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32"/>
  </p:notesMasterIdLst>
  <p:handoutMasterIdLst>
    <p:handoutMasterId r:id="rId33"/>
  </p:handoutMasterIdLst>
  <p:sldIdLst>
    <p:sldId id="256" r:id="rId2"/>
    <p:sldId id="874" r:id="rId3"/>
    <p:sldId id="875" r:id="rId4"/>
    <p:sldId id="835" r:id="rId5"/>
    <p:sldId id="877" r:id="rId6"/>
    <p:sldId id="867" r:id="rId7"/>
    <p:sldId id="879" r:id="rId8"/>
    <p:sldId id="890" r:id="rId9"/>
    <p:sldId id="887" r:id="rId10"/>
    <p:sldId id="869" r:id="rId11"/>
    <p:sldId id="871" r:id="rId12"/>
    <p:sldId id="891" r:id="rId13"/>
    <p:sldId id="893" r:id="rId14"/>
    <p:sldId id="878" r:id="rId15"/>
    <p:sldId id="885" r:id="rId16"/>
    <p:sldId id="882" r:id="rId17"/>
    <p:sldId id="880" r:id="rId18"/>
    <p:sldId id="881" r:id="rId19"/>
    <p:sldId id="883" r:id="rId20"/>
    <p:sldId id="888" r:id="rId21"/>
    <p:sldId id="855" r:id="rId22"/>
    <p:sldId id="892" r:id="rId23"/>
    <p:sldId id="872" r:id="rId24"/>
    <p:sldId id="884" r:id="rId25"/>
    <p:sldId id="889" r:id="rId26"/>
    <p:sldId id="868" r:id="rId27"/>
    <p:sldId id="848" r:id="rId28"/>
    <p:sldId id="886" r:id="rId29"/>
    <p:sldId id="723" r:id="rId30"/>
    <p:sldId id="854" r:id="rId31"/>
  </p:sldIdLst>
  <p:sldSz cx="9144000" cy="6858000" type="screen4x3"/>
  <p:notesSz cx="6881813" cy="9296400"/>
  <p:embeddedFontLst>
    <p:embeddedFont>
      <p:font typeface="Humnst777 BT" pitchFamily="34" charset="0"/>
      <p:regular r:id="rId34"/>
      <p:bold r:id="rId35"/>
      <p:italic r:id="rId36"/>
      <p:boldItalic r:id="rId37"/>
    </p:embeddedFont>
    <p:embeddedFont>
      <p:font typeface="Monotype Sorts" pitchFamily="2" charset="2"/>
      <p:regular r:id="rId38"/>
    </p:embeddedFont>
    <p:embeddedFont>
      <p:font typeface="Wingdings 2" pitchFamily="18" charset="2"/>
      <p:regular r:id="rId39"/>
    </p:embeddedFont>
    <p:embeddedFont>
      <p:font typeface="SimSun" pitchFamily="2" charset="-122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00FF00"/>
    <a:srgbClr val="66CCFF"/>
    <a:srgbClr val="FFFF00"/>
    <a:srgbClr val="000000"/>
    <a:srgbClr val="0000FF"/>
    <a:srgbClr val="990000"/>
    <a:srgbClr val="CC3300"/>
    <a:srgbClr val="FF9900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01" autoAdjust="0"/>
    <p:restoredTop sz="94713" autoAdjust="0"/>
  </p:normalViewPr>
  <p:slideViewPr>
    <p:cSldViewPr>
      <p:cViewPr>
        <p:scale>
          <a:sx n="60" d="100"/>
          <a:sy n="60" d="100"/>
        </p:scale>
        <p:origin x="-1172" y="-420"/>
      </p:cViewPr>
      <p:guideLst>
        <p:guide orient="horz" pos="1680"/>
        <p:guide pos="1200"/>
        <p:guide pos="3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52" y="-96"/>
      </p:cViewPr>
      <p:guideLst>
        <p:guide orient="horz" pos="2928"/>
        <p:guide pos="21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9.133.52.241\work5-P\duane\jan\paul\bias_genomics\1412\pctgeno_et_youngbull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10.19.53.11\work5-P\duane\jan\paul\adsa15_grap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9.133.52.241\work3-N\paul\mtooker\NMtrends.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>
                <a:solidFill>
                  <a:schemeClr val="accent6">
                    <a:lumMod val="50000"/>
                  </a:schemeClr>
                </a:solidFill>
              </a:defRPr>
            </a:pP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Percent mates genotyped and percent offspring born as as result of ET for top young NM bulls, Dec 2014</a:t>
            </a:r>
          </a:p>
        </c:rich>
      </c:tx>
    </c:title>
    <c:plotArea>
      <c:layout>
        <c:manualLayout>
          <c:layoutTarget val="inner"/>
          <c:xMode val="edge"/>
          <c:yMode val="edge"/>
          <c:x val="0.1294696836924214"/>
          <c:y val="0.15226111934306291"/>
          <c:w val="0.84177647135710965"/>
          <c:h val="0.6892166083406237"/>
        </c:manualLayout>
      </c:layout>
      <c:scatterChart>
        <c:scatterStyle val="lineMarker"/>
        <c:ser>
          <c:idx val="1"/>
          <c:order val="0"/>
          <c:tx>
            <c:v>Percent mates genotyped</c:v>
          </c:tx>
          <c:spPr>
            <a:ln w="28575">
              <a:noFill/>
            </a:ln>
          </c:spPr>
          <c:marker>
            <c:symbol val="triangle"/>
            <c:size val="14"/>
            <c:spPr>
              <a:solidFill>
                <a:srgbClr val="FF0000"/>
              </a:solidFill>
              <a:ln w="25400">
                <a:solidFill>
                  <a:srgbClr val="FF0000"/>
                </a:solidFill>
              </a:ln>
            </c:spPr>
          </c:marker>
          <c:xVal>
            <c:numRef>
              <c:f>Sheet2!$X$6:$X$37</c:f>
              <c:numCache>
                <c:formatCode>General</c:formatCode>
                <c:ptCount val="32"/>
                <c:pt idx="0">
                  <c:v>873</c:v>
                </c:pt>
                <c:pt idx="1">
                  <c:v>864</c:v>
                </c:pt>
                <c:pt idx="2">
                  <c:v>848</c:v>
                </c:pt>
                <c:pt idx="3">
                  <c:v>825</c:v>
                </c:pt>
                <c:pt idx="4">
                  <c:v>825</c:v>
                </c:pt>
                <c:pt idx="5">
                  <c:v>821</c:v>
                </c:pt>
                <c:pt idx="6">
                  <c:v>810</c:v>
                </c:pt>
                <c:pt idx="7">
                  <c:v>807</c:v>
                </c:pt>
                <c:pt idx="8">
                  <c:v>789</c:v>
                </c:pt>
                <c:pt idx="9">
                  <c:v>788</c:v>
                </c:pt>
                <c:pt idx="10">
                  <c:v>773</c:v>
                </c:pt>
                <c:pt idx="11">
                  <c:v>766</c:v>
                </c:pt>
                <c:pt idx="12">
                  <c:v>765</c:v>
                </c:pt>
                <c:pt idx="13">
                  <c:v>764</c:v>
                </c:pt>
                <c:pt idx="14">
                  <c:v>752</c:v>
                </c:pt>
                <c:pt idx="15">
                  <c:v>751</c:v>
                </c:pt>
                <c:pt idx="16">
                  <c:v>743</c:v>
                </c:pt>
                <c:pt idx="17">
                  <c:v>739</c:v>
                </c:pt>
                <c:pt idx="18">
                  <c:v>739</c:v>
                </c:pt>
                <c:pt idx="19">
                  <c:v>736</c:v>
                </c:pt>
                <c:pt idx="20">
                  <c:v>736</c:v>
                </c:pt>
                <c:pt idx="21">
                  <c:v>736</c:v>
                </c:pt>
                <c:pt idx="22">
                  <c:v>736</c:v>
                </c:pt>
                <c:pt idx="23">
                  <c:v>735</c:v>
                </c:pt>
                <c:pt idx="24">
                  <c:v>734</c:v>
                </c:pt>
                <c:pt idx="25">
                  <c:v>732</c:v>
                </c:pt>
                <c:pt idx="26">
                  <c:v>728</c:v>
                </c:pt>
                <c:pt idx="27">
                  <c:v>725</c:v>
                </c:pt>
                <c:pt idx="28">
                  <c:v>725</c:v>
                </c:pt>
                <c:pt idx="29">
                  <c:v>723</c:v>
                </c:pt>
                <c:pt idx="30">
                  <c:v>720</c:v>
                </c:pt>
                <c:pt idx="31">
                  <c:v>719</c:v>
                </c:pt>
              </c:numCache>
            </c:numRef>
          </c:xVal>
          <c:yVal>
            <c:numRef>
              <c:f>Sheet2!$W$6:$W$37</c:f>
              <c:numCache>
                <c:formatCode>General</c:formatCode>
                <c:ptCount val="32"/>
                <c:pt idx="0">
                  <c:v>81.3</c:v>
                </c:pt>
                <c:pt idx="1">
                  <c:v>93.5</c:v>
                </c:pt>
                <c:pt idx="2">
                  <c:v>100</c:v>
                </c:pt>
                <c:pt idx="3">
                  <c:v>100</c:v>
                </c:pt>
                <c:pt idx="4">
                  <c:v>96.9</c:v>
                </c:pt>
                <c:pt idx="5">
                  <c:v>100</c:v>
                </c:pt>
                <c:pt idx="6">
                  <c:v>95.2</c:v>
                </c:pt>
                <c:pt idx="7">
                  <c:v>15.8</c:v>
                </c:pt>
                <c:pt idx="8">
                  <c:v>26.6</c:v>
                </c:pt>
                <c:pt idx="9">
                  <c:v>35.300000000000004</c:v>
                </c:pt>
                <c:pt idx="10">
                  <c:v>40.9</c:v>
                </c:pt>
                <c:pt idx="11">
                  <c:v>100</c:v>
                </c:pt>
                <c:pt idx="12">
                  <c:v>19.2</c:v>
                </c:pt>
                <c:pt idx="13">
                  <c:v>0.60000000000000064</c:v>
                </c:pt>
                <c:pt idx="14">
                  <c:v>7.8</c:v>
                </c:pt>
                <c:pt idx="15">
                  <c:v>2.2000000000000002</c:v>
                </c:pt>
                <c:pt idx="16">
                  <c:v>21.6</c:v>
                </c:pt>
                <c:pt idx="17">
                  <c:v>4.0999999999999996</c:v>
                </c:pt>
                <c:pt idx="18">
                  <c:v>81.599999999999994</c:v>
                </c:pt>
                <c:pt idx="19">
                  <c:v>23.7</c:v>
                </c:pt>
                <c:pt idx="20">
                  <c:v>95</c:v>
                </c:pt>
                <c:pt idx="21">
                  <c:v>88.9</c:v>
                </c:pt>
                <c:pt idx="22">
                  <c:v>15.4</c:v>
                </c:pt>
                <c:pt idx="23">
                  <c:v>14.7</c:v>
                </c:pt>
                <c:pt idx="24">
                  <c:v>33.300000000000004</c:v>
                </c:pt>
                <c:pt idx="25">
                  <c:v>100</c:v>
                </c:pt>
                <c:pt idx="26">
                  <c:v>23.2</c:v>
                </c:pt>
                <c:pt idx="27">
                  <c:v>52.6</c:v>
                </c:pt>
                <c:pt idx="28">
                  <c:v>80.400000000000006</c:v>
                </c:pt>
                <c:pt idx="29">
                  <c:v>31</c:v>
                </c:pt>
                <c:pt idx="30">
                  <c:v>33.1</c:v>
                </c:pt>
                <c:pt idx="31">
                  <c:v>30</c:v>
                </c:pt>
              </c:numCache>
            </c:numRef>
          </c:yVal>
        </c:ser>
        <c:ser>
          <c:idx val="0"/>
          <c:order val="1"/>
          <c:tx>
            <c:v>Percent offspring ET</c:v>
          </c:tx>
          <c:spPr>
            <a:ln w="28575">
              <a:noFill/>
            </a:ln>
          </c:spPr>
          <c:marker>
            <c:symbol val="square"/>
            <c:size val="12"/>
            <c:spPr>
              <a:solidFill>
                <a:schemeClr val="bg1">
                  <a:lumMod val="60000"/>
                  <a:lumOff val="40000"/>
                </a:schemeClr>
              </a:solidFill>
              <a:ln w="44450">
                <a:solidFill>
                  <a:schemeClr val="bg1"/>
                </a:solidFill>
              </a:ln>
            </c:spPr>
          </c:marker>
          <c:xVal>
            <c:numRef>
              <c:f>Sheet2!$X$6:$X$37</c:f>
              <c:numCache>
                <c:formatCode>General</c:formatCode>
                <c:ptCount val="32"/>
                <c:pt idx="0">
                  <c:v>873</c:v>
                </c:pt>
                <c:pt idx="1">
                  <c:v>864</c:v>
                </c:pt>
                <c:pt idx="2">
                  <c:v>848</c:v>
                </c:pt>
                <c:pt idx="3">
                  <c:v>825</c:v>
                </c:pt>
                <c:pt idx="4">
                  <c:v>825</c:v>
                </c:pt>
                <c:pt idx="5">
                  <c:v>821</c:v>
                </c:pt>
                <c:pt idx="6">
                  <c:v>810</c:v>
                </c:pt>
                <c:pt idx="7">
                  <c:v>807</c:v>
                </c:pt>
                <c:pt idx="8">
                  <c:v>789</c:v>
                </c:pt>
                <c:pt idx="9">
                  <c:v>788</c:v>
                </c:pt>
                <c:pt idx="10">
                  <c:v>773</c:v>
                </c:pt>
                <c:pt idx="11">
                  <c:v>766</c:v>
                </c:pt>
                <c:pt idx="12">
                  <c:v>765</c:v>
                </c:pt>
                <c:pt idx="13">
                  <c:v>764</c:v>
                </c:pt>
                <c:pt idx="14">
                  <c:v>752</c:v>
                </c:pt>
                <c:pt idx="15">
                  <c:v>751</c:v>
                </c:pt>
                <c:pt idx="16">
                  <c:v>743</c:v>
                </c:pt>
                <c:pt idx="17">
                  <c:v>739</c:v>
                </c:pt>
                <c:pt idx="18">
                  <c:v>739</c:v>
                </c:pt>
                <c:pt idx="19">
                  <c:v>736</c:v>
                </c:pt>
                <c:pt idx="20">
                  <c:v>736</c:v>
                </c:pt>
                <c:pt idx="21">
                  <c:v>736</c:v>
                </c:pt>
                <c:pt idx="22">
                  <c:v>736</c:v>
                </c:pt>
                <c:pt idx="23">
                  <c:v>735</c:v>
                </c:pt>
                <c:pt idx="24">
                  <c:v>734</c:v>
                </c:pt>
                <c:pt idx="25">
                  <c:v>732</c:v>
                </c:pt>
                <c:pt idx="26">
                  <c:v>728</c:v>
                </c:pt>
                <c:pt idx="27">
                  <c:v>725</c:v>
                </c:pt>
                <c:pt idx="28">
                  <c:v>725</c:v>
                </c:pt>
                <c:pt idx="29">
                  <c:v>723</c:v>
                </c:pt>
                <c:pt idx="30">
                  <c:v>720</c:v>
                </c:pt>
                <c:pt idx="31">
                  <c:v>719</c:v>
                </c:pt>
              </c:numCache>
            </c:numRef>
          </c:xVal>
          <c:yVal>
            <c:numRef>
              <c:f>Sheet2!$O$6:$O$37</c:f>
              <c:numCache>
                <c:formatCode>0.0</c:formatCode>
                <c:ptCount val="32"/>
                <c:pt idx="0">
                  <c:v>72.222222222222214</c:v>
                </c:pt>
                <c:pt idx="1">
                  <c:v>81.818181818181259</c:v>
                </c:pt>
                <c:pt idx="2">
                  <c:v>100</c:v>
                </c:pt>
                <c:pt idx="3">
                  <c:v>75</c:v>
                </c:pt>
                <c:pt idx="4">
                  <c:v>83.174603174603178</c:v>
                </c:pt>
                <c:pt idx="5">
                  <c:v>100</c:v>
                </c:pt>
                <c:pt idx="6">
                  <c:v>85.123966942148769</c:v>
                </c:pt>
                <c:pt idx="7">
                  <c:v>2.3637720826076212</c:v>
                </c:pt>
                <c:pt idx="8">
                  <c:v>28.243108601793427</c:v>
                </c:pt>
                <c:pt idx="9">
                  <c:v>32.924107142857153</c:v>
                </c:pt>
                <c:pt idx="10">
                  <c:v>42.857142857142634</c:v>
                </c:pt>
                <c:pt idx="11">
                  <c:v>85.245901639344297</c:v>
                </c:pt>
                <c:pt idx="12">
                  <c:v>16.041979010494828</c:v>
                </c:pt>
                <c:pt idx="13">
                  <c:v>0</c:v>
                </c:pt>
                <c:pt idx="14">
                  <c:v>5.1536174430128838</c:v>
                </c:pt>
                <c:pt idx="15">
                  <c:v>1.6949152542372881</c:v>
                </c:pt>
                <c:pt idx="16">
                  <c:v>7.2727272727272725</c:v>
                </c:pt>
                <c:pt idx="17">
                  <c:v>0</c:v>
                </c:pt>
                <c:pt idx="18">
                  <c:v>73.661971830985436</c:v>
                </c:pt>
                <c:pt idx="19">
                  <c:v>7.6484560570071265</c:v>
                </c:pt>
                <c:pt idx="20">
                  <c:v>85.714285714285722</c:v>
                </c:pt>
                <c:pt idx="21">
                  <c:v>82.75862068965553</c:v>
                </c:pt>
                <c:pt idx="22">
                  <c:v>4.8780487804878296</c:v>
                </c:pt>
                <c:pt idx="23">
                  <c:v>0</c:v>
                </c:pt>
                <c:pt idx="24">
                  <c:v>64.705882352940677</c:v>
                </c:pt>
                <c:pt idx="25">
                  <c:v>100</c:v>
                </c:pt>
                <c:pt idx="26">
                  <c:v>23.649223569453302</c:v>
                </c:pt>
                <c:pt idx="27">
                  <c:v>21.754385964912291</c:v>
                </c:pt>
                <c:pt idx="28">
                  <c:v>69.047619047619477</c:v>
                </c:pt>
                <c:pt idx="29">
                  <c:v>31.125827814569529</c:v>
                </c:pt>
                <c:pt idx="30">
                  <c:v>17.628205128205131</c:v>
                </c:pt>
                <c:pt idx="31">
                  <c:v>21.891891891891895</c:v>
                </c:pt>
              </c:numCache>
            </c:numRef>
          </c:yVal>
        </c:ser>
        <c:axId val="66542208"/>
        <c:axId val="67744896"/>
      </c:scatterChart>
      <c:valAx>
        <c:axId val="66542208"/>
        <c:scaling>
          <c:orientation val="minMax"/>
          <c:max val="900"/>
          <c:min val="700"/>
        </c:scaling>
        <c:axPos val="b"/>
        <c:title>
          <c:tx>
            <c:rich>
              <a:bodyPr/>
              <a:lstStyle/>
              <a:p>
                <a:pPr>
                  <a:defRPr sz="14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r>
                  <a:rPr lang="en-US" sz="1400">
                    <a:solidFill>
                      <a:schemeClr val="accent6">
                        <a:lumMod val="50000"/>
                      </a:schemeClr>
                    </a:solidFill>
                  </a:rPr>
                  <a:t>Net Merit (Dec 2014)</a:t>
                </a:r>
              </a:p>
            </c:rich>
          </c:tx>
        </c:title>
        <c:numFmt formatCode="General" sourceLinked="1"/>
        <c:tickLblPos val="nextTo"/>
        <c:spPr>
          <a:ln w="25400">
            <a:solidFill>
              <a:srgbClr val="002060"/>
            </a:solidFill>
          </a:ln>
        </c:spPr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67744896"/>
        <c:crosses val="autoZero"/>
        <c:crossBetween val="midCat"/>
        <c:majorUnit val="25"/>
      </c:valAx>
      <c:valAx>
        <c:axId val="67744896"/>
        <c:scaling>
          <c:orientation val="minMax"/>
          <c:max val="100"/>
          <c:min val="0"/>
        </c:scaling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r>
                  <a:rPr lang="en-US" sz="1400">
                    <a:solidFill>
                      <a:schemeClr val="accent6">
                        <a:lumMod val="50000"/>
                      </a:schemeClr>
                    </a:solidFill>
                  </a:rPr>
                  <a:t>Percent (offspring or mates)</a:t>
                </a:r>
              </a:p>
            </c:rich>
          </c:tx>
        </c:title>
        <c:numFmt formatCode="General" sourceLinked="1"/>
        <c:tickLblPos val="nextTo"/>
        <c:spPr>
          <a:ln w="25400">
            <a:solidFill>
              <a:srgbClr val="002060"/>
            </a:solidFill>
          </a:ln>
        </c:spPr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66542208"/>
        <c:crosses val="autoZero"/>
        <c:crossBetween val="midCat"/>
        <c:majorUnit val="10"/>
      </c:valAx>
      <c:spPr>
        <a:solidFill>
          <a:schemeClr val="tx1">
            <a:lumMod val="85000"/>
          </a:schemeClr>
        </a:solidFill>
      </c:spPr>
    </c:plotArea>
    <c:legend>
      <c:legendPos val="b"/>
      <c:layout>
        <c:manualLayout>
          <c:xMode val="edge"/>
          <c:yMode val="edge"/>
          <c:x val="0.24449403600342395"/>
          <c:y val="0.95250430682828879"/>
          <c:w val="0.50789443453595162"/>
          <c:h val="4.7495693171711532E-2"/>
        </c:manualLayout>
      </c:layout>
      <c:txPr>
        <a:bodyPr/>
        <a:lstStyle/>
        <a:p>
          <a:pPr>
            <a:defRPr sz="1200">
              <a:solidFill>
                <a:schemeClr val="accent6">
                  <a:lumMod val="50000"/>
                </a:schemeClr>
              </a:solidFill>
            </a:defRPr>
          </a:pPr>
          <a:endParaRPr lang="en-US"/>
        </a:p>
      </c:txPr>
    </c:legend>
    <c:plotVisOnly val="1"/>
  </c:chart>
  <c:spPr>
    <a:solidFill>
      <a:schemeClr val="tx1">
        <a:lumMod val="95000"/>
      </a:schemeClr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2981807281581986"/>
          <c:y val="0.12644666049217357"/>
          <c:w val="0.8418643309708157"/>
          <c:h val="0.75059027512499366"/>
        </c:manualLayout>
      </c:layout>
      <c:scatterChart>
        <c:scatterStyle val="lineMarker"/>
        <c:ser>
          <c:idx val="1"/>
          <c:order val="0"/>
          <c:tx>
            <c:v>Apri 2013 PA NM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</c:spPr>
          </c:marker>
          <c:xVal>
            <c:numRef>
              <c:f>Sheet1!$D$1:$D$2332</c:f>
              <c:numCache>
                <c:formatCode>General</c:formatCode>
                <c:ptCount val="2332"/>
                <c:pt idx="0">
                  <c:v>200</c:v>
                </c:pt>
                <c:pt idx="1">
                  <c:v>227</c:v>
                </c:pt>
                <c:pt idx="2">
                  <c:v>227</c:v>
                </c:pt>
                <c:pt idx="3">
                  <c:v>224</c:v>
                </c:pt>
                <c:pt idx="4">
                  <c:v>132</c:v>
                </c:pt>
                <c:pt idx="5">
                  <c:v>132</c:v>
                </c:pt>
                <c:pt idx="6">
                  <c:v>224</c:v>
                </c:pt>
                <c:pt idx="7">
                  <c:v>132</c:v>
                </c:pt>
                <c:pt idx="8">
                  <c:v>346</c:v>
                </c:pt>
                <c:pt idx="9">
                  <c:v>133</c:v>
                </c:pt>
                <c:pt idx="10">
                  <c:v>157</c:v>
                </c:pt>
                <c:pt idx="11">
                  <c:v>80</c:v>
                </c:pt>
                <c:pt idx="12">
                  <c:v>112</c:v>
                </c:pt>
                <c:pt idx="13">
                  <c:v>5</c:v>
                </c:pt>
                <c:pt idx="14">
                  <c:v>374</c:v>
                </c:pt>
                <c:pt idx="15">
                  <c:v>374</c:v>
                </c:pt>
                <c:pt idx="16">
                  <c:v>223</c:v>
                </c:pt>
                <c:pt idx="17">
                  <c:v>408</c:v>
                </c:pt>
                <c:pt idx="18">
                  <c:v>408</c:v>
                </c:pt>
                <c:pt idx="19">
                  <c:v>408</c:v>
                </c:pt>
                <c:pt idx="20">
                  <c:v>-8</c:v>
                </c:pt>
                <c:pt idx="21">
                  <c:v>322</c:v>
                </c:pt>
                <c:pt idx="22">
                  <c:v>17</c:v>
                </c:pt>
                <c:pt idx="23">
                  <c:v>167</c:v>
                </c:pt>
                <c:pt idx="24">
                  <c:v>286</c:v>
                </c:pt>
                <c:pt idx="25">
                  <c:v>224</c:v>
                </c:pt>
                <c:pt idx="26">
                  <c:v>331</c:v>
                </c:pt>
                <c:pt idx="27">
                  <c:v>331</c:v>
                </c:pt>
                <c:pt idx="28">
                  <c:v>186</c:v>
                </c:pt>
                <c:pt idx="29">
                  <c:v>439</c:v>
                </c:pt>
                <c:pt idx="30">
                  <c:v>47</c:v>
                </c:pt>
                <c:pt idx="31">
                  <c:v>236</c:v>
                </c:pt>
                <c:pt idx="32">
                  <c:v>252</c:v>
                </c:pt>
                <c:pt idx="33">
                  <c:v>154</c:v>
                </c:pt>
                <c:pt idx="34">
                  <c:v>198</c:v>
                </c:pt>
                <c:pt idx="35">
                  <c:v>-3</c:v>
                </c:pt>
                <c:pt idx="36">
                  <c:v>367</c:v>
                </c:pt>
                <c:pt idx="37">
                  <c:v>298</c:v>
                </c:pt>
                <c:pt idx="38">
                  <c:v>90</c:v>
                </c:pt>
                <c:pt idx="39">
                  <c:v>253</c:v>
                </c:pt>
                <c:pt idx="40">
                  <c:v>249</c:v>
                </c:pt>
                <c:pt idx="41">
                  <c:v>271</c:v>
                </c:pt>
                <c:pt idx="42">
                  <c:v>191</c:v>
                </c:pt>
                <c:pt idx="43">
                  <c:v>113</c:v>
                </c:pt>
                <c:pt idx="44">
                  <c:v>190</c:v>
                </c:pt>
                <c:pt idx="45">
                  <c:v>224</c:v>
                </c:pt>
                <c:pt idx="46">
                  <c:v>340</c:v>
                </c:pt>
                <c:pt idx="47">
                  <c:v>278</c:v>
                </c:pt>
                <c:pt idx="48">
                  <c:v>320</c:v>
                </c:pt>
                <c:pt idx="49">
                  <c:v>435</c:v>
                </c:pt>
                <c:pt idx="50">
                  <c:v>435</c:v>
                </c:pt>
                <c:pt idx="51">
                  <c:v>40</c:v>
                </c:pt>
                <c:pt idx="52">
                  <c:v>243</c:v>
                </c:pt>
                <c:pt idx="53">
                  <c:v>243</c:v>
                </c:pt>
                <c:pt idx="54">
                  <c:v>296</c:v>
                </c:pt>
                <c:pt idx="55">
                  <c:v>136</c:v>
                </c:pt>
                <c:pt idx="56">
                  <c:v>283</c:v>
                </c:pt>
                <c:pt idx="57">
                  <c:v>224</c:v>
                </c:pt>
                <c:pt idx="58">
                  <c:v>286</c:v>
                </c:pt>
                <c:pt idx="59">
                  <c:v>224</c:v>
                </c:pt>
                <c:pt idx="60">
                  <c:v>285</c:v>
                </c:pt>
                <c:pt idx="61">
                  <c:v>247</c:v>
                </c:pt>
                <c:pt idx="62">
                  <c:v>277</c:v>
                </c:pt>
                <c:pt idx="63">
                  <c:v>75</c:v>
                </c:pt>
                <c:pt idx="64">
                  <c:v>220</c:v>
                </c:pt>
                <c:pt idx="65">
                  <c:v>194</c:v>
                </c:pt>
                <c:pt idx="66">
                  <c:v>217</c:v>
                </c:pt>
                <c:pt idx="67">
                  <c:v>158</c:v>
                </c:pt>
                <c:pt idx="68">
                  <c:v>109</c:v>
                </c:pt>
                <c:pt idx="69">
                  <c:v>305</c:v>
                </c:pt>
                <c:pt idx="70">
                  <c:v>305</c:v>
                </c:pt>
                <c:pt idx="71">
                  <c:v>191</c:v>
                </c:pt>
                <c:pt idx="72">
                  <c:v>90</c:v>
                </c:pt>
                <c:pt idx="73">
                  <c:v>259</c:v>
                </c:pt>
                <c:pt idx="74">
                  <c:v>190</c:v>
                </c:pt>
                <c:pt idx="75">
                  <c:v>189</c:v>
                </c:pt>
                <c:pt idx="76">
                  <c:v>134</c:v>
                </c:pt>
                <c:pt idx="77">
                  <c:v>354</c:v>
                </c:pt>
                <c:pt idx="78">
                  <c:v>229</c:v>
                </c:pt>
                <c:pt idx="79">
                  <c:v>188</c:v>
                </c:pt>
                <c:pt idx="80">
                  <c:v>-67</c:v>
                </c:pt>
                <c:pt idx="81">
                  <c:v>190</c:v>
                </c:pt>
                <c:pt idx="82">
                  <c:v>-94</c:v>
                </c:pt>
                <c:pt idx="83">
                  <c:v>104</c:v>
                </c:pt>
                <c:pt idx="84">
                  <c:v>-10</c:v>
                </c:pt>
                <c:pt idx="85">
                  <c:v>-10</c:v>
                </c:pt>
                <c:pt idx="86">
                  <c:v>285</c:v>
                </c:pt>
                <c:pt idx="87">
                  <c:v>134</c:v>
                </c:pt>
                <c:pt idx="88">
                  <c:v>275</c:v>
                </c:pt>
                <c:pt idx="89">
                  <c:v>-44</c:v>
                </c:pt>
                <c:pt idx="90">
                  <c:v>33</c:v>
                </c:pt>
                <c:pt idx="91">
                  <c:v>121</c:v>
                </c:pt>
                <c:pt idx="92">
                  <c:v>17</c:v>
                </c:pt>
                <c:pt idx="93">
                  <c:v>95</c:v>
                </c:pt>
                <c:pt idx="94">
                  <c:v>161</c:v>
                </c:pt>
                <c:pt idx="95">
                  <c:v>161</c:v>
                </c:pt>
                <c:pt idx="96">
                  <c:v>22</c:v>
                </c:pt>
                <c:pt idx="97">
                  <c:v>162</c:v>
                </c:pt>
                <c:pt idx="98">
                  <c:v>180</c:v>
                </c:pt>
                <c:pt idx="99">
                  <c:v>5</c:v>
                </c:pt>
                <c:pt idx="100">
                  <c:v>121</c:v>
                </c:pt>
                <c:pt idx="101">
                  <c:v>25</c:v>
                </c:pt>
                <c:pt idx="102">
                  <c:v>-68</c:v>
                </c:pt>
                <c:pt idx="103">
                  <c:v>-76</c:v>
                </c:pt>
                <c:pt idx="104">
                  <c:v>29</c:v>
                </c:pt>
                <c:pt idx="105">
                  <c:v>-65</c:v>
                </c:pt>
                <c:pt idx="106">
                  <c:v>-227</c:v>
                </c:pt>
                <c:pt idx="107">
                  <c:v>38</c:v>
                </c:pt>
                <c:pt idx="108">
                  <c:v>-109</c:v>
                </c:pt>
                <c:pt idx="109">
                  <c:v>105</c:v>
                </c:pt>
                <c:pt idx="110">
                  <c:v>104</c:v>
                </c:pt>
                <c:pt idx="111">
                  <c:v>-28</c:v>
                </c:pt>
                <c:pt idx="112">
                  <c:v>-28</c:v>
                </c:pt>
                <c:pt idx="113">
                  <c:v>394</c:v>
                </c:pt>
                <c:pt idx="114">
                  <c:v>299</c:v>
                </c:pt>
                <c:pt idx="115">
                  <c:v>297</c:v>
                </c:pt>
                <c:pt idx="116">
                  <c:v>45</c:v>
                </c:pt>
                <c:pt idx="117">
                  <c:v>-3</c:v>
                </c:pt>
                <c:pt idx="118">
                  <c:v>202</c:v>
                </c:pt>
                <c:pt idx="119">
                  <c:v>317</c:v>
                </c:pt>
                <c:pt idx="120">
                  <c:v>287</c:v>
                </c:pt>
                <c:pt idx="121">
                  <c:v>158</c:v>
                </c:pt>
                <c:pt idx="122">
                  <c:v>116</c:v>
                </c:pt>
                <c:pt idx="123">
                  <c:v>-8</c:v>
                </c:pt>
                <c:pt idx="124">
                  <c:v>82</c:v>
                </c:pt>
                <c:pt idx="125">
                  <c:v>-98</c:v>
                </c:pt>
                <c:pt idx="126">
                  <c:v>-77</c:v>
                </c:pt>
                <c:pt idx="127">
                  <c:v>-4</c:v>
                </c:pt>
                <c:pt idx="128">
                  <c:v>-111</c:v>
                </c:pt>
                <c:pt idx="129">
                  <c:v>23</c:v>
                </c:pt>
                <c:pt idx="130">
                  <c:v>55</c:v>
                </c:pt>
                <c:pt idx="131">
                  <c:v>45</c:v>
                </c:pt>
                <c:pt idx="132">
                  <c:v>126</c:v>
                </c:pt>
                <c:pt idx="133">
                  <c:v>91</c:v>
                </c:pt>
                <c:pt idx="134">
                  <c:v>77</c:v>
                </c:pt>
                <c:pt idx="135">
                  <c:v>-247</c:v>
                </c:pt>
                <c:pt idx="136">
                  <c:v>136</c:v>
                </c:pt>
                <c:pt idx="137">
                  <c:v>-19</c:v>
                </c:pt>
                <c:pt idx="138">
                  <c:v>49</c:v>
                </c:pt>
                <c:pt idx="139">
                  <c:v>57</c:v>
                </c:pt>
                <c:pt idx="140">
                  <c:v>49</c:v>
                </c:pt>
                <c:pt idx="141">
                  <c:v>49</c:v>
                </c:pt>
                <c:pt idx="142">
                  <c:v>159</c:v>
                </c:pt>
                <c:pt idx="143">
                  <c:v>-82</c:v>
                </c:pt>
                <c:pt idx="144">
                  <c:v>452</c:v>
                </c:pt>
                <c:pt idx="145">
                  <c:v>91</c:v>
                </c:pt>
                <c:pt idx="146">
                  <c:v>75</c:v>
                </c:pt>
                <c:pt idx="147">
                  <c:v>75</c:v>
                </c:pt>
                <c:pt idx="148">
                  <c:v>63</c:v>
                </c:pt>
                <c:pt idx="149">
                  <c:v>32</c:v>
                </c:pt>
                <c:pt idx="150">
                  <c:v>-59</c:v>
                </c:pt>
                <c:pt idx="151">
                  <c:v>221</c:v>
                </c:pt>
                <c:pt idx="152">
                  <c:v>310</c:v>
                </c:pt>
                <c:pt idx="153">
                  <c:v>259</c:v>
                </c:pt>
                <c:pt idx="154">
                  <c:v>178</c:v>
                </c:pt>
                <c:pt idx="155">
                  <c:v>259</c:v>
                </c:pt>
                <c:pt idx="156">
                  <c:v>132</c:v>
                </c:pt>
                <c:pt idx="157">
                  <c:v>92</c:v>
                </c:pt>
                <c:pt idx="158">
                  <c:v>97</c:v>
                </c:pt>
                <c:pt idx="159">
                  <c:v>303</c:v>
                </c:pt>
                <c:pt idx="160">
                  <c:v>28</c:v>
                </c:pt>
                <c:pt idx="161">
                  <c:v>23</c:v>
                </c:pt>
                <c:pt idx="162">
                  <c:v>-36</c:v>
                </c:pt>
                <c:pt idx="163">
                  <c:v>-20</c:v>
                </c:pt>
                <c:pt idx="164">
                  <c:v>-69</c:v>
                </c:pt>
                <c:pt idx="165">
                  <c:v>-84</c:v>
                </c:pt>
                <c:pt idx="166">
                  <c:v>218</c:v>
                </c:pt>
                <c:pt idx="167">
                  <c:v>144</c:v>
                </c:pt>
                <c:pt idx="168">
                  <c:v>259</c:v>
                </c:pt>
                <c:pt idx="169">
                  <c:v>314</c:v>
                </c:pt>
                <c:pt idx="170">
                  <c:v>-65</c:v>
                </c:pt>
                <c:pt idx="171">
                  <c:v>-38</c:v>
                </c:pt>
                <c:pt idx="172">
                  <c:v>-38</c:v>
                </c:pt>
                <c:pt idx="173">
                  <c:v>71</c:v>
                </c:pt>
                <c:pt idx="174">
                  <c:v>42</c:v>
                </c:pt>
                <c:pt idx="175">
                  <c:v>52</c:v>
                </c:pt>
                <c:pt idx="176">
                  <c:v>-11</c:v>
                </c:pt>
                <c:pt idx="177">
                  <c:v>281</c:v>
                </c:pt>
                <c:pt idx="178">
                  <c:v>-42</c:v>
                </c:pt>
                <c:pt idx="179">
                  <c:v>-42</c:v>
                </c:pt>
                <c:pt idx="180">
                  <c:v>197</c:v>
                </c:pt>
                <c:pt idx="181">
                  <c:v>-33</c:v>
                </c:pt>
                <c:pt idx="182">
                  <c:v>292</c:v>
                </c:pt>
                <c:pt idx="183">
                  <c:v>286</c:v>
                </c:pt>
                <c:pt idx="184">
                  <c:v>286</c:v>
                </c:pt>
                <c:pt idx="185">
                  <c:v>185</c:v>
                </c:pt>
                <c:pt idx="186">
                  <c:v>182</c:v>
                </c:pt>
                <c:pt idx="187">
                  <c:v>215</c:v>
                </c:pt>
                <c:pt idx="188">
                  <c:v>359</c:v>
                </c:pt>
                <c:pt idx="189">
                  <c:v>223</c:v>
                </c:pt>
                <c:pt idx="190">
                  <c:v>204</c:v>
                </c:pt>
                <c:pt idx="191">
                  <c:v>286</c:v>
                </c:pt>
                <c:pt idx="192">
                  <c:v>355</c:v>
                </c:pt>
                <c:pt idx="193">
                  <c:v>238</c:v>
                </c:pt>
                <c:pt idx="194">
                  <c:v>384</c:v>
                </c:pt>
                <c:pt idx="195">
                  <c:v>304</c:v>
                </c:pt>
                <c:pt idx="196">
                  <c:v>384</c:v>
                </c:pt>
                <c:pt idx="197">
                  <c:v>214</c:v>
                </c:pt>
                <c:pt idx="198">
                  <c:v>217</c:v>
                </c:pt>
                <c:pt idx="199">
                  <c:v>137</c:v>
                </c:pt>
                <c:pt idx="200">
                  <c:v>85</c:v>
                </c:pt>
                <c:pt idx="201">
                  <c:v>48</c:v>
                </c:pt>
                <c:pt idx="202">
                  <c:v>31</c:v>
                </c:pt>
                <c:pt idx="203">
                  <c:v>49</c:v>
                </c:pt>
                <c:pt idx="204">
                  <c:v>136</c:v>
                </c:pt>
                <c:pt idx="205">
                  <c:v>65</c:v>
                </c:pt>
                <c:pt idx="206">
                  <c:v>96</c:v>
                </c:pt>
                <c:pt idx="207">
                  <c:v>134</c:v>
                </c:pt>
                <c:pt idx="208">
                  <c:v>28</c:v>
                </c:pt>
                <c:pt idx="209">
                  <c:v>224</c:v>
                </c:pt>
                <c:pt idx="210">
                  <c:v>191</c:v>
                </c:pt>
                <c:pt idx="211">
                  <c:v>160</c:v>
                </c:pt>
                <c:pt idx="212">
                  <c:v>174</c:v>
                </c:pt>
                <c:pt idx="213">
                  <c:v>18</c:v>
                </c:pt>
                <c:pt idx="214">
                  <c:v>199</c:v>
                </c:pt>
                <c:pt idx="215">
                  <c:v>175</c:v>
                </c:pt>
                <c:pt idx="216">
                  <c:v>232</c:v>
                </c:pt>
                <c:pt idx="217">
                  <c:v>310</c:v>
                </c:pt>
                <c:pt idx="218">
                  <c:v>213</c:v>
                </c:pt>
                <c:pt idx="219">
                  <c:v>330</c:v>
                </c:pt>
                <c:pt idx="220">
                  <c:v>259</c:v>
                </c:pt>
                <c:pt idx="221">
                  <c:v>104</c:v>
                </c:pt>
                <c:pt idx="222">
                  <c:v>376</c:v>
                </c:pt>
                <c:pt idx="223">
                  <c:v>201</c:v>
                </c:pt>
                <c:pt idx="224">
                  <c:v>201</c:v>
                </c:pt>
                <c:pt idx="225">
                  <c:v>181</c:v>
                </c:pt>
                <c:pt idx="226">
                  <c:v>270</c:v>
                </c:pt>
                <c:pt idx="227">
                  <c:v>305</c:v>
                </c:pt>
                <c:pt idx="228">
                  <c:v>-68</c:v>
                </c:pt>
                <c:pt idx="229">
                  <c:v>-68</c:v>
                </c:pt>
                <c:pt idx="230">
                  <c:v>-3</c:v>
                </c:pt>
                <c:pt idx="231">
                  <c:v>-53</c:v>
                </c:pt>
                <c:pt idx="232">
                  <c:v>96</c:v>
                </c:pt>
                <c:pt idx="233">
                  <c:v>45</c:v>
                </c:pt>
                <c:pt idx="234">
                  <c:v>118</c:v>
                </c:pt>
                <c:pt idx="235">
                  <c:v>184</c:v>
                </c:pt>
                <c:pt idx="236">
                  <c:v>92</c:v>
                </c:pt>
                <c:pt idx="237">
                  <c:v>84</c:v>
                </c:pt>
                <c:pt idx="238">
                  <c:v>11</c:v>
                </c:pt>
                <c:pt idx="239">
                  <c:v>314</c:v>
                </c:pt>
                <c:pt idx="240">
                  <c:v>94</c:v>
                </c:pt>
                <c:pt idx="241">
                  <c:v>71</c:v>
                </c:pt>
                <c:pt idx="242">
                  <c:v>200</c:v>
                </c:pt>
                <c:pt idx="243">
                  <c:v>191</c:v>
                </c:pt>
                <c:pt idx="244">
                  <c:v>75</c:v>
                </c:pt>
                <c:pt idx="245">
                  <c:v>337</c:v>
                </c:pt>
                <c:pt idx="246">
                  <c:v>-115</c:v>
                </c:pt>
                <c:pt idx="247">
                  <c:v>129</c:v>
                </c:pt>
                <c:pt idx="248">
                  <c:v>193</c:v>
                </c:pt>
                <c:pt idx="249">
                  <c:v>245</c:v>
                </c:pt>
                <c:pt idx="250">
                  <c:v>-37</c:v>
                </c:pt>
                <c:pt idx="251">
                  <c:v>190</c:v>
                </c:pt>
                <c:pt idx="252">
                  <c:v>-72</c:v>
                </c:pt>
                <c:pt idx="253">
                  <c:v>156</c:v>
                </c:pt>
                <c:pt idx="254">
                  <c:v>-47</c:v>
                </c:pt>
                <c:pt idx="255">
                  <c:v>45</c:v>
                </c:pt>
                <c:pt idx="256">
                  <c:v>-21</c:v>
                </c:pt>
                <c:pt idx="257">
                  <c:v>241</c:v>
                </c:pt>
                <c:pt idx="258">
                  <c:v>208</c:v>
                </c:pt>
                <c:pt idx="259">
                  <c:v>201</c:v>
                </c:pt>
                <c:pt idx="260">
                  <c:v>20</c:v>
                </c:pt>
                <c:pt idx="261">
                  <c:v>105</c:v>
                </c:pt>
                <c:pt idx="262">
                  <c:v>238</c:v>
                </c:pt>
                <c:pt idx="263">
                  <c:v>61</c:v>
                </c:pt>
                <c:pt idx="264">
                  <c:v>-98</c:v>
                </c:pt>
                <c:pt idx="265">
                  <c:v>9</c:v>
                </c:pt>
                <c:pt idx="266">
                  <c:v>178</c:v>
                </c:pt>
                <c:pt idx="267">
                  <c:v>42</c:v>
                </c:pt>
                <c:pt idx="268">
                  <c:v>74</c:v>
                </c:pt>
                <c:pt idx="269">
                  <c:v>37</c:v>
                </c:pt>
                <c:pt idx="270">
                  <c:v>37</c:v>
                </c:pt>
                <c:pt idx="271">
                  <c:v>233</c:v>
                </c:pt>
                <c:pt idx="272">
                  <c:v>233</c:v>
                </c:pt>
                <c:pt idx="273">
                  <c:v>109</c:v>
                </c:pt>
                <c:pt idx="274">
                  <c:v>185</c:v>
                </c:pt>
                <c:pt idx="275">
                  <c:v>90</c:v>
                </c:pt>
                <c:pt idx="276">
                  <c:v>294</c:v>
                </c:pt>
                <c:pt idx="277">
                  <c:v>74</c:v>
                </c:pt>
                <c:pt idx="278">
                  <c:v>141</c:v>
                </c:pt>
                <c:pt idx="279">
                  <c:v>141</c:v>
                </c:pt>
                <c:pt idx="280">
                  <c:v>225</c:v>
                </c:pt>
                <c:pt idx="281">
                  <c:v>-19</c:v>
                </c:pt>
                <c:pt idx="282">
                  <c:v>98</c:v>
                </c:pt>
                <c:pt idx="283">
                  <c:v>98</c:v>
                </c:pt>
                <c:pt idx="284">
                  <c:v>-51</c:v>
                </c:pt>
                <c:pt idx="285">
                  <c:v>-30</c:v>
                </c:pt>
                <c:pt idx="286">
                  <c:v>201</c:v>
                </c:pt>
                <c:pt idx="287">
                  <c:v>270</c:v>
                </c:pt>
                <c:pt idx="288">
                  <c:v>79</c:v>
                </c:pt>
                <c:pt idx="289">
                  <c:v>60</c:v>
                </c:pt>
                <c:pt idx="290">
                  <c:v>132</c:v>
                </c:pt>
                <c:pt idx="291">
                  <c:v>-19</c:v>
                </c:pt>
                <c:pt idx="292">
                  <c:v>-64</c:v>
                </c:pt>
                <c:pt idx="293">
                  <c:v>271</c:v>
                </c:pt>
                <c:pt idx="294">
                  <c:v>51</c:v>
                </c:pt>
                <c:pt idx="295">
                  <c:v>88</c:v>
                </c:pt>
                <c:pt idx="296">
                  <c:v>30</c:v>
                </c:pt>
                <c:pt idx="297">
                  <c:v>251</c:v>
                </c:pt>
                <c:pt idx="298">
                  <c:v>247</c:v>
                </c:pt>
                <c:pt idx="299">
                  <c:v>24</c:v>
                </c:pt>
                <c:pt idx="300">
                  <c:v>5</c:v>
                </c:pt>
                <c:pt idx="301">
                  <c:v>354</c:v>
                </c:pt>
                <c:pt idx="302">
                  <c:v>104</c:v>
                </c:pt>
                <c:pt idx="303">
                  <c:v>131</c:v>
                </c:pt>
                <c:pt idx="304">
                  <c:v>76</c:v>
                </c:pt>
                <c:pt idx="305">
                  <c:v>154</c:v>
                </c:pt>
                <c:pt idx="306">
                  <c:v>38</c:v>
                </c:pt>
                <c:pt idx="307">
                  <c:v>55</c:v>
                </c:pt>
                <c:pt idx="308">
                  <c:v>45</c:v>
                </c:pt>
                <c:pt idx="309">
                  <c:v>-108</c:v>
                </c:pt>
                <c:pt idx="310">
                  <c:v>246</c:v>
                </c:pt>
                <c:pt idx="311">
                  <c:v>-59</c:v>
                </c:pt>
                <c:pt idx="312">
                  <c:v>19</c:v>
                </c:pt>
                <c:pt idx="313">
                  <c:v>321</c:v>
                </c:pt>
                <c:pt idx="314">
                  <c:v>182</c:v>
                </c:pt>
                <c:pt idx="315">
                  <c:v>183</c:v>
                </c:pt>
                <c:pt idx="316">
                  <c:v>109</c:v>
                </c:pt>
                <c:pt idx="317">
                  <c:v>63</c:v>
                </c:pt>
                <c:pt idx="318">
                  <c:v>328</c:v>
                </c:pt>
                <c:pt idx="319">
                  <c:v>328</c:v>
                </c:pt>
                <c:pt idx="320">
                  <c:v>-69</c:v>
                </c:pt>
                <c:pt idx="321">
                  <c:v>-27</c:v>
                </c:pt>
                <c:pt idx="322">
                  <c:v>-26</c:v>
                </c:pt>
                <c:pt idx="323">
                  <c:v>-27</c:v>
                </c:pt>
                <c:pt idx="324">
                  <c:v>347</c:v>
                </c:pt>
                <c:pt idx="325">
                  <c:v>169</c:v>
                </c:pt>
                <c:pt idx="326">
                  <c:v>19</c:v>
                </c:pt>
                <c:pt idx="327">
                  <c:v>49</c:v>
                </c:pt>
                <c:pt idx="328">
                  <c:v>56</c:v>
                </c:pt>
                <c:pt idx="329">
                  <c:v>-43</c:v>
                </c:pt>
                <c:pt idx="330">
                  <c:v>-1</c:v>
                </c:pt>
                <c:pt idx="331">
                  <c:v>-86</c:v>
                </c:pt>
                <c:pt idx="332">
                  <c:v>208</c:v>
                </c:pt>
                <c:pt idx="333">
                  <c:v>84</c:v>
                </c:pt>
                <c:pt idx="334">
                  <c:v>84</c:v>
                </c:pt>
                <c:pt idx="335">
                  <c:v>325</c:v>
                </c:pt>
                <c:pt idx="336">
                  <c:v>86</c:v>
                </c:pt>
                <c:pt idx="337">
                  <c:v>-14</c:v>
                </c:pt>
                <c:pt idx="338">
                  <c:v>112</c:v>
                </c:pt>
                <c:pt idx="339">
                  <c:v>39</c:v>
                </c:pt>
                <c:pt idx="340">
                  <c:v>322</c:v>
                </c:pt>
                <c:pt idx="341">
                  <c:v>183</c:v>
                </c:pt>
                <c:pt idx="342">
                  <c:v>293</c:v>
                </c:pt>
                <c:pt idx="343">
                  <c:v>242</c:v>
                </c:pt>
                <c:pt idx="344">
                  <c:v>195</c:v>
                </c:pt>
                <c:pt idx="345">
                  <c:v>167</c:v>
                </c:pt>
                <c:pt idx="346">
                  <c:v>30</c:v>
                </c:pt>
                <c:pt idx="347">
                  <c:v>235</c:v>
                </c:pt>
                <c:pt idx="348">
                  <c:v>318</c:v>
                </c:pt>
                <c:pt idx="349">
                  <c:v>318</c:v>
                </c:pt>
                <c:pt idx="350">
                  <c:v>223</c:v>
                </c:pt>
                <c:pt idx="351">
                  <c:v>220</c:v>
                </c:pt>
                <c:pt idx="352">
                  <c:v>292</c:v>
                </c:pt>
                <c:pt idx="353">
                  <c:v>165</c:v>
                </c:pt>
                <c:pt idx="354">
                  <c:v>247</c:v>
                </c:pt>
                <c:pt idx="355">
                  <c:v>51</c:v>
                </c:pt>
                <c:pt idx="356">
                  <c:v>200</c:v>
                </c:pt>
                <c:pt idx="357">
                  <c:v>200</c:v>
                </c:pt>
                <c:pt idx="358">
                  <c:v>174</c:v>
                </c:pt>
                <c:pt idx="359">
                  <c:v>322</c:v>
                </c:pt>
                <c:pt idx="360">
                  <c:v>288</c:v>
                </c:pt>
                <c:pt idx="361">
                  <c:v>242</c:v>
                </c:pt>
                <c:pt idx="362">
                  <c:v>242</c:v>
                </c:pt>
                <c:pt idx="363">
                  <c:v>195</c:v>
                </c:pt>
                <c:pt idx="364">
                  <c:v>240</c:v>
                </c:pt>
                <c:pt idx="365">
                  <c:v>446</c:v>
                </c:pt>
                <c:pt idx="366">
                  <c:v>321</c:v>
                </c:pt>
                <c:pt idx="367">
                  <c:v>200</c:v>
                </c:pt>
                <c:pt idx="368">
                  <c:v>223</c:v>
                </c:pt>
                <c:pt idx="369">
                  <c:v>93</c:v>
                </c:pt>
                <c:pt idx="370">
                  <c:v>291</c:v>
                </c:pt>
                <c:pt idx="371">
                  <c:v>226</c:v>
                </c:pt>
                <c:pt idx="372">
                  <c:v>-63</c:v>
                </c:pt>
                <c:pt idx="373">
                  <c:v>102</c:v>
                </c:pt>
                <c:pt idx="374">
                  <c:v>229</c:v>
                </c:pt>
                <c:pt idx="375">
                  <c:v>326</c:v>
                </c:pt>
                <c:pt idx="376">
                  <c:v>109</c:v>
                </c:pt>
                <c:pt idx="377">
                  <c:v>-78</c:v>
                </c:pt>
                <c:pt idx="378">
                  <c:v>95</c:v>
                </c:pt>
                <c:pt idx="379">
                  <c:v>185</c:v>
                </c:pt>
                <c:pt idx="380">
                  <c:v>-76</c:v>
                </c:pt>
                <c:pt idx="381">
                  <c:v>128</c:v>
                </c:pt>
                <c:pt idx="382">
                  <c:v>256</c:v>
                </c:pt>
                <c:pt idx="383">
                  <c:v>255</c:v>
                </c:pt>
                <c:pt idx="384">
                  <c:v>252</c:v>
                </c:pt>
                <c:pt idx="385">
                  <c:v>255</c:v>
                </c:pt>
                <c:pt idx="386">
                  <c:v>-17</c:v>
                </c:pt>
                <c:pt idx="387">
                  <c:v>291</c:v>
                </c:pt>
                <c:pt idx="388">
                  <c:v>29</c:v>
                </c:pt>
                <c:pt idx="389">
                  <c:v>211</c:v>
                </c:pt>
                <c:pt idx="390">
                  <c:v>144</c:v>
                </c:pt>
                <c:pt idx="391">
                  <c:v>116</c:v>
                </c:pt>
                <c:pt idx="392">
                  <c:v>168</c:v>
                </c:pt>
                <c:pt idx="393">
                  <c:v>-38</c:v>
                </c:pt>
                <c:pt idx="394">
                  <c:v>145</c:v>
                </c:pt>
                <c:pt idx="395">
                  <c:v>100</c:v>
                </c:pt>
                <c:pt idx="396">
                  <c:v>100</c:v>
                </c:pt>
                <c:pt idx="397">
                  <c:v>-2</c:v>
                </c:pt>
                <c:pt idx="398">
                  <c:v>199</c:v>
                </c:pt>
                <c:pt idx="399">
                  <c:v>98</c:v>
                </c:pt>
                <c:pt idx="400">
                  <c:v>275</c:v>
                </c:pt>
                <c:pt idx="401">
                  <c:v>353</c:v>
                </c:pt>
                <c:pt idx="402">
                  <c:v>155</c:v>
                </c:pt>
                <c:pt idx="403">
                  <c:v>353</c:v>
                </c:pt>
                <c:pt idx="404">
                  <c:v>300</c:v>
                </c:pt>
                <c:pt idx="405">
                  <c:v>305</c:v>
                </c:pt>
                <c:pt idx="406">
                  <c:v>296</c:v>
                </c:pt>
                <c:pt idx="407">
                  <c:v>286</c:v>
                </c:pt>
                <c:pt idx="408">
                  <c:v>202</c:v>
                </c:pt>
                <c:pt idx="409">
                  <c:v>202</c:v>
                </c:pt>
                <c:pt idx="410">
                  <c:v>301</c:v>
                </c:pt>
                <c:pt idx="411">
                  <c:v>388</c:v>
                </c:pt>
                <c:pt idx="412">
                  <c:v>56</c:v>
                </c:pt>
                <c:pt idx="413">
                  <c:v>171</c:v>
                </c:pt>
                <c:pt idx="414">
                  <c:v>96</c:v>
                </c:pt>
                <c:pt idx="415">
                  <c:v>218</c:v>
                </c:pt>
                <c:pt idx="416">
                  <c:v>273</c:v>
                </c:pt>
                <c:pt idx="417">
                  <c:v>250</c:v>
                </c:pt>
                <c:pt idx="418">
                  <c:v>250</c:v>
                </c:pt>
                <c:pt idx="419">
                  <c:v>370</c:v>
                </c:pt>
                <c:pt idx="420">
                  <c:v>345</c:v>
                </c:pt>
                <c:pt idx="421">
                  <c:v>276</c:v>
                </c:pt>
                <c:pt idx="422">
                  <c:v>73</c:v>
                </c:pt>
                <c:pt idx="423">
                  <c:v>25</c:v>
                </c:pt>
                <c:pt idx="424">
                  <c:v>76</c:v>
                </c:pt>
                <c:pt idx="425">
                  <c:v>-77</c:v>
                </c:pt>
                <c:pt idx="426">
                  <c:v>159</c:v>
                </c:pt>
                <c:pt idx="427">
                  <c:v>-57</c:v>
                </c:pt>
                <c:pt idx="428">
                  <c:v>192</c:v>
                </c:pt>
                <c:pt idx="429">
                  <c:v>25</c:v>
                </c:pt>
                <c:pt idx="430">
                  <c:v>168</c:v>
                </c:pt>
                <c:pt idx="431">
                  <c:v>-63</c:v>
                </c:pt>
                <c:pt idx="432">
                  <c:v>55</c:v>
                </c:pt>
                <c:pt idx="433">
                  <c:v>256</c:v>
                </c:pt>
                <c:pt idx="434">
                  <c:v>189</c:v>
                </c:pt>
                <c:pt idx="435">
                  <c:v>293</c:v>
                </c:pt>
                <c:pt idx="436">
                  <c:v>321</c:v>
                </c:pt>
                <c:pt idx="437">
                  <c:v>307</c:v>
                </c:pt>
                <c:pt idx="438">
                  <c:v>174</c:v>
                </c:pt>
                <c:pt idx="439">
                  <c:v>168</c:v>
                </c:pt>
                <c:pt idx="440">
                  <c:v>259</c:v>
                </c:pt>
                <c:pt idx="441">
                  <c:v>39</c:v>
                </c:pt>
                <c:pt idx="442">
                  <c:v>70</c:v>
                </c:pt>
                <c:pt idx="443">
                  <c:v>357</c:v>
                </c:pt>
                <c:pt idx="444">
                  <c:v>343</c:v>
                </c:pt>
                <c:pt idx="445">
                  <c:v>96</c:v>
                </c:pt>
                <c:pt idx="446">
                  <c:v>58</c:v>
                </c:pt>
                <c:pt idx="447">
                  <c:v>15</c:v>
                </c:pt>
                <c:pt idx="448">
                  <c:v>86</c:v>
                </c:pt>
                <c:pt idx="449">
                  <c:v>233</c:v>
                </c:pt>
                <c:pt idx="450">
                  <c:v>190</c:v>
                </c:pt>
                <c:pt idx="451">
                  <c:v>92</c:v>
                </c:pt>
                <c:pt idx="452">
                  <c:v>277</c:v>
                </c:pt>
                <c:pt idx="453">
                  <c:v>92</c:v>
                </c:pt>
                <c:pt idx="454">
                  <c:v>108</c:v>
                </c:pt>
                <c:pt idx="455">
                  <c:v>63</c:v>
                </c:pt>
                <c:pt idx="456">
                  <c:v>-17</c:v>
                </c:pt>
                <c:pt idx="457">
                  <c:v>59</c:v>
                </c:pt>
                <c:pt idx="458">
                  <c:v>41</c:v>
                </c:pt>
                <c:pt idx="459">
                  <c:v>3</c:v>
                </c:pt>
                <c:pt idx="460">
                  <c:v>147</c:v>
                </c:pt>
                <c:pt idx="461">
                  <c:v>193</c:v>
                </c:pt>
                <c:pt idx="462">
                  <c:v>190</c:v>
                </c:pt>
                <c:pt idx="463">
                  <c:v>50</c:v>
                </c:pt>
                <c:pt idx="464">
                  <c:v>181</c:v>
                </c:pt>
                <c:pt idx="465">
                  <c:v>109</c:v>
                </c:pt>
                <c:pt idx="466">
                  <c:v>149</c:v>
                </c:pt>
                <c:pt idx="467">
                  <c:v>126</c:v>
                </c:pt>
                <c:pt idx="468">
                  <c:v>327</c:v>
                </c:pt>
                <c:pt idx="469">
                  <c:v>-6</c:v>
                </c:pt>
                <c:pt idx="470">
                  <c:v>244</c:v>
                </c:pt>
                <c:pt idx="471">
                  <c:v>334</c:v>
                </c:pt>
                <c:pt idx="472">
                  <c:v>334</c:v>
                </c:pt>
                <c:pt idx="473">
                  <c:v>250</c:v>
                </c:pt>
                <c:pt idx="474">
                  <c:v>63</c:v>
                </c:pt>
                <c:pt idx="475">
                  <c:v>247</c:v>
                </c:pt>
                <c:pt idx="476">
                  <c:v>6</c:v>
                </c:pt>
                <c:pt idx="477">
                  <c:v>104</c:v>
                </c:pt>
                <c:pt idx="478">
                  <c:v>194</c:v>
                </c:pt>
                <c:pt idx="479">
                  <c:v>110</c:v>
                </c:pt>
                <c:pt idx="480">
                  <c:v>75</c:v>
                </c:pt>
                <c:pt idx="481">
                  <c:v>63</c:v>
                </c:pt>
                <c:pt idx="482">
                  <c:v>395</c:v>
                </c:pt>
                <c:pt idx="483">
                  <c:v>110</c:v>
                </c:pt>
                <c:pt idx="484">
                  <c:v>-40</c:v>
                </c:pt>
                <c:pt idx="485">
                  <c:v>0</c:v>
                </c:pt>
                <c:pt idx="486">
                  <c:v>202</c:v>
                </c:pt>
                <c:pt idx="487">
                  <c:v>138</c:v>
                </c:pt>
                <c:pt idx="488">
                  <c:v>135</c:v>
                </c:pt>
                <c:pt idx="489">
                  <c:v>26</c:v>
                </c:pt>
                <c:pt idx="490">
                  <c:v>307</c:v>
                </c:pt>
                <c:pt idx="491">
                  <c:v>334</c:v>
                </c:pt>
                <c:pt idx="492">
                  <c:v>49</c:v>
                </c:pt>
                <c:pt idx="493">
                  <c:v>259</c:v>
                </c:pt>
                <c:pt idx="494">
                  <c:v>23</c:v>
                </c:pt>
                <c:pt idx="495">
                  <c:v>10</c:v>
                </c:pt>
                <c:pt idx="496">
                  <c:v>188</c:v>
                </c:pt>
                <c:pt idx="497">
                  <c:v>372</c:v>
                </c:pt>
                <c:pt idx="498">
                  <c:v>25</c:v>
                </c:pt>
                <c:pt idx="499">
                  <c:v>302</c:v>
                </c:pt>
                <c:pt idx="500">
                  <c:v>309</c:v>
                </c:pt>
                <c:pt idx="501">
                  <c:v>149</c:v>
                </c:pt>
                <c:pt idx="502">
                  <c:v>256</c:v>
                </c:pt>
                <c:pt idx="503">
                  <c:v>139</c:v>
                </c:pt>
                <c:pt idx="504">
                  <c:v>-33</c:v>
                </c:pt>
                <c:pt idx="505">
                  <c:v>372</c:v>
                </c:pt>
                <c:pt idx="506">
                  <c:v>182</c:v>
                </c:pt>
                <c:pt idx="507">
                  <c:v>155</c:v>
                </c:pt>
                <c:pt idx="508">
                  <c:v>87</c:v>
                </c:pt>
                <c:pt idx="509">
                  <c:v>274</c:v>
                </c:pt>
                <c:pt idx="510">
                  <c:v>76</c:v>
                </c:pt>
                <c:pt idx="511">
                  <c:v>291</c:v>
                </c:pt>
                <c:pt idx="512">
                  <c:v>280</c:v>
                </c:pt>
                <c:pt idx="513">
                  <c:v>-75</c:v>
                </c:pt>
                <c:pt idx="514">
                  <c:v>60</c:v>
                </c:pt>
                <c:pt idx="515">
                  <c:v>149</c:v>
                </c:pt>
                <c:pt idx="516">
                  <c:v>97</c:v>
                </c:pt>
                <c:pt idx="517">
                  <c:v>113</c:v>
                </c:pt>
                <c:pt idx="518">
                  <c:v>79</c:v>
                </c:pt>
                <c:pt idx="519">
                  <c:v>-32</c:v>
                </c:pt>
                <c:pt idx="520">
                  <c:v>68</c:v>
                </c:pt>
                <c:pt idx="521">
                  <c:v>243</c:v>
                </c:pt>
                <c:pt idx="522">
                  <c:v>374</c:v>
                </c:pt>
                <c:pt idx="523">
                  <c:v>401</c:v>
                </c:pt>
                <c:pt idx="524">
                  <c:v>65</c:v>
                </c:pt>
                <c:pt idx="525">
                  <c:v>67</c:v>
                </c:pt>
                <c:pt idx="526">
                  <c:v>85</c:v>
                </c:pt>
                <c:pt idx="527">
                  <c:v>338</c:v>
                </c:pt>
                <c:pt idx="528">
                  <c:v>277</c:v>
                </c:pt>
                <c:pt idx="529">
                  <c:v>-398</c:v>
                </c:pt>
                <c:pt idx="530">
                  <c:v>-389</c:v>
                </c:pt>
                <c:pt idx="531">
                  <c:v>-370</c:v>
                </c:pt>
                <c:pt idx="532">
                  <c:v>40</c:v>
                </c:pt>
                <c:pt idx="533">
                  <c:v>-275</c:v>
                </c:pt>
                <c:pt idx="534">
                  <c:v>-332</c:v>
                </c:pt>
                <c:pt idx="535">
                  <c:v>80</c:v>
                </c:pt>
                <c:pt idx="536">
                  <c:v>259</c:v>
                </c:pt>
                <c:pt idx="537">
                  <c:v>58</c:v>
                </c:pt>
                <c:pt idx="538">
                  <c:v>178</c:v>
                </c:pt>
                <c:pt idx="539">
                  <c:v>63</c:v>
                </c:pt>
                <c:pt idx="540">
                  <c:v>156</c:v>
                </c:pt>
                <c:pt idx="541">
                  <c:v>201</c:v>
                </c:pt>
                <c:pt idx="542">
                  <c:v>-85</c:v>
                </c:pt>
                <c:pt idx="543">
                  <c:v>30</c:v>
                </c:pt>
                <c:pt idx="544">
                  <c:v>128</c:v>
                </c:pt>
                <c:pt idx="545">
                  <c:v>-16</c:v>
                </c:pt>
                <c:pt idx="546">
                  <c:v>30</c:v>
                </c:pt>
                <c:pt idx="547">
                  <c:v>30</c:v>
                </c:pt>
                <c:pt idx="548">
                  <c:v>40</c:v>
                </c:pt>
                <c:pt idx="549">
                  <c:v>-231</c:v>
                </c:pt>
                <c:pt idx="550">
                  <c:v>113</c:v>
                </c:pt>
                <c:pt idx="551">
                  <c:v>169</c:v>
                </c:pt>
                <c:pt idx="552">
                  <c:v>164</c:v>
                </c:pt>
                <c:pt idx="553">
                  <c:v>151</c:v>
                </c:pt>
                <c:pt idx="554">
                  <c:v>139</c:v>
                </c:pt>
                <c:pt idx="555">
                  <c:v>269</c:v>
                </c:pt>
                <c:pt idx="556">
                  <c:v>206</c:v>
                </c:pt>
                <c:pt idx="557">
                  <c:v>194</c:v>
                </c:pt>
                <c:pt idx="558">
                  <c:v>27</c:v>
                </c:pt>
                <c:pt idx="559">
                  <c:v>-113</c:v>
                </c:pt>
                <c:pt idx="560">
                  <c:v>127</c:v>
                </c:pt>
                <c:pt idx="561">
                  <c:v>140</c:v>
                </c:pt>
                <c:pt idx="562">
                  <c:v>199</c:v>
                </c:pt>
                <c:pt idx="563">
                  <c:v>80</c:v>
                </c:pt>
                <c:pt idx="564">
                  <c:v>116</c:v>
                </c:pt>
                <c:pt idx="565">
                  <c:v>203</c:v>
                </c:pt>
                <c:pt idx="566">
                  <c:v>55</c:v>
                </c:pt>
                <c:pt idx="567">
                  <c:v>39</c:v>
                </c:pt>
                <c:pt idx="568">
                  <c:v>44</c:v>
                </c:pt>
                <c:pt idx="569">
                  <c:v>163</c:v>
                </c:pt>
                <c:pt idx="570">
                  <c:v>17</c:v>
                </c:pt>
                <c:pt idx="571">
                  <c:v>99</c:v>
                </c:pt>
                <c:pt idx="572">
                  <c:v>-112</c:v>
                </c:pt>
                <c:pt idx="573">
                  <c:v>-22</c:v>
                </c:pt>
                <c:pt idx="574">
                  <c:v>-15</c:v>
                </c:pt>
                <c:pt idx="575">
                  <c:v>-244</c:v>
                </c:pt>
                <c:pt idx="576">
                  <c:v>20</c:v>
                </c:pt>
                <c:pt idx="577">
                  <c:v>3</c:v>
                </c:pt>
                <c:pt idx="578">
                  <c:v>78</c:v>
                </c:pt>
                <c:pt idx="579">
                  <c:v>-63</c:v>
                </c:pt>
                <c:pt idx="580">
                  <c:v>244</c:v>
                </c:pt>
                <c:pt idx="581">
                  <c:v>57</c:v>
                </c:pt>
                <c:pt idx="582">
                  <c:v>309</c:v>
                </c:pt>
                <c:pt idx="583">
                  <c:v>-25</c:v>
                </c:pt>
                <c:pt idx="584">
                  <c:v>52</c:v>
                </c:pt>
                <c:pt idx="585">
                  <c:v>148</c:v>
                </c:pt>
                <c:pt idx="586">
                  <c:v>-39</c:v>
                </c:pt>
                <c:pt idx="587">
                  <c:v>-81</c:v>
                </c:pt>
                <c:pt idx="588">
                  <c:v>6</c:v>
                </c:pt>
                <c:pt idx="589">
                  <c:v>20</c:v>
                </c:pt>
                <c:pt idx="590">
                  <c:v>100</c:v>
                </c:pt>
                <c:pt idx="591">
                  <c:v>63</c:v>
                </c:pt>
                <c:pt idx="592">
                  <c:v>92</c:v>
                </c:pt>
                <c:pt idx="593">
                  <c:v>-28</c:v>
                </c:pt>
                <c:pt idx="594">
                  <c:v>52</c:v>
                </c:pt>
                <c:pt idx="595">
                  <c:v>231</c:v>
                </c:pt>
                <c:pt idx="596">
                  <c:v>113</c:v>
                </c:pt>
                <c:pt idx="597">
                  <c:v>-17</c:v>
                </c:pt>
                <c:pt idx="598">
                  <c:v>43</c:v>
                </c:pt>
                <c:pt idx="599">
                  <c:v>-76</c:v>
                </c:pt>
                <c:pt idx="600">
                  <c:v>24</c:v>
                </c:pt>
                <c:pt idx="601">
                  <c:v>154</c:v>
                </c:pt>
                <c:pt idx="602">
                  <c:v>-49</c:v>
                </c:pt>
                <c:pt idx="603">
                  <c:v>100</c:v>
                </c:pt>
                <c:pt idx="604">
                  <c:v>-25</c:v>
                </c:pt>
                <c:pt idx="605">
                  <c:v>69</c:v>
                </c:pt>
                <c:pt idx="606">
                  <c:v>30</c:v>
                </c:pt>
                <c:pt idx="607">
                  <c:v>77</c:v>
                </c:pt>
                <c:pt idx="608">
                  <c:v>270</c:v>
                </c:pt>
                <c:pt idx="609">
                  <c:v>270</c:v>
                </c:pt>
                <c:pt idx="610">
                  <c:v>28</c:v>
                </c:pt>
                <c:pt idx="611">
                  <c:v>352</c:v>
                </c:pt>
                <c:pt idx="612">
                  <c:v>165</c:v>
                </c:pt>
                <c:pt idx="613">
                  <c:v>-235</c:v>
                </c:pt>
                <c:pt idx="614">
                  <c:v>25</c:v>
                </c:pt>
                <c:pt idx="615">
                  <c:v>-16</c:v>
                </c:pt>
                <c:pt idx="616">
                  <c:v>-16</c:v>
                </c:pt>
                <c:pt idx="617">
                  <c:v>181</c:v>
                </c:pt>
                <c:pt idx="618">
                  <c:v>111</c:v>
                </c:pt>
                <c:pt idx="619">
                  <c:v>232</c:v>
                </c:pt>
                <c:pt idx="620">
                  <c:v>57</c:v>
                </c:pt>
                <c:pt idx="621">
                  <c:v>-209</c:v>
                </c:pt>
                <c:pt idx="622">
                  <c:v>110</c:v>
                </c:pt>
                <c:pt idx="623">
                  <c:v>8</c:v>
                </c:pt>
                <c:pt idx="624">
                  <c:v>69</c:v>
                </c:pt>
                <c:pt idx="625">
                  <c:v>12</c:v>
                </c:pt>
                <c:pt idx="626">
                  <c:v>6</c:v>
                </c:pt>
                <c:pt idx="627">
                  <c:v>128</c:v>
                </c:pt>
                <c:pt idx="628">
                  <c:v>63</c:v>
                </c:pt>
                <c:pt idx="629">
                  <c:v>236</c:v>
                </c:pt>
                <c:pt idx="630">
                  <c:v>236</c:v>
                </c:pt>
                <c:pt idx="631">
                  <c:v>197</c:v>
                </c:pt>
                <c:pt idx="632">
                  <c:v>51</c:v>
                </c:pt>
                <c:pt idx="633">
                  <c:v>183</c:v>
                </c:pt>
                <c:pt idx="634">
                  <c:v>372</c:v>
                </c:pt>
                <c:pt idx="635">
                  <c:v>228</c:v>
                </c:pt>
                <c:pt idx="636">
                  <c:v>434</c:v>
                </c:pt>
                <c:pt idx="637">
                  <c:v>166</c:v>
                </c:pt>
                <c:pt idx="638">
                  <c:v>20</c:v>
                </c:pt>
                <c:pt idx="639">
                  <c:v>20</c:v>
                </c:pt>
                <c:pt idx="640">
                  <c:v>77</c:v>
                </c:pt>
                <c:pt idx="641">
                  <c:v>334</c:v>
                </c:pt>
                <c:pt idx="642">
                  <c:v>361</c:v>
                </c:pt>
                <c:pt idx="643">
                  <c:v>10</c:v>
                </c:pt>
                <c:pt idx="644">
                  <c:v>372</c:v>
                </c:pt>
                <c:pt idx="645">
                  <c:v>424</c:v>
                </c:pt>
                <c:pt idx="646">
                  <c:v>424</c:v>
                </c:pt>
                <c:pt idx="647">
                  <c:v>176</c:v>
                </c:pt>
                <c:pt idx="648">
                  <c:v>51</c:v>
                </c:pt>
                <c:pt idx="649">
                  <c:v>364</c:v>
                </c:pt>
                <c:pt idx="650">
                  <c:v>166</c:v>
                </c:pt>
                <c:pt idx="651">
                  <c:v>285</c:v>
                </c:pt>
                <c:pt idx="652">
                  <c:v>200</c:v>
                </c:pt>
                <c:pt idx="653">
                  <c:v>424</c:v>
                </c:pt>
                <c:pt idx="654">
                  <c:v>122</c:v>
                </c:pt>
                <c:pt idx="655">
                  <c:v>348</c:v>
                </c:pt>
                <c:pt idx="656">
                  <c:v>348</c:v>
                </c:pt>
                <c:pt idx="657">
                  <c:v>348</c:v>
                </c:pt>
                <c:pt idx="658">
                  <c:v>348</c:v>
                </c:pt>
                <c:pt idx="659">
                  <c:v>260</c:v>
                </c:pt>
                <c:pt idx="660">
                  <c:v>-117</c:v>
                </c:pt>
                <c:pt idx="661">
                  <c:v>128</c:v>
                </c:pt>
                <c:pt idx="662">
                  <c:v>128</c:v>
                </c:pt>
                <c:pt idx="663">
                  <c:v>-124</c:v>
                </c:pt>
                <c:pt idx="664">
                  <c:v>-124</c:v>
                </c:pt>
                <c:pt idx="665">
                  <c:v>-157</c:v>
                </c:pt>
                <c:pt idx="666">
                  <c:v>105</c:v>
                </c:pt>
                <c:pt idx="667">
                  <c:v>-80</c:v>
                </c:pt>
                <c:pt idx="668">
                  <c:v>247</c:v>
                </c:pt>
                <c:pt idx="669">
                  <c:v>-251</c:v>
                </c:pt>
                <c:pt idx="670">
                  <c:v>-112</c:v>
                </c:pt>
                <c:pt idx="671">
                  <c:v>96</c:v>
                </c:pt>
                <c:pt idx="672">
                  <c:v>71</c:v>
                </c:pt>
                <c:pt idx="673">
                  <c:v>15</c:v>
                </c:pt>
                <c:pt idx="674">
                  <c:v>145</c:v>
                </c:pt>
                <c:pt idx="675">
                  <c:v>53</c:v>
                </c:pt>
                <c:pt idx="676">
                  <c:v>22</c:v>
                </c:pt>
                <c:pt idx="677">
                  <c:v>4</c:v>
                </c:pt>
                <c:pt idx="678">
                  <c:v>-99</c:v>
                </c:pt>
                <c:pt idx="679">
                  <c:v>123</c:v>
                </c:pt>
                <c:pt idx="680">
                  <c:v>195</c:v>
                </c:pt>
                <c:pt idx="681">
                  <c:v>145</c:v>
                </c:pt>
                <c:pt idx="682">
                  <c:v>-168</c:v>
                </c:pt>
                <c:pt idx="683">
                  <c:v>62</c:v>
                </c:pt>
                <c:pt idx="684">
                  <c:v>2</c:v>
                </c:pt>
                <c:pt idx="685">
                  <c:v>16</c:v>
                </c:pt>
                <c:pt idx="686">
                  <c:v>-139</c:v>
                </c:pt>
                <c:pt idx="687">
                  <c:v>33</c:v>
                </c:pt>
                <c:pt idx="688">
                  <c:v>-25</c:v>
                </c:pt>
                <c:pt idx="689">
                  <c:v>84</c:v>
                </c:pt>
                <c:pt idx="690">
                  <c:v>84</c:v>
                </c:pt>
                <c:pt idx="691">
                  <c:v>29</c:v>
                </c:pt>
                <c:pt idx="692">
                  <c:v>274</c:v>
                </c:pt>
                <c:pt idx="693">
                  <c:v>136</c:v>
                </c:pt>
                <c:pt idx="694">
                  <c:v>257</c:v>
                </c:pt>
                <c:pt idx="695">
                  <c:v>8</c:v>
                </c:pt>
                <c:pt idx="696">
                  <c:v>-157</c:v>
                </c:pt>
                <c:pt idx="697">
                  <c:v>0</c:v>
                </c:pt>
                <c:pt idx="698">
                  <c:v>214</c:v>
                </c:pt>
                <c:pt idx="699">
                  <c:v>56</c:v>
                </c:pt>
                <c:pt idx="700">
                  <c:v>-189</c:v>
                </c:pt>
                <c:pt idx="701">
                  <c:v>155</c:v>
                </c:pt>
                <c:pt idx="702">
                  <c:v>229</c:v>
                </c:pt>
                <c:pt idx="703">
                  <c:v>114</c:v>
                </c:pt>
                <c:pt idx="704">
                  <c:v>-250</c:v>
                </c:pt>
                <c:pt idx="705">
                  <c:v>111</c:v>
                </c:pt>
                <c:pt idx="706">
                  <c:v>111</c:v>
                </c:pt>
                <c:pt idx="707">
                  <c:v>-49</c:v>
                </c:pt>
                <c:pt idx="708">
                  <c:v>-187</c:v>
                </c:pt>
                <c:pt idx="709">
                  <c:v>-13</c:v>
                </c:pt>
                <c:pt idx="710">
                  <c:v>-67</c:v>
                </c:pt>
                <c:pt idx="711">
                  <c:v>85</c:v>
                </c:pt>
                <c:pt idx="712">
                  <c:v>127</c:v>
                </c:pt>
                <c:pt idx="713">
                  <c:v>219</c:v>
                </c:pt>
                <c:pt idx="714">
                  <c:v>248</c:v>
                </c:pt>
                <c:pt idx="715">
                  <c:v>132</c:v>
                </c:pt>
                <c:pt idx="716">
                  <c:v>-121</c:v>
                </c:pt>
                <c:pt idx="717">
                  <c:v>133</c:v>
                </c:pt>
                <c:pt idx="718">
                  <c:v>117</c:v>
                </c:pt>
                <c:pt idx="719">
                  <c:v>18</c:v>
                </c:pt>
                <c:pt idx="720">
                  <c:v>110</c:v>
                </c:pt>
                <c:pt idx="721">
                  <c:v>87</c:v>
                </c:pt>
                <c:pt idx="722">
                  <c:v>-85</c:v>
                </c:pt>
                <c:pt idx="723">
                  <c:v>-76</c:v>
                </c:pt>
                <c:pt idx="724">
                  <c:v>66</c:v>
                </c:pt>
                <c:pt idx="725">
                  <c:v>-30</c:v>
                </c:pt>
                <c:pt idx="726">
                  <c:v>25</c:v>
                </c:pt>
                <c:pt idx="727">
                  <c:v>146</c:v>
                </c:pt>
                <c:pt idx="728">
                  <c:v>235</c:v>
                </c:pt>
                <c:pt idx="729">
                  <c:v>398</c:v>
                </c:pt>
                <c:pt idx="730">
                  <c:v>398</c:v>
                </c:pt>
                <c:pt idx="731">
                  <c:v>194</c:v>
                </c:pt>
                <c:pt idx="732">
                  <c:v>282</c:v>
                </c:pt>
                <c:pt idx="733">
                  <c:v>282</c:v>
                </c:pt>
                <c:pt idx="734">
                  <c:v>270</c:v>
                </c:pt>
                <c:pt idx="735">
                  <c:v>440</c:v>
                </c:pt>
                <c:pt idx="736">
                  <c:v>-129</c:v>
                </c:pt>
                <c:pt idx="737">
                  <c:v>-217</c:v>
                </c:pt>
                <c:pt idx="738">
                  <c:v>371</c:v>
                </c:pt>
                <c:pt idx="739">
                  <c:v>-37</c:v>
                </c:pt>
                <c:pt idx="740">
                  <c:v>110</c:v>
                </c:pt>
                <c:pt idx="741">
                  <c:v>136</c:v>
                </c:pt>
                <c:pt idx="742">
                  <c:v>-67</c:v>
                </c:pt>
                <c:pt idx="743">
                  <c:v>-96</c:v>
                </c:pt>
                <c:pt idx="744">
                  <c:v>136</c:v>
                </c:pt>
                <c:pt idx="745">
                  <c:v>-122</c:v>
                </c:pt>
                <c:pt idx="746">
                  <c:v>-6</c:v>
                </c:pt>
                <c:pt idx="747">
                  <c:v>90</c:v>
                </c:pt>
                <c:pt idx="748">
                  <c:v>19</c:v>
                </c:pt>
                <c:pt idx="749">
                  <c:v>19</c:v>
                </c:pt>
                <c:pt idx="750">
                  <c:v>205</c:v>
                </c:pt>
                <c:pt idx="751">
                  <c:v>-15</c:v>
                </c:pt>
                <c:pt idx="752">
                  <c:v>135</c:v>
                </c:pt>
                <c:pt idx="753">
                  <c:v>44</c:v>
                </c:pt>
                <c:pt idx="754">
                  <c:v>44</c:v>
                </c:pt>
                <c:pt idx="755">
                  <c:v>233</c:v>
                </c:pt>
                <c:pt idx="756">
                  <c:v>42</c:v>
                </c:pt>
                <c:pt idx="757">
                  <c:v>175</c:v>
                </c:pt>
                <c:pt idx="758">
                  <c:v>68</c:v>
                </c:pt>
                <c:pt idx="759">
                  <c:v>-29</c:v>
                </c:pt>
                <c:pt idx="760">
                  <c:v>368</c:v>
                </c:pt>
                <c:pt idx="761">
                  <c:v>276</c:v>
                </c:pt>
                <c:pt idx="762">
                  <c:v>494</c:v>
                </c:pt>
                <c:pt idx="763">
                  <c:v>28</c:v>
                </c:pt>
                <c:pt idx="764">
                  <c:v>29</c:v>
                </c:pt>
                <c:pt idx="765">
                  <c:v>232</c:v>
                </c:pt>
                <c:pt idx="766">
                  <c:v>-70</c:v>
                </c:pt>
                <c:pt idx="767">
                  <c:v>47</c:v>
                </c:pt>
                <c:pt idx="768">
                  <c:v>47</c:v>
                </c:pt>
                <c:pt idx="769">
                  <c:v>-15</c:v>
                </c:pt>
                <c:pt idx="770">
                  <c:v>22</c:v>
                </c:pt>
                <c:pt idx="771">
                  <c:v>214</c:v>
                </c:pt>
                <c:pt idx="772">
                  <c:v>181</c:v>
                </c:pt>
                <c:pt idx="773">
                  <c:v>142</c:v>
                </c:pt>
                <c:pt idx="774">
                  <c:v>234</c:v>
                </c:pt>
                <c:pt idx="775">
                  <c:v>111</c:v>
                </c:pt>
                <c:pt idx="776">
                  <c:v>215</c:v>
                </c:pt>
                <c:pt idx="777">
                  <c:v>146</c:v>
                </c:pt>
                <c:pt idx="778">
                  <c:v>167</c:v>
                </c:pt>
                <c:pt idx="779">
                  <c:v>91</c:v>
                </c:pt>
                <c:pt idx="780">
                  <c:v>229</c:v>
                </c:pt>
                <c:pt idx="781">
                  <c:v>-113</c:v>
                </c:pt>
                <c:pt idx="782">
                  <c:v>-64</c:v>
                </c:pt>
                <c:pt idx="783">
                  <c:v>-49</c:v>
                </c:pt>
                <c:pt idx="784">
                  <c:v>121</c:v>
                </c:pt>
                <c:pt idx="785">
                  <c:v>-17</c:v>
                </c:pt>
                <c:pt idx="786">
                  <c:v>356</c:v>
                </c:pt>
                <c:pt idx="787">
                  <c:v>407</c:v>
                </c:pt>
                <c:pt idx="788">
                  <c:v>78</c:v>
                </c:pt>
                <c:pt idx="789">
                  <c:v>350</c:v>
                </c:pt>
                <c:pt idx="790">
                  <c:v>229</c:v>
                </c:pt>
                <c:pt idx="791">
                  <c:v>113</c:v>
                </c:pt>
                <c:pt idx="792">
                  <c:v>258</c:v>
                </c:pt>
                <c:pt idx="793">
                  <c:v>316</c:v>
                </c:pt>
                <c:pt idx="794">
                  <c:v>1</c:v>
                </c:pt>
                <c:pt idx="795">
                  <c:v>229</c:v>
                </c:pt>
                <c:pt idx="796">
                  <c:v>490</c:v>
                </c:pt>
                <c:pt idx="797">
                  <c:v>163</c:v>
                </c:pt>
                <c:pt idx="798">
                  <c:v>94</c:v>
                </c:pt>
                <c:pt idx="799">
                  <c:v>105</c:v>
                </c:pt>
                <c:pt idx="800">
                  <c:v>-94</c:v>
                </c:pt>
                <c:pt idx="801">
                  <c:v>-291</c:v>
                </c:pt>
                <c:pt idx="802">
                  <c:v>105</c:v>
                </c:pt>
                <c:pt idx="803">
                  <c:v>28</c:v>
                </c:pt>
                <c:pt idx="804">
                  <c:v>192</c:v>
                </c:pt>
                <c:pt idx="805">
                  <c:v>57</c:v>
                </c:pt>
                <c:pt idx="806">
                  <c:v>6</c:v>
                </c:pt>
                <c:pt idx="807">
                  <c:v>308</c:v>
                </c:pt>
                <c:pt idx="808">
                  <c:v>-20</c:v>
                </c:pt>
                <c:pt idx="809">
                  <c:v>161</c:v>
                </c:pt>
                <c:pt idx="810">
                  <c:v>117</c:v>
                </c:pt>
                <c:pt idx="811">
                  <c:v>129</c:v>
                </c:pt>
                <c:pt idx="812">
                  <c:v>-126</c:v>
                </c:pt>
                <c:pt idx="813">
                  <c:v>187</c:v>
                </c:pt>
                <c:pt idx="814">
                  <c:v>314</c:v>
                </c:pt>
                <c:pt idx="815">
                  <c:v>63</c:v>
                </c:pt>
                <c:pt idx="816">
                  <c:v>57</c:v>
                </c:pt>
                <c:pt idx="817">
                  <c:v>294</c:v>
                </c:pt>
                <c:pt idx="818">
                  <c:v>278</c:v>
                </c:pt>
                <c:pt idx="819">
                  <c:v>70</c:v>
                </c:pt>
                <c:pt idx="820">
                  <c:v>266</c:v>
                </c:pt>
                <c:pt idx="821">
                  <c:v>264</c:v>
                </c:pt>
                <c:pt idx="822">
                  <c:v>338</c:v>
                </c:pt>
                <c:pt idx="823">
                  <c:v>127</c:v>
                </c:pt>
                <c:pt idx="824">
                  <c:v>233</c:v>
                </c:pt>
                <c:pt idx="825">
                  <c:v>484</c:v>
                </c:pt>
                <c:pt idx="826">
                  <c:v>261</c:v>
                </c:pt>
                <c:pt idx="827">
                  <c:v>457</c:v>
                </c:pt>
                <c:pt idx="828">
                  <c:v>142</c:v>
                </c:pt>
                <c:pt idx="829">
                  <c:v>137</c:v>
                </c:pt>
                <c:pt idx="830">
                  <c:v>469</c:v>
                </c:pt>
                <c:pt idx="831">
                  <c:v>20</c:v>
                </c:pt>
                <c:pt idx="832">
                  <c:v>-7</c:v>
                </c:pt>
                <c:pt idx="833">
                  <c:v>56</c:v>
                </c:pt>
                <c:pt idx="834">
                  <c:v>-48</c:v>
                </c:pt>
                <c:pt idx="835">
                  <c:v>96</c:v>
                </c:pt>
                <c:pt idx="836">
                  <c:v>230</c:v>
                </c:pt>
                <c:pt idx="837">
                  <c:v>144</c:v>
                </c:pt>
                <c:pt idx="838">
                  <c:v>88</c:v>
                </c:pt>
                <c:pt idx="839">
                  <c:v>109</c:v>
                </c:pt>
                <c:pt idx="840">
                  <c:v>101</c:v>
                </c:pt>
                <c:pt idx="841">
                  <c:v>252</c:v>
                </c:pt>
                <c:pt idx="842">
                  <c:v>-139</c:v>
                </c:pt>
                <c:pt idx="843">
                  <c:v>80</c:v>
                </c:pt>
                <c:pt idx="844">
                  <c:v>-84</c:v>
                </c:pt>
                <c:pt idx="845">
                  <c:v>226</c:v>
                </c:pt>
                <c:pt idx="846">
                  <c:v>197</c:v>
                </c:pt>
                <c:pt idx="847">
                  <c:v>-76</c:v>
                </c:pt>
                <c:pt idx="848">
                  <c:v>28</c:v>
                </c:pt>
                <c:pt idx="849">
                  <c:v>242</c:v>
                </c:pt>
                <c:pt idx="850">
                  <c:v>109</c:v>
                </c:pt>
                <c:pt idx="851">
                  <c:v>304</c:v>
                </c:pt>
                <c:pt idx="852">
                  <c:v>224</c:v>
                </c:pt>
                <c:pt idx="853">
                  <c:v>92</c:v>
                </c:pt>
                <c:pt idx="854">
                  <c:v>144</c:v>
                </c:pt>
                <c:pt idx="855">
                  <c:v>-62</c:v>
                </c:pt>
                <c:pt idx="856">
                  <c:v>150</c:v>
                </c:pt>
                <c:pt idx="857">
                  <c:v>-38</c:v>
                </c:pt>
                <c:pt idx="858">
                  <c:v>-2</c:v>
                </c:pt>
                <c:pt idx="859">
                  <c:v>46</c:v>
                </c:pt>
                <c:pt idx="860">
                  <c:v>208</c:v>
                </c:pt>
                <c:pt idx="861">
                  <c:v>245</c:v>
                </c:pt>
                <c:pt idx="862">
                  <c:v>197</c:v>
                </c:pt>
                <c:pt idx="863">
                  <c:v>145</c:v>
                </c:pt>
                <c:pt idx="864">
                  <c:v>210</c:v>
                </c:pt>
                <c:pt idx="865">
                  <c:v>197</c:v>
                </c:pt>
                <c:pt idx="866">
                  <c:v>229</c:v>
                </c:pt>
                <c:pt idx="867">
                  <c:v>405</c:v>
                </c:pt>
                <c:pt idx="868">
                  <c:v>59</c:v>
                </c:pt>
                <c:pt idx="869">
                  <c:v>343</c:v>
                </c:pt>
                <c:pt idx="870">
                  <c:v>343</c:v>
                </c:pt>
                <c:pt idx="871">
                  <c:v>-186</c:v>
                </c:pt>
                <c:pt idx="872">
                  <c:v>110</c:v>
                </c:pt>
                <c:pt idx="873">
                  <c:v>-236</c:v>
                </c:pt>
                <c:pt idx="874">
                  <c:v>-144</c:v>
                </c:pt>
                <c:pt idx="875">
                  <c:v>-6</c:v>
                </c:pt>
                <c:pt idx="876">
                  <c:v>88</c:v>
                </c:pt>
                <c:pt idx="877">
                  <c:v>-150</c:v>
                </c:pt>
                <c:pt idx="878">
                  <c:v>131</c:v>
                </c:pt>
                <c:pt idx="879">
                  <c:v>86</c:v>
                </c:pt>
                <c:pt idx="880">
                  <c:v>27</c:v>
                </c:pt>
                <c:pt idx="881">
                  <c:v>5</c:v>
                </c:pt>
                <c:pt idx="882">
                  <c:v>186</c:v>
                </c:pt>
                <c:pt idx="883">
                  <c:v>155</c:v>
                </c:pt>
                <c:pt idx="884">
                  <c:v>3</c:v>
                </c:pt>
                <c:pt idx="885">
                  <c:v>155</c:v>
                </c:pt>
                <c:pt idx="886">
                  <c:v>211</c:v>
                </c:pt>
                <c:pt idx="887">
                  <c:v>-149</c:v>
                </c:pt>
                <c:pt idx="888">
                  <c:v>102</c:v>
                </c:pt>
                <c:pt idx="889">
                  <c:v>77</c:v>
                </c:pt>
                <c:pt idx="890">
                  <c:v>111</c:v>
                </c:pt>
                <c:pt idx="891">
                  <c:v>-49</c:v>
                </c:pt>
                <c:pt idx="892">
                  <c:v>135</c:v>
                </c:pt>
                <c:pt idx="893">
                  <c:v>135</c:v>
                </c:pt>
                <c:pt idx="894">
                  <c:v>164</c:v>
                </c:pt>
                <c:pt idx="895">
                  <c:v>164</c:v>
                </c:pt>
                <c:pt idx="896">
                  <c:v>218</c:v>
                </c:pt>
                <c:pt idx="897">
                  <c:v>375</c:v>
                </c:pt>
                <c:pt idx="898">
                  <c:v>129</c:v>
                </c:pt>
                <c:pt idx="899">
                  <c:v>147</c:v>
                </c:pt>
                <c:pt idx="900">
                  <c:v>69</c:v>
                </c:pt>
                <c:pt idx="901">
                  <c:v>112</c:v>
                </c:pt>
                <c:pt idx="902">
                  <c:v>282</c:v>
                </c:pt>
                <c:pt idx="903">
                  <c:v>190</c:v>
                </c:pt>
                <c:pt idx="904">
                  <c:v>275</c:v>
                </c:pt>
                <c:pt idx="905">
                  <c:v>136</c:v>
                </c:pt>
                <c:pt idx="906">
                  <c:v>136</c:v>
                </c:pt>
                <c:pt idx="907">
                  <c:v>178</c:v>
                </c:pt>
                <c:pt idx="908">
                  <c:v>-79</c:v>
                </c:pt>
                <c:pt idx="909">
                  <c:v>234</c:v>
                </c:pt>
                <c:pt idx="910">
                  <c:v>308</c:v>
                </c:pt>
                <c:pt idx="911">
                  <c:v>186</c:v>
                </c:pt>
                <c:pt idx="912">
                  <c:v>-61</c:v>
                </c:pt>
                <c:pt idx="913">
                  <c:v>176</c:v>
                </c:pt>
                <c:pt idx="914">
                  <c:v>264</c:v>
                </c:pt>
                <c:pt idx="915">
                  <c:v>338</c:v>
                </c:pt>
                <c:pt idx="916">
                  <c:v>366</c:v>
                </c:pt>
                <c:pt idx="917">
                  <c:v>328</c:v>
                </c:pt>
                <c:pt idx="918">
                  <c:v>219</c:v>
                </c:pt>
                <c:pt idx="919">
                  <c:v>-22</c:v>
                </c:pt>
                <c:pt idx="920">
                  <c:v>338</c:v>
                </c:pt>
                <c:pt idx="921">
                  <c:v>48</c:v>
                </c:pt>
                <c:pt idx="922">
                  <c:v>329</c:v>
                </c:pt>
                <c:pt idx="923">
                  <c:v>368</c:v>
                </c:pt>
                <c:pt idx="924">
                  <c:v>232</c:v>
                </c:pt>
                <c:pt idx="925">
                  <c:v>178</c:v>
                </c:pt>
                <c:pt idx="926">
                  <c:v>-157</c:v>
                </c:pt>
                <c:pt idx="927">
                  <c:v>200</c:v>
                </c:pt>
                <c:pt idx="928">
                  <c:v>278</c:v>
                </c:pt>
                <c:pt idx="929">
                  <c:v>-100</c:v>
                </c:pt>
                <c:pt idx="930">
                  <c:v>132</c:v>
                </c:pt>
                <c:pt idx="931">
                  <c:v>-88</c:v>
                </c:pt>
                <c:pt idx="932">
                  <c:v>191</c:v>
                </c:pt>
                <c:pt idx="933">
                  <c:v>167</c:v>
                </c:pt>
                <c:pt idx="934">
                  <c:v>213</c:v>
                </c:pt>
                <c:pt idx="935">
                  <c:v>213</c:v>
                </c:pt>
                <c:pt idx="936">
                  <c:v>234</c:v>
                </c:pt>
                <c:pt idx="937">
                  <c:v>273</c:v>
                </c:pt>
                <c:pt idx="938">
                  <c:v>307</c:v>
                </c:pt>
                <c:pt idx="939">
                  <c:v>270</c:v>
                </c:pt>
                <c:pt idx="940">
                  <c:v>114</c:v>
                </c:pt>
                <c:pt idx="941">
                  <c:v>-2</c:v>
                </c:pt>
                <c:pt idx="942">
                  <c:v>154</c:v>
                </c:pt>
                <c:pt idx="943">
                  <c:v>-31</c:v>
                </c:pt>
                <c:pt idx="944">
                  <c:v>222</c:v>
                </c:pt>
                <c:pt idx="945">
                  <c:v>144</c:v>
                </c:pt>
                <c:pt idx="946">
                  <c:v>156</c:v>
                </c:pt>
                <c:pt idx="947">
                  <c:v>127</c:v>
                </c:pt>
                <c:pt idx="948">
                  <c:v>223</c:v>
                </c:pt>
                <c:pt idx="949">
                  <c:v>192</c:v>
                </c:pt>
                <c:pt idx="950">
                  <c:v>154</c:v>
                </c:pt>
                <c:pt idx="951">
                  <c:v>277</c:v>
                </c:pt>
                <c:pt idx="952">
                  <c:v>49</c:v>
                </c:pt>
                <c:pt idx="953">
                  <c:v>251</c:v>
                </c:pt>
                <c:pt idx="954">
                  <c:v>37</c:v>
                </c:pt>
                <c:pt idx="955">
                  <c:v>14</c:v>
                </c:pt>
                <c:pt idx="956">
                  <c:v>233</c:v>
                </c:pt>
                <c:pt idx="957">
                  <c:v>239</c:v>
                </c:pt>
                <c:pt idx="958">
                  <c:v>116</c:v>
                </c:pt>
                <c:pt idx="959">
                  <c:v>89</c:v>
                </c:pt>
                <c:pt idx="960">
                  <c:v>230</c:v>
                </c:pt>
                <c:pt idx="961">
                  <c:v>20</c:v>
                </c:pt>
                <c:pt idx="962">
                  <c:v>18</c:v>
                </c:pt>
                <c:pt idx="963">
                  <c:v>61</c:v>
                </c:pt>
                <c:pt idx="964">
                  <c:v>129</c:v>
                </c:pt>
                <c:pt idx="965">
                  <c:v>62</c:v>
                </c:pt>
                <c:pt idx="966">
                  <c:v>293</c:v>
                </c:pt>
                <c:pt idx="967">
                  <c:v>144</c:v>
                </c:pt>
                <c:pt idx="968">
                  <c:v>144</c:v>
                </c:pt>
                <c:pt idx="969">
                  <c:v>69</c:v>
                </c:pt>
                <c:pt idx="970">
                  <c:v>174</c:v>
                </c:pt>
                <c:pt idx="971">
                  <c:v>40</c:v>
                </c:pt>
                <c:pt idx="972">
                  <c:v>374</c:v>
                </c:pt>
                <c:pt idx="973">
                  <c:v>224</c:v>
                </c:pt>
                <c:pt idx="974">
                  <c:v>459</c:v>
                </c:pt>
                <c:pt idx="975">
                  <c:v>276</c:v>
                </c:pt>
                <c:pt idx="976">
                  <c:v>300</c:v>
                </c:pt>
                <c:pt idx="977">
                  <c:v>107</c:v>
                </c:pt>
                <c:pt idx="978">
                  <c:v>193</c:v>
                </c:pt>
                <c:pt idx="979">
                  <c:v>81</c:v>
                </c:pt>
                <c:pt idx="980">
                  <c:v>443</c:v>
                </c:pt>
                <c:pt idx="981">
                  <c:v>175</c:v>
                </c:pt>
                <c:pt idx="982">
                  <c:v>224</c:v>
                </c:pt>
                <c:pt idx="983">
                  <c:v>155</c:v>
                </c:pt>
                <c:pt idx="984">
                  <c:v>86</c:v>
                </c:pt>
                <c:pt idx="985">
                  <c:v>155</c:v>
                </c:pt>
                <c:pt idx="986">
                  <c:v>159</c:v>
                </c:pt>
                <c:pt idx="987">
                  <c:v>159</c:v>
                </c:pt>
                <c:pt idx="988">
                  <c:v>159</c:v>
                </c:pt>
                <c:pt idx="989">
                  <c:v>196</c:v>
                </c:pt>
                <c:pt idx="990">
                  <c:v>199</c:v>
                </c:pt>
                <c:pt idx="991">
                  <c:v>74</c:v>
                </c:pt>
                <c:pt idx="992">
                  <c:v>-15</c:v>
                </c:pt>
                <c:pt idx="993">
                  <c:v>-15</c:v>
                </c:pt>
                <c:pt idx="994">
                  <c:v>243</c:v>
                </c:pt>
                <c:pt idx="995">
                  <c:v>346</c:v>
                </c:pt>
                <c:pt idx="996">
                  <c:v>346</c:v>
                </c:pt>
                <c:pt idx="997">
                  <c:v>224</c:v>
                </c:pt>
                <c:pt idx="998">
                  <c:v>239</c:v>
                </c:pt>
                <c:pt idx="999">
                  <c:v>211</c:v>
                </c:pt>
                <c:pt idx="1000">
                  <c:v>211</c:v>
                </c:pt>
                <c:pt idx="1001">
                  <c:v>145</c:v>
                </c:pt>
                <c:pt idx="1002">
                  <c:v>196</c:v>
                </c:pt>
                <c:pt idx="1003">
                  <c:v>17</c:v>
                </c:pt>
                <c:pt idx="1004">
                  <c:v>618</c:v>
                </c:pt>
                <c:pt idx="1005">
                  <c:v>618</c:v>
                </c:pt>
                <c:pt idx="1006">
                  <c:v>618</c:v>
                </c:pt>
                <c:pt idx="1007">
                  <c:v>303</c:v>
                </c:pt>
                <c:pt idx="1008">
                  <c:v>254</c:v>
                </c:pt>
                <c:pt idx="1009">
                  <c:v>257</c:v>
                </c:pt>
                <c:pt idx="1010">
                  <c:v>114</c:v>
                </c:pt>
                <c:pt idx="1011">
                  <c:v>330</c:v>
                </c:pt>
                <c:pt idx="1012">
                  <c:v>303</c:v>
                </c:pt>
                <c:pt idx="1013">
                  <c:v>303</c:v>
                </c:pt>
                <c:pt idx="1014">
                  <c:v>303</c:v>
                </c:pt>
                <c:pt idx="1015">
                  <c:v>239</c:v>
                </c:pt>
                <c:pt idx="1016">
                  <c:v>244</c:v>
                </c:pt>
                <c:pt idx="1017">
                  <c:v>257</c:v>
                </c:pt>
                <c:pt idx="1018">
                  <c:v>350</c:v>
                </c:pt>
                <c:pt idx="1019">
                  <c:v>405</c:v>
                </c:pt>
                <c:pt idx="1020">
                  <c:v>417</c:v>
                </c:pt>
                <c:pt idx="1021">
                  <c:v>375</c:v>
                </c:pt>
                <c:pt idx="1022">
                  <c:v>375</c:v>
                </c:pt>
                <c:pt idx="1023">
                  <c:v>424</c:v>
                </c:pt>
                <c:pt idx="1024">
                  <c:v>223</c:v>
                </c:pt>
                <c:pt idx="1025">
                  <c:v>249</c:v>
                </c:pt>
                <c:pt idx="1026">
                  <c:v>305</c:v>
                </c:pt>
                <c:pt idx="1027">
                  <c:v>-48</c:v>
                </c:pt>
                <c:pt idx="1028">
                  <c:v>101</c:v>
                </c:pt>
                <c:pt idx="1029">
                  <c:v>124</c:v>
                </c:pt>
                <c:pt idx="1030">
                  <c:v>186</c:v>
                </c:pt>
                <c:pt idx="1031">
                  <c:v>183</c:v>
                </c:pt>
                <c:pt idx="1032">
                  <c:v>277</c:v>
                </c:pt>
                <c:pt idx="1033">
                  <c:v>136</c:v>
                </c:pt>
                <c:pt idx="1034">
                  <c:v>147</c:v>
                </c:pt>
                <c:pt idx="1035">
                  <c:v>284</c:v>
                </c:pt>
                <c:pt idx="1036">
                  <c:v>284</c:v>
                </c:pt>
                <c:pt idx="1037">
                  <c:v>118</c:v>
                </c:pt>
                <c:pt idx="1038">
                  <c:v>320</c:v>
                </c:pt>
                <c:pt idx="1039">
                  <c:v>73</c:v>
                </c:pt>
                <c:pt idx="1040">
                  <c:v>274</c:v>
                </c:pt>
                <c:pt idx="1041">
                  <c:v>88</c:v>
                </c:pt>
                <c:pt idx="1042">
                  <c:v>224</c:v>
                </c:pt>
                <c:pt idx="1043">
                  <c:v>227</c:v>
                </c:pt>
                <c:pt idx="1044">
                  <c:v>217</c:v>
                </c:pt>
                <c:pt idx="1045">
                  <c:v>-64</c:v>
                </c:pt>
                <c:pt idx="1046">
                  <c:v>20</c:v>
                </c:pt>
                <c:pt idx="1047">
                  <c:v>296</c:v>
                </c:pt>
                <c:pt idx="1048">
                  <c:v>82</c:v>
                </c:pt>
                <c:pt idx="1049">
                  <c:v>134</c:v>
                </c:pt>
                <c:pt idx="1050">
                  <c:v>368</c:v>
                </c:pt>
                <c:pt idx="1051">
                  <c:v>139</c:v>
                </c:pt>
                <c:pt idx="1052">
                  <c:v>2</c:v>
                </c:pt>
                <c:pt idx="1053">
                  <c:v>2</c:v>
                </c:pt>
                <c:pt idx="1054">
                  <c:v>118</c:v>
                </c:pt>
                <c:pt idx="1055">
                  <c:v>305</c:v>
                </c:pt>
                <c:pt idx="1056">
                  <c:v>408</c:v>
                </c:pt>
                <c:pt idx="1057">
                  <c:v>179</c:v>
                </c:pt>
                <c:pt idx="1058">
                  <c:v>190</c:v>
                </c:pt>
                <c:pt idx="1059">
                  <c:v>190</c:v>
                </c:pt>
                <c:pt idx="1060">
                  <c:v>81</c:v>
                </c:pt>
                <c:pt idx="1061">
                  <c:v>210</c:v>
                </c:pt>
                <c:pt idx="1062">
                  <c:v>46</c:v>
                </c:pt>
                <c:pt idx="1063">
                  <c:v>253</c:v>
                </c:pt>
                <c:pt idx="1064">
                  <c:v>306</c:v>
                </c:pt>
                <c:pt idx="1065">
                  <c:v>298</c:v>
                </c:pt>
                <c:pt idx="1066">
                  <c:v>208</c:v>
                </c:pt>
                <c:pt idx="1067">
                  <c:v>139</c:v>
                </c:pt>
                <c:pt idx="1068">
                  <c:v>22</c:v>
                </c:pt>
                <c:pt idx="1069">
                  <c:v>176</c:v>
                </c:pt>
                <c:pt idx="1070">
                  <c:v>343</c:v>
                </c:pt>
                <c:pt idx="1071">
                  <c:v>327</c:v>
                </c:pt>
                <c:pt idx="1072">
                  <c:v>327</c:v>
                </c:pt>
                <c:pt idx="1073">
                  <c:v>144</c:v>
                </c:pt>
                <c:pt idx="1074">
                  <c:v>142</c:v>
                </c:pt>
                <c:pt idx="1075">
                  <c:v>109</c:v>
                </c:pt>
                <c:pt idx="1076">
                  <c:v>180</c:v>
                </c:pt>
                <c:pt idx="1077">
                  <c:v>56</c:v>
                </c:pt>
                <c:pt idx="1078">
                  <c:v>179</c:v>
                </c:pt>
                <c:pt idx="1079">
                  <c:v>41</c:v>
                </c:pt>
                <c:pt idx="1080">
                  <c:v>41</c:v>
                </c:pt>
                <c:pt idx="1081">
                  <c:v>23</c:v>
                </c:pt>
                <c:pt idx="1082">
                  <c:v>263</c:v>
                </c:pt>
                <c:pt idx="1083">
                  <c:v>-224</c:v>
                </c:pt>
                <c:pt idx="1084">
                  <c:v>94</c:v>
                </c:pt>
                <c:pt idx="1085">
                  <c:v>212</c:v>
                </c:pt>
                <c:pt idx="1086">
                  <c:v>121</c:v>
                </c:pt>
                <c:pt idx="1087">
                  <c:v>271</c:v>
                </c:pt>
                <c:pt idx="1088">
                  <c:v>195</c:v>
                </c:pt>
                <c:pt idx="1089">
                  <c:v>239</c:v>
                </c:pt>
                <c:pt idx="1090">
                  <c:v>384</c:v>
                </c:pt>
                <c:pt idx="1091">
                  <c:v>192</c:v>
                </c:pt>
                <c:pt idx="1092">
                  <c:v>193</c:v>
                </c:pt>
                <c:pt idx="1093">
                  <c:v>201</c:v>
                </c:pt>
                <c:pt idx="1094">
                  <c:v>213</c:v>
                </c:pt>
                <c:pt idx="1095">
                  <c:v>-39</c:v>
                </c:pt>
                <c:pt idx="1096">
                  <c:v>-39</c:v>
                </c:pt>
                <c:pt idx="1097">
                  <c:v>-39</c:v>
                </c:pt>
                <c:pt idx="1098">
                  <c:v>12</c:v>
                </c:pt>
                <c:pt idx="1099">
                  <c:v>50</c:v>
                </c:pt>
                <c:pt idx="1100">
                  <c:v>232</c:v>
                </c:pt>
                <c:pt idx="1101">
                  <c:v>228</c:v>
                </c:pt>
                <c:pt idx="1102">
                  <c:v>103</c:v>
                </c:pt>
                <c:pt idx="1103">
                  <c:v>142</c:v>
                </c:pt>
                <c:pt idx="1104">
                  <c:v>213</c:v>
                </c:pt>
                <c:pt idx="1105">
                  <c:v>226</c:v>
                </c:pt>
                <c:pt idx="1106">
                  <c:v>286</c:v>
                </c:pt>
                <c:pt idx="1107">
                  <c:v>365</c:v>
                </c:pt>
                <c:pt idx="1108">
                  <c:v>154</c:v>
                </c:pt>
                <c:pt idx="1109">
                  <c:v>206</c:v>
                </c:pt>
                <c:pt idx="1110">
                  <c:v>155</c:v>
                </c:pt>
                <c:pt idx="1111">
                  <c:v>172</c:v>
                </c:pt>
                <c:pt idx="1112">
                  <c:v>125</c:v>
                </c:pt>
                <c:pt idx="1113">
                  <c:v>16</c:v>
                </c:pt>
                <c:pt idx="1114">
                  <c:v>170</c:v>
                </c:pt>
                <c:pt idx="1115">
                  <c:v>163</c:v>
                </c:pt>
                <c:pt idx="1116">
                  <c:v>246</c:v>
                </c:pt>
                <c:pt idx="1117">
                  <c:v>77</c:v>
                </c:pt>
                <c:pt idx="1118">
                  <c:v>309</c:v>
                </c:pt>
                <c:pt idx="1119">
                  <c:v>200</c:v>
                </c:pt>
                <c:pt idx="1120">
                  <c:v>200</c:v>
                </c:pt>
                <c:pt idx="1121">
                  <c:v>154</c:v>
                </c:pt>
                <c:pt idx="1122">
                  <c:v>305</c:v>
                </c:pt>
                <c:pt idx="1123">
                  <c:v>236</c:v>
                </c:pt>
                <c:pt idx="1124">
                  <c:v>-3</c:v>
                </c:pt>
                <c:pt idx="1125">
                  <c:v>0</c:v>
                </c:pt>
                <c:pt idx="1126">
                  <c:v>136</c:v>
                </c:pt>
                <c:pt idx="1127">
                  <c:v>103</c:v>
                </c:pt>
                <c:pt idx="1128">
                  <c:v>127</c:v>
                </c:pt>
                <c:pt idx="1129">
                  <c:v>163</c:v>
                </c:pt>
                <c:pt idx="1130">
                  <c:v>47</c:v>
                </c:pt>
                <c:pt idx="1131">
                  <c:v>-24</c:v>
                </c:pt>
                <c:pt idx="1132">
                  <c:v>67</c:v>
                </c:pt>
                <c:pt idx="1133">
                  <c:v>251</c:v>
                </c:pt>
                <c:pt idx="1134">
                  <c:v>219</c:v>
                </c:pt>
                <c:pt idx="1135">
                  <c:v>290</c:v>
                </c:pt>
                <c:pt idx="1136">
                  <c:v>59</c:v>
                </c:pt>
                <c:pt idx="1137">
                  <c:v>59</c:v>
                </c:pt>
                <c:pt idx="1138">
                  <c:v>309</c:v>
                </c:pt>
                <c:pt idx="1139">
                  <c:v>298</c:v>
                </c:pt>
                <c:pt idx="1140">
                  <c:v>327</c:v>
                </c:pt>
                <c:pt idx="1141">
                  <c:v>178</c:v>
                </c:pt>
                <c:pt idx="1142">
                  <c:v>178</c:v>
                </c:pt>
                <c:pt idx="1143">
                  <c:v>72</c:v>
                </c:pt>
                <c:pt idx="1144">
                  <c:v>184</c:v>
                </c:pt>
                <c:pt idx="1145">
                  <c:v>263</c:v>
                </c:pt>
                <c:pt idx="1146">
                  <c:v>263</c:v>
                </c:pt>
                <c:pt idx="1147">
                  <c:v>271</c:v>
                </c:pt>
                <c:pt idx="1148">
                  <c:v>111</c:v>
                </c:pt>
                <c:pt idx="1149">
                  <c:v>362</c:v>
                </c:pt>
                <c:pt idx="1150">
                  <c:v>362</c:v>
                </c:pt>
                <c:pt idx="1151">
                  <c:v>61</c:v>
                </c:pt>
                <c:pt idx="1152">
                  <c:v>108</c:v>
                </c:pt>
                <c:pt idx="1153">
                  <c:v>346</c:v>
                </c:pt>
                <c:pt idx="1154">
                  <c:v>411</c:v>
                </c:pt>
                <c:pt idx="1155">
                  <c:v>213</c:v>
                </c:pt>
                <c:pt idx="1156">
                  <c:v>154</c:v>
                </c:pt>
                <c:pt idx="1157">
                  <c:v>339</c:v>
                </c:pt>
                <c:pt idx="1158">
                  <c:v>287</c:v>
                </c:pt>
                <c:pt idx="1159">
                  <c:v>332</c:v>
                </c:pt>
                <c:pt idx="1160">
                  <c:v>279</c:v>
                </c:pt>
                <c:pt idx="1161">
                  <c:v>124</c:v>
                </c:pt>
                <c:pt idx="1162">
                  <c:v>177</c:v>
                </c:pt>
                <c:pt idx="1163">
                  <c:v>133</c:v>
                </c:pt>
                <c:pt idx="1164">
                  <c:v>166</c:v>
                </c:pt>
                <c:pt idx="1165">
                  <c:v>175</c:v>
                </c:pt>
                <c:pt idx="1166">
                  <c:v>175</c:v>
                </c:pt>
                <c:pt idx="1167">
                  <c:v>-124</c:v>
                </c:pt>
                <c:pt idx="1168">
                  <c:v>116</c:v>
                </c:pt>
                <c:pt idx="1169">
                  <c:v>300</c:v>
                </c:pt>
                <c:pt idx="1170">
                  <c:v>379</c:v>
                </c:pt>
                <c:pt idx="1171">
                  <c:v>257</c:v>
                </c:pt>
                <c:pt idx="1172">
                  <c:v>63</c:v>
                </c:pt>
                <c:pt idx="1173">
                  <c:v>157</c:v>
                </c:pt>
                <c:pt idx="1174">
                  <c:v>74</c:v>
                </c:pt>
                <c:pt idx="1175">
                  <c:v>169</c:v>
                </c:pt>
                <c:pt idx="1176">
                  <c:v>115</c:v>
                </c:pt>
                <c:pt idx="1177">
                  <c:v>109</c:v>
                </c:pt>
                <c:pt idx="1178">
                  <c:v>293</c:v>
                </c:pt>
                <c:pt idx="1179">
                  <c:v>40</c:v>
                </c:pt>
                <c:pt idx="1180">
                  <c:v>247</c:v>
                </c:pt>
                <c:pt idx="1181">
                  <c:v>223</c:v>
                </c:pt>
                <c:pt idx="1182">
                  <c:v>44</c:v>
                </c:pt>
                <c:pt idx="1183">
                  <c:v>94</c:v>
                </c:pt>
                <c:pt idx="1184">
                  <c:v>-21</c:v>
                </c:pt>
                <c:pt idx="1185">
                  <c:v>213</c:v>
                </c:pt>
                <c:pt idx="1186">
                  <c:v>-21</c:v>
                </c:pt>
                <c:pt idx="1187">
                  <c:v>212</c:v>
                </c:pt>
                <c:pt idx="1188">
                  <c:v>67</c:v>
                </c:pt>
                <c:pt idx="1189">
                  <c:v>242</c:v>
                </c:pt>
                <c:pt idx="1190">
                  <c:v>180</c:v>
                </c:pt>
                <c:pt idx="1191">
                  <c:v>-56</c:v>
                </c:pt>
                <c:pt idx="1192">
                  <c:v>185</c:v>
                </c:pt>
                <c:pt idx="1193">
                  <c:v>325</c:v>
                </c:pt>
                <c:pt idx="1194">
                  <c:v>229</c:v>
                </c:pt>
                <c:pt idx="1195">
                  <c:v>169</c:v>
                </c:pt>
                <c:pt idx="1196">
                  <c:v>169</c:v>
                </c:pt>
                <c:pt idx="1197">
                  <c:v>359</c:v>
                </c:pt>
                <c:pt idx="1198">
                  <c:v>87</c:v>
                </c:pt>
                <c:pt idx="1199">
                  <c:v>203</c:v>
                </c:pt>
                <c:pt idx="1200">
                  <c:v>290</c:v>
                </c:pt>
                <c:pt idx="1201">
                  <c:v>217</c:v>
                </c:pt>
                <c:pt idx="1202">
                  <c:v>408</c:v>
                </c:pt>
                <c:pt idx="1203">
                  <c:v>408</c:v>
                </c:pt>
                <c:pt idx="1204">
                  <c:v>-34</c:v>
                </c:pt>
                <c:pt idx="1205">
                  <c:v>-19</c:v>
                </c:pt>
                <c:pt idx="1206">
                  <c:v>302</c:v>
                </c:pt>
                <c:pt idx="1207">
                  <c:v>52</c:v>
                </c:pt>
                <c:pt idx="1208">
                  <c:v>245</c:v>
                </c:pt>
                <c:pt idx="1209">
                  <c:v>93</c:v>
                </c:pt>
                <c:pt idx="1210">
                  <c:v>174</c:v>
                </c:pt>
                <c:pt idx="1211">
                  <c:v>270</c:v>
                </c:pt>
                <c:pt idx="1212">
                  <c:v>16</c:v>
                </c:pt>
                <c:pt idx="1213">
                  <c:v>-83</c:v>
                </c:pt>
                <c:pt idx="1214">
                  <c:v>-54</c:v>
                </c:pt>
                <c:pt idx="1215">
                  <c:v>265</c:v>
                </c:pt>
                <c:pt idx="1216">
                  <c:v>-3</c:v>
                </c:pt>
                <c:pt idx="1217">
                  <c:v>99</c:v>
                </c:pt>
                <c:pt idx="1218">
                  <c:v>16</c:v>
                </c:pt>
                <c:pt idx="1219">
                  <c:v>62</c:v>
                </c:pt>
                <c:pt idx="1220">
                  <c:v>123</c:v>
                </c:pt>
                <c:pt idx="1221">
                  <c:v>62</c:v>
                </c:pt>
                <c:pt idx="1222">
                  <c:v>62</c:v>
                </c:pt>
                <c:pt idx="1223">
                  <c:v>194</c:v>
                </c:pt>
                <c:pt idx="1224">
                  <c:v>286</c:v>
                </c:pt>
                <c:pt idx="1225">
                  <c:v>272</c:v>
                </c:pt>
                <c:pt idx="1226">
                  <c:v>122</c:v>
                </c:pt>
                <c:pt idx="1227">
                  <c:v>181</c:v>
                </c:pt>
                <c:pt idx="1228">
                  <c:v>217</c:v>
                </c:pt>
                <c:pt idx="1229">
                  <c:v>133</c:v>
                </c:pt>
                <c:pt idx="1230">
                  <c:v>133</c:v>
                </c:pt>
                <c:pt idx="1231">
                  <c:v>144</c:v>
                </c:pt>
                <c:pt idx="1232">
                  <c:v>219</c:v>
                </c:pt>
                <c:pt idx="1233">
                  <c:v>116</c:v>
                </c:pt>
                <c:pt idx="1234">
                  <c:v>156</c:v>
                </c:pt>
                <c:pt idx="1235">
                  <c:v>194</c:v>
                </c:pt>
                <c:pt idx="1236">
                  <c:v>315</c:v>
                </c:pt>
                <c:pt idx="1237">
                  <c:v>295</c:v>
                </c:pt>
                <c:pt idx="1238">
                  <c:v>190</c:v>
                </c:pt>
                <c:pt idx="1239">
                  <c:v>83</c:v>
                </c:pt>
                <c:pt idx="1240">
                  <c:v>190</c:v>
                </c:pt>
                <c:pt idx="1241">
                  <c:v>190</c:v>
                </c:pt>
                <c:pt idx="1242">
                  <c:v>282</c:v>
                </c:pt>
                <c:pt idx="1243">
                  <c:v>328</c:v>
                </c:pt>
                <c:pt idx="1244">
                  <c:v>171</c:v>
                </c:pt>
                <c:pt idx="1245">
                  <c:v>259</c:v>
                </c:pt>
                <c:pt idx="1246">
                  <c:v>178</c:v>
                </c:pt>
                <c:pt idx="1247">
                  <c:v>49</c:v>
                </c:pt>
                <c:pt idx="1248">
                  <c:v>125</c:v>
                </c:pt>
                <c:pt idx="1249">
                  <c:v>17</c:v>
                </c:pt>
                <c:pt idx="1250">
                  <c:v>49</c:v>
                </c:pt>
                <c:pt idx="1251">
                  <c:v>-32</c:v>
                </c:pt>
                <c:pt idx="1252">
                  <c:v>225</c:v>
                </c:pt>
                <c:pt idx="1253">
                  <c:v>131</c:v>
                </c:pt>
                <c:pt idx="1254">
                  <c:v>313</c:v>
                </c:pt>
                <c:pt idx="1255">
                  <c:v>246</c:v>
                </c:pt>
                <c:pt idx="1256">
                  <c:v>127</c:v>
                </c:pt>
                <c:pt idx="1257">
                  <c:v>148</c:v>
                </c:pt>
                <c:pt idx="1258">
                  <c:v>165</c:v>
                </c:pt>
                <c:pt idx="1259">
                  <c:v>111</c:v>
                </c:pt>
                <c:pt idx="1260">
                  <c:v>191</c:v>
                </c:pt>
                <c:pt idx="1261">
                  <c:v>392</c:v>
                </c:pt>
                <c:pt idx="1262">
                  <c:v>-54</c:v>
                </c:pt>
                <c:pt idx="1263">
                  <c:v>199</c:v>
                </c:pt>
                <c:pt idx="1264">
                  <c:v>271</c:v>
                </c:pt>
                <c:pt idx="1265">
                  <c:v>129</c:v>
                </c:pt>
                <c:pt idx="1266">
                  <c:v>229</c:v>
                </c:pt>
                <c:pt idx="1267">
                  <c:v>412</c:v>
                </c:pt>
                <c:pt idx="1268">
                  <c:v>276</c:v>
                </c:pt>
                <c:pt idx="1269">
                  <c:v>276</c:v>
                </c:pt>
                <c:pt idx="1270">
                  <c:v>263</c:v>
                </c:pt>
                <c:pt idx="1271">
                  <c:v>132</c:v>
                </c:pt>
                <c:pt idx="1272">
                  <c:v>76</c:v>
                </c:pt>
                <c:pt idx="1273">
                  <c:v>260</c:v>
                </c:pt>
                <c:pt idx="1274">
                  <c:v>-50</c:v>
                </c:pt>
                <c:pt idx="1275">
                  <c:v>148</c:v>
                </c:pt>
                <c:pt idx="1276">
                  <c:v>55</c:v>
                </c:pt>
                <c:pt idx="1277">
                  <c:v>55</c:v>
                </c:pt>
                <c:pt idx="1278">
                  <c:v>166</c:v>
                </c:pt>
                <c:pt idx="1279">
                  <c:v>60</c:v>
                </c:pt>
                <c:pt idx="1280">
                  <c:v>316</c:v>
                </c:pt>
                <c:pt idx="1281">
                  <c:v>362</c:v>
                </c:pt>
                <c:pt idx="1282">
                  <c:v>208</c:v>
                </c:pt>
                <c:pt idx="1283">
                  <c:v>239</c:v>
                </c:pt>
                <c:pt idx="1284">
                  <c:v>371</c:v>
                </c:pt>
                <c:pt idx="1285">
                  <c:v>371</c:v>
                </c:pt>
                <c:pt idx="1286">
                  <c:v>371</c:v>
                </c:pt>
                <c:pt idx="1287">
                  <c:v>214</c:v>
                </c:pt>
                <c:pt idx="1288">
                  <c:v>72</c:v>
                </c:pt>
                <c:pt idx="1289">
                  <c:v>223</c:v>
                </c:pt>
                <c:pt idx="1290">
                  <c:v>134</c:v>
                </c:pt>
                <c:pt idx="1291">
                  <c:v>134</c:v>
                </c:pt>
                <c:pt idx="1292">
                  <c:v>134</c:v>
                </c:pt>
                <c:pt idx="1293">
                  <c:v>329</c:v>
                </c:pt>
                <c:pt idx="1294">
                  <c:v>329</c:v>
                </c:pt>
                <c:pt idx="1295">
                  <c:v>228</c:v>
                </c:pt>
                <c:pt idx="1296">
                  <c:v>228</c:v>
                </c:pt>
                <c:pt idx="1297">
                  <c:v>135</c:v>
                </c:pt>
                <c:pt idx="1298">
                  <c:v>135</c:v>
                </c:pt>
                <c:pt idx="1299">
                  <c:v>220</c:v>
                </c:pt>
                <c:pt idx="1300">
                  <c:v>6</c:v>
                </c:pt>
                <c:pt idx="1301">
                  <c:v>194</c:v>
                </c:pt>
                <c:pt idx="1302">
                  <c:v>196</c:v>
                </c:pt>
                <c:pt idx="1303">
                  <c:v>303</c:v>
                </c:pt>
                <c:pt idx="1304">
                  <c:v>128</c:v>
                </c:pt>
                <c:pt idx="1305">
                  <c:v>247</c:v>
                </c:pt>
                <c:pt idx="1306">
                  <c:v>4</c:v>
                </c:pt>
                <c:pt idx="1307">
                  <c:v>297</c:v>
                </c:pt>
                <c:pt idx="1308">
                  <c:v>63</c:v>
                </c:pt>
                <c:pt idx="1309">
                  <c:v>362</c:v>
                </c:pt>
                <c:pt idx="1310">
                  <c:v>275</c:v>
                </c:pt>
                <c:pt idx="1311">
                  <c:v>220</c:v>
                </c:pt>
                <c:pt idx="1312">
                  <c:v>317</c:v>
                </c:pt>
                <c:pt idx="1313">
                  <c:v>258</c:v>
                </c:pt>
                <c:pt idx="1314">
                  <c:v>323</c:v>
                </c:pt>
                <c:pt idx="1315">
                  <c:v>244</c:v>
                </c:pt>
                <c:pt idx="1316">
                  <c:v>242</c:v>
                </c:pt>
                <c:pt idx="1317">
                  <c:v>242</c:v>
                </c:pt>
                <c:pt idx="1318">
                  <c:v>286</c:v>
                </c:pt>
                <c:pt idx="1319">
                  <c:v>221</c:v>
                </c:pt>
                <c:pt idx="1320">
                  <c:v>67</c:v>
                </c:pt>
                <c:pt idx="1321">
                  <c:v>213</c:v>
                </c:pt>
                <c:pt idx="1322">
                  <c:v>-86</c:v>
                </c:pt>
                <c:pt idx="1323">
                  <c:v>217</c:v>
                </c:pt>
                <c:pt idx="1324">
                  <c:v>154</c:v>
                </c:pt>
                <c:pt idx="1325">
                  <c:v>257</c:v>
                </c:pt>
                <c:pt idx="1326">
                  <c:v>257</c:v>
                </c:pt>
                <c:pt idx="1327">
                  <c:v>247</c:v>
                </c:pt>
                <c:pt idx="1328">
                  <c:v>197</c:v>
                </c:pt>
                <c:pt idx="1329">
                  <c:v>214</c:v>
                </c:pt>
                <c:pt idx="1330">
                  <c:v>214</c:v>
                </c:pt>
                <c:pt idx="1331">
                  <c:v>296</c:v>
                </c:pt>
                <c:pt idx="1332">
                  <c:v>264</c:v>
                </c:pt>
                <c:pt idx="1333">
                  <c:v>213</c:v>
                </c:pt>
                <c:pt idx="1334">
                  <c:v>311</c:v>
                </c:pt>
                <c:pt idx="1335">
                  <c:v>184</c:v>
                </c:pt>
                <c:pt idx="1336">
                  <c:v>191</c:v>
                </c:pt>
                <c:pt idx="1337">
                  <c:v>178</c:v>
                </c:pt>
                <c:pt idx="1338">
                  <c:v>178</c:v>
                </c:pt>
                <c:pt idx="1339">
                  <c:v>373</c:v>
                </c:pt>
                <c:pt idx="1340">
                  <c:v>89</c:v>
                </c:pt>
                <c:pt idx="1341">
                  <c:v>139</c:v>
                </c:pt>
                <c:pt idx="1342">
                  <c:v>127</c:v>
                </c:pt>
                <c:pt idx="1343">
                  <c:v>155</c:v>
                </c:pt>
                <c:pt idx="1344">
                  <c:v>111</c:v>
                </c:pt>
                <c:pt idx="1345">
                  <c:v>185</c:v>
                </c:pt>
                <c:pt idx="1346">
                  <c:v>255</c:v>
                </c:pt>
                <c:pt idx="1347">
                  <c:v>303</c:v>
                </c:pt>
                <c:pt idx="1348">
                  <c:v>303</c:v>
                </c:pt>
                <c:pt idx="1349">
                  <c:v>305</c:v>
                </c:pt>
                <c:pt idx="1350">
                  <c:v>124</c:v>
                </c:pt>
                <c:pt idx="1351">
                  <c:v>124</c:v>
                </c:pt>
                <c:pt idx="1352">
                  <c:v>249</c:v>
                </c:pt>
                <c:pt idx="1353">
                  <c:v>317</c:v>
                </c:pt>
                <c:pt idx="1354">
                  <c:v>395</c:v>
                </c:pt>
                <c:pt idx="1355">
                  <c:v>43</c:v>
                </c:pt>
                <c:pt idx="1356">
                  <c:v>199</c:v>
                </c:pt>
                <c:pt idx="1357">
                  <c:v>226</c:v>
                </c:pt>
                <c:pt idx="1358">
                  <c:v>277</c:v>
                </c:pt>
                <c:pt idx="1359">
                  <c:v>299</c:v>
                </c:pt>
                <c:pt idx="1360">
                  <c:v>212</c:v>
                </c:pt>
                <c:pt idx="1361">
                  <c:v>402</c:v>
                </c:pt>
                <c:pt idx="1362">
                  <c:v>402</c:v>
                </c:pt>
                <c:pt idx="1363">
                  <c:v>211</c:v>
                </c:pt>
                <c:pt idx="1364">
                  <c:v>261</c:v>
                </c:pt>
                <c:pt idx="1365">
                  <c:v>276</c:v>
                </c:pt>
                <c:pt idx="1366">
                  <c:v>143</c:v>
                </c:pt>
                <c:pt idx="1367">
                  <c:v>100</c:v>
                </c:pt>
                <c:pt idx="1368">
                  <c:v>322</c:v>
                </c:pt>
                <c:pt idx="1369">
                  <c:v>322</c:v>
                </c:pt>
                <c:pt idx="1370">
                  <c:v>152</c:v>
                </c:pt>
                <c:pt idx="1371">
                  <c:v>324</c:v>
                </c:pt>
                <c:pt idx="1372">
                  <c:v>93</c:v>
                </c:pt>
                <c:pt idx="1373">
                  <c:v>93</c:v>
                </c:pt>
                <c:pt idx="1374">
                  <c:v>121</c:v>
                </c:pt>
                <c:pt idx="1375">
                  <c:v>18</c:v>
                </c:pt>
                <c:pt idx="1376">
                  <c:v>-77</c:v>
                </c:pt>
                <c:pt idx="1377">
                  <c:v>33</c:v>
                </c:pt>
                <c:pt idx="1378">
                  <c:v>128</c:v>
                </c:pt>
                <c:pt idx="1379">
                  <c:v>87</c:v>
                </c:pt>
                <c:pt idx="1380">
                  <c:v>103</c:v>
                </c:pt>
                <c:pt idx="1381">
                  <c:v>276</c:v>
                </c:pt>
                <c:pt idx="1382">
                  <c:v>69</c:v>
                </c:pt>
                <c:pt idx="1383">
                  <c:v>371</c:v>
                </c:pt>
                <c:pt idx="1384">
                  <c:v>371</c:v>
                </c:pt>
                <c:pt idx="1385">
                  <c:v>188</c:v>
                </c:pt>
                <c:pt idx="1386">
                  <c:v>316</c:v>
                </c:pt>
                <c:pt idx="1387">
                  <c:v>180</c:v>
                </c:pt>
                <c:pt idx="1388">
                  <c:v>180</c:v>
                </c:pt>
                <c:pt idx="1389">
                  <c:v>178</c:v>
                </c:pt>
                <c:pt idx="1390">
                  <c:v>178</c:v>
                </c:pt>
                <c:pt idx="1391">
                  <c:v>290</c:v>
                </c:pt>
                <c:pt idx="1392">
                  <c:v>290</c:v>
                </c:pt>
                <c:pt idx="1393">
                  <c:v>290</c:v>
                </c:pt>
                <c:pt idx="1394">
                  <c:v>78</c:v>
                </c:pt>
                <c:pt idx="1395">
                  <c:v>78</c:v>
                </c:pt>
                <c:pt idx="1396">
                  <c:v>130</c:v>
                </c:pt>
                <c:pt idx="1397">
                  <c:v>210</c:v>
                </c:pt>
                <c:pt idx="1398">
                  <c:v>148</c:v>
                </c:pt>
                <c:pt idx="1399">
                  <c:v>291</c:v>
                </c:pt>
                <c:pt idx="1400">
                  <c:v>156</c:v>
                </c:pt>
                <c:pt idx="1401">
                  <c:v>228</c:v>
                </c:pt>
                <c:pt idx="1402">
                  <c:v>239</c:v>
                </c:pt>
                <c:pt idx="1403">
                  <c:v>199</c:v>
                </c:pt>
                <c:pt idx="1404">
                  <c:v>199</c:v>
                </c:pt>
                <c:pt idx="1405">
                  <c:v>189</c:v>
                </c:pt>
                <c:pt idx="1406">
                  <c:v>83</c:v>
                </c:pt>
                <c:pt idx="1407">
                  <c:v>12</c:v>
                </c:pt>
                <c:pt idx="1408">
                  <c:v>218</c:v>
                </c:pt>
                <c:pt idx="1409">
                  <c:v>46</c:v>
                </c:pt>
                <c:pt idx="1410">
                  <c:v>132</c:v>
                </c:pt>
                <c:pt idx="1411">
                  <c:v>296</c:v>
                </c:pt>
                <c:pt idx="1412">
                  <c:v>-4</c:v>
                </c:pt>
                <c:pt idx="1413">
                  <c:v>192</c:v>
                </c:pt>
                <c:pt idx="1414">
                  <c:v>317</c:v>
                </c:pt>
                <c:pt idx="1415">
                  <c:v>236</c:v>
                </c:pt>
                <c:pt idx="1416">
                  <c:v>435</c:v>
                </c:pt>
                <c:pt idx="1417">
                  <c:v>158</c:v>
                </c:pt>
                <c:pt idx="1418">
                  <c:v>222</c:v>
                </c:pt>
                <c:pt idx="1419">
                  <c:v>389</c:v>
                </c:pt>
                <c:pt idx="1420">
                  <c:v>220</c:v>
                </c:pt>
                <c:pt idx="1421">
                  <c:v>342</c:v>
                </c:pt>
                <c:pt idx="1422">
                  <c:v>-62</c:v>
                </c:pt>
                <c:pt idx="1423">
                  <c:v>49</c:v>
                </c:pt>
                <c:pt idx="1424">
                  <c:v>19</c:v>
                </c:pt>
                <c:pt idx="1425">
                  <c:v>-3</c:v>
                </c:pt>
                <c:pt idx="1426">
                  <c:v>-7</c:v>
                </c:pt>
                <c:pt idx="1427">
                  <c:v>-46</c:v>
                </c:pt>
                <c:pt idx="1428">
                  <c:v>-46</c:v>
                </c:pt>
                <c:pt idx="1429">
                  <c:v>362</c:v>
                </c:pt>
                <c:pt idx="1430">
                  <c:v>-58</c:v>
                </c:pt>
                <c:pt idx="1431">
                  <c:v>309</c:v>
                </c:pt>
                <c:pt idx="1432">
                  <c:v>172</c:v>
                </c:pt>
                <c:pt idx="1433">
                  <c:v>13</c:v>
                </c:pt>
                <c:pt idx="1434">
                  <c:v>180</c:v>
                </c:pt>
                <c:pt idx="1435">
                  <c:v>157</c:v>
                </c:pt>
                <c:pt idx="1436">
                  <c:v>223</c:v>
                </c:pt>
                <c:pt idx="1437">
                  <c:v>264</c:v>
                </c:pt>
                <c:pt idx="1438">
                  <c:v>306</c:v>
                </c:pt>
                <c:pt idx="1439">
                  <c:v>94</c:v>
                </c:pt>
                <c:pt idx="1440">
                  <c:v>215</c:v>
                </c:pt>
                <c:pt idx="1441">
                  <c:v>189</c:v>
                </c:pt>
                <c:pt idx="1442">
                  <c:v>283</c:v>
                </c:pt>
                <c:pt idx="1443">
                  <c:v>266</c:v>
                </c:pt>
                <c:pt idx="1444">
                  <c:v>167</c:v>
                </c:pt>
                <c:pt idx="1445">
                  <c:v>107</c:v>
                </c:pt>
                <c:pt idx="1446">
                  <c:v>274</c:v>
                </c:pt>
                <c:pt idx="1447">
                  <c:v>274</c:v>
                </c:pt>
                <c:pt idx="1448">
                  <c:v>278</c:v>
                </c:pt>
                <c:pt idx="1449">
                  <c:v>81</c:v>
                </c:pt>
                <c:pt idx="1450">
                  <c:v>99</c:v>
                </c:pt>
                <c:pt idx="1451">
                  <c:v>99</c:v>
                </c:pt>
                <c:pt idx="1452">
                  <c:v>99</c:v>
                </c:pt>
                <c:pt idx="1453">
                  <c:v>240</c:v>
                </c:pt>
                <c:pt idx="1454">
                  <c:v>91</c:v>
                </c:pt>
                <c:pt idx="1455">
                  <c:v>91</c:v>
                </c:pt>
                <c:pt idx="1456">
                  <c:v>22</c:v>
                </c:pt>
                <c:pt idx="1457">
                  <c:v>-94</c:v>
                </c:pt>
                <c:pt idx="1458">
                  <c:v>274</c:v>
                </c:pt>
                <c:pt idx="1459">
                  <c:v>88</c:v>
                </c:pt>
                <c:pt idx="1460">
                  <c:v>290</c:v>
                </c:pt>
                <c:pt idx="1461">
                  <c:v>171</c:v>
                </c:pt>
                <c:pt idx="1462">
                  <c:v>290</c:v>
                </c:pt>
                <c:pt idx="1463">
                  <c:v>290</c:v>
                </c:pt>
                <c:pt idx="1464">
                  <c:v>369</c:v>
                </c:pt>
                <c:pt idx="1465">
                  <c:v>55</c:v>
                </c:pt>
                <c:pt idx="1466">
                  <c:v>29</c:v>
                </c:pt>
                <c:pt idx="1467">
                  <c:v>275</c:v>
                </c:pt>
                <c:pt idx="1468">
                  <c:v>358</c:v>
                </c:pt>
                <c:pt idx="1469">
                  <c:v>358</c:v>
                </c:pt>
                <c:pt idx="1470">
                  <c:v>230</c:v>
                </c:pt>
                <c:pt idx="1471">
                  <c:v>358</c:v>
                </c:pt>
                <c:pt idx="1472">
                  <c:v>230</c:v>
                </c:pt>
                <c:pt idx="1473">
                  <c:v>384</c:v>
                </c:pt>
                <c:pt idx="1474">
                  <c:v>298</c:v>
                </c:pt>
                <c:pt idx="1475">
                  <c:v>384</c:v>
                </c:pt>
                <c:pt idx="1476">
                  <c:v>384</c:v>
                </c:pt>
                <c:pt idx="1477">
                  <c:v>288</c:v>
                </c:pt>
                <c:pt idx="1478">
                  <c:v>293</c:v>
                </c:pt>
                <c:pt idx="1479">
                  <c:v>295</c:v>
                </c:pt>
                <c:pt idx="1480">
                  <c:v>288</c:v>
                </c:pt>
                <c:pt idx="1481">
                  <c:v>406</c:v>
                </c:pt>
                <c:pt idx="1482">
                  <c:v>170</c:v>
                </c:pt>
                <c:pt idx="1483">
                  <c:v>406</c:v>
                </c:pt>
                <c:pt idx="1484">
                  <c:v>270</c:v>
                </c:pt>
                <c:pt idx="1485">
                  <c:v>259</c:v>
                </c:pt>
                <c:pt idx="1486">
                  <c:v>188</c:v>
                </c:pt>
                <c:pt idx="1487">
                  <c:v>259</c:v>
                </c:pt>
                <c:pt idx="1488">
                  <c:v>168</c:v>
                </c:pt>
                <c:pt idx="1489">
                  <c:v>242</c:v>
                </c:pt>
                <c:pt idx="1490">
                  <c:v>242</c:v>
                </c:pt>
                <c:pt idx="1491">
                  <c:v>196</c:v>
                </c:pt>
                <c:pt idx="1492">
                  <c:v>141</c:v>
                </c:pt>
                <c:pt idx="1493">
                  <c:v>388</c:v>
                </c:pt>
                <c:pt idx="1494">
                  <c:v>211</c:v>
                </c:pt>
                <c:pt idx="1495">
                  <c:v>196</c:v>
                </c:pt>
                <c:pt idx="1496">
                  <c:v>113</c:v>
                </c:pt>
                <c:pt idx="1497">
                  <c:v>446</c:v>
                </c:pt>
                <c:pt idx="1498">
                  <c:v>160</c:v>
                </c:pt>
                <c:pt idx="1499">
                  <c:v>234</c:v>
                </c:pt>
                <c:pt idx="1500">
                  <c:v>132</c:v>
                </c:pt>
                <c:pt idx="1501">
                  <c:v>132</c:v>
                </c:pt>
                <c:pt idx="1502">
                  <c:v>-10</c:v>
                </c:pt>
                <c:pt idx="1503">
                  <c:v>203</c:v>
                </c:pt>
                <c:pt idx="1504">
                  <c:v>271</c:v>
                </c:pt>
                <c:pt idx="1505">
                  <c:v>132</c:v>
                </c:pt>
                <c:pt idx="1506">
                  <c:v>169</c:v>
                </c:pt>
                <c:pt idx="1507">
                  <c:v>149</c:v>
                </c:pt>
                <c:pt idx="1508">
                  <c:v>176</c:v>
                </c:pt>
                <c:pt idx="1509">
                  <c:v>100</c:v>
                </c:pt>
                <c:pt idx="1510">
                  <c:v>175</c:v>
                </c:pt>
                <c:pt idx="1511">
                  <c:v>175</c:v>
                </c:pt>
                <c:pt idx="1512">
                  <c:v>238</c:v>
                </c:pt>
                <c:pt idx="1513">
                  <c:v>379</c:v>
                </c:pt>
                <c:pt idx="1514">
                  <c:v>30</c:v>
                </c:pt>
                <c:pt idx="1515">
                  <c:v>172</c:v>
                </c:pt>
                <c:pt idx="1516">
                  <c:v>231</c:v>
                </c:pt>
                <c:pt idx="1517">
                  <c:v>166</c:v>
                </c:pt>
                <c:pt idx="1518">
                  <c:v>129</c:v>
                </c:pt>
                <c:pt idx="1519">
                  <c:v>129</c:v>
                </c:pt>
                <c:pt idx="1520">
                  <c:v>184</c:v>
                </c:pt>
                <c:pt idx="1521">
                  <c:v>147</c:v>
                </c:pt>
                <c:pt idx="1522">
                  <c:v>21</c:v>
                </c:pt>
                <c:pt idx="1523">
                  <c:v>224</c:v>
                </c:pt>
                <c:pt idx="1524">
                  <c:v>178</c:v>
                </c:pt>
                <c:pt idx="1525">
                  <c:v>117</c:v>
                </c:pt>
                <c:pt idx="1526">
                  <c:v>102</c:v>
                </c:pt>
                <c:pt idx="1527">
                  <c:v>102</c:v>
                </c:pt>
                <c:pt idx="1528">
                  <c:v>122</c:v>
                </c:pt>
                <c:pt idx="1529">
                  <c:v>228</c:v>
                </c:pt>
                <c:pt idx="1530">
                  <c:v>49</c:v>
                </c:pt>
                <c:pt idx="1531">
                  <c:v>27</c:v>
                </c:pt>
                <c:pt idx="1532">
                  <c:v>71</c:v>
                </c:pt>
                <c:pt idx="1533">
                  <c:v>293</c:v>
                </c:pt>
                <c:pt idx="1534">
                  <c:v>189</c:v>
                </c:pt>
                <c:pt idx="1535">
                  <c:v>121</c:v>
                </c:pt>
                <c:pt idx="1536">
                  <c:v>148</c:v>
                </c:pt>
                <c:pt idx="1537">
                  <c:v>146</c:v>
                </c:pt>
                <c:pt idx="1538">
                  <c:v>144</c:v>
                </c:pt>
                <c:pt idx="1539">
                  <c:v>178</c:v>
                </c:pt>
                <c:pt idx="1540">
                  <c:v>144</c:v>
                </c:pt>
                <c:pt idx="1541">
                  <c:v>144</c:v>
                </c:pt>
                <c:pt idx="1542">
                  <c:v>270</c:v>
                </c:pt>
                <c:pt idx="1543">
                  <c:v>186</c:v>
                </c:pt>
                <c:pt idx="1544">
                  <c:v>290</c:v>
                </c:pt>
                <c:pt idx="1545">
                  <c:v>401</c:v>
                </c:pt>
                <c:pt idx="1546">
                  <c:v>401</c:v>
                </c:pt>
                <c:pt idx="1547">
                  <c:v>214</c:v>
                </c:pt>
                <c:pt idx="1548">
                  <c:v>283</c:v>
                </c:pt>
                <c:pt idx="1549">
                  <c:v>191</c:v>
                </c:pt>
                <c:pt idx="1550">
                  <c:v>179</c:v>
                </c:pt>
                <c:pt idx="1551">
                  <c:v>6</c:v>
                </c:pt>
                <c:pt idx="1552">
                  <c:v>393</c:v>
                </c:pt>
                <c:pt idx="1553">
                  <c:v>357</c:v>
                </c:pt>
                <c:pt idx="1554">
                  <c:v>161</c:v>
                </c:pt>
                <c:pt idx="1555">
                  <c:v>296</c:v>
                </c:pt>
                <c:pt idx="1556">
                  <c:v>323</c:v>
                </c:pt>
                <c:pt idx="1557">
                  <c:v>176</c:v>
                </c:pt>
                <c:pt idx="1558">
                  <c:v>160</c:v>
                </c:pt>
                <c:pt idx="1559">
                  <c:v>43</c:v>
                </c:pt>
                <c:pt idx="1560">
                  <c:v>292</c:v>
                </c:pt>
                <c:pt idx="1561">
                  <c:v>299</c:v>
                </c:pt>
                <c:pt idx="1562">
                  <c:v>37</c:v>
                </c:pt>
                <c:pt idx="1563">
                  <c:v>37</c:v>
                </c:pt>
                <c:pt idx="1564">
                  <c:v>58</c:v>
                </c:pt>
                <c:pt idx="1565">
                  <c:v>58</c:v>
                </c:pt>
                <c:pt idx="1566">
                  <c:v>39</c:v>
                </c:pt>
                <c:pt idx="1567">
                  <c:v>286</c:v>
                </c:pt>
                <c:pt idx="1568">
                  <c:v>286</c:v>
                </c:pt>
                <c:pt idx="1569">
                  <c:v>323</c:v>
                </c:pt>
                <c:pt idx="1570">
                  <c:v>320</c:v>
                </c:pt>
                <c:pt idx="1571">
                  <c:v>261</c:v>
                </c:pt>
                <c:pt idx="1572">
                  <c:v>222</c:v>
                </c:pt>
                <c:pt idx="1573">
                  <c:v>199</c:v>
                </c:pt>
                <c:pt idx="1574">
                  <c:v>123</c:v>
                </c:pt>
                <c:pt idx="1575">
                  <c:v>192</c:v>
                </c:pt>
                <c:pt idx="1576">
                  <c:v>224</c:v>
                </c:pt>
                <c:pt idx="1577">
                  <c:v>52</c:v>
                </c:pt>
                <c:pt idx="1578">
                  <c:v>221</c:v>
                </c:pt>
                <c:pt idx="1579">
                  <c:v>264</c:v>
                </c:pt>
                <c:pt idx="1580">
                  <c:v>75</c:v>
                </c:pt>
                <c:pt idx="1581">
                  <c:v>144</c:v>
                </c:pt>
                <c:pt idx="1582">
                  <c:v>159</c:v>
                </c:pt>
                <c:pt idx="1583">
                  <c:v>-2</c:v>
                </c:pt>
                <c:pt idx="1584">
                  <c:v>4</c:v>
                </c:pt>
                <c:pt idx="1585">
                  <c:v>14</c:v>
                </c:pt>
                <c:pt idx="1586">
                  <c:v>101</c:v>
                </c:pt>
                <c:pt idx="1587">
                  <c:v>218</c:v>
                </c:pt>
                <c:pt idx="1588">
                  <c:v>271</c:v>
                </c:pt>
                <c:pt idx="1589">
                  <c:v>248</c:v>
                </c:pt>
                <c:pt idx="1590">
                  <c:v>206</c:v>
                </c:pt>
                <c:pt idx="1591">
                  <c:v>207</c:v>
                </c:pt>
                <c:pt idx="1592">
                  <c:v>207</c:v>
                </c:pt>
                <c:pt idx="1593">
                  <c:v>383</c:v>
                </c:pt>
                <c:pt idx="1594">
                  <c:v>312</c:v>
                </c:pt>
                <c:pt idx="1595">
                  <c:v>257</c:v>
                </c:pt>
                <c:pt idx="1596">
                  <c:v>198</c:v>
                </c:pt>
                <c:pt idx="1597">
                  <c:v>187</c:v>
                </c:pt>
                <c:pt idx="1598">
                  <c:v>242</c:v>
                </c:pt>
                <c:pt idx="1599">
                  <c:v>408</c:v>
                </c:pt>
                <c:pt idx="1600">
                  <c:v>231</c:v>
                </c:pt>
                <c:pt idx="1601">
                  <c:v>283</c:v>
                </c:pt>
                <c:pt idx="1602">
                  <c:v>314</c:v>
                </c:pt>
                <c:pt idx="1603">
                  <c:v>385</c:v>
                </c:pt>
                <c:pt idx="1604">
                  <c:v>139</c:v>
                </c:pt>
                <c:pt idx="1605">
                  <c:v>153</c:v>
                </c:pt>
                <c:pt idx="1606">
                  <c:v>182</c:v>
                </c:pt>
                <c:pt idx="1607">
                  <c:v>305</c:v>
                </c:pt>
                <c:pt idx="1608">
                  <c:v>305</c:v>
                </c:pt>
                <c:pt idx="1609">
                  <c:v>201</c:v>
                </c:pt>
                <c:pt idx="1610">
                  <c:v>267</c:v>
                </c:pt>
                <c:pt idx="1611">
                  <c:v>267</c:v>
                </c:pt>
                <c:pt idx="1612">
                  <c:v>-50</c:v>
                </c:pt>
                <c:pt idx="1613">
                  <c:v>68</c:v>
                </c:pt>
                <c:pt idx="1614">
                  <c:v>52</c:v>
                </c:pt>
                <c:pt idx="1615">
                  <c:v>129</c:v>
                </c:pt>
                <c:pt idx="1616">
                  <c:v>374</c:v>
                </c:pt>
                <c:pt idx="1617">
                  <c:v>239</c:v>
                </c:pt>
                <c:pt idx="1618">
                  <c:v>146</c:v>
                </c:pt>
                <c:pt idx="1619">
                  <c:v>132</c:v>
                </c:pt>
                <c:pt idx="1620">
                  <c:v>139</c:v>
                </c:pt>
                <c:pt idx="1621">
                  <c:v>132</c:v>
                </c:pt>
                <c:pt idx="1622">
                  <c:v>339</c:v>
                </c:pt>
                <c:pt idx="1623">
                  <c:v>379</c:v>
                </c:pt>
                <c:pt idx="1624">
                  <c:v>212</c:v>
                </c:pt>
                <c:pt idx="1625">
                  <c:v>143</c:v>
                </c:pt>
                <c:pt idx="1626">
                  <c:v>367</c:v>
                </c:pt>
                <c:pt idx="1627">
                  <c:v>19</c:v>
                </c:pt>
                <c:pt idx="1628">
                  <c:v>270</c:v>
                </c:pt>
                <c:pt idx="1629">
                  <c:v>181</c:v>
                </c:pt>
                <c:pt idx="1630">
                  <c:v>121</c:v>
                </c:pt>
                <c:pt idx="1631">
                  <c:v>143</c:v>
                </c:pt>
                <c:pt idx="1632">
                  <c:v>-22</c:v>
                </c:pt>
                <c:pt idx="1633">
                  <c:v>210</c:v>
                </c:pt>
                <c:pt idx="1634">
                  <c:v>5</c:v>
                </c:pt>
                <c:pt idx="1635">
                  <c:v>36</c:v>
                </c:pt>
                <c:pt idx="1636">
                  <c:v>135</c:v>
                </c:pt>
                <c:pt idx="1637">
                  <c:v>250</c:v>
                </c:pt>
                <c:pt idx="1638">
                  <c:v>186</c:v>
                </c:pt>
                <c:pt idx="1639">
                  <c:v>186</c:v>
                </c:pt>
                <c:pt idx="1640">
                  <c:v>351</c:v>
                </c:pt>
                <c:pt idx="1641">
                  <c:v>2</c:v>
                </c:pt>
                <c:pt idx="1642">
                  <c:v>163</c:v>
                </c:pt>
                <c:pt idx="1643">
                  <c:v>203</c:v>
                </c:pt>
                <c:pt idx="1644">
                  <c:v>168</c:v>
                </c:pt>
                <c:pt idx="1645">
                  <c:v>312</c:v>
                </c:pt>
                <c:pt idx="1646">
                  <c:v>-24</c:v>
                </c:pt>
                <c:pt idx="1647">
                  <c:v>-24</c:v>
                </c:pt>
                <c:pt idx="1648">
                  <c:v>339</c:v>
                </c:pt>
                <c:pt idx="1649">
                  <c:v>185</c:v>
                </c:pt>
                <c:pt idx="1650">
                  <c:v>25</c:v>
                </c:pt>
                <c:pt idx="1651">
                  <c:v>480</c:v>
                </c:pt>
                <c:pt idx="1652">
                  <c:v>255</c:v>
                </c:pt>
                <c:pt idx="1653">
                  <c:v>281</c:v>
                </c:pt>
                <c:pt idx="1654">
                  <c:v>183</c:v>
                </c:pt>
                <c:pt idx="1655">
                  <c:v>13</c:v>
                </c:pt>
                <c:pt idx="1656">
                  <c:v>254</c:v>
                </c:pt>
                <c:pt idx="1657">
                  <c:v>210</c:v>
                </c:pt>
                <c:pt idx="1658">
                  <c:v>88</c:v>
                </c:pt>
                <c:pt idx="1659">
                  <c:v>119</c:v>
                </c:pt>
                <c:pt idx="1660">
                  <c:v>271</c:v>
                </c:pt>
                <c:pt idx="1661">
                  <c:v>271</c:v>
                </c:pt>
                <c:pt idx="1662">
                  <c:v>56</c:v>
                </c:pt>
                <c:pt idx="1663">
                  <c:v>150</c:v>
                </c:pt>
                <c:pt idx="1664">
                  <c:v>265</c:v>
                </c:pt>
                <c:pt idx="1665">
                  <c:v>265</c:v>
                </c:pt>
                <c:pt idx="1666">
                  <c:v>171</c:v>
                </c:pt>
                <c:pt idx="1667">
                  <c:v>350</c:v>
                </c:pt>
                <c:pt idx="1668">
                  <c:v>150</c:v>
                </c:pt>
                <c:pt idx="1669">
                  <c:v>470</c:v>
                </c:pt>
                <c:pt idx="1670">
                  <c:v>305</c:v>
                </c:pt>
                <c:pt idx="1671">
                  <c:v>1</c:v>
                </c:pt>
                <c:pt idx="1672">
                  <c:v>265</c:v>
                </c:pt>
                <c:pt idx="1673">
                  <c:v>132</c:v>
                </c:pt>
                <c:pt idx="1674">
                  <c:v>150</c:v>
                </c:pt>
                <c:pt idx="1675">
                  <c:v>265</c:v>
                </c:pt>
                <c:pt idx="1676">
                  <c:v>274</c:v>
                </c:pt>
                <c:pt idx="1677">
                  <c:v>151</c:v>
                </c:pt>
                <c:pt idx="1678">
                  <c:v>168</c:v>
                </c:pt>
                <c:pt idx="1679">
                  <c:v>370</c:v>
                </c:pt>
                <c:pt idx="1680">
                  <c:v>270</c:v>
                </c:pt>
                <c:pt idx="1681">
                  <c:v>275</c:v>
                </c:pt>
                <c:pt idx="1682">
                  <c:v>246</c:v>
                </c:pt>
                <c:pt idx="1683">
                  <c:v>192</c:v>
                </c:pt>
                <c:pt idx="1684">
                  <c:v>354</c:v>
                </c:pt>
                <c:pt idx="1685">
                  <c:v>160</c:v>
                </c:pt>
                <c:pt idx="1686">
                  <c:v>76</c:v>
                </c:pt>
                <c:pt idx="1687">
                  <c:v>378</c:v>
                </c:pt>
                <c:pt idx="1688">
                  <c:v>378</c:v>
                </c:pt>
                <c:pt idx="1689">
                  <c:v>244</c:v>
                </c:pt>
                <c:pt idx="1690">
                  <c:v>291</c:v>
                </c:pt>
                <c:pt idx="1691">
                  <c:v>259</c:v>
                </c:pt>
                <c:pt idx="1692">
                  <c:v>200</c:v>
                </c:pt>
                <c:pt idx="1693">
                  <c:v>102</c:v>
                </c:pt>
                <c:pt idx="1694">
                  <c:v>148</c:v>
                </c:pt>
                <c:pt idx="1695">
                  <c:v>197</c:v>
                </c:pt>
                <c:pt idx="1696">
                  <c:v>109</c:v>
                </c:pt>
                <c:pt idx="1697">
                  <c:v>121</c:v>
                </c:pt>
                <c:pt idx="1698">
                  <c:v>379</c:v>
                </c:pt>
                <c:pt idx="1699">
                  <c:v>141</c:v>
                </c:pt>
                <c:pt idx="1700">
                  <c:v>-12</c:v>
                </c:pt>
                <c:pt idx="1701">
                  <c:v>225</c:v>
                </c:pt>
                <c:pt idx="1702">
                  <c:v>343</c:v>
                </c:pt>
                <c:pt idx="1703">
                  <c:v>129</c:v>
                </c:pt>
                <c:pt idx="1704">
                  <c:v>91</c:v>
                </c:pt>
                <c:pt idx="1705">
                  <c:v>151</c:v>
                </c:pt>
                <c:pt idx="1706">
                  <c:v>349</c:v>
                </c:pt>
                <c:pt idx="1707">
                  <c:v>349</c:v>
                </c:pt>
                <c:pt idx="1708">
                  <c:v>135</c:v>
                </c:pt>
                <c:pt idx="1709">
                  <c:v>161</c:v>
                </c:pt>
                <c:pt idx="1710">
                  <c:v>431</c:v>
                </c:pt>
                <c:pt idx="1711">
                  <c:v>431</c:v>
                </c:pt>
                <c:pt idx="1712">
                  <c:v>207</c:v>
                </c:pt>
                <c:pt idx="1713">
                  <c:v>185</c:v>
                </c:pt>
                <c:pt idx="1714">
                  <c:v>207</c:v>
                </c:pt>
                <c:pt idx="1715">
                  <c:v>207</c:v>
                </c:pt>
                <c:pt idx="1716">
                  <c:v>117</c:v>
                </c:pt>
                <c:pt idx="1717">
                  <c:v>245</c:v>
                </c:pt>
                <c:pt idx="1718">
                  <c:v>245</c:v>
                </c:pt>
                <c:pt idx="1719">
                  <c:v>212</c:v>
                </c:pt>
                <c:pt idx="1720">
                  <c:v>185</c:v>
                </c:pt>
                <c:pt idx="1721">
                  <c:v>285</c:v>
                </c:pt>
                <c:pt idx="1722">
                  <c:v>175</c:v>
                </c:pt>
                <c:pt idx="1723">
                  <c:v>115</c:v>
                </c:pt>
                <c:pt idx="1724">
                  <c:v>126</c:v>
                </c:pt>
                <c:pt idx="1725">
                  <c:v>70</c:v>
                </c:pt>
                <c:pt idx="1726">
                  <c:v>-31</c:v>
                </c:pt>
                <c:pt idx="1727">
                  <c:v>72</c:v>
                </c:pt>
                <c:pt idx="1728">
                  <c:v>-59</c:v>
                </c:pt>
                <c:pt idx="1729">
                  <c:v>86</c:v>
                </c:pt>
                <c:pt idx="1730">
                  <c:v>71</c:v>
                </c:pt>
                <c:pt idx="1731">
                  <c:v>270</c:v>
                </c:pt>
                <c:pt idx="1732">
                  <c:v>150</c:v>
                </c:pt>
                <c:pt idx="1733">
                  <c:v>122</c:v>
                </c:pt>
                <c:pt idx="1734">
                  <c:v>270</c:v>
                </c:pt>
                <c:pt idx="1735">
                  <c:v>157</c:v>
                </c:pt>
                <c:pt idx="1736">
                  <c:v>318</c:v>
                </c:pt>
                <c:pt idx="1737">
                  <c:v>344</c:v>
                </c:pt>
                <c:pt idx="1738">
                  <c:v>267</c:v>
                </c:pt>
                <c:pt idx="1739">
                  <c:v>71</c:v>
                </c:pt>
                <c:pt idx="1740">
                  <c:v>119</c:v>
                </c:pt>
                <c:pt idx="1741">
                  <c:v>369</c:v>
                </c:pt>
                <c:pt idx="1742">
                  <c:v>213</c:v>
                </c:pt>
                <c:pt idx="1743">
                  <c:v>211</c:v>
                </c:pt>
                <c:pt idx="1744">
                  <c:v>259</c:v>
                </c:pt>
                <c:pt idx="1745">
                  <c:v>227</c:v>
                </c:pt>
                <c:pt idx="1746">
                  <c:v>126</c:v>
                </c:pt>
                <c:pt idx="1747">
                  <c:v>272</c:v>
                </c:pt>
                <c:pt idx="1748">
                  <c:v>245</c:v>
                </c:pt>
                <c:pt idx="1749">
                  <c:v>247</c:v>
                </c:pt>
                <c:pt idx="1750">
                  <c:v>293</c:v>
                </c:pt>
                <c:pt idx="1751">
                  <c:v>164</c:v>
                </c:pt>
                <c:pt idx="1752">
                  <c:v>138</c:v>
                </c:pt>
                <c:pt idx="1753">
                  <c:v>372</c:v>
                </c:pt>
                <c:pt idx="1754">
                  <c:v>343</c:v>
                </c:pt>
                <c:pt idx="1755">
                  <c:v>242</c:v>
                </c:pt>
                <c:pt idx="1756">
                  <c:v>245</c:v>
                </c:pt>
                <c:pt idx="1757">
                  <c:v>-18</c:v>
                </c:pt>
                <c:pt idx="1758">
                  <c:v>150</c:v>
                </c:pt>
                <c:pt idx="1759">
                  <c:v>176</c:v>
                </c:pt>
                <c:pt idx="1760">
                  <c:v>144</c:v>
                </c:pt>
                <c:pt idx="1761">
                  <c:v>271</c:v>
                </c:pt>
                <c:pt idx="1762">
                  <c:v>188</c:v>
                </c:pt>
                <c:pt idx="1763">
                  <c:v>169</c:v>
                </c:pt>
                <c:pt idx="1764">
                  <c:v>114</c:v>
                </c:pt>
                <c:pt idx="1765">
                  <c:v>178</c:v>
                </c:pt>
                <c:pt idx="1766">
                  <c:v>283</c:v>
                </c:pt>
                <c:pt idx="1767">
                  <c:v>258</c:v>
                </c:pt>
                <c:pt idx="1768">
                  <c:v>50</c:v>
                </c:pt>
                <c:pt idx="1769">
                  <c:v>14</c:v>
                </c:pt>
                <c:pt idx="1770">
                  <c:v>171</c:v>
                </c:pt>
                <c:pt idx="1771">
                  <c:v>172</c:v>
                </c:pt>
                <c:pt idx="1772">
                  <c:v>291</c:v>
                </c:pt>
                <c:pt idx="1773">
                  <c:v>210</c:v>
                </c:pt>
                <c:pt idx="1774">
                  <c:v>176</c:v>
                </c:pt>
                <c:pt idx="1775">
                  <c:v>222</c:v>
                </c:pt>
                <c:pt idx="1776">
                  <c:v>110</c:v>
                </c:pt>
                <c:pt idx="1777">
                  <c:v>178</c:v>
                </c:pt>
                <c:pt idx="1778">
                  <c:v>38</c:v>
                </c:pt>
                <c:pt idx="1779">
                  <c:v>203</c:v>
                </c:pt>
                <c:pt idx="1780">
                  <c:v>194</c:v>
                </c:pt>
                <c:pt idx="1781">
                  <c:v>194</c:v>
                </c:pt>
                <c:pt idx="1782">
                  <c:v>207</c:v>
                </c:pt>
                <c:pt idx="1783">
                  <c:v>334</c:v>
                </c:pt>
                <c:pt idx="1784">
                  <c:v>269</c:v>
                </c:pt>
                <c:pt idx="1785">
                  <c:v>247</c:v>
                </c:pt>
                <c:pt idx="1786">
                  <c:v>238</c:v>
                </c:pt>
                <c:pt idx="1787">
                  <c:v>196</c:v>
                </c:pt>
                <c:pt idx="1788">
                  <c:v>224</c:v>
                </c:pt>
                <c:pt idx="1789">
                  <c:v>224</c:v>
                </c:pt>
                <c:pt idx="1790">
                  <c:v>224</c:v>
                </c:pt>
                <c:pt idx="1791">
                  <c:v>267</c:v>
                </c:pt>
                <c:pt idx="1792">
                  <c:v>279</c:v>
                </c:pt>
                <c:pt idx="1793">
                  <c:v>305</c:v>
                </c:pt>
                <c:pt idx="1794">
                  <c:v>141</c:v>
                </c:pt>
                <c:pt idx="1795">
                  <c:v>206</c:v>
                </c:pt>
                <c:pt idx="1796">
                  <c:v>206</c:v>
                </c:pt>
                <c:pt idx="1797">
                  <c:v>416</c:v>
                </c:pt>
                <c:pt idx="1798">
                  <c:v>259</c:v>
                </c:pt>
                <c:pt idx="1799">
                  <c:v>202</c:v>
                </c:pt>
                <c:pt idx="1800">
                  <c:v>192</c:v>
                </c:pt>
                <c:pt idx="1801">
                  <c:v>0</c:v>
                </c:pt>
                <c:pt idx="1802">
                  <c:v>0</c:v>
                </c:pt>
                <c:pt idx="1803">
                  <c:v>106</c:v>
                </c:pt>
                <c:pt idx="1804">
                  <c:v>226</c:v>
                </c:pt>
                <c:pt idx="1805">
                  <c:v>189</c:v>
                </c:pt>
                <c:pt idx="1806">
                  <c:v>226</c:v>
                </c:pt>
                <c:pt idx="1807">
                  <c:v>226</c:v>
                </c:pt>
                <c:pt idx="1808">
                  <c:v>106</c:v>
                </c:pt>
                <c:pt idx="1809">
                  <c:v>209</c:v>
                </c:pt>
                <c:pt idx="1810">
                  <c:v>126</c:v>
                </c:pt>
                <c:pt idx="1811">
                  <c:v>-42</c:v>
                </c:pt>
                <c:pt idx="1812">
                  <c:v>191</c:v>
                </c:pt>
                <c:pt idx="1813">
                  <c:v>191</c:v>
                </c:pt>
                <c:pt idx="1814">
                  <c:v>248</c:v>
                </c:pt>
                <c:pt idx="1815">
                  <c:v>15</c:v>
                </c:pt>
                <c:pt idx="1816">
                  <c:v>179</c:v>
                </c:pt>
                <c:pt idx="1817">
                  <c:v>339</c:v>
                </c:pt>
                <c:pt idx="1818">
                  <c:v>344</c:v>
                </c:pt>
                <c:pt idx="1819">
                  <c:v>250</c:v>
                </c:pt>
                <c:pt idx="1820">
                  <c:v>152</c:v>
                </c:pt>
                <c:pt idx="1821">
                  <c:v>227</c:v>
                </c:pt>
                <c:pt idx="1822">
                  <c:v>375</c:v>
                </c:pt>
                <c:pt idx="1823">
                  <c:v>201</c:v>
                </c:pt>
                <c:pt idx="1824">
                  <c:v>-23</c:v>
                </c:pt>
                <c:pt idx="1825">
                  <c:v>21</c:v>
                </c:pt>
                <c:pt idx="1826">
                  <c:v>358</c:v>
                </c:pt>
                <c:pt idx="1827">
                  <c:v>259</c:v>
                </c:pt>
                <c:pt idx="1828">
                  <c:v>238</c:v>
                </c:pt>
                <c:pt idx="1829">
                  <c:v>169</c:v>
                </c:pt>
                <c:pt idx="1830">
                  <c:v>40</c:v>
                </c:pt>
                <c:pt idx="1831">
                  <c:v>238</c:v>
                </c:pt>
                <c:pt idx="1832">
                  <c:v>323</c:v>
                </c:pt>
                <c:pt idx="1833">
                  <c:v>416</c:v>
                </c:pt>
                <c:pt idx="1834">
                  <c:v>192</c:v>
                </c:pt>
                <c:pt idx="1835">
                  <c:v>454</c:v>
                </c:pt>
                <c:pt idx="1836">
                  <c:v>151</c:v>
                </c:pt>
                <c:pt idx="1837">
                  <c:v>282</c:v>
                </c:pt>
                <c:pt idx="1838">
                  <c:v>332</c:v>
                </c:pt>
                <c:pt idx="1839">
                  <c:v>190</c:v>
                </c:pt>
                <c:pt idx="1840">
                  <c:v>253</c:v>
                </c:pt>
                <c:pt idx="1841">
                  <c:v>96</c:v>
                </c:pt>
                <c:pt idx="1842">
                  <c:v>320</c:v>
                </c:pt>
                <c:pt idx="1843">
                  <c:v>40</c:v>
                </c:pt>
                <c:pt idx="1844">
                  <c:v>35</c:v>
                </c:pt>
                <c:pt idx="1845">
                  <c:v>46</c:v>
                </c:pt>
                <c:pt idx="1846">
                  <c:v>344</c:v>
                </c:pt>
                <c:pt idx="1847">
                  <c:v>175</c:v>
                </c:pt>
                <c:pt idx="1848">
                  <c:v>372</c:v>
                </c:pt>
                <c:pt idx="1849">
                  <c:v>339</c:v>
                </c:pt>
                <c:pt idx="1850">
                  <c:v>132</c:v>
                </c:pt>
                <c:pt idx="1851">
                  <c:v>240</c:v>
                </c:pt>
                <c:pt idx="1852">
                  <c:v>214</c:v>
                </c:pt>
                <c:pt idx="1853">
                  <c:v>80</c:v>
                </c:pt>
                <c:pt idx="1854">
                  <c:v>233</c:v>
                </c:pt>
                <c:pt idx="1855">
                  <c:v>258</c:v>
                </c:pt>
                <c:pt idx="1856">
                  <c:v>215</c:v>
                </c:pt>
                <c:pt idx="1857">
                  <c:v>57</c:v>
                </c:pt>
                <c:pt idx="1858">
                  <c:v>34</c:v>
                </c:pt>
                <c:pt idx="1859">
                  <c:v>305</c:v>
                </c:pt>
                <c:pt idx="1860">
                  <c:v>363</c:v>
                </c:pt>
                <c:pt idx="1861">
                  <c:v>309</c:v>
                </c:pt>
                <c:pt idx="1862">
                  <c:v>309</c:v>
                </c:pt>
                <c:pt idx="1863">
                  <c:v>162</c:v>
                </c:pt>
                <c:pt idx="1864">
                  <c:v>248</c:v>
                </c:pt>
                <c:pt idx="1865">
                  <c:v>94</c:v>
                </c:pt>
                <c:pt idx="1866">
                  <c:v>256</c:v>
                </c:pt>
                <c:pt idx="1867">
                  <c:v>234</c:v>
                </c:pt>
                <c:pt idx="1868">
                  <c:v>273</c:v>
                </c:pt>
                <c:pt idx="1869">
                  <c:v>365</c:v>
                </c:pt>
                <c:pt idx="1870">
                  <c:v>259</c:v>
                </c:pt>
                <c:pt idx="1871">
                  <c:v>355</c:v>
                </c:pt>
                <c:pt idx="1872">
                  <c:v>355</c:v>
                </c:pt>
                <c:pt idx="1873">
                  <c:v>355</c:v>
                </c:pt>
                <c:pt idx="1874">
                  <c:v>268</c:v>
                </c:pt>
                <c:pt idx="1875">
                  <c:v>268</c:v>
                </c:pt>
                <c:pt idx="1876">
                  <c:v>268</c:v>
                </c:pt>
                <c:pt idx="1877">
                  <c:v>147</c:v>
                </c:pt>
                <c:pt idx="1878">
                  <c:v>271</c:v>
                </c:pt>
                <c:pt idx="1879">
                  <c:v>72</c:v>
                </c:pt>
                <c:pt idx="1880">
                  <c:v>249</c:v>
                </c:pt>
                <c:pt idx="1881">
                  <c:v>223</c:v>
                </c:pt>
                <c:pt idx="1882">
                  <c:v>223</c:v>
                </c:pt>
                <c:pt idx="1883">
                  <c:v>125</c:v>
                </c:pt>
                <c:pt idx="1884">
                  <c:v>185</c:v>
                </c:pt>
                <c:pt idx="1885">
                  <c:v>417</c:v>
                </c:pt>
                <c:pt idx="1886">
                  <c:v>417</c:v>
                </c:pt>
                <c:pt idx="1887">
                  <c:v>243</c:v>
                </c:pt>
                <c:pt idx="1888">
                  <c:v>417</c:v>
                </c:pt>
                <c:pt idx="1889">
                  <c:v>378</c:v>
                </c:pt>
                <c:pt idx="1890">
                  <c:v>405</c:v>
                </c:pt>
                <c:pt idx="1891">
                  <c:v>141</c:v>
                </c:pt>
                <c:pt idx="1892">
                  <c:v>223</c:v>
                </c:pt>
                <c:pt idx="1893">
                  <c:v>243</c:v>
                </c:pt>
                <c:pt idx="1894">
                  <c:v>283</c:v>
                </c:pt>
                <c:pt idx="1895">
                  <c:v>184</c:v>
                </c:pt>
                <c:pt idx="1896">
                  <c:v>398</c:v>
                </c:pt>
                <c:pt idx="1897">
                  <c:v>426</c:v>
                </c:pt>
                <c:pt idx="1898">
                  <c:v>426</c:v>
                </c:pt>
                <c:pt idx="1899">
                  <c:v>250</c:v>
                </c:pt>
                <c:pt idx="1900">
                  <c:v>296</c:v>
                </c:pt>
                <c:pt idx="1901">
                  <c:v>247</c:v>
                </c:pt>
                <c:pt idx="1902">
                  <c:v>247</c:v>
                </c:pt>
                <c:pt idx="1903">
                  <c:v>315</c:v>
                </c:pt>
                <c:pt idx="1904">
                  <c:v>209</c:v>
                </c:pt>
                <c:pt idx="1905">
                  <c:v>113</c:v>
                </c:pt>
                <c:pt idx="1906">
                  <c:v>287</c:v>
                </c:pt>
                <c:pt idx="1907">
                  <c:v>234</c:v>
                </c:pt>
                <c:pt idx="1908">
                  <c:v>234</c:v>
                </c:pt>
                <c:pt idx="1909">
                  <c:v>234</c:v>
                </c:pt>
                <c:pt idx="1910">
                  <c:v>252</c:v>
                </c:pt>
                <c:pt idx="1911">
                  <c:v>244</c:v>
                </c:pt>
                <c:pt idx="1912">
                  <c:v>300</c:v>
                </c:pt>
                <c:pt idx="1913">
                  <c:v>320</c:v>
                </c:pt>
                <c:pt idx="1914">
                  <c:v>168</c:v>
                </c:pt>
                <c:pt idx="1915">
                  <c:v>357</c:v>
                </c:pt>
                <c:pt idx="1916">
                  <c:v>323</c:v>
                </c:pt>
                <c:pt idx="1917">
                  <c:v>213</c:v>
                </c:pt>
                <c:pt idx="1918">
                  <c:v>177</c:v>
                </c:pt>
                <c:pt idx="1919">
                  <c:v>106</c:v>
                </c:pt>
                <c:pt idx="1920">
                  <c:v>305</c:v>
                </c:pt>
                <c:pt idx="1921">
                  <c:v>305</c:v>
                </c:pt>
                <c:pt idx="1922">
                  <c:v>305</c:v>
                </c:pt>
                <c:pt idx="1923">
                  <c:v>58</c:v>
                </c:pt>
                <c:pt idx="1924">
                  <c:v>217</c:v>
                </c:pt>
                <c:pt idx="1925">
                  <c:v>240</c:v>
                </c:pt>
                <c:pt idx="1926">
                  <c:v>240</c:v>
                </c:pt>
                <c:pt idx="1927">
                  <c:v>309</c:v>
                </c:pt>
                <c:pt idx="1928">
                  <c:v>177</c:v>
                </c:pt>
                <c:pt idx="1929">
                  <c:v>167</c:v>
                </c:pt>
                <c:pt idx="1930">
                  <c:v>222</c:v>
                </c:pt>
                <c:pt idx="1931">
                  <c:v>245</c:v>
                </c:pt>
                <c:pt idx="1932">
                  <c:v>356</c:v>
                </c:pt>
                <c:pt idx="1933">
                  <c:v>215</c:v>
                </c:pt>
                <c:pt idx="1934">
                  <c:v>145</c:v>
                </c:pt>
                <c:pt idx="1935">
                  <c:v>255</c:v>
                </c:pt>
                <c:pt idx="1936">
                  <c:v>242</c:v>
                </c:pt>
                <c:pt idx="1937">
                  <c:v>70</c:v>
                </c:pt>
                <c:pt idx="1938">
                  <c:v>63</c:v>
                </c:pt>
                <c:pt idx="1939">
                  <c:v>155</c:v>
                </c:pt>
                <c:pt idx="1940">
                  <c:v>216</c:v>
                </c:pt>
                <c:pt idx="1941">
                  <c:v>382</c:v>
                </c:pt>
                <c:pt idx="1942">
                  <c:v>225</c:v>
                </c:pt>
                <c:pt idx="1943">
                  <c:v>110</c:v>
                </c:pt>
                <c:pt idx="1944">
                  <c:v>228</c:v>
                </c:pt>
                <c:pt idx="1945">
                  <c:v>103</c:v>
                </c:pt>
                <c:pt idx="1946">
                  <c:v>247</c:v>
                </c:pt>
                <c:pt idx="1947">
                  <c:v>117</c:v>
                </c:pt>
                <c:pt idx="1948">
                  <c:v>208</c:v>
                </c:pt>
                <c:pt idx="1949">
                  <c:v>21</c:v>
                </c:pt>
                <c:pt idx="1950">
                  <c:v>167</c:v>
                </c:pt>
                <c:pt idx="1951">
                  <c:v>141</c:v>
                </c:pt>
                <c:pt idx="1952">
                  <c:v>122</c:v>
                </c:pt>
                <c:pt idx="1953">
                  <c:v>122</c:v>
                </c:pt>
                <c:pt idx="1954">
                  <c:v>330</c:v>
                </c:pt>
                <c:pt idx="1955">
                  <c:v>167</c:v>
                </c:pt>
                <c:pt idx="1956">
                  <c:v>58</c:v>
                </c:pt>
                <c:pt idx="1957">
                  <c:v>443</c:v>
                </c:pt>
                <c:pt idx="1958">
                  <c:v>290</c:v>
                </c:pt>
                <c:pt idx="1959">
                  <c:v>282</c:v>
                </c:pt>
                <c:pt idx="1960">
                  <c:v>229</c:v>
                </c:pt>
                <c:pt idx="1961">
                  <c:v>81</c:v>
                </c:pt>
                <c:pt idx="1962">
                  <c:v>288</c:v>
                </c:pt>
                <c:pt idx="1963">
                  <c:v>257</c:v>
                </c:pt>
                <c:pt idx="1964">
                  <c:v>264</c:v>
                </c:pt>
                <c:pt idx="1965">
                  <c:v>201</c:v>
                </c:pt>
                <c:pt idx="1966">
                  <c:v>312</c:v>
                </c:pt>
                <c:pt idx="1967">
                  <c:v>125</c:v>
                </c:pt>
                <c:pt idx="1968">
                  <c:v>198</c:v>
                </c:pt>
                <c:pt idx="1969">
                  <c:v>439</c:v>
                </c:pt>
                <c:pt idx="1970">
                  <c:v>257</c:v>
                </c:pt>
                <c:pt idx="1971">
                  <c:v>302</c:v>
                </c:pt>
                <c:pt idx="1972">
                  <c:v>374</c:v>
                </c:pt>
                <c:pt idx="1973">
                  <c:v>83</c:v>
                </c:pt>
                <c:pt idx="1974">
                  <c:v>328</c:v>
                </c:pt>
                <c:pt idx="1975">
                  <c:v>244</c:v>
                </c:pt>
                <c:pt idx="1976">
                  <c:v>245</c:v>
                </c:pt>
                <c:pt idx="1977">
                  <c:v>386</c:v>
                </c:pt>
                <c:pt idx="1978">
                  <c:v>286</c:v>
                </c:pt>
                <c:pt idx="1979">
                  <c:v>101</c:v>
                </c:pt>
                <c:pt idx="1980">
                  <c:v>112</c:v>
                </c:pt>
                <c:pt idx="1981">
                  <c:v>112</c:v>
                </c:pt>
                <c:pt idx="1982">
                  <c:v>239</c:v>
                </c:pt>
                <c:pt idx="1983">
                  <c:v>146</c:v>
                </c:pt>
                <c:pt idx="1984">
                  <c:v>358</c:v>
                </c:pt>
                <c:pt idx="1985">
                  <c:v>259</c:v>
                </c:pt>
                <c:pt idx="1986">
                  <c:v>264</c:v>
                </c:pt>
                <c:pt idx="1987">
                  <c:v>242</c:v>
                </c:pt>
                <c:pt idx="1988">
                  <c:v>242</c:v>
                </c:pt>
                <c:pt idx="1989">
                  <c:v>67</c:v>
                </c:pt>
                <c:pt idx="1990">
                  <c:v>322</c:v>
                </c:pt>
                <c:pt idx="1991">
                  <c:v>344</c:v>
                </c:pt>
                <c:pt idx="1992">
                  <c:v>327</c:v>
                </c:pt>
                <c:pt idx="1993">
                  <c:v>206</c:v>
                </c:pt>
                <c:pt idx="1994">
                  <c:v>380</c:v>
                </c:pt>
                <c:pt idx="1995">
                  <c:v>292</c:v>
                </c:pt>
                <c:pt idx="1996">
                  <c:v>136</c:v>
                </c:pt>
                <c:pt idx="1997">
                  <c:v>175</c:v>
                </c:pt>
                <c:pt idx="1998">
                  <c:v>175</c:v>
                </c:pt>
                <c:pt idx="1999">
                  <c:v>259</c:v>
                </c:pt>
                <c:pt idx="2000">
                  <c:v>125</c:v>
                </c:pt>
                <c:pt idx="2001">
                  <c:v>125</c:v>
                </c:pt>
                <c:pt idx="2002">
                  <c:v>123</c:v>
                </c:pt>
                <c:pt idx="2003">
                  <c:v>180</c:v>
                </c:pt>
                <c:pt idx="2004">
                  <c:v>123</c:v>
                </c:pt>
                <c:pt idx="2005">
                  <c:v>244</c:v>
                </c:pt>
                <c:pt idx="2006">
                  <c:v>210</c:v>
                </c:pt>
                <c:pt idx="2007">
                  <c:v>197</c:v>
                </c:pt>
                <c:pt idx="2008">
                  <c:v>197</c:v>
                </c:pt>
                <c:pt idx="2009">
                  <c:v>252</c:v>
                </c:pt>
                <c:pt idx="2010">
                  <c:v>338</c:v>
                </c:pt>
                <c:pt idx="2011">
                  <c:v>155</c:v>
                </c:pt>
                <c:pt idx="2012">
                  <c:v>271</c:v>
                </c:pt>
                <c:pt idx="2013">
                  <c:v>302</c:v>
                </c:pt>
                <c:pt idx="2014">
                  <c:v>221</c:v>
                </c:pt>
                <c:pt idx="2015">
                  <c:v>248</c:v>
                </c:pt>
                <c:pt idx="2016">
                  <c:v>202</c:v>
                </c:pt>
                <c:pt idx="2017">
                  <c:v>178</c:v>
                </c:pt>
                <c:pt idx="2018">
                  <c:v>99</c:v>
                </c:pt>
                <c:pt idx="2019">
                  <c:v>-136</c:v>
                </c:pt>
                <c:pt idx="2020">
                  <c:v>132</c:v>
                </c:pt>
                <c:pt idx="2021">
                  <c:v>362</c:v>
                </c:pt>
                <c:pt idx="2022">
                  <c:v>208</c:v>
                </c:pt>
                <c:pt idx="2023">
                  <c:v>173</c:v>
                </c:pt>
                <c:pt idx="2024">
                  <c:v>284</c:v>
                </c:pt>
                <c:pt idx="2025">
                  <c:v>192</c:v>
                </c:pt>
                <c:pt idx="2026">
                  <c:v>252</c:v>
                </c:pt>
                <c:pt idx="2027">
                  <c:v>215</c:v>
                </c:pt>
                <c:pt idx="2028">
                  <c:v>242</c:v>
                </c:pt>
                <c:pt idx="2029">
                  <c:v>242</c:v>
                </c:pt>
                <c:pt idx="2030">
                  <c:v>242</c:v>
                </c:pt>
                <c:pt idx="2031">
                  <c:v>242</c:v>
                </c:pt>
                <c:pt idx="2032">
                  <c:v>167</c:v>
                </c:pt>
                <c:pt idx="2033">
                  <c:v>129</c:v>
                </c:pt>
                <c:pt idx="2034">
                  <c:v>166</c:v>
                </c:pt>
                <c:pt idx="2035">
                  <c:v>211</c:v>
                </c:pt>
                <c:pt idx="2036">
                  <c:v>7</c:v>
                </c:pt>
                <c:pt idx="2037">
                  <c:v>186</c:v>
                </c:pt>
                <c:pt idx="2038">
                  <c:v>238</c:v>
                </c:pt>
                <c:pt idx="2039">
                  <c:v>255</c:v>
                </c:pt>
                <c:pt idx="2040">
                  <c:v>412</c:v>
                </c:pt>
                <c:pt idx="2041">
                  <c:v>189</c:v>
                </c:pt>
                <c:pt idx="2042">
                  <c:v>300</c:v>
                </c:pt>
                <c:pt idx="2043">
                  <c:v>223</c:v>
                </c:pt>
                <c:pt idx="2044">
                  <c:v>103</c:v>
                </c:pt>
                <c:pt idx="2045">
                  <c:v>290</c:v>
                </c:pt>
                <c:pt idx="2046">
                  <c:v>222</c:v>
                </c:pt>
                <c:pt idx="2047">
                  <c:v>177</c:v>
                </c:pt>
                <c:pt idx="2048">
                  <c:v>256</c:v>
                </c:pt>
                <c:pt idx="2049">
                  <c:v>395</c:v>
                </c:pt>
                <c:pt idx="2050">
                  <c:v>296</c:v>
                </c:pt>
                <c:pt idx="2051">
                  <c:v>501</c:v>
                </c:pt>
                <c:pt idx="2052">
                  <c:v>183</c:v>
                </c:pt>
                <c:pt idx="2053">
                  <c:v>212</c:v>
                </c:pt>
                <c:pt idx="2054">
                  <c:v>434</c:v>
                </c:pt>
                <c:pt idx="2055">
                  <c:v>107</c:v>
                </c:pt>
                <c:pt idx="2056">
                  <c:v>67</c:v>
                </c:pt>
                <c:pt idx="2057">
                  <c:v>38</c:v>
                </c:pt>
                <c:pt idx="2058">
                  <c:v>141</c:v>
                </c:pt>
                <c:pt idx="2059">
                  <c:v>197</c:v>
                </c:pt>
                <c:pt idx="2060">
                  <c:v>143</c:v>
                </c:pt>
                <c:pt idx="2061">
                  <c:v>175</c:v>
                </c:pt>
                <c:pt idx="2062">
                  <c:v>120</c:v>
                </c:pt>
                <c:pt idx="2063">
                  <c:v>201</c:v>
                </c:pt>
                <c:pt idx="2064">
                  <c:v>44</c:v>
                </c:pt>
                <c:pt idx="2065">
                  <c:v>-63</c:v>
                </c:pt>
                <c:pt idx="2066">
                  <c:v>86</c:v>
                </c:pt>
                <c:pt idx="2067">
                  <c:v>124</c:v>
                </c:pt>
                <c:pt idx="2068">
                  <c:v>-4</c:v>
                </c:pt>
                <c:pt idx="2069">
                  <c:v>278</c:v>
                </c:pt>
                <c:pt idx="2070">
                  <c:v>121</c:v>
                </c:pt>
                <c:pt idx="2071">
                  <c:v>184</c:v>
                </c:pt>
                <c:pt idx="2072">
                  <c:v>57</c:v>
                </c:pt>
                <c:pt idx="2073">
                  <c:v>154</c:v>
                </c:pt>
                <c:pt idx="2074">
                  <c:v>200</c:v>
                </c:pt>
                <c:pt idx="2075">
                  <c:v>200</c:v>
                </c:pt>
                <c:pt idx="2076">
                  <c:v>423</c:v>
                </c:pt>
                <c:pt idx="2077">
                  <c:v>80</c:v>
                </c:pt>
                <c:pt idx="2078">
                  <c:v>249</c:v>
                </c:pt>
                <c:pt idx="2079">
                  <c:v>327</c:v>
                </c:pt>
                <c:pt idx="2080">
                  <c:v>167</c:v>
                </c:pt>
                <c:pt idx="2081">
                  <c:v>88</c:v>
                </c:pt>
                <c:pt idx="2082">
                  <c:v>100</c:v>
                </c:pt>
                <c:pt idx="2083">
                  <c:v>-214</c:v>
                </c:pt>
                <c:pt idx="2084">
                  <c:v>121</c:v>
                </c:pt>
                <c:pt idx="2085">
                  <c:v>186</c:v>
                </c:pt>
                <c:pt idx="2086">
                  <c:v>220</c:v>
                </c:pt>
                <c:pt idx="2087">
                  <c:v>172</c:v>
                </c:pt>
                <c:pt idx="2088">
                  <c:v>140</c:v>
                </c:pt>
                <c:pt idx="2089">
                  <c:v>-54</c:v>
                </c:pt>
                <c:pt idx="2090">
                  <c:v>25</c:v>
                </c:pt>
                <c:pt idx="2091">
                  <c:v>25</c:v>
                </c:pt>
                <c:pt idx="2092">
                  <c:v>216</c:v>
                </c:pt>
                <c:pt idx="2093">
                  <c:v>65</c:v>
                </c:pt>
                <c:pt idx="2094">
                  <c:v>110</c:v>
                </c:pt>
                <c:pt idx="2095">
                  <c:v>395</c:v>
                </c:pt>
                <c:pt idx="2096">
                  <c:v>15</c:v>
                </c:pt>
                <c:pt idx="2097">
                  <c:v>116</c:v>
                </c:pt>
                <c:pt idx="2098">
                  <c:v>-80</c:v>
                </c:pt>
                <c:pt idx="2099">
                  <c:v>209</c:v>
                </c:pt>
                <c:pt idx="2100">
                  <c:v>161</c:v>
                </c:pt>
                <c:pt idx="2101">
                  <c:v>116</c:v>
                </c:pt>
                <c:pt idx="2102">
                  <c:v>224</c:v>
                </c:pt>
                <c:pt idx="2103">
                  <c:v>222</c:v>
                </c:pt>
                <c:pt idx="2104">
                  <c:v>-19</c:v>
                </c:pt>
                <c:pt idx="2105">
                  <c:v>243</c:v>
                </c:pt>
                <c:pt idx="2106">
                  <c:v>208</c:v>
                </c:pt>
                <c:pt idx="2107">
                  <c:v>154</c:v>
                </c:pt>
                <c:pt idx="2108">
                  <c:v>332</c:v>
                </c:pt>
                <c:pt idx="2109">
                  <c:v>180</c:v>
                </c:pt>
                <c:pt idx="2110">
                  <c:v>180</c:v>
                </c:pt>
                <c:pt idx="2111">
                  <c:v>256</c:v>
                </c:pt>
                <c:pt idx="2112">
                  <c:v>76</c:v>
                </c:pt>
                <c:pt idx="2113">
                  <c:v>-32</c:v>
                </c:pt>
                <c:pt idx="2114">
                  <c:v>232</c:v>
                </c:pt>
                <c:pt idx="2115">
                  <c:v>199</c:v>
                </c:pt>
                <c:pt idx="2116">
                  <c:v>44</c:v>
                </c:pt>
                <c:pt idx="2117">
                  <c:v>263</c:v>
                </c:pt>
                <c:pt idx="2118">
                  <c:v>191</c:v>
                </c:pt>
                <c:pt idx="2119">
                  <c:v>191</c:v>
                </c:pt>
                <c:pt idx="2120">
                  <c:v>144</c:v>
                </c:pt>
                <c:pt idx="2121">
                  <c:v>270</c:v>
                </c:pt>
                <c:pt idx="2122">
                  <c:v>187</c:v>
                </c:pt>
                <c:pt idx="2123">
                  <c:v>368</c:v>
                </c:pt>
                <c:pt idx="2124">
                  <c:v>116</c:v>
                </c:pt>
                <c:pt idx="2125">
                  <c:v>116</c:v>
                </c:pt>
                <c:pt idx="2126">
                  <c:v>144</c:v>
                </c:pt>
                <c:pt idx="2127">
                  <c:v>224</c:v>
                </c:pt>
                <c:pt idx="2128">
                  <c:v>215</c:v>
                </c:pt>
                <c:pt idx="2129">
                  <c:v>371</c:v>
                </c:pt>
                <c:pt idx="2130">
                  <c:v>221</c:v>
                </c:pt>
                <c:pt idx="2131">
                  <c:v>179</c:v>
                </c:pt>
                <c:pt idx="2132">
                  <c:v>163</c:v>
                </c:pt>
                <c:pt idx="2133">
                  <c:v>167</c:v>
                </c:pt>
                <c:pt idx="2134">
                  <c:v>29</c:v>
                </c:pt>
                <c:pt idx="2135">
                  <c:v>295</c:v>
                </c:pt>
                <c:pt idx="2136">
                  <c:v>295</c:v>
                </c:pt>
                <c:pt idx="2137">
                  <c:v>18</c:v>
                </c:pt>
                <c:pt idx="2138">
                  <c:v>105</c:v>
                </c:pt>
                <c:pt idx="2139">
                  <c:v>249</c:v>
                </c:pt>
                <c:pt idx="2140">
                  <c:v>167</c:v>
                </c:pt>
                <c:pt idx="2141">
                  <c:v>199</c:v>
                </c:pt>
                <c:pt idx="2142">
                  <c:v>121</c:v>
                </c:pt>
                <c:pt idx="2143">
                  <c:v>137</c:v>
                </c:pt>
                <c:pt idx="2144">
                  <c:v>66</c:v>
                </c:pt>
                <c:pt idx="2145">
                  <c:v>231</c:v>
                </c:pt>
                <c:pt idx="2146">
                  <c:v>227</c:v>
                </c:pt>
                <c:pt idx="2147">
                  <c:v>86</c:v>
                </c:pt>
                <c:pt idx="2148">
                  <c:v>36</c:v>
                </c:pt>
                <c:pt idx="2149">
                  <c:v>145</c:v>
                </c:pt>
                <c:pt idx="2150">
                  <c:v>89</c:v>
                </c:pt>
                <c:pt idx="2151">
                  <c:v>121</c:v>
                </c:pt>
                <c:pt idx="2152">
                  <c:v>145</c:v>
                </c:pt>
                <c:pt idx="2153">
                  <c:v>249</c:v>
                </c:pt>
                <c:pt idx="2154">
                  <c:v>14</c:v>
                </c:pt>
                <c:pt idx="2155">
                  <c:v>14</c:v>
                </c:pt>
                <c:pt idx="2156">
                  <c:v>-82</c:v>
                </c:pt>
                <c:pt idx="2157">
                  <c:v>151</c:v>
                </c:pt>
                <c:pt idx="2158">
                  <c:v>116</c:v>
                </c:pt>
                <c:pt idx="2159">
                  <c:v>27</c:v>
                </c:pt>
                <c:pt idx="2160">
                  <c:v>29</c:v>
                </c:pt>
                <c:pt idx="2161">
                  <c:v>371</c:v>
                </c:pt>
                <c:pt idx="2162">
                  <c:v>371</c:v>
                </c:pt>
                <c:pt idx="2163">
                  <c:v>85</c:v>
                </c:pt>
                <c:pt idx="2164">
                  <c:v>24</c:v>
                </c:pt>
                <c:pt idx="2165">
                  <c:v>92</c:v>
                </c:pt>
                <c:pt idx="2166">
                  <c:v>-23</c:v>
                </c:pt>
                <c:pt idx="2167">
                  <c:v>107</c:v>
                </c:pt>
                <c:pt idx="2168">
                  <c:v>199</c:v>
                </c:pt>
                <c:pt idx="2169">
                  <c:v>-58</c:v>
                </c:pt>
                <c:pt idx="2170">
                  <c:v>124</c:v>
                </c:pt>
                <c:pt idx="2171">
                  <c:v>63</c:v>
                </c:pt>
                <c:pt idx="2172">
                  <c:v>105</c:v>
                </c:pt>
                <c:pt idx="2173">
                  <c:v>197</c:v>
                </c:pt>
                <c:pt idx="2174">
                  <c:v>12</c:v>
                </c:pt>
                <c:pt idx="2175">
                  <c:v>339</c:v>
                </c:pt>
                <c:pt idx="2176">
                  <c:v>47</c:v>
                </c:pt>
                <c:pt idx="2177">
                  <c:v>190</c:v>
                </c:pt>
                <c:pt idx="2178">
                  <c:v>190</c:v>
                </c:pt>
                <c:pt idx="2179">
                  <c:v>104</c:v>
                </c:pt>
                <c:pt idx="2180">
                  <c:v>124</c:v>
                </c:pt>
                <c:pt idx="2181">
                  <c:v>147</c:v>
                </c:pt>
                <c:pt idx="2182">
                  <c:v>197</c:v>
                </c:pt>
                <c:pt idx="2183">
                  <c:v>197</c:v>
                </c:pt>
                <c:pt idx="2184">
                  <c:v>136</c:v>
                </c:pt>
                <c:pt idx="2185">
                  <c:v>278</c:v>
                </c:pt>
                <c:pt idx="2186">
                  <c:v>231</c:v>
                </c:pt>
                <c:pt idx="2187">
                  <c:v>-32</c:v>
                </c:pt>
                <c:pt idx="2188">
                  <c:v>187</c:v>
                </c:pt>
                <c:pt idx="2189">
                  <c:v>325</c:v>
                </c:pt>
                <c:pt idx="2190">
                  <c:v>316</c:v>
                </c:pt>
                <c:pt idx="2191">
                  <c:v>368</c:v>
                </c:pt>
                <c:pt idx="2192">
                  <c:v>-4</c:v>
                </c:pt>
                <c:pt idx="2193">
                  <c:v>14</c:v>
                </c:pt>
                <c:pt idx="2194">
                  <c:v>58</c:v>
                </c:pt>
                <c:pt idx="2195">
                  <c:v>58</c:v>
                </c:pt>
                <c:pt idx="2196">
                  <c:v>73</c:v>
                </c:pt>
                <c:pt idx="2197">
                  <c:v>75</c:v>
                </c:pt>
                <c:pt idx="2198">
                  <c:v>249</c:v>
                </c:pt>
                <c:pt idx="2199">
                  <c:v>316</c:v>
                </c:pt>
                <c:pt idx="2200">
                  <c:v>344</c:v>
                </c:pt>
                <c:pt idx="2201">
                  <c:v>226</c:v>
                </c:pt>
                <c:pt idx="2202">
                  <c:v>375</c:v>
                </c:pt>
                <c:pt idx="2203">
                  <c:v>53</c:v>
                </c:pt>
                <c:pt idx="2204">
                  <c:v>91</c:v>
                </c:pt>
                <c:pt idx="2205">
                  <c:v>299</c:v>
                </c:pt>
                <c:pt idx="2206">
                  <c:v>299</c:v>
                </c:pt>
                <c:pt idx="2207">
                  <c:v>287</c:v>
                </c:pt>
                <c:pt idx="2208">
                  <c:v>163</c:v>
                </c:pt>
                <c:pt idx="2209">
                  <c:v>87</c:v>
                </c:pt>
                <c:pt idx="2210">
                  <c:v>224</c:v>
                </c:pt>
                <c:pt idx="2211">
                  <c:v>281</c:v>
                </c:pt>
                <c:pt idx="2212">
                  <c:v>318</c:v>
                </c:pt>
                <c:pt idx="2213">
                  <c:v>35</c:v>
                </c:pt>
                <c:pt idx="2214">
                  <c:v>33</c:v>
                </c:pt>
                <c:pt idx="2215">
                  <c:v>154</c:v>
                </c:pt>
                <c:pt idx="2216">
                  <c:v>346</c:v>
                </c:pt>
                <c:pt idx="2217">
                  <c:v>64</c:v>
                </c:pt>
                <c:pt idx="2218">
                  <c:v>435</c:v>
                </c:pt>
                <c:pt idx="2219">
                  <c:v>-52</c:v>
                </c:pt>
                <c:pt idx="2220">
                  <c:v>241</c:v>
                </c:pt>
                <c:pt idx="2221">
                  <c:v>124</c:v>
                </c:pt>
                <c:pt idx="2222">
                  <c:v>443</c:v>
                </c:pt>
                <c:pt idx="2223">
                  <c:v>342</c:v>
                </c:pt>
                <c:pt idx="2224">
                  <c:v>192</c:v>
                </c:pt>
                <c:pt idx="2225">
                  <c:v>-10</c:v>
                </c:pt>
                <c:pt idx="2226">
                  <c:v>-16</c:v>
                </c:pt>
                <c:pt idx="2227">
                  <c:v>40</c:v>
                </c:pt>
                <c:pt idx="2228">
                  <c:v>104</c:v>
                </c:pt>
                <c:pt idx="2229">
                  <c:v>97</c:v>
                </c:pt>
                <c:pt idx="2230">
                  <c:v>-16</c:v>
                </c:pt>
                <c:pt idx="2231">
                  <c:v>-16</c:v>
                </c:pt>
                <c:pt idx="2232">
                  <c:v>284</c:v>
                </c:pt>
                <c:pt idx="2233">
                  <c:v>71</c:v>
                </c:pt>
                <c:pt idx="2234">
                  <c:v>54</c:v>
                </c:pt>
                <c:pt idx="2235">
                  <c:v>356</c:v>
                </c:pt>
                <c:pt idx="2236">
                  <c:v>235</c:v>
                </c:pt>
                <c:pt idx="2237">
                  <c:v>63</c:v>
                </c:pt>
                <c:pt idx="2238">
                  <c:v>243</c:v>
                </c:pt>
                <c:pt idx="2239">
                  <c:v>202</c:v>
                </c:pt>
                <c:pt idx="2240">
                  <c:v>38</c:v>
                </c:pt>
                <c:pt idx="2241">
                  <c:v>359</c:v>
                </c:pt>
                <c:pt idx="2242">
                  <c:v>397</c:v>
                </c:pt>
                <c:pt idx="2243">
                  <c:v>203</c:v>
                </c:pt>
                <c:pt idx="2244">
                  <c:v>282</c:v>
                </c:pt>
                <c:pt idx="2245">
                  <c:v>177</c:v>
                </c:pt>
                <c:pt idx="2246">
                  <c:v>43</c:v>
                </c:pt>
                <c:pt idx="2247">
                  <c:v>279</c:v>
                </c:pt>
                <c:pt idx="2248">
                  <c:v>374</c:v>
                </c:pt>
                <c:pt idx="2249">
                  <c:v>230</c:v>
                </c:pt>
                <c:pt idx="2250">
                  <c:v>260</c:v>
                </c:pt>
                <c:pt idx="2251">
                  <c:v>28</c:v>
                </c:pt>
                <c:pt idx="2252">
                  <c:v>133</c:v>
                </c:pt>
                <c:pt idx="2253">
                  <c:v>329</c:v>
                </c:pt>
                <c:pt idx="2254">
                  <c:v>202</c:v>
                </c:pt>
                <c:pt idx="2255">
                  <c:v>148</c:v>
                </c:pt>
                <c:pt idx="2256">
                  <c:v>298</c:v>
                </c:pt>
                <c:pt idx="2257">
                  <c:v>23</c:v>
                </c:pt>
                <c:pt idx="2258">
                  <c:v>220</c:v>
                </c:pt>
                <c:pt idx="2259">
                  <c:v>207</c:v>
                </c:pt>
                <c:pt idx="2260">
                  <c:v>108</c:v>
                </c:pt>
                <c:pt idx="2261">
                  <c:v>259</c:v>
                </c:pt>
                <c:pt idx="2262">
                  <c:v>214</c:v>
                </c:pt>
                <c:pt idx="2263">
                  <c:v>94</c:v>
                </c:pt>
                <c:pt idx="2264">
                  <c:v>255</c:v>
                </c:pt>
                <c:pt idx="2265">
                  <c:v>40</c:v>
                </c:pt>
                <c:pt idx="2266">
                  <c:v>210</c:v>
                </c:pt>
                <c:pt idx="2267">
                  <c:v>44</c:v>
                </c:pt>
                <c:pt idx="2268">
                  <c:v>304</c:v>
                </c:pt>
                <c:pt idx="2269">
                  <c:v>109</c:v>
                </c:pt>
                <c:pt idx="2270">
                  <c:v>131</c:v>
                </c:pt>
                <c:pt idx="2271">
                  <c:v>76</c:v>
                </c:pt>
                <c:pt idx="2272">
                  <c:v>37</c:v>
                </c:pt>
                <c:pt idx="2273">
                  <c:v>158</c:v>
                </c:pt>
                <c:pt idx="2274">
                  <c:v>185</c:v>
                </c:pt>
                <c:pt idx="2275">
                  <c:v>-68</c:v>
                </c:pt>
                <c:pt idx="2276">
                  <c:v>225</c:v>
                </c:pt>
                <c:pt idx="2277">
                  <c:v>65</c:v>
                </c:pt>
                <c:pt idx="2278">
                  <c:v>-128</c:v>
                </c:pt>
                <c:pt idx="2279">
                  <c:v>214</c:v>
                </c:pt>
                <c:pt idx="2280">
                  <c:v>182</c:v>
                </c:pt>
                <c:pt idx="2281">
                  <c:v>182</c:v>
                </c:pt>
                <c:pt idx="2282">
                  <c:v>23</c:v>
                </c:pt>
                <c:pt idx="2283">
                  <c:v>180</c:v>
                </c:pt>
                <c:pt idx="2284">
                  <c:v>189</c:v>
                </c:pt>
                <c:pt idx="2285">
                  <c:v>317</c:v>
                </c:pt>
                <c:pt idx="2286">
                  <c:v>210</c:v>
                </c:pt>
                <c:pt idx="2287">
                  <c:v>162</c:v>
                </c:pt>
                <c:pt idx="2288">
                  <c:v>266</c:v>
                </c:pt>
                <c:pt idx="2289">
                  <c:v>14</c:v>
                </c:pt>
                <c:pt idx="2290">
                  <c:v>173</c:v>
                </c:pt>
                <c:pt idx="2291">
                  <c:v>324</c:v>
                </c:pt>
                <c:pt idx="2292">
                  <c:v>265</c:v>
                </c:pt>
                <c:pt idx="2293">
                  <c:v>81</c:v>
                </c:pt>
                <c:pt idx="2294">
                  <c:v>180</c:v>
                </c:pt>
                <c:pt idx="2295">
                  <c:v>239</c:v>
                </c:pt>
                <c:pt idx="2296">
                  <c:v>220</c:v>
                </c:pt>
                <c:pt idx="2297">
                  <c:v>282</c:v>
                </c:pt>
                <c:pt idx="2298">
                  <c:v>207</c:v>
                </c:pt>
                <c:pt idx="2299">
                  <c:v>211</c:v>
                </c:pt>
                <c:pt idx="2300">
                  <c:v>221</c:v>
                </c:pt>
                <c:pt idx="2301">
                  <c:v>225</c:v>
                </c:pt>
                <c:pt idx="2302">
                  <c:v>110</c:v>
                </c:pt>
                <c:pt idx="2303">
                  <c:v>110</c:v>
                </c:pt>
                <c:pt idx="2304">
                  <c:v>354</c:v>
                </c:pt>
                <c:pt idx="2305">
                  <c:v>354</c:v>
                </c:pt>
                <c:pt idx="2306">
                  <c:v>110</c:v>
                </c:pt>
                <c:pt idx="2307">
                  <c:v>259</c:v>
                </c:pt>
                <c:pt idx="2308">
                  <c:v>201</c:v>
                </c:pt>
                <c:pt idx="2309">
                  <c:v>267</c:v>
                </c:pt>
                <c:pt idx="2310">
                  <c:v>232</c:v>
                </c:pt>
                <c:pt idx="2311">
                  <c:v>242</c:v>
                </c:pt>
                <c:pt idx="2312">
                  <c:v>276</c:v>
                </c:pt>
                <c:pt idx="2313">
                  <c:v>186</c:v>
                </c:pt>
                <c:pt idx="2314">
                  <c:v>263</c:v>
                </c:pt>
                <c:pt idx="2315">
                  <c:v>154</c:v>
                </c:pt>
                <c:pt idx="2316">
                  <c:v>242</c:v>
                </c:pt>
                <c:pt idx="2317">
                  <c:v>219</c:v>
                </c:pt>
                <c:pt idx="2318">
                  <c:v>65</c:v>
                </c:pt>
                <c:pt idx="2319">
                  <c:v>360</c:v>
                </c:pt>
                <c:pt idx="2320">
                  <c:v>387</c:v>
                </c:pt>
                <c:pt idx="2321">
                  <c:v>-109</c:v>
                </c:pt>
                <c:pt idx="2322">
                  <c:v>51</c:v>
                </c:pt>
                <c:pt idx="2323">
                  <c:v>19</c:v>
                </c:pt>
                <c:pt idx="2324">
                  <c:v>19</c:v>
                </c:pt>
                <c:pt idx="2325">
                  <c:v>-232</c:v>
                </c:pt>
                <c:pt idx="2326">
                  <c:v>109</c:v>
                </c:pt>
                <c:pt idx="2327">
                  <c:v>-140</c:v>
                </c:pt>
                <c:pt idx="2328">
                  <c:v>-140</c:v>
                </c:pt>
                <c:pt idx="2329">
                  <c:v>243</c:v>
                </c:pt>
                <c:pt idx="2330">
                  <c:v>-110</c:v>
                </c:pt>
                <c:pt idx="2331">
                  <c:v>155</c:v>
                </c:pt>
              </c:numCache>
            </c:numRef>
          </c:xVal>
          <c:yVal>
            <c:numRef>
              <c:f>Sheet1!$B$1:$B$2332</c:f>
              <c:numCache>
                <c:formatCode>General</c:formatCode>
                <c:ptCount val="2332"/>
                <c:pt idx="0">
                  <c:v>172</c:v>
                </c:pt>
                <c:pt idx="1">
                  <c:v>300</c:v>
                </c:pt>
                <c:pt idx="2">
                  <c:v>101</c:v>
                </c:pt>
                <c:pt idx="3">
                  <c:v>238</c:v>
                </c:pt>
                <c:pt idx="4">
                  <c:v>210</c:v>
                </c:pt>
                <c:pt idx="5">
                  <c:v>211</c:v>
                </c:pt>
                <c:pt idx="6">
                  <c:v>293</c:v>
                </c:pt>
                <c:pt idx="7">
                  <c:v>203</c:v>
                </c:pt>
                <c:pt idx="8">
                  <c:v>291</c:v>
                </c:pt>
                <c:pt idx="9">
                  <c:v>414</c:v>
                </c:pt>
                <c:pt idx="10">
                  <c:v>199</c:v>
                </c:pt>
                <c:pt idx="11">
                  <c:v>205</c:v>
                </c:pt>
                <c:pt idx="12">
                  <c:v>25</c:v>
                </c:pt>
                <c:pt idx="13">
                  <c:v>189</c:v>
                </c:pt>
                <c:pt idx="14">
                  <c:v>448</c:v>
                </c:pt>
                <c:pt idx="15">
                  <c:v>355</c:v>
                </c:pt>
                <c:pt idx="16">
                  <c:v>345</c:v>
                </c:pt>
                <c:pt idx="17">
                  <c:v>232</c:v>
                </c:pt>
                <c:pt idx="18">
                  <c:v>183</c:v>
                </c:pt>
                <c:pt idx="19">
                  <c:v>311</c:v>
                </c:pt>
                <c:pt idx="20">
                  <c:v>43</c:v>
                </c:pt>
                <c:pt idx="21">
                  <c:v>287</c:v>
                </c:pt>
                <c:pt idx="22">
                  <c:v>187</c:v>
                </c:pt>
                <c:pt idx="23">
                  <c:v>146</c:v>
                </c:pt>
                <c:pt idx="24">
                  <c:v>601</c:v>
                </c:pt>
                <c:pt idx="25">
                  <c:v>373</c:v>
                </c:pt>
                <c:pt idx="26">
                  <c:v>476</c:v>
                </c:pt>
                <c:pt idx="27">
                  <c:v>643</c:v>
                </c:pt>
                <c:pt idx="28">
                  <c:v>218</c:v>
                </c:pt>
                <c:pt idx="29">
                  <c:v>558</c:v>
                </c:pt>
                <c:pt idx="30">
                  <c:v>55</c:v>
                </c:pt>
                <c:pt idx="31">
                  <c:v>396</c:v>
                </c:pt>
                <c:pt idx="32">
                  <c:v>400</c:v>
                </c:pt>
                <c:pt idx="33">
                  <c:v>128</c:v>
                </c:pt>
                <c:pt idx="34">
                  <c:v>245</c:v>
                </c:pt>
                <c:pt idx="35">
                  <c:v>-1</c:v>
                </c:pt>
                <c:pt idx="36">
                  <c:v>315</c:v>
                </c:pt>
                <c:pt idx="37">
                  <c:v>343</c:v>
                </c:pt>
                <c:pt idx="38">
                  <c:v>346</c:v>
                </c:pt>
                <c:pt idx="39">
                  <c:v>258</c:v>
                </c:pt>
                <c:pt idx="40">
                  <c:v>308</c:v>
                </c:pt>
                <c:pt idx="41">
                  <c:v>457</c:v>
                </c:pt>
                <c:pt idx="42">
                  <c:v>234</c:v>
                </c:pt>
                <c:pt idx="43">
                  <c:v>125</c:v>
                </c:pt>
                <c:pt idx="44">
                  <c:v>275</c:v>
                </c:pt>
                <c:pt idx="45">
                  <c:v>256</c:v>
                </c:pt>
                <c:pt idx="46">
                  <c:v>388</c:v>
                </c:pt>
                <c:pt idx="47">
                  <c:v>254</c:v>
                </c:pt>
                <c:pt idx="48">
                  <c:v>348</c:v>
                </c:pt>
                <c:pt idx="49">
                  <c:v>219</c:v>
                </c:pt>
                <c:pt idx="50">
                  <c:v>383</c:v>
                </c:pt>
                <c:pt idx="51">
                  <c:v>31</c:v>
                </c:pt>
                <c:pt idx="52">
                  <c:v>320</c:v>
                </c:pt>
                <c:pt idx="53">
                  <c:v>238</c:v>
                </c:pt>
                <c:pt idx="54">
                  <c:v>133</c:v>
                </c:pt>
                <c:pt idx="55">
                  <c:v>241</c:v>
                </c:pt>
                <c:pt idx="56">
                  <c:v>276</c:v>
                </c:pt>
                <c:pt idx="57">
                  <c:v>245</c:v>
                </c:pt>
                <c:pt idx="58">
                  <c:v>696</c:v>
                </c:pt>
                <c:pt idx="59">
                  <c:v>233</c:v>
                </c:pt>
                <c:pt idx="60">
                  <c:v>185</c:v>
                </c:pt>
                <c:pt idx="61">
                  <c:v>272</c:v>
                </c:pt>
                <c:pt idx="62">
                  <c:v>294</c:v>
                </c:pt>
                <c:pt idx="63">
                  <c:v>252</c:v>
                </c:pt>
                <c:pt idx="64">
                  <c:v>403</c:v>
                </c:pt>
                <c:pt idx="65">
                  <c:v>326</c:v>
                </c:pt>
                <c:pt idx="66">
                  <c:v>226</c:v>
                </c:pt>
                <c:pt idx="67">
                  <c:v>356</c:v>
                </c:pt>
                <c:pt idx="68">
                  <c:v>247</c:v>
                </c:pt>
                <c:pt idx="69">
                  <c:v>424</c:v>
                </c:pt>
                <c:pt idx="70">
                  <c:v>275</c:v>
                </c:pt>
                <c:pt idx="71">
                  <c:v>337</c:v>
                </c:pt>
                <c:pt idx="72">
                  <c:v>316</c:v>
                </c:pt>
                <c:pt idx="73">
                  <c:v>412</c:v>
                </c:pt>
                <c:pt idx="74">
                  <c:v>254</c:v>
                </c:pt>
                <c:pt idx="75">
                  <c:v>354</c:v>
                </c:pt>
                <c:pt idx="76">
                  <c:v>159</c:v>
                </c:pt>
                <c:pt idx="77">
                  <c:v>552</c:v>
                </c:pt>
                <c:pt idx="78">
                  <c:v>288</c:v>
                </c:pt>
                <c:pt idx="79">
                  <c:v>448</c:v>
                </c:pt>
                <c:pt idx="80">
                  <c:v>-142</c:v>
                </c:pt>
                <c:pt idx="81">
                  <c:v>149</c:v>
                </c:pt>
                <c:pt idx="82">
                  <c:v>160</c:v>
                </c:pt>
                <c:pt idx="83">
                  <c:v>-71</c:v>
                </c:pt>
                <c:pt idx="84">
                  <c:v>-103</c:v>
                </c:pt>
                <c:pt idx="85">
                  <c:v>172</c:v>
                </c:pt>
                <c:pt idx="86">
                  <c:v>-128</c:v>
                </c:pt>
                <c:pt idx="87">
                  <c:v>-71</c:v>
                </c:pt>
                <c:pt idx="88">
                  <c:v>222</c:v>
                </c:pt>
                <c:pt idx="89">
                  <c:v>5</c:v>
                </c:pt>
                <c:pt idx="90">
                  <c:v>64</c:v>
                </c:pt>
                <c:pt idx="91">
                  <c:v>44</c:v>
                </c:pt>
                <c:pt idx="92">
                  <c:v>242</c:v>
                </c:pt>
                <c:pt idx="93">
                  <c:v>169</c:v>
                </c:pt>
                <c:pt idx="94">
                  <c:v>-25</c:v>
                </c:pt>
                <c:pt idx="95">
                  <c:v>164</c:v>
                </c:pt>
                <c:pt idx="96">
                  <c:v>-20</c:v>
                </c:pt>
                <c:pt idx="97">
                  <c:v>229</c:v>
                </c:pt>
                <c:pt idx="98">
                  <c:v>7</c:v>
                </c:pt>
                <c:pt idx="99">
                  <c:v>-22</c:v>
                </c:pt>
                <c:pt idx="100">
                  <c:v>129</c:v>
                </c:pt>
                <c:pt idx="101">
                  <c:v>129</c:v>
                </c:pt>
                <c:pt idx="102">
                  <c:v>118</c:v>
                </c:pt>
                <c:pt idx="103">
                  <c:v>-131</c:v>
                </c:pt>
                <c:pt idx="104">
                  <c:v>164</c:v>
                </c:pt>
                <c:pt idx="105">
                  <c:v>-183</c:v>
                </c:pt>
                <c:pt idx="106">
                  <c:v>-479</c:v>
                </c:pt>
                <c:pt idx="107">
                  <c:v>-131</c:v>
                </c:pt>
                <c:pt idx="108">
                  <c:v>-53</c:v>
                </c:pt>
                <c:pt idx="109">
                  <c:v>-89</c:v>
                </c:pt>
                <c:pt idx="110">
                  <c:v>245</c:v>
                </c:pt>
                <c:pt idx="111">
                  <c:v>10</c:v>
                </c:pt>
                <c:pt idx="112">
                  <c:v>-146</c:v>
                </c:pt>
                <c:pt idx="113">
                  <c:v>294</c:v>
                </c:pt>
                <c:pt idx="114">
                  <c:v>122</c:v>
                </c:pt>
                <c:pt idx="115">
                  <c:v>157</c:v>
                </c:pt>
                <c:pt idx="116">
                  <c:v>73</c:v>
                </c:pt>
                <c:pt idx="117">
                  <c:v>62</c:v>
                </c:pt>
                <c:pt idx="118">
                  <c:v>252</c:v>
                </c:pt>
                <c:pt idx="119">
                  <c:v>391</c:v>
                </c:pt>
                <c:pt idx="120">
                  <c:v>369</c:v>
                </c:pt>
                <c:pt idx="121">
                  <c:v>255</c:v>
                </c:pt>
                <c:pt idx="122">
                  <c:v>-163</c:v>
                </c:pt>
                <c:pt idx="123">
                  <c:v>6</c:v>
                </c:pt>
                <c:pt idx="124">
                  <c:v>227</c:v>
                </c:pt>
                <c:pt idx="125">
                  <c:v>-131</c:v>
                </c:pt>
                <c:pt idx="126">
                  <c:v>104</c:v>
                </c:pt>
                <c:pt idx="127">
                  <c:v>142</c:v>
                </c:pt>
                <c:pt idx="128">
                  <c:v>73</c:v>
                </c:pt>
                <c:pt idx="129">
                  <c:v>169</c:v>
                </c:pt>
                <c:pt idx="130">
                  <c:v>125</c:v>
                </c:pt>
                <c:pt idx="131">
                  <c:v>-40</c:v>
                </c:pt>
                <c:pt idx="132">
                  <c:v>-102</c:v>
                </c:pt>
                <c:pt idx="133">
                  <c:v>171</c:v>
                </c:pt>
                <c:pt idx="134">
                  <c:v>217</c:v>
                </c:pt>
                <c:pt idx="135">
                  <c:v>-137</c:v>
                </c:pt>
                <c:pt idx="136">
                  <c:v>159</c:v>
                </c:pt>
                <c:pt idx="137">
                  <c:v>-8</c:v>
                </c:pt>
                <c:pt idx="138">
                  <c:v>109</c:v>
                </c:pt>
                <c:pt idx="139">
                  <c:v>151</c:v>
                </c:pt>
                <c:pt idx="140">
                  <c:v>202</c:v>
                </c:pt>
                <c:pt idx="141">
                  <c:v>171</c:v>
                </c:pt>
                <c:pt idx="142">
                  <c:v>104</c:v>
                </c:pt>
                <c:pt idx="143">
                  <c:v>-153</c:v>
                </c:pt>
                <c:pt idx="144">
                  <c:v>501</c:v>
                </c:pt>
                <c:pt idx="145">
                  <c:v>-25</c:v>
                </c:pt>
                <c:pt idx="146">
                  <c:v>228</c:v>
                </c:pt>
                <c:pt idx="147">
                  <c:v>95</c:v>
                </c:pt>
                <c:pt idx="148">
                  <c:v>110</c:v>
                </c:pt>
                <c:pt idx="149">
                  <c:v>-106</c:v>
                </c:pt>
                <c:pt idx="150">
                  <c:v>-8</c:v>
                </c:pt>
                <c:pt idx="151">
                  <c:v>168</c:v>
                </c:pt>
                <c:pt idx="152">
                  <c:v>325</c:v>
                </c:pt>
                <c:pt idx="153">
                  <c:v>253</c:v>
                </c:pt>
                <c:pt idx="154">
                  <c:v>28</c:v>
                </c:pt>
                <c:pt idx="155">
                  <c:v>335</c:v>
                </c:pt>
                <c:pt idx="156">
                  <c:v>249</c:v>
                </c:pt>
                <c:pt idx="157">
                  <c:v>136</c:v>
                </c:pt>
                <c:pt idx="158">
                  <c:v>61</c:v>
                </c:pt>
                <c:pt idx="159">
                  <c:v>221</c:v>
                </c:pt>
                <c:pt idx="160">
                  <c:v>-61</c:v>
                </c:pt>
                <c:pt idx="161">
                  <c:v>116</c:v>
                </c:pt>
                <c:pt idx="162">
                  <c:v>-78</c:v>
                </c:pt>
                <c:pt idx="163">
                  <c:v>-14</c:v>
                </c:pt>
                <c:pt idx="164">
                  <c:v>106</c:v>
                </c:pt>
                <c:pt idx="165">
                  <c:v>-161</c:v>
                </c:pt>
                <c:pt idx="166">
                  <c:v>159</c:v>
                </c:pt>
                <c:pt idx="167">
                  <c:v>-102</c:v>
                </c:pt>
                <c:pt idx="168">
                  <c:v>141</c:v>
                </c:pt>
                <c:pt idx="169">
                  <c:v>323</c:v>
                </c:pt>
                <c:pt idx="170">
                  <c:v>157</c:v>
                </c:pt>
                <c:pt idx="171">
                  <c:v>72</c:v>
                </c:pt>
                <c:pt idx="172">
                  <c:v>-34</c:v>
                </c:pt>
                <c:pt idx="173">
                  <c:v>58</c:v>
                </c:pt>
                <c:pt idx="174">
                  <c:v>173</c:v>
                </c:pt>
                <c:pt idx="175">
                  <c:v>-23</c:v>
                </c:pt>
                <c:pt idx="176">
                  <c:v>0</c:v>
                </c:pt>
                <c:pt idx="177">
                  <c:v>360</c:v>
                </c:pt>
                <c:pt idx="178">
                  <c:v>140</c:v>
                </c:pt>
                <c:pt idx="179">
                  <c:v>-141</c:v>
                </c:pt>
                <c:pt idx="180">
                  <c:v>67</c:v>
                </c:pt>
                <c:pt idx="181">
                  <c:v>-453</c:v>
                </c:pt>
                <c:pt idx="182">
                  <c:v>273</c:v>
                </c:pt>
                <c:pt idx="183">
                  <c:v>306</c:v>
                </c:pt>
                <c:pt idx="184">
                  <c:v>306</c:v>
                </c:pt>
                <c:pt idx="185">
                  <c:v>499</c:v>
                </c:pt>
                <c:pt idx="186">
                  <c:v>-114</c:v>
                </c:pt>
                <c:pt idx="187">
                  <c:v>422</c:v>
                </c:pt>
                <c:pt idx="188">
                  <c:v>338</c:v>
                </c:pt>
                <c:pt idx="189">
                  <c:v>215</c:v>
                </c:pt>
                <c:pt idx="190">
                  <c:v>197</c:v>
                </c:pt>
                <c:pt idx="191">
                  <c:v>321</c:v>
                </c:pt>
                <c:pt idx="192">
                  <c:v>317</c:v>
                </c:pt>
                <c:pt idx="193">
                  <c:v>356</c:v>
                </c:pt>
                <c:pt idx="194">
                  <c:v>310</c:v>
                </c:pt>
                <c:pt idx="195">
                  <c:v>112</c:v>
                </c:pt>
                <c:pt idx="196">
                  <c:v>512</c:v>
                </c:pt>
                <c:pt idx="197">
                  <c:v>-69</c:v>
                </c:pt>
                <c:pt idx="198">
                  <c:v>388</c:v>
                </c:pt>
                <c:pt idx="199">
                  <c:v>196</c:v>
                </c:pt>
                <c:pt idx="200">
                  <c:v>12</c:v>
                </c:pt>
                <c:pt idx="201">
                  <c:v>12</c:v>
                </c:pt>
                <c:pt idx="202">
                  <c:v>64</c:v>
                </c:pt>
                <c:pt idx="203">
                  <c:v>113</c:v>
                </c:pt>
                <c:pt idx="204">
                  <c:v>19</c:v>
                </c:pt>
                <c:pt idx="205">
                  <c:v>143</c:v>
                </c:pt>
                <c:pt idx="206">
                  <c:v>151</c:v>
                </c:pt>
                <c:pt idx="207">
                  <c:v>-87</c:v>
                </c:pt>
                <c:pt idx="208">
                  <c:v>-3</c:v>
                </c:pt>
                <c:pt idx="209">
                  <c:v>244</c:v>
                </c:pt>
                <c:pt idx="210">
                  <c:v>17</c:v>
                </c:pt>
                <c:pt idx="211">
                  <c:v>-25</c:v>
                </c:pt>
                <c:pt idx="212">
                  <c:v>182</c:v>
                </c:pt>
                <c:pt idx="213">
                  <c:v>-81</c:v>
                </c:pt>
                <c:pt idx="214">
                  <c:v>119</c:v>
                </c:pt>
                <c:pt idx="215">
                  <c:v>346</c:v>
                </c:pt>
                <c:pt idx="216">
                  <c:v>205</c:v>
                </c:pt>
                <c:pt idx="217">
                  <c:v>208</c:v>
                </c:pt>
                <c:pt idx="218">
                  <c:v>344</c:v>
                </c:pt>
                <c:pt idx="219">
                  <c:v>350</c:v>
                </c:pt>
                <c:pt idx="220">
                  <c:v>189</c:v>
                </c:pt>
                <c:pt idx="221">
                  <c:v>156</c:v>
                </c:pt>
                <c:pt idx="222">
                  <c:v>421</c:v>
                </c:pt>
                <c:pt idx="223">
                  <c:v>563</c:v>
                </c:pt>
                <c:pt idx="224">
                  <c:v>454</c:v>
                </c:pt>
                <c:pt idx="225">
                  <c:v>422</c:v>
                </c:pt>
                <c:pt idx="226">
                  <c:v>227</c:v>
                </c:pt>
                <c:pt idx="227">
                  <c:v>531</c:v>
                </c:pt>
                <c:pt idx="228">
                  <c:v>-59</c:v>
                </c:pt>
                <c:pt idx="229">
                  <c:v>-121</c:v>
                </c:pt>
                <c:pt idx="230">
                  <c:v>-109</c:v>
                </c:pt>
                <c:pt idx="231">
                  <c:v>-174</c:v>
                </c:pt>
                <c:pt idx="232">
                  <c:v>-69</c:v>
                </c:pt>
                <c:pt idx="233">
                  <c:v>-170</c:v>
                </c:pt>
                <c:pt idx="234">
                  <c:v>143</c:v>
                </c:pt>
                <c:pt idx="235">
                  <c:v>24</c:v>
                </c:pt>
                <c:pt idx="236">
                  <c:v>157</c:v>
                </c:pt>
                <c:pt idx="237">
                  <c:v>92</c:v>
                </c:pt>
                <c:pt idx="238">
                  <c:v>-74</c:v>
                </c:pt>
                <c:pt idx="239">
                  <c:v>82</c:v>
                </c:pt>
                <c:pt idx="240">
                  <c:v>-24</c:v>
                </c:pt>
                <c:pt idx="241">
                  <c:v>-115</c:v>
                </c:pt>
                <c:pt idx="242">
                  <c:v>321</c:v>
                </c:pt>
                <c:pt idx="243">
                  <c:v>184</c:v>
                </c:pt>
                <c:pt idx="244">
                  <c:v>-108</c:v>
                </c:pt>
                <c:pt idx="245">
                  <c:v>107</c:v>
                </c:pt>
                <c:pt idx="246">
                  <c:v>-71</c:v>
                </c:pt>
                <c:pt idx="247">
                  <c:v>132</c:v>
                </c:pt>
                <c:pt idx="248">
                  <c:v>-11</c:v>
                </c:pt>
                <c:pt idx="249">
                  <c:v>69</c:v>
                </c:pt>
                <c:pt idx="250">
                  <c:v>-80</c:v>
                </c:pt>
                <c:pt idx="251">
                  <c:v>255</c:v>
                </c:pt>
                <c:pt idx="252">
                  <c:v>-8</c:v>
                </c:pt>
                <c:pt idx="253">
                  <c:v>193</c:v>
                </c:pt>
                <c:pt idx="254">
                  <c:v>5</c:v>
                </c:pt>
                <c:pt idx="255">
                  <c:v>21</c:v>
                </c:pt>
                <c:pt idx="256">
                  <c:v>-125</c:v>
                </c:pt>
                <c:pt idx="257">
                  <c:v>88</c:v>
                </c:pt>
                <c:pt idx="258">
                  <c:v>41</c:v>
                </c:pt>
                <c:pt idx="259">
                  <c:v>57</c:v>
                </c:pt>
                <c:pt idx="260">
                  <c:v>-6</c:v>
                </c:pt>
                <c:pt idx="261">
                  <c:v>173</c:v>
                </c:pt>
                <c:pt idx="262">
                  <c:v>103</c:v>
                </c:pt>
                <c:pt idx="263">
                  <c:v>107</c:v>
                </c:pt>
                <c:pt idx="264">
                  <c:v>-284</c:v>
                </c:pt>
                <c:pt idx="265">
                  <c:v>-43</c:v>
                </c:pt>
                <c:pt idx="266">
                  <c:v>271</c:v>
                </c:pt>
                <c:pt idx="267">
                  <c:v>65</c:v>
                </c:pt>
                <c:pt idx="268">
                  <c:v>181</c:v>
                </c:pt>
                <c:pt idx="269">
                  <c:v>90</c:v>
                </c:pt>
                <c:pt idx="270">
                  <c:v>86</c:v>
                </c:pt>
                <c:pt idx="271">
                  <c:v>95</c:v>
                </c:pt>
                <c:pt idx="272">
                  <c:v>206</c:v>
                </c:pt>
                <c:pt idx="273">
                  <c:v>-74</c:v>
                </c:pt>
                <c:pt idx="274">
                  <c:v>273</c:v>
                </c:pt>
                <c:pt idx="275">
                  <c:v>114</c:v>
                </c:pt>
                <c:pt idx="276">
                  <c:v>273</c:v>
                </c:pt>
                <c:pt idx="277">
                  <c:v>253</c:v>
                </c:pt>
                <c:pt idx="278">
                  <c:v>198</c:v>
                </c:pt>
                <c:pt idx="279">
                  <c:v>4</c:v>
                </c:pt>
                <c:pt idx="280">
                  <c:v>-30</c:v>
                </c:pt>
                <c:pt idx="281">
                  <c:v>-103</c:v>
                </c:pt>
                <c:pt idx="282">
                  <c:v>65</c:v>
                </c:pt>
                <c:pt idx="283">
                  <c:v>12</c:v>
                </c:pt>
                <c:pt idx="284">
                  <c:v>55</c:v>
                </c:pt>
                <c:pt idx="285">
                  <c:v>-199</c:v>
                </c:pt>
                <c:pt idx="286">
                  <c:v>231</c:v>
                </c:pt>
                <c:pt idx="287">
                  <c:v>76</c:v>
                </c:pt>
                <c:pt idx="288">
                  <c:v>16</c:v>
                </c:pt>
                <c:pt idx="289">
                  <c:v>49</c:v>
                </c:pt>
                <c:pt idx="290">
                  <c:v>96</c:v>
                </c:pt>
                <c:pt idx="291">
                  <c:v>-134</c:v>
                </c:pt>
                <c:pt idx="292">
                  <c:v>-14</c:v>
                </c:pt>
                <c:pt idx="293">
                  <c:v>307</c:v>
                </c:pt>
                <c:pt idx="294">
                  <c:v>200</c:v>
                </c:pt>
                <c:pt idx="295">
                  <c:v>167</c:v>
                </c:pt>
                <c:pt idx="296">
                  <c:v>62</c:v>
                </c:pt>
                <c:pt idx="297">
                  <c:v>255</c:v>
                </c:pt>
                <c:pt idx="298">
                  <c:v>133</c:v>
                </c:pt>
                <c:pt idx="299">
                  <c:v>136</c:v>
                </c:pt>
                <c:pt idx="300">
                  <c:v>80</c:v>
                </c:pt>
                <c:pt idx="301">
                  <c:v>357</c:v>
                </c:pt>
                <c:pt idx="302">
                  <c:v>12</c:v>
                </c:pt>
                <c:pt idx="303">
                  <c:v>151</c:v>
                </c:pt>
                <c:pt idx="304">
                  <c:v>-54</c:v>
                </c:pt>
                <c:pt idx="305">
                  <c:v>54</c:v>
                </c:pt>
                <c:pt idx="306">
                  <c:v>-95</c:v>
                </c:pt>
                <c:pt idx="307">
                  <c:v>-27</c:v>
                </c:pt>
                <c:pt idx="308">
                  <c:v>-162</c:v>
                </c:pt>
                <c:pt idx="309">
                  <c:v>-22</c:v>
                </c:pt>
                <c:pt idx="310">
                  <c:v>184</c:v>
                </c:pt>
                <c:pt idx="311">
                  <c:v>50</c:v>
                </c:pt>
                <c:pt idx="312">
                  <c:v>-131</c:v>
                </c:pt>
                <c:pt idx="313">
                  <c:v>234</c:v>
                </c:pt>
                <c:pt idx="314">
                  <c:v>107</c:v>
                </c:pt>
                <c:pt idx="315">
                  <c:v>229</c:v>
                </c:pt>
                <c:pt idx="316">
                  <c:v>46</c:v>
                </c:pt>
                <c:pt idx="317">
                  <c:v>50</c:v>
                </c:pt>
                <c:pt idx="318">
                  <c:v>297</c:v>
                </c:pt>
                <c:pt idx="319">
                  <c:v>326</c:v>
                </c:pt>
                <c:pt idx="320">
                  <c:v>-82</c:v>
                </c:pt>
                <c:pt idx="321">
                  <c:v>-158</c:v>
                </c:pt>
                <c:pt idx="322">
                  <c:v>-119</c:v>
                </c:pt>
                <c:pt idx="323">
                  <c:v>11</c:v>
                </c:pt>
                <c:pt idx="324">
                  <c:v>116</c:v>
                </c:pt>
                <c:pt idx="325">
                  <c:v>-18</c:v>
                </c:pt>
                <c:pt idx="326">
                  <c:v>-183</c:v>
                </c:pt>
                <c:pt idx="327">
                  <c:v>144</c:v>
                </c:pt>
                <c:pt idx="328">
                  <c:v>-11</c:v>
                </c:pt>
                <c:pt idx="329">
                  <c:v>-130</c:v>
                </c:pt>
                <c:pt idx="330">
                  <c:v>90</c:v>
                </c:pt>
                <c:pt idx="331">
                  <c:v>-24</c:v>
                </c:pt>
                <c:pt idx="332">
                  <c:v>191</c:v>
                </c:pt>
                <c:pt idx="333">
                  <c:v>93</c:v>
                </c:pt>
                <c:pt idx="334">
                  <c:v>93</c:v>
                </c:pt>
                <c:pt idx="335">
                  <c:v>231</c:v>
                </c:pt>
                <c:pt idx="336">
                  <c:v>96</c:v>
                </c:pt>
                <c:pt idx="337">
                  <c:v>28</c:v>
                </c:pt>
                <c:pt idx="338">
                  <c:v>61</c:v>
                </c:pt>
                <c:pt idx="339">
                  <c:v>145</c:v>
                </c:pt>
                <c:pt idx="340">
                  <c:v>276</c:v>
                </c:pt>
                <c:pt idx="341">
                  <c:v>147</c:v>
                </c:pt>
                <c:pt idx="342">
                  <c:v>315</c:v>
                </c:pt>
                <c:pt idx="343">
                  <c:v>28</c:v>
                </c:pt>
                <c:pt idx="344">
                  <c:v>60</c:v>
                </c:pt>
                <c:pt idx="345">
                  <c:v>121</c:v>
                </c:pt>
                <c:pt idx="346">
                  <c:v>81</c:v>
                </c:pt>
                <c:pt idx="347">
                  <c:v>87</c:v>
                </c:pt>
                <c:pt idx="348">
                  <c:v>183</c:v>
                </c:pt>
                <c:pt idx="349">
                  <c:v>254</c:v>
                </c:pt>
                <c:pt idx="350">
                  <c:v>132</c:v>
                </c:pt>
                <c:pt idx="351">
                  <c:v>100</c:v>
                </c:pt>
                <c:pt idx="352">
                  <c:v>323</c:v>
                </c:pt>
                <c:pt idx="353">
                  <c:v>9</c:v>
                </c:pt>
                <c:pt idx="354">
                  <c:v>334</c:v>
                </c:pt>
                <c:pt idx="355">
                  <c:v>111</c:v>
                </c:pt>
                <c:pt idx="356">
                  <c:v>222</c:v>
                </c:pt>
                <c:pt idx="357">
                  <c:v>222</c:v>
                </c:pt>
                <c:pt idx="358">
                  <c:v>294</c:v>
                </c:pt>
                <c:pt idx="359">
                  <c:v>353</c:v>
                </c:pt>
                <c:pt idx="360">
                  <c:v>349</c:v>
                </c:pt>
                <c:pt idx="361">
                  <c:v>192</c:v>
                </c:pt>
                <c:pt idx="362">
                  <c:v>144</c:v>
                </c:pt>
                <c:pt idx="363">
                  <c:v>229</c:v>
                </c:pt>
                <c:pt idx="364">
                  <c:v>355</c:v>
                </c:pt>
                <c:pt idx="365">
                  <c:v>478</c:v>
                </c:pt>
                <c:pt idx="366">
                  <c:v>217</c:v>
                </c:pt>
                <c:pt idx="367">
                  <c:v>195</c:v>
                </c:pt>
                <c:pt idx="368">
                  <c:v>281</c:v>
                </c:pt>
                <c:pt idx="369">
                  <c:v>61</c:v>
                </c:pt>
                <c:pt idx="370">
                  <c:v>453</c:v>
                </c:pt>
                <c:pt idx="371">
                  <c:v>206</c:v>
                </c:pt>
                <c:pt idx="372">
                  <c:v>114</c:v>
                </c:pt>
                <c:pt idx="373">
                  <c:v>122</c:v>
                </c:pt>
                <c:pt idx="374">
                  <c:v>275</c:v>
                </c:pt>
                <c:pt idx="375">
                  <c:v>143</c:v>
                </c:pt>
                <c:pt idx="376">
                  <c:v>109</c:v>
                </c:pt>
                <c:pt idx="377">
                  <c:v>33</c:v>
                </c:pt>
                <c:pt idx="378">
                  <c:v>22</c:v>
                </c:pt>
                <c:pt idx="379">
                  <c:v>78</c:v>
                </c:pt>
                <c:pt idx="380">
                  <c:v>-186</c:v>
                </c:pt>
                <c:pt idx="381">
                  <c:v>259</c:v>
                </c:pt>
                <c:pt idx="382">
                  <c:v>302</c:v>
                </c:pt>
                <c:pt idx="383">
                  <c:v>281</c:v>
                </c:pt>
                <c:pt idx="384">
                  <c:v>326</c:v>
                </c:pt>
                <c:pt idx="385">
                  <c:v>304</c:v>
                </c:pt>
                <c:pt idx="386">
                  <c:v>17</c:v>
                </c:pt>
                <c:pt idx="387">
                  <c:v>223</c:v>
                </c:pt>
                <c:pt idx="388">
                  <c:v>-104</c:v>
                </c:pt>
                <c:pt idx="389">
                  <c:v>193</c:v>
                </c:pt>
                <c:pt idx="390">
                  <c:v>232</c:v>
                </c:pt>
                <c:pt idx="391">
                  <c:v>84</c:v>
                </c:pt>
                <c:pt idx="392">
                  <c:v>184</c:v>
                </c:pt>
                <c:pt idx="393">
                  <c:v>65</c:v>
                </c:pt>
                <c:pt idx="394">
                  <c:v>244</c:v>
                </c:pt>
                <c:pt idx="395">
                  <c:v>13</c:v>
                </c:pt>
                <c:pt idx="396">
                  <c:v>213</c:v>
                </c:pt>
                <c:pt idx="397">
                  <c:v>-76</c:v>
                </c:pt>
                <c:pt idx="398">
                  <c:v>276</c:v>
                </c:pt>
                <c:pt idx="399">
                  <c:v>67</c:v>
                </c:pt>
                <c:pt idx="400">
                  <c:v>131</c:v>
                </c:pt>
                <c:pt idx="401">
                  <c:v>184</c:v>
                </c:pt>
                <c:pt idx="402">
                  <c:v>162</c:v>
                </c:pt>
                <c:pt idx="403">
                  <c:v>191</c:v>
                </c:pt>
                <c:pt idx="404">
                  <c:v>403</c:v>
                </c:pt>
                <c:pt idx="405">
                  <c:v>62</c:v>
                </c:pt>
                <c:pt idx="406">
                  <c:v>239</c:v>
                </c:pt>
                <c:pt idx="407">
                  <c:v>394</c:v>
                </c:pt>
                <c:pt idx="408">
                  <c:v>130</c:v>
                </c:pt>
                <c:pt idx="409">
                  <c:v>130</c:v>
                </c:pt>
                <c:pt idx="410">
                  <c:v>395</c:v>
                </c:pt>
                <c:pt idx="411">
                  <c:v>284</c:v>
                </c:pt>
                <c:pt idx="412">
                  <c:v>170</c:v>
                </c:pt>
                <c:pt idx="413">
                  <c:v>403</c:v>
                </c:pt>
                <c:pt idx="414">
                  <c:v>71</c:v>
                </c:pt>
                <c:pt idx="415">
                  <c:v>355</c:v>
                </c:pt>
                <c:pt idx="416">
                  <c:v>314</c:v>
                </c:pt>
                <c:pt idx="417">
                  <c:v>440</c:v>
                </c:pt>
                <c:pt idx="418">
                  <c:v>273</c:v>
                </c:pt>
                <c:pt idx="419">
                  <c:v>194</c:v>
                </c:pt>
                <c:pt idx="420">
                  <c:v>392</c:v>
                </c:pt>
                <c:pt idx="421">
                  <c:v>288</c:v>
                </c:pt>
                <c:pt idx="422">
                  <c:v>-37</c:v>
                </c:pt>
                <c:pt idx="423">
                  <c:v>141</c:v>
                </c:pt>
                <c:pt idx="424">
                  <c:v>-157</c:v>
                </c:pt>
                <c:pt idx="425">
                  <c:v>-213</c:v>
                </c:pt>
                <c:pt idx="426">
                  <c:v>136</c:v>
                </c:pt>
                <c:pt idx="427">
                  <c:v>-28</c:v>
                </c:pt>
                <c:pt idx="428">
                  <c:v>199</c:v>
                </c:pt>
                <c:pt idx="429">
                  <c:v>26</c:v>
                </c:pt>
                <c:pt idx="430">
                  <c:v>289</c:v>
                </c:pt>
                <c:pt idx="431">
                  <c:v>-62</c:v>
                </c:pt>
                <c:pt idx="432">
                  <c:v>58</c:v>
                </c:pt>
                <c:pt idx="433">
                  <c:v>174</c:v>
                </c:pt>
                <c:pt idx="434">
                  <c:v>67</c:v>
                </c:pt>
                <c:pt idx="435">
                  <c:v>315</c:v>
                </c:pt>
                <c:pt idx="436">
                  <c:v>434</c:v>
                </c:pt>
                <c:pt idx="437">
                  <c:v>283</c:v>
                </c:pt>
                <c:pt idx="438">
                  <c:v>174</c:v>
                </c:pt>
                <c:pt idx="439">
                  <c:v>268</c:v>
                </c:pt>
                <c:pt idx="440">
                  <c:v>30</c:v>
                </c:pt>
                <c:pt idx="441">
                  <c:v>52</c:v>
                </c:pt>
                <c:pt idx="442">
                  <c:v>-49</c:v>
                </c:pt>
                <c:pt idx="443">
                  <c:v>195</c:v>
                </c:pt>
                <c:pt idx="444">
                  <c:v>453</c:v>
                </c:pt>
                <c:pt idx="445">
                  <c:v>195</c:v>
                </c:pt>
                <c:pt idx="446">
                  <c:v>119</c:v>
                </c:pt>
                <c:pt idx="447">
                  <c:v>23</c:v>
                </c:pt>
                <c:pt idx="448">
                  <c:v>50</c:v>
                </c:pt>
                <c:pt idx="449">
                  <c:v>247</c:v>
                </c:pt>
                <c:pt idx="450">
                  <c:v>160</c:v>
                </c:pt>
                <c:pt idx="451">
                  <c:v>216</c:v>
                </c:pt>
                <c:pt idx="452">
                  <c:v>214</c:v>
                </c:pt>
                <c:pt idx="453">
                  <c:v>56</c:v>
                </c:pt>
                <c:pt idx="454">
                  <c:v>-24</c:v>
                </c:pt>
                <c:pt idx="455">
                  <c:v>210</c:v>
                </c:pt>
                <c:pt idx="456">
                  <c:v>-142</c:v>
                </c:pt>
                <c:pt idx="457">
                  <c:v>246</c:v>
                </c:pt>
                <c:pt idx="458">
                  <c:v>53</c:v>
                </c:pt>
                <c:pt idx="459">
                  <c:v>185</c:v>
                </c:pt>
                <c:pt idx="460">
                  <c:v>116</c:v>
                </c:pt>
                <c:pt idx="461">
                  <c:v>87</c:v>
                </c:pt>
                <c:pt idx="462">
                  <c:v>46</c:v>
                </c:pt>
                <c:pt idx="463">
                  <c:v>-139</c:v>
                </c:pt>
                <c:pt idx="464">
                  <c:v>97</c:v>
                </c:pt>
                <c:pt idx="465">
                  <c:v>126</c:v>
                </c:pt>
                <c:pt idx="466">
                  <c:v>301</c:v>
                </c:pt>
                <c:pt idx="467">
                  <c:v>214</c:v>
                </c:pt>
                <c:pt idx="468">
                  <c:v>269</c:v>
                </c:pt>
                <c:pt idx="469">
                  <c:v>22</c:v>
                </c:pt>
                <c:pt idx="470">
                  <c:v>226</c:v>
                </c:pt>
                <c:pt idx="471">
                  <c:v>445</c:v>
                </c:pt>
                <c:pt idx="472">
                  <c:v>323</c:v>
                </c:pt>
                <c:pt idx="473">
                  <c:v>361</c:v>
                </c:pt>
                <c:pt idx="474">
                  <c:v>88</c:v>
                </c:pt>
                <c:pt idx="475">
                  <c:v>174</c:v>
                </c:pt>
                <c:pt idx="476">
                  <c:v>-50</c:v>
                </c:pt>
                <c:pt idx="477">
                  <c:v>40</c:v>
                </c:pt>
                <c:pt idx="478">
                  <c:v>101</c:v>
                </c:pt>
                <c:pt idx="479">
                  <c:v>182</c:v>
                </c:pt>
                <c:pt idx="480">
                  <c:v>178</c:v>
                </c:pt>
                <c:pt idx="481">
                  <c:v>150</c:v>
                </c:pt>
                <c:pt idx="482">
                  <c:v>215</c:v>
                </c:pt>
                <c:pt idx="483">
                  <c:v>254</c:v>
                </c:pt>
                <c:pt idx="484">
                  <c:v>127</c:v>
                </c:pt>
                <c:pt idx="485">
                  <c:v>-6</c:v>
                </c:pt>
                <c:pt idx="486">
                  <c:v>233</c:v>
                </c:pt>
                <c:pt idx="487">
                  <c:v>254</c:v>
                </c:pt>
                <c:pt idx="488">
                  <c:v>160</c:v>
                </c:pt>
                <c:pt idx="489">
                  <c:v>60</c:v>
                </c:pt>
                <c:pt idx="490">
                  <c:v>415</c:v>
                </c:pt>
                <c:pt idx="491">
                  <c:v>414</c:v>
                </c:pt>
                <c:pt idx="492">
                  <c:v>24</c:v>
                </c:pt>
                <c:pt idx="493">
                  <c:v>294</c:v>
                </c:pt>
                <c:pt idx="494">
                  <c:v>90</c:v>
                </c:pt>
                <c:pt idx="495">
                  <c:v>125</c:v>
                </c:pt>
                <c:pt idx="496">
                  <c:v>251</c:v>
                </c:pt>
                <c:pt idx="497">
                  <c:v>387</c:v>
                </c:pt>
                <c:pt idx="498">
                  <c:v>210</c:v>
                </c:pt>
                <c:pt idx="499">
                  <c:v>418</c:v>
                </c:pt>
                <c:pt idx="500">
                  <c:v>134</c:v>
                </c:pt>
                <c:pt idx="501">
                  <c:v>25</c:v>
                </c:pt>
                <c:pt idx="502">
                  <c:v>360</c:v>
                </c:pt>
                <c:pt idx="503">
                  <c:v>-74</c:v>
                </c:pt>
                <c:pt idx="504">
                  <c:v>-36</c:v>
                </c:pt>
                <c:pt idx="505">
                  <c:v>307</c:v>
                </c:pt>
                <c:pt idx="506">
                  <c:v>263</c:v>
                </c:pt>
                <c:pt idx="507">
                  <c:v>156</c:v>
                </c:pt>
                <c:pt idx="508">
                  <c:v>205</c:v>
                </c:pt>
                <c:pt idx="509">
                  <c:v>281</c:v>
                </c:pt>
                <c:pt idx="510">
                  <c:v>115</c:v>
                </c:pt>
                <c:pt idx="511">
                  <c:v>422</c:v>
                </c:pt>
                <c:pt idx="512">
                  <c:v>282</c:v>
                </c:pt>
                <c:pt idx="513">
                  <c:v>-9</c:v>
                </c:pt>
                <c:pt idx="514">
                  <c:v>-100</c:v>
                </c:pt>
                <c:pt idx="515">
                  <c:v>226</c:v>
                </c:pt>
                <c:pt idx="516">
                  <c:v>238</c:v>
                </c:pt>
                <c:pt idx="517">
                  <c:v>237</c:v>
                </c:pt>
                <c:pt idx="518">
                  <c:v>84</c:v>
                </c:pt>
                <c:pt idx="519">
                  <c:v>58</c:v>
                </c:pt>
                <c:pt idx="520">
                  <c:v>145</c:v>
                </c:pt>
                <c:pt idx="521">
                  <c:v>538</c:v>
                </c:pt>
                <c:pt idx="522">
                  <c:v>534</c:v>
                </c:pt>
                <c:pt idx="523">
                  <c:v>301</c:v>
                </c:pt>
                <c:pt idx="524">
                  <c:v>223</c:v>
                </c:pt>
                <c:pt idx="525">
                  <c:v>160</c:v>
                </c:pt>
                <c:pt idx="526">
                  <c:v>218</c:v>
                </c:pt>
                <c:pt idx="527">
                  <c:v>428</c:v>
                </c:pt>
                <c:pt idx="528">
                  <c:v>124</c:v>
                </c:pt>
                <c:pt idx="529">
                  <c:v>-336</c:v>
                </c:pt>
                <c:pt idx="530">
                  <c:v>-321</c:v>
                </c:pt>
                <c:pt idx="531">
                  <c:v>-175</c:v>
                </c:pt>
                <c:pt idx="532">
                  <c:v>-178</c:v>
                </c:pt>
                <c:pt idx="533">
                  <c:v>-168</c:v>
                </c:pt>
                <c:pt idx="534">
                  <c:v>-286</c:v>
                </c:pt>
                <c:pt idx="535">
                  <c:v>39</c:v>
                </c:pt>
                <c:pt idx="536">
                  <c:v>270</c:v>
                </c:pt>
                <c:pt idx="537">
                  <c:v>-14</c:v>
                </c:pt>
                <c:pt idx="538">
                  <c:v>410</c:v>
                </c:pt>
                <c:pt idx="539">
                  <c:v>208</c:v>
                </c:pt>
                <c:pt idx="540">
                  <c:v>89</c:v>
                </c:pt>
                <c:pt idx="541">
                  <c:v>116</c:v>
                </c:pt>
                <c:pt idx="542">
                  <c:v>-281</c:v>
                </c:pt>
                <c:pt idx="543">
                  <c:v>-241</c:v>
                </c:pt>
                <c:pt idx="544">
                  <c:v>282</c:v>
                </c:pt>
                <c:pt idx="545">
                  <c:v>160</c:v>
                </c:pt>
                <c:pt idx="546">
                  <c:v>-8</c:v>
                </c:pt>
                <c:pt idx="547">
                  <c:v>-181</c:v>
                </c:pt>
                <c:pt idx="548">
                  <c:v>-24</c:v>
                </c:pt>
                <c:pt idx="549">
                  <c:v>-158</c:v>
                </c:pt>
                <c:pt idx="550">
                  <c:v>118</c:v>
                </c:pt>
                <c:pt idx="551">
                  <c:v>15</c:v>
                </c:pt>
                <c:pt idx="552">
                  <c:v>59</c:v>
                </c:pt>
                <c:pt idx="553">
                  <c:v>394</c:v>
                </c:pt>
                <c:pt idx="554">
                  <c:v>232</c:v>
                </c:pt>
                <c:pt idx="555">
                  <c:v>108</c:v>
                </c:pt>
                <c:pt idx="556">
                  <c:v>198</c:v>
                </c:pt>
                <c:pt idx="557">
                  <c:v>191</c:v>
                </c:pt>
                <c:pt idx="558">
                  <c:v>-115</c:v>
                </c:pt>
                <c:pt idx="559">
                  <c:v>10</c:v>
                </c:pt>
                <c:pt idx="560">
                  <c:v>234</c:v>
                </c:pt>
                <c:pt idx="561">
                  <c:v>228</c:v>
                </c:pt>
                <c:pt idx="562">
                  <c:v>-9</c:v>
                </c:pt>
                <c:pt idx="563">
                  <c:v>52</c:v>
                </c:pt>
                <c:pt idx="564">
                  <c:v>137</c:v>
                </c:pt>
                <c:pt idx="565">
                  <c:v>287</c:v>
                </c:pt>
                <c:pt idx="566">
                  <c:v>32</c:v>
                </c:pt>
                <c:pt idx="567">
                  <c:v>152</c:v>
                </c:pt>
                <c:pt idx="568">
                  <c:v>-70</c:v>
                </c:pt>
                <c:pt idx="569">
                  <c:v>158</c:v>
                </c:pt>
                <c:pt idx="570">
                  <c:v>254</c:v>
                </c:pt>
                <c:pt idx="571">
                  <c:v>124</c:v>
                </c:pt>
                <c:pt idx="572">
                  <c:v>79</c:v>
                </c:pt>
                <c:pt idx="573">
                  <c:v>-97</c:v>
                </c:pt>
                <c:pt idx="574">
                  <c:v>59</c:v>
                </c:pt>
                <c:pt idx="575">
                  <c:v>-225</c:v>
                </c:pt>
                <c:pt idx="576">
                  <c:v>55</c:v>
                </c:pt>
                <c:pt idx="577">
                  <c:v>-45</c:v>
                </c:pt>
                <c:pt idx="578">
                  <c:v>-133</c:v>
                </c:pt>
                <c:pt idx="579">
                  <c:v>3</c:v>
                </c:pt>
                <c:pt idx="580">
                  <c:v>89</c:v>
                </c:pt>
                <c:pt idx="581">
                  <c:v>-185</c:v>
                </c:pt>
                <c:pt idx="582">
                  <c:v>184</c:v>
                </c:pt>
                <c:pt idx="583">
                  <c:v>10</c:v>
                </c:pt>
                <c:pt idx="584">
                  <c:v>-33</c:v>
                </c:pt>
                <c:pt idx="585">
                  <c:v>179</c:v>
                </c:pt>
                <c:pt idx="586">
                  <c:v>63</c:v>
                </c:pt>
                <c:pt idx="587">
                  <c:v>-297</c:v>
                </c:pt>
                <c:pt idx="588">
                  <c:v>-2</c:v>
                </c:pt>
                <c:pt idx="589">
                  <c:v>79</c:v>
                </c:pt>
                <c:pt idx="590">
                  <c:v>54</c:v>
                </c:pt>
                <c:pt idx="591">
                  <c:v>-45</c:v>
                </c:pt>
                <c:pt idx="592">
                  <c:v>72</c:v>
                </c:pt>
                <c:pt idx="593">
                  <c:v>85</c:v>
                </c:pt>
                <c:pt idx="594">
                  <c:v>5</c:v>
                </c:pt>
                <c:pt idx="595">
                  <c:v>130</c:v>
                </c:pt>
                <c:pt idx="596">
                  <c:v>-96</c:v>
                </c:pt>
                <c:pt idx="597">
                  <c:v>-101</c:v>
                </c:pt>
                <c:pt idx="598">
                  <c:v>-159</c:v>
                </c:pt>
                <c:pt idx="599">
                  <c:v>149</c:v>
                </c:pt>
                <c:pt idx="600">
                  <c:v>-43</c:v>
                </c:pt>
                <c:pt idx="601">
                  <c:v>165</c:v>
                </c:pt>
                <c:pt idx="602">
                  <c:v>-173</c:v>
                </c:pt>
                <c:pt idx="603">
                  <c:v>125</c:v>
                </c:pt>
                <c:pt idx="604">
                  <c:v>-79</c:v>
                </c:pt>
                <c:pt idx="605">
                  <c:v>14</c:v>
                </c:pt>
                <c:pt idx="606">
                  <c:v>160</c:v>
                </c:pt>
                <c:pt idx="607">
                  <c:v>44</c:v>
                </c:pt>
                <c:pt idx="608">
                  <c:v>216</c:v>
                </c:pt>
                <c:pt idx="609">
                  <c:v>255</c:v>
                </c:pt>
                <c:pt idx="610">
                  <c:v>-68</c:v>
                </c:pt>
                <c:pt idx="611">
                  <c:v>261</c:v>
                </c:pt>
                <c:pt idx="612">
                  <c:v>54</c:v>
                </c:pt>
                <c:pt idx="613">
                  <c:v>-174</c:v>
                </c:pt>
                <c:pt idx="614">
                  <c:v>267</c:v>
                </c:pt>
                <c:pt idx="615">
                  <c:v>-124</c:v>
                </c:pt>
                <c:pt idx="616">
                  <c:v>-13</c:v>
                </c:pt>
                <c:pt idx="617">
                  <c:v>106</c:v>
                </c:pt>
                <c:pt idx="618">
                  <c:v>47</c:v>
                </c:pt>
                <c:pt idx="619">
                  <c:v>209</c:v>
                </c:pt>
                <c:pt idx="620">
                  <c:v>130</c:v>
                </c:pt>
                <c:pt idx="621">
                  <c:v>13</c:v>
                </c:pt>
                <c:pt idx="622">
                  <c:v>50</c:v>
                </c:pt>
                <c:pt idx="623">
                  <c:v>112</c:v>
                </c:pt>
                <c:pt idx="624">
                  <c:v>-11</c:v>
                </c:pt>
                <c:pt idx="625">
                  <c:v>47</c:v>
                </c:pt>
                <c:pt idx="626">
                  <c:v>-13</c:v>
                </c:pt>
                <c:pt idx="627">
                  <c:v>-106</c:v>
                </c:pt>
                <c:pt idx="628">
                  <c:v>-17</c:v>
                </c:pt>
                <c:pt idx="629">
                  <c:v>48</c:v>
                </c:pt>
                <c:pt idx="630">
                  <c:v>148</c:v>
                </c:pt>
                <c:pt idx="631">
                  <c:v>-110</c:v>
                </c:pt>
                <c:pt idx="632">
                  <c:v>268</c:v>
                </c:pt>
                <c:pt idx="633">
                  <c:v>-50</c:v>
                </c:pt>
                <c:pt idx="634">
                  <c:v>334</c:v>
                </c:pt>
                <c:pt idx="635">
                  <c:v>40</c:v>
                </c:pt>
                <c:pt idx="636">
                  <c:v>216</c:v>
                </c:pt>
                <c:pt idx="637">
                  <c:v>71</c:v>
                </c:pt>
                <c:pt idx="638">
                  <c:v>53</c:v>
                </c:pt>
                <c:pt idx="639">
                  <c:v>-90</c:v>
                </c:pt>
                <c:pt idx="640">
                  <c:v>-97</c:v>
                </c:pt>
                <c:pt idx="641">
                  <c:v>285</c:v>
                </c:pt>
                <c:pt idx="642">
                  <c:v>-74</c:v>
                </c:pt>
                <c:pt idx="643">
                  <c:v>-42</c:v>
                </c:pt>
                <c:pt idx="644">
                  <c:v>309</c:v>
                </c:pt>
                <c:pt idx="645">
                  <c:v>284</c:v>
                </c:pt>
                <c:pt idx="646">
                  <c:v>311</c:v>
                </c:pt>
                <c:pt idx="647">
                  <c:v>67</c:v>
                </c:pt>
                <c:pt idx="648">
                  <c:v>7</c:v>
                </c:pt>
                <c:pt idx="649">
                  <c:v>353</c:v>
                </c:pt>
                <c:pt idx="650">
                  <c:v>66</c:v>
                </c:pt>
                <c:pt idx="651">
                  <c:v>128</c:v>
                </c:pt>
                <c:pt idx="652">
                  <c:v>92</c:v>
                </c:pt>
                <c:pt idx="653">
                  <c:v>322</c:v>
                </c:pt>
                <c:pt idx="654">
                  <c:v>7</c:v>
                </c:pt>
                <c:pt idx="655">
                  <c:v>112</c:v>
                </c:pt>
                <c:pt idx="656">
                  <c:v>320</c:v>
                </c:pt>
                <c:pt idx="657">
                  <c:v>339</c:v>
                </c:pt>
                <c:pt idx="658">
                  <c:v>521</c:v>
                </c:pt>
                <c:pt idx="659">
                  <c:v>99</c:v>
                </c:pt>
                <c:pt idx="660">
                  <c:v>-244</c:v>
                </c:pt>
                <c:pt idx="661">
                  <c:v>172</c:v>
                </c:pt>
                <c:pt idx="662">
                  <c:v>76</c:v>
                </c:pt>
                <c:pt idx="663">
                  <c:v>76</c:v>
                </c:pt>
                <c:pt idx="664">
                  <c:v>-60</c:v>
                </c:pt>
                <c:pt idx="665">
                  <c:v>-151</c:v>
                </c:pt>
                <c:pt idx="666">
                  <c:v>0</c:v>
                </c:pt>
                <c:pt idx="667">
                  <c:v>-107</c:v>
                </c:pt>
                <c:pt idx="668">
                  <c:v>21</c:v>
                </c:pt>
                <c:pt idx="669">
                  <c:v>-246</c:v>
                </c:pt>
                <c:pt idx="670">
                  <c:v>-165</c:v>
                </c:pt>
                <c:pt idx="671">
                  <c:v>0</c:v>
                </c:pt>
                <c:pt idx="672">
                  <c:v>-18</c:v>
                </c:pt>
                <c:pt idx="673">
                  <c:v>22</c:v>
                </c:pt>
                <c:pt idx="674">
                  <c:v>145</c:v>
                </c:pt>
                <c:pt idx="675">
                  <c:v>6</c:v>
                </c:pt>
                <c:pt idx="676">
                  <c:v>-41</c:v>
                </c:pt>
                <c:pt idx="677">
                  <c:v>146</c:v>
                </c:pt>
                <c:pt idx="678">
                  <c:v>-96</c:v>
                </c:pt>
                <c:pt idx="679">
                  <c:v>181</c:v>
                </c:pt>
                <c:pt idx="680">
                  <c:v>93</c:v>
                </c:pt>
                <c:pt idx="681">
                  <c:v>199</c:v>
                </c:pt>
                <c:pt idx="682">
                  <c:v>-154</c:v>
                </c:pt>
                <c:pt idx="683">
                  <c:v>38</c:v>
                </c:pt>
                <c:pt idx="684">
                  <c:v>-5</c:v>
                </c:pt>
                <c:pt idx="685">
                  <c:v>-95</c:v>
                </c:pt>
                <c:pt idx="686">
                  <c:v>-153</c:v>
                </c:pt>
                <c:pt idx="687">
                  <c:v>42</c:v>
                </c:pt>
                <c:pt idx="688">
                  <c:v>4</c:v>
                </c:pt>
                <c:pt idx="689">
                  <c:v>-87</c:v>
                </c:pt>
                <c:pt idx="690">
                  <c:v>8</c:v>
                </c:pt>
                <c:pt idx="691">
                  <c:v>-142</c:v>
                </c:pt>
                <c:pt idx="692">
                  <c:v>99</c:v>
                </c:pt>
                <c:pt idx="693">
                  <c:v>163</c:v>
                </c:pt>
                <c:pt idx="694">
                  <c:v>173</c:v>
                </c:pt>
                <c:pt idx="695">
                  <c:v>-8</c:v>
                </c:pt>
                <c:pt idx="696">
                  <c:v>-153</c:v>
                </c:pt>
                <c:pt idx="697">
                  <c:v>-44</c:v>
                </c:pt>
                <c:pt idx="698">
                  <c:v>92</c:v>
                </c:pt>
                <c:pt idx="699">
                  <c:v>-39</c:v>
                </c:pt>
                <c:pt idx="700">
                  <c:v>72</c:v>
                </c:pt>
                <c:pt idx="701">
                  <c:v>248</c:v>
                </c:pt>
                <c:pt idx="702">
                  <c:v>205</c:v>
                </c:pt>
                <c:pt idx="703">
                  <c:v>-118</c:v>
                </c:pt>
                <c:pt idx="704">
                  <c:v>-337</c:v>
                </c:pt>
                <c:pt idx="705">
                  <c:v>25</c:v>
                </c:pt>
                <c:pt idx="706">
                  <c:v>-59</c:v>
                </c:pt>
                <c:pt idx="707">
                  <c:v>-178</c:v>
                </c:pt>
                <c:pt idx="708">
                  <c:v>-246</c:v>
                </c:pt>
                <c:pt idx="709">
                  <c:v>-87</c:v>
                </c:pt>
                <c:pt idx="710">
                  <c:v>-26</c:v>
                </c:pt>
                <c:pt idx="711">
                  <c:v>-35</c:v>
                </c:pt>
                <c:pt idx="712">
                  <c:v>247</c:v>
                </c:pt>
                <c:pt idx="713">
                  <c:v>2</c:v>
                </c:pt>
                <c:pt idx="714">
                  <c:v>89</c:v>
                </c:pt>
                <c:pt idx="715">
                  <c:v>-75</c:v>
                </c:pt>
                <c:pt idx="716">
                  <c:v>-59</c:v>
                </c:pt>
                <c:pt idx="717">
                  <c:v>141</c:v>
                </c:pt>
                <c:pt idx="718">
                  <c:v>45</c:v>
                </c:pt>
                <c:pt idx="719">
                  <c:v>111</c:v>
                </c:pt>
                <c:pt idx="720">
                  <c:v>0</c:v>
                </c:pt>
                <c:pt idx="721">
                  <c:v>45</c:v>
                </c:pt>
                <c:pt idx="722">
                  <c:v>-11</c:v>
                </c:pt>
                <c:pt idx="723">
                  <c:v>-62</c:v>
                </c:pt>
                <c:pt idx="724">
                  <c:v>-4</c:v>
                </c:pt>
                <c:pt idx="725">
                  <c:v>-161</c:v>
                </c:pt>
                <c:pt idx="726">
                  <c:v>-57</c:v>
                </c:pt>
                <c:pt idx="727">
                  <c:v>-58</c:v>
                </c:pt>
                <c:pt idx="728">
                  <c:v>245</c:v>
                </c:pt>
                <c:pt idx="729">
                  <c:v>353</c:v>
                </c:pt>
                <c:pt idx="730">
                  <c:v>418</c:v>
                </c:pt>
                <c:pt idx="731">
                  <c:v>129</c:v>
                </c:pt>
                <c:pt idx="732">
                  <c:v>377</c:v>
                </c:pt>
                <c:pt idx="733">
                  <c:v>358</c:v>
                </c:pt>
                <c:pt idx="734">
                  <c:v>54</c:v>
                </c:pt>
                <c:pt idx="735">
                  <c:v>451</c:v>
                </c:pt>
                <c:pt idx="736">
                  <c:v>-30</c:v>
                </c:pt>
                <c:pt idx="737">
                  <c:v>-256</c:v>
                </c:pt>
                <c:pt idx="738">
                  <c:v>212</c:v>
                </c:pt>
                <c:pt idx="739">
                  <c:v>123</c:v>
                </c:pt>
                <c:pt idx="740">
                  <c:v>137</c:v>
                </c:pt>
                <c:pt idx="741">
                  <c:v>125</c:v>
                </c:pt>
                <c:pt idx="742">
                  <c:v>-70</c:v>
                </c:pt>
                <c:pt idx="743">
                  <c:v>-22</c:v>
                </c:pt>
                <c:pt idx="744">
                  <c:v>240</c:v>
                </c:pt>
                <c:pt idx="745">
                  <c:v>-241</c:v>
                </c:pt>
                <c:pt idx="746">
                  <c:v>-192</c:v>
                </c:pt>
                <c:pt idx="747">
                  <c:v>0</c:v>
                </c:pt>
                <c:pt idx="748">
                  <c:v>30</c:v>
                </c:pt>
                <c:pt idx="749">
                  <c:v>-166</c:v>
                </c:pt>
                <c:pt idx="750">
                  <c:v>47</c:v>
                </c:pt>
                <c:pt idx="751">
                  <c:v>-91</c:v>
                </c:pt>
                <c:pt idx="752">
                  <c:v>201</c:v>
                </c:pt>
                <c:pt idx="753">
                  <c:v>-62</c:v>
                </c:pt>
                <c:pt idx="754">
                  <c:v>-107</c:v>
                </c:pt>
                <c:pt idx="755">
                  <c:v>299</c:v>
                </c:pt>
                <c:pt idx="756">
                  <c:v>87</c:v>
                </c:pt>
                <c:pt idx="757">
                  <c:v>-104</c:v>
                </c:pt>
                <c:pt idx="758">
                  <c:v>-30</c:v>
                </c:pt>
                <c:pt idx="759">
                  <c:v>-4</c:v>
                </c:pt>
                <c:pt idx="760">
                  <c:v>183</c:v>
                </c:pt>
                <c:pt idx="761">
                  <c:v>263</c:v>
                </c:pt>
                <c:pt idx="762">
                  <c:v>225</c:v>
                </c:pt>
                <c:pt idx="763">
                  <c:v>-23</c:v>
                </c:pt>
                <c:pt idx="764">
                  <c:v>61</c:v>
                </c:pt>
                <c:pt idx="765">
                  <c:v>195</c:v>
                </c:pt>
                <c:pt idx="766">
                  <c:v>124</c:v>
                </c:pt>
                <c:pt idx="767">
                  <c:v>-79</c:v>
                </c:pt>
                <c:pt idx="768">
                  <c:v>92</c:v>
                </c:pt>
                <c:pt idx="769">
                  <c:v>-96</c:v>
                </c:pt>
                <c:pt idx="770">
                  <c:v>147</c:v>
                </c:pt>
                <c:pt idx="771">
                  <c:v>133</c:v>
                </c:pt>
                <c:pt idx="772">
                  <c:v>-19</c:v>
                </c:pt>
                <c:pt idx="773">
                  <c:v>292</c:v>
                </c:pt>
                <c:pt idx="774">
                  <c:v>164</c:v>
                </c:pt>
                <c:pt idx="775">
                  <c:v>160</c:v>
                </c:pt>
                <c:pt idx="776">
                  <c:v>27</c:v>
                </c:pt>
                <c:pt idx="777">
                  <c:v>73</c:v>
                </c:pt>
                <c:pt idx="778">
                  <c:v>345</c:v>
                </c:pt>
                <c:pt idx="779">
                  <c:v>137</c:v>
                </c:pt>
                <c:pt idx="780">
                  <c:v>292</c:v>
                </c:pt>
                <c:pt idx="781">
                  <c:v>-109</c:v>
                </c:pt>
                <c:pt idx="782">
                  <c:v>-83</c:v>
                </c:pt>
                <c:pt idx="783">
                  <c:v>-18</c:v>
                </c:pt>
                <c:pt idx="784">
                  <c:v>-30</c:v>
                </c:pt>
                <c:pt idx="785">
                  <c:v>-91</c:v>
                </c:pt>
                <c:pt idx="786">
                  <c:v>220</c:v>
                </c:pt>
                <c:pt idx="787">
                  <c:v>207</c:v>
                </c:pt>
                <c:pt idx="788">
                  <c:v>154</c:v>
                </c:pt>
                <c:pt idx="789">
                  <c:v>343</c:v>
                </c:pt>
                <c:pt idx="790">
                  <c:v>150</c:v>
                </c:pt>
                <c:pt idx="791">
                  <c:v>146</c:v>
                </c:pt>
                <c:pt idx="792">
                  <c:v>136</c:v>
                </c:pt>
                <c:pt idx="793">
                  <c:v>149</c:v>
                </c:pt>
                <c:pt idx="794">
                  <c:v>90</c:v>
                </c:pt>
                <c:pt idx="795">
                  <c:v>276</c:v>
                </c:pt>
                <c:pt idx="796">
                  <c:v>268</c:v>
                </c:pt>
                <c:pt idx="797">
                  <c:v>171</c:v>
                </c:pt>
                <c:pt idx="798">
                  <c:v>148</c:v>
                </c:pt>
                <c:pt idx="799">
                  <c:v>117</c:v>
                </c:pt>
                <c:pt idx="800">
                  <c:v>-208</c:v>
                </c:pt>
                <c:pt idx="801">
                  <c:v>-243</c:v>
                </c:pt>
                <c:pt idx="802">
                  <c:v>157</c:v>
                </c:pt>
                <c:pt idx="803">
                  <c:v>143</c:v>
                </c:pt>
                <c:pt idx="804">
                  <c:v>84</c:v>
                </c:pt>
                <c:pt idx="805">
                  <c:v>-129</c:v>
                </c:pt>
                <c:pt idx="806">
                  <c:v>-108</c:v>
                </c:pt>
                <c:pt idx="807">
                  <c:v>231</c:v>
                </c:pt>
                <c:pt idx="808">
                  <c:v>-274</c:v>
                </c:pt>
                <c:pt idx="809">
                  <c:v>159</c:v>
                </c:pt>
                <c:pt idx="810">
                  <c:v>10</c:v>
                </c:pt>
                <c:pt idx="811">
                  <c:v>78</c:v>
                </c:pt>
                <c:pt idx="812">
                  <c:v>-128</c:v>
                </c:pt>
                <c:pt idx="813">
                  <c:v>51</c:v>
                </c:pt>
                <c:pt idx="814">
                  <c:v>282</c:v>
                </c:pt>
                <c:pt idx="815">
                  <c:v>-85</c:v>
                </c:pt>
                <c:pt idx="816">
                  <c:v>-148</c:v>
                </c:pt>
                <c:pt idx="817">
                  <c:v>107</c:v>
                </c:pt>
                <c:pt idx="818">
                  <c:v>291</c:v>
                </c:pt>
                <c:pt idx="819">
                  <c:v>16</c:v>
                </c:pt>
                <c:pt idx="820">
                  <c:v>218</c:v>
                </c:pt>
                <c:pt idx="821">
                  <c:v>106</c:v>
                </c:pt>
                <c:pt idx="822">
                  <c:v>173</c:v>
                </c:pt>
                <c:pt idx="823">
                  <c:v>111</c:v>
                </c:pt>
                <c:pt idx="824">
                  <c:v>231</c:v>
                </c:pt>
                <c:pt idx="825">
                  <c:v>350</c:v>
                </c:pt>
                <c:pt idx="826">
                  <c:v>167</c:v>
                </c:pt>
                <c:pt idx="827">
                  <c:v>211</c:v>
                </c:pt>
                <c:pt idx="828">
                  <c:v>14</c:v>
                </c:pt>
                <c:pt idx="829">
                  <c:v>252</c:v>
                </c:pt>
                <c:pt idx="830">
                  <c:v>319</c:v>
                </c:pt>
                <c:pt idx="831">
                  <c:v>174</c:v>
                </c:pt>
                <c:pt idx="832">
                  <c:v>2</c:v>
                </c:pt>
                <c:pt idx="833">
                  <c:v>108</c:v>
                </c:pt>
                <c:pt idx="834">
                  <c:v>-84</c:v>
                </c:pt>
                <c:pt idx="835">
                  <c:v>109</c:v>
                </c:pt>
                <c:pt idx="836">
                  <c:v>262</c:v>
                </c:pt>
                <c:pt idx="837">
                  <c:v>-26</c:v>
                </c:pt>
                <c:pt idx="838">
                  <c:v>169</c:v>
                </c:pt>
                <c:pt idx="839">
                  <c:v>-75</c:v>
                </c:pt>
                <c:pt idx="840">
                  <c:v>231</c:v>
                </c:pt>
                <c:pt idx="841">
                  <c:v>229</c:v>
                </c:pt>
                <c:pt idx="842">
                  <c:v>-165</c:v>
                </c:pt>
                <c:pt idx="843">
                  <c:v>-83</c:v>
                </c:pt>
                <c:pt idx="844">
                  <c:v>-143</c:v>
                </c:pt>
                <c:pt idx="845">
                  <c:v>67</c:v>
                </c:pt>
                <c:pt idx="846">
                  <c:v>191</c:v>
                </c:pt>
                <c:pt idx="847">
                  <c:v>-2</c:v>
                </c:pt>
                <c:pt idx="848">
                  <c:v>-2</c:v>
                </c:pt>
                <c:pt idx="849">
                  <c:v>172</c:v>
                </c:pt>
                <c:pt idx="850">
                  <c:v>114</c:v>
                </c:pt>
                <c:pt idx="851">
                  <c:v>120</c:v>
                </c:pt>
                <c:pt idx="852">
                  <c:v>96</c:v>
                </c:pt>
                <c:pt idx="853">
                  <c:v>-50</c:v>
                </c:pt>
                <c:pt idx="854">
                  <c:v>45</c:v>
                </c:pt>
                <c:pt idx="855">
                  <c:v>-75</c:v>
                </c:pt>
                <c:pt idx="856">
                  <c:v>120</c:v>
                </c:pt>
                <c:pt idx="857">
                  <c:v>78</c:v>
                </c:pt>
                <c:pt idx="858">
                  <c:v>-43</c:v>
                </c:pt>
                <c:pt idx="859">
                  <c:v>51</c:v>
                </c:pt>
                <c:pt idx="860">
                  <c:v>174</c:v>
                </c:pt>
                <c:pt idx="861">
                  <c:v>193</c:v>
                </c:pt>
                <c:pt idx="862">
                  <c:v>262</c:v>
                </c:pt>
                <c:pt idx="863">
                  <c:v>-80</c:v>
                </c:pt>
                <c:pt idx="864">
                  <c:v>15</c:v>
                </c:pt>
                <c:pt idx="865">
                  <c:v>61</c:v>
                </c:pt>
                <c:pt idx="866">
                  <c:v>88</c:v>
                </c:pt>
                <c:pt idx="867">
                  <c:v>255</c:v>
                </c:pt>
                <c:pt idx="868">
                  <c:v>5</c:v>
                </c:pt>
                <c:pt idx="869">
                  <c:v>203</c:v>
                </c:pt>
                <c:pt idx="870">
                  <c:v>166</c:v>
                </c:pt>
                <c:pt idx="871">
                  <c:v>-324</c:v>
                </c:pt>
                <c:pt idx="872">
                  <c:v>-76</c:v>
                </c:pt>
                <c:pt idx="873">
                  <c:v>-247</c:v>
                </c:pt>
                <c:pt idx="874">
                  <c:v>6</c:v>
                </c:pt>
                <c:pt idx="875">
                  <c:v>-189</c:v>
                </c:pt>
                <c:pt idx="876">
                  <c:v>67</c:v>
                </c:pt>
                <c:pt idx="877">
                  <c:v>-287</c:v>
                </c:pt>
                <c:pt idx="878">
                  <c:v>0</c:v>
                </c:pt>
                <c:pt idx="879">
                  <c:v>60</c:v>
                </c:pt>
                <c:pt idx="880">
                  <c:v>8</c:v>
                </c:pt>
                <c:pt idx="881">
                  <c:v>-99</c:v>
                </c:pt>
                <c:pt idx="882">
                  <c:v>51</c:v>
                </c:pt>
                <c:pt idx="883">
                  <c:v>-13</c:v>
                </c:pt>
                <c:pt idx="884">
                  <c:v>-151</c:v>
                </c:pt>
                <c:pt idx="885">
                  <c:v>73</c:v>
                </c:pt>
                <c:pt idx="886">
                  <c:v>8</c:v>
                </c:pt>
                <c:pt idx="887">
                  <c:v>62</c:v>
                </c:pt>
                <c:pt idx="888">
                  <c:v>-105</c:v>
                </c:pt>
                <c:pt idx="889">
                  <c:v>-130</c:v>
                </c:pt>
                <c:pt idx="890">
                  <c:v>-57</c:v>
                </c:pt>
                <c:pt idx="891">
                  <c:v>-205</c:v>
                </c:pt>
                <c:pt idx="892">
                  <c:v>213</c:v>
                </c:pt>
                <c:pt idx="893">
                  <c:v>72</c:v>
                </c:pt>
                <c:pt idx="894">
                  <c:v>25</c:v>
                </c:pt>
                <c:pt idx="895">
                  <c:v>-66</c:v>
                </c:pt>
                <c:pt idx="896">
                  <c:v>329</c:v>
                </c:pt>
                <c:pt idx="897">
                  <c:v>260</c:v>
                </c:pt>
                <c:pt idx="898">
                  <c:v>134</c:v>
                </c:pt>
                <c:pt idx="899">
                  <c:v>117</c:v>
                </c:pt>
                <c:pt idx="900">
                  <c:v>82</c:v>
                </c:pt>
                <c:pt idx="901">
                  <c:v>60</c:v>
                </c:pt>
                <c:pt idx="902">
                  <c:v>298</c:v>
                </c:pt>
                <c:pt idx="903">
                  <c:v>107</c:v>
                </c:pt>
                <c:pt idx="904">
                  <c:v>471</c:v>
                </c:pt>
                <c:pt idx="905">
                  <c:v>141</c:v>
                </c:pt>
                <c:pt idx="906">
                  <c:v>193</c:v>
                </c:pt>
                <c:pt idx="907">
                  <c:v>-37</c:v>
                </c:pt>
                <c:pt idx="908">
                  <c:v>-204</c:v>
                </c:pt>
                <c:pt idx="909">
                  <c:v>199</c:v>
                </c:pt>
                <c:pt idx="910">
                  <c:v>154</c:v>
                </c:pt>
                <c:pt idx="911">
                  <c:v>41</c:v>
                </c:pt>
                <c:pt idx="912">
                  <c:v>-260</c:v>
                </c:pt>
                <c:pt idx="913">
                  <c:v>178</c:v>
                </c:pt>
                <c:pt idx="914">
                  <c:v>451</c:v>
                </c:pt>
                <c:pt idx="915">
                  <c:v>299</c:v>
                </c:pt>
                <c:pt idx="916">
                  <c:v>458</c:v>
                </c:pt>
                <c:pt idx="917">
                  <c:v>283</c:v>
                </c:pt>
                <c:pt idx="918">
                  <c:v>209</c:v>
                </c:pt>
                <c:pt idx="919">
                  <c:v>51</c:v>
                </c:pt>
                <c:pt idx="920">
                  <c:v>367</c:v>
                </c:pt>
                <c:pt idx="921">
                  <c:v>13</c:v>
                </c:pt>
                <c:pt idx="922">
                  <c:v>169</c:v>
                </c:pt>
                <c:pt idx="923">
                  <c:v>454</c:v>
                </c:pt>
                <c:pt idx="924">
                  <c:v>241</c:v>
                </c:pt>
                <c:pt idx="925">
                  <c:v>253</c:v>
                </c:pt>
                <c:pt idx="926">
                  <c:v>-76</c:v>
                </c:pt>
                <c:pt idx="927">
                  <c:v>207</c:v>
                </c:pt>
                <c:pt idx="928">
                  <c:v>464</c:v>
                </c:pt>
                <c:pt idx="929">
                  <c:v>-178</c:v>
                </c:pt>
                <c:pt idx="930">
                  <c:v>10</c:v>
                </c:pt>
                <c:pt idx="931">
                  <c:v>-254</c:v>
                </c:pt>
                <c:pt idx="932">
                  <c:v>83</c:v>
                </c:pt>
                <c:pt idx="933">
                  <c:v>221</c:v>
                </c:pt>
                <c:pt idx="934">
                  <c:v>257</c:v>
                </c:pt>
                <c:pt idx="935">
                  <c:v>241</c:v>
                </c:pt>
                <c:pt idx="936">
                  <c:v>256</c:v>
                </c:pt>
                <c:pt idx="937">
                  <c:v>228</c:v>
                </c:pt>
                <c:pt idx="938">
                  <c:v>183</c:v>
                </c:pt>
                <c:pt idx="939">
                  <c:v>298</c:v>
                </c:pt>
                <c:pt idx="940">
                  <c:v>215</c:v>
                </c:pt>
                <c:pt idx="941">
                  <c:v>39</c:v>
                </c:pt>
                <c:pt idx="942">
                  <c:v>220</c:v>
                </c:pt>
                <c:pt idx="943">
                  <c:v>104</c:v>
                </c:pt>
                <c:pt idx="944">
                  <c:v>66</c:v>
                </c:pt>
                <c:pt idx="945">
                  <c:v>192</c:v>
                </c:pt>
                <c:pt idx="946">
                  <c:v>262</c:v>
                </c:pt>
                <c:pt idx="947">
                  <c:v>177</c:v>
                </c:pt>
                <c:pt idx="948">
                  <c:v>106</c:v>
                </c:pt>
                <c:pt idx="949">
                  <c:v>147</c:v>
                </c:pt>
                <c:pt idx="950">
                  <c:v>118</c:v>
                </c:pt>
                <c:pt idx="951">
                  <c:v>287</c:v>
                </c:pt>
                <c:pt idx="952">
                  <c:v>189</c:v>
                </c:pt>
                <c:pt idx="953">
                  <c:v>132</c:v>
                </c:pt>
                <c:pt idx="954">
                  <c:v>60</c:v>
                </c:pt>
                <c:pt idx="955">
                  <c:v>-40</c:v>
                </c:pt>
                <c:pt idx="956">
                  <c:v>245</c:v>
                </c:pt>
                <c:pt idx="957">
                  <c:v>273</c:v>
                </c:pt>
                <c:pt idx="958">
                  <c:v>153</c:v>
                </c:pt>
                <c:pt idx="959">
                  <c:v>168</c:v>
                </c:pt>
                <c:pt idx="960">
                  <c:v>202</c:v>
                </c:pt>
                <c:pt idx="961">
                  <c:v>67</c:v>
                </c:pt>
                <c:pt idx="962">
                  <c:v>67</c:v>
                </c:pt>
                <c:pt idx="963">
                  <c:v>153</c:v>
                </c:pt>
                <c:pt idx="964">
                  <c:v>272</c:v>
                </c:pt>
                <c:pt idx="965">
                  <c:v>-108</c:v>
                </c:pt>
                <c:pt idx="966">
                  <c:v>152</c:v>
                </c:pt>
                <c:pt idx="967">
                  <c:v>108</c:v>
                </c:pt>
                <c:pt idx="968">
                  <c:v>158</c:v>
                </c:pt>
                <c:pt idx="969">
                  <c:v>51</c:v>
                </c:pt>
                <c:pt idx="970">
                  <c:v>278</c:v>
                </c:pt>
                <c:pt idx="971">
                  <c:v>164</c:v>
                </c:pt>
                <c:pt idx="972">
                  <c:v>182</c:v>
                </c:pt>
                <c:pt idx="973">
                  <c:v>139</c:v>
                </c:pt>
                <c:pt idx="974">
                  <c:v>274</c:v>
                </c:pt>
                <c:pt idx="975">
                  <c:v>224</c:v>
                </c:pt>
                <c:pt idx="976">
                  <c:v>275</c:v>
                </c:pt>
                <c:pt idx="977">
                  <c:v>30</c:v>
                </c:pt>
                <c:pt idx="978">
                  <c:v>125</c:v>
                </c:pt>
                <c:pt idx="979">
                  <c:v>47</c:v>
                </c:pt>
                <c:pt idx="980">
                  <c:v>350</c:v>
                </c:pt>
                <c:pt idx="981">
                  <c:v>267</c:v>
                </c:pt>
                <c:pt idx="982">
                  <c:v>204</c:v>
                </c:pt>
                <c:pt idx="983">
                  <c:v>286</c:v>
                </c:pt>
                <c:pt idx="984">
                  <c:v>183</c:v>
                </c:pt>
                <c:pt idx="985">
                  <c:v>287</c:v>
                </c:pt>
                <c:pt idx="986">
                  <c:v>156</c:v>
                </c:pt>
                <c:pt idx="987">
                  <c:v>84</c:v>
                </c:pt>
                <c:pt idx="988">
                  <c:v>154</c:v>
                </c:pt>
                <c:pt idx="989">
                  <c:v>203</c:v>
                </c:pt>
                <c:pt idx="990">
                  <c:v>223</c:v>
                </c:pt>
                <c:pt idx="991">
                  <c:v>84</c:v>
                </c:pt>
                <c:pt idx="992">
                  <c:v>8</c:v>
                </c:pt>
                <c:pt idx="993">
                  <c:v>-143</c:v>
                </c:pt>
                <c:pt idx="994">
                  <c:v>243</c:v>
                </c:pt>
                <c:pt idx="995">
                  <c:v>410</c:v>
                </c:pt>
                <c:pt idx="996">
                  <c:v>263</c:v>
                </c:pt>
                <c:pt idx="997">
                  <c:v>320</c:v>
                </c:pt>
                <c:pt idx="998">
                  <c:v>263</c:v>
                </c:pt>
                <c:pt idx="999">
                  <c:v>380</c:v>
                </c:pt>
                <c:pt idx="1000">
                  <c:v>307</c:v>
                </c:pt>
                <c:pt idx="1001">
                  <c:v>168</c:v>
                </c:pt>
                <c:pt idx="1002">
                  <c:v>321</c:v>
                </c:pt>
                <c:pt idx="1003">
                  <c:v>16</c:v>
                </c:pt>
                <c:pt idx="1004">
                  <c:v>414</c:v>
                </c:pt>
                <c:pt idx="1005">
                  <c:v>414</c:v>
                </c:pt>
                <c:pt idx="1006">
                  <c:v>456</c:v>
                </c:pt>
                <c:pt idx="1007">
                  <c:v>22</c:v>
                </c:pt>
                <c:pt idx="1008">
                  <c:v>227</c:v>
                </c:pt>
                <c:pt idx="1009">
                  <c:v>260</c:v>
                </c:pt>
                <c:pt idx="1010">
                  <c:v>35</c:v>
                </c:pt>
                <c:pt idx="1011">
                  <c:v>206</c:v>
                </c:pt>
                <c:pt idx="1012">
                  <c:v>244</c:v>
                </c:pt>
                <c:pt idx="1013">
                  <c:v>86</c:v>
                </c:pt>
                <c:pt idx="1014">
                  <c:v>244</c:v>
                </c:pt>
                <c:pt idx="1015">
                  <c:v>124</c:v>
                </c:pt>
                <c:pt idx="1016">
                  <c:v>124</c:v>
                </c:pt>
                <c:pt idx="1017">
                  <c:v>207</c:v>
                </c:pt>
                <c:pt idx="1018">
                  <c:v>77</c:v>
                </c:pt>
                <c:pt idx="1019">
                  <c:v>278</c:v>
                </c:pt>
                <c:pt idx="1020">
                  <c:v>351</c:v>
                </c:pt>
                <c:pt idx="1021">
                  <c:v>253</c:v>
                </c:pt>
                <c:pt idx="1022">
                  <c:v>201</c:v>
                </c:pt>
                <c:pt idx="1023">
                  <c:v>444</c:v>
                </c:pt>
                <c:pt idx="1024">
                  <c:v>209</c:v>
                </c:pt>
                <c:pt idx="1025">
                  <c:v>331</c:v>
                </c:pt>
                <c:pt idx="1026">
                  <c:v>262</c:v>
                </c:pt>
                <c:pt idx="1027">
                  <c:v>114</c:v>
                </c:pt>
                <c:pt idx="1028">
                  <c:v>322</c:v>
                </c:pt>
                <c:pt idx="1029">
                  <c:v>205</c:v>
                </c:pt>
                <c:pt idx="1030">
                  <c:v>127</c:v>
                </c:pt>
                <c:pt idx="1031">
                  <c:v>421</c:v>
                </c:pt>
                <c:pt idx="1032">
                  <c:v>372</c:v>
                </c:pt>
                <c:pt idx="1033">
                  <c:v>55</c:v>
                </c:pt>
                <c:pt idx="1034">
                  <c:v>179</c:v>
                </c:pt>
                <c:pt idx="1035">
                  <c:v>393</c:v>
                </c:pt>
                <c:pt idx="1036">
                  <c:v>359</c:v>
                </c:pt>
                <c:pt idx="1037">
                  <c:v>358</c:v>
                </c:pt>
                <c:pt idx="1038">
                  <c:v>269</c:v>
                </c:pt>
                <c:pt idx="1039">
                  <c:v>-9</c:v>
                </c:pt>
                <c:pt idx="1040">
                  <c:v>398</c:v>
                </c:pt>
                <c:pt idx="1041">
                  <c:v>-110</c:v>
                </c:pt>
                <c:pt idx="1042">
                  <c:v>-23</c:v>
                </c:pt>
                <c:pt idx="1043">
                  <c:v>384</c:v>
                </c:pt>
                <c:pt idx="1044">
                  <c:v>466</c:v>
                </c:pt>
                <c:pt idx="1045">
                  <c:v>-296</c:v>
                </c:pt>
                <c:pt idx="1046">
                  <c:v>119</c:v>
                </c:pt>
                <c:pt idx="1047">
                  <c:v>117</c:v>
                </c:pt>
                <c:pt idx="1048">
                  <c:v>158</c:v>
                </c:pt>
                <c:pt idx="1049">
                  <c:v>-21</c:v>
                </c:pt>
                <c:pt idx="1050">
                  <c:v>288</c:v>
                </c:pt>
                <c:pt idx="1051">
                  <c:v>119</c:v>
                </c:pt>
                <c:pt idx="1052">
                  <c:v>30</c:v>
                </c:pt>
                <c:pt idx="1053">
                  <c:v>-19</c:v>
                </c:pt>
                <c:pt idx="1054">
                  <c:v>223</c:v>
                </c:pt>
                <c:pt idx="1055">
                  <c:v>281</c:v>
                </c:pt>
                <c:pt idx="1056">
                  <c:v>283</c:v>
                </c:pt>
                <c:pt idx="1057">
                  <c:v>217</c:v>
                </c:pt>
                <c:pt idx="1058">
                  <c:v>194</c:v>
                </c:pt>
                <c:pt idx="1059">
                  <c:v>135</c:v>
                </c:pt>
                <c:pt idx="1060">
                  <c:v>146</c:v>
                </c:pt>
                <c:pt idx="1061">
                  <c:v>226</c:v>
                </c:pt>
                <c:pt idx="1062">
                  <c:v>101</c:v>
                </c:pt>
                <c:pt idx="1063">
                  <c:v>419</c:v>
                </c:pt>
                <c:pt idx="1064">
                  <c:v>368</c:v>
                </c:pt>
                <c:pt idx="1065">
                  <c:v>396</c:v>
                </c:pt>
                <c:pt idx="1066">
                  <c:v>115</c:v>
                </c:pt>
                <c:pt idx="1067">
                  <c:v>-7</c:v>
                </c:pt>
                <c:pt idx="1068">
                  <c:v>53</c:v>
                </c:pt>
                <c:pt idx="1069">
                  <c:v>154</c:v>
                </c:pt>
                <c:pt idx="1070">
                  <c:v>287</c:v>
                </c:pt>
                <c:pt idx="1071">
                  <c:v>323</c:v>
                </c:pt>
                <c:pt idx="1072">
                  <c:v>375</c:v>
                </c:pt>
                <c:pt idx="1073">
                  <c:v>335</c:v>
                </c:pt>
                <c:pt idx="1074">
                  <c:v>67</c:v>
                </c:pt>
                <c:pt idx="1075">
                  <c:v>144</c:v>
                </c:pt>
                <c:pt idx="1076">
                  <c:v>73</c:v>
                </c:pt>
                <c:pt idx="1077">
                  <c:v>267</c:v>
                </c:pt>
                <c:pt idx="1078">
                  <c:v>364</c:v>
                </c:pt>
                <c:pt idx="1079">
                  <c:v>231</c:v>
                </c:pt>
                <c:pt idx="1080">
                  <c:v>209</c:v>
                </c:pt>
                <c:pt idx="1081">
                  <c:v>153</c:v>
                </c:pt>
                <c:pt idx="1082">
                  <c:v>344</c:v>
                </c:pt>
                <c:pt idx="1083">
                  <c:v>-154</c:v>
                </c:pt>
                <c:pt idx="1084">
                  <c:v>121</c:v>
                </c:pt>
                <c:pt idx="1085">
                  <c:v>323</c:v>
                </c:pt>
                <c:pt idx="1086">
                  <c:v>25</c:v>
                </c:pt>
                <c:pt idx="1087">
                  <c:v>162</c:v>
                </c:pt>
                <c:pt idx="1088">
                  <c:v>372</c:v>
                </c:pt>
                <c:pt idx="1089">
                  <c:v>355</c:v>
                </c:pt>
                <c:pt idx="1090">
                  <c:v>301</c:v>
                </c:pt>
                <c:pt idx="1091">
                  <c:v>123</c:v>
                </c:pt>
                <c:pt idx="1092">
                  <c:v>179</c:v>
                </c:pt>
                <c:pt idx="1093">
                  <c:v>294</c:v>
                </c:pt>
                <c:pt idx="1094">
                  <c:v>303</c:v>
                </c:pt>
                <c:pt idx="1095">
                  <c:v>81</c:v>
                </c:pt>
                <c:pt idx="1096">
                  <c:v>113</c:v>
                </c:pt>
                <c:pt idx="1097">
                  <c:v>-21</c:v>
                </c:pt>
                <c:pt idx="1098">
                  <c:v>40</c:v>
                </c:pt>
                <c:pt idx="1099">
                  <c:v>238</c:v>
                </c:pt>
                <c:pt idx="1100">
                  <c:v>193</c:v>
                </c:pt>
                <c:pt idx="1101">
                  <c:v>253</c:v>
                </c:pt>
                <c:pt idx="1102">
                  <c:v>78</c:v>
                </c:pt>
                <c:pt idx="1103">
                  <c:v>147</c:v>
                </c:pt>
                <c:pt idx="1104">
                  <c:v>182</c:v>
                </c:pt>
                <c:pt idx="1105">
                  <c:v>259</c:v>
                </c:pt>
                <c:pt idx="1106">
                  <c:v>322</c:v>
                </c:pt>
                <c:pt idx="1107">
                  <c:v>483</c:v>
                </c:pt>
                <c:pt idx="1108">
                  <c:v>180</c:v>
                </c:pt>
                <c:pt idx="1109">
                  <c:v>150</c:v>
                </c:pt>
                <c:pt idx="1110">
                  <c:v>319</c:v>
                </c:pt>
                <c:pt idx="1111">
                  <c:v>191</c:v>
                </c:pt>
                <c:pt idx="1112">
                  <c:v>198</c:v>
                </c:pt>
                <c:pt idx="1113">
                  <c:v>-90</c:v>
                </c:pt>
                <c:pt idx="1114">
                  <c:v>306</c:v>
                </c:pt>
                <c:pt idx="1115">
                  <c:v>281</c:v>
                </c:pt>
                <c:pt idx="1116">
                  <c:v>109</c:v>
                </c:pt>
                <c:pt idx="1117">
                  <c:v>163</c:v>
                </c:pt>
                <c:pt idx="1118">
                  <c:v>289</c:v>
                </c:pt>
                <c:pt idx="1119">
                  <c:v>245</c:v>
                </c:pt>
                <c:pt idx="1120">
                  <c:v>34</c:v>
                </c:pt>
                <c:pt idx="1121">
                  <c:v>320</c:v>
                </c:pt>
                <c:pt idx="1122">
                  <c:v>399</c:v>
                </c:pt>
                <c:pt idx="1123">
                  <c:v>186</c:v>
                </c:pt>
                <c:pt idx="1124">
                  <c:v>58</c:v>
                </c:pt>
                <c:pt idx="1125">
                  <c:v>140</c:v>
                </c:pt>
                <c:pt idx="1126">
                  <c:v>173</c:v>
                </c:pt>
                <c:pt idx="1127">
                  <c:v>201</c:v>
                </c:pt>
                <c:pt idx="1128">
                  <c:v>214</c:v>
                </c:pt>
                <c:pt idx="1129">
                  <c:v>181</c:v>
                </c:pt>
                <c:pt idx="1130">
                  <c:v>337</c:v>
                </c:pt>
                <c:pt idx="1131">
                  <c:v>13</c:v>
                </c:pt>
                <c:pt idx="1132">
                  <c:v>107</c:v>
                </c:pt>
                <c:pt idx="1133">
                  <c:v>324</c:v>
                </c:pt>
                <c:pt idx="1134">
                  <c:v>244</c:v>
                </c:pt>
                <c:pt idx="1135">
                  <c:v>169</c:v>
                </c:pt>
                <c:pt idx="1136">
                  <c:v>65</c:v>
                </c:pt>
                <c:pt idx="1137">
                  <c:v>103</c:v>
                </c:pt>
                <c:pt idx="1138">
                  <c:v>316</c:v>
                </c:pt>
                <c:pt idx="1139">
                  <c:v>330</c:v>
                </c:pt>
                <c:pt idx="1140">
                  <c:v>371</c:v>
                </c:pt>
                <c:pt idx="1141">
                  <c:v>296</c:v>
                </c:pt>
                <c:pt idx="1142">
                  <c:v>333</c:v>
                </c:pt>
                <c:pt idx="1143">
                  <c:v>91</c:v>
                </c:pt>
                <c:pt idx="1144">
                  <c:v>277</c:v>
                </c:pt>
                <c:pt idx="1145">
                  <c:v>94</c:v>
                </c:pt>
                <c:pt idx="1146">
                  <c:v>117</c:v>
                </c:pt>
                <c:pt idx="1147">
                  <c:v>195</c:v>
                </c:pt>
                <c:pt idx="1148">
                  <c:v>331</c:v>
                </c:pt>
                <c:pt idx="1149">
                  <c:v>436</c:v>
                </c:pt>
                <c:pt idx="1150">
                  <c:v>628</c:v>
                </c:pt>
                <c:pt idx="1151">
                  <c:v>131</c:v>
                </c:pt>
                <c:pt idx="1152">
                  <c:v>424</c:v>
                </c:pt>
                <c:pt idx="1153">
                  <c:v>275</c:v>
                </c:pt>
                <c:pt idx="1154">
                  <c:v>452</c:v>
                </c:pt>
                <c:pt idx="1155">
                  <c:v>308</c:v>
                </c:pt>
                <c:pt idx="1156">
                  <c:v>341</c:v>
                </c:pt>
                <c:pt idx="1157">
                  <c:v>283</c:v>
                </c:pt>
                <c:pt idx="1158">
                  <c:v>243</c:v>
                </c:pt>
                <c:pt idx="1159">
                  <c:v>482</c:v>
                </c:pt>
                <c:pt idx="1160">
                  <c:v>272</c:v>
                </c:pt>
                <c:pt idx="1161">
                  <c:v>294</c:v>
                </c:pt>
                <c:pt idx="1162">
                  <c:v>176</c:v>
                </c:pt>
                <c:pt idx="1163">
                  <c:v>237</c:v>
                </c:pt>
                <c:pt idx="1164">
                  <c:v>151</c:v>
                </c:pt>
                <c:pt idx="1165">
                  <c:v>180</c:v>
                </c:pt>
                <c:pt idx="1166">
                  <c:v>32</c:v>
                </c:pt>
                <c:pt idx="1167">
                  <c:v>12</c:v>
                </c:pt>
                <c:pt idx="1168">
                  <c:v>267</c:v>
                </c:pt>
                <c:pt idx="1169">
                  <c:v>273</c:v>
                </c:pt>
                <c:pt idx="1170">
                  <c:v>358</c:v>
                </c:pt>
                <c:pt idx="1171">
                  <c:v>289</c:v>
                </c:pt>
                <c:pt idx="1172">
                  <c:v>142</c:v>
                </c:pt>
                <c:pt idx="1173">
                  <c:v>312</c:v>
                </c:pt>
                <c:pt idx="1174">
                  <c:v>158</c:v>
                </c:pt>
                <c:pt idx="1175">
                  <c:v>237</c:v>
                </c:pt>
                <c:pt idx="1176">
                  <c:v>344</c:v>
                </c:pt>
                <c:pt idx="1177">
                  <c:v>95</c:v>
                </c:pt>
                <c:pt idx="1178">
                  <c:v>293</c:v>
                </c:pt>
                <c:pt idx="1179">
                  <c:v>106</c:v>
                </c:pt>
                <c:pt idx="1180">
                  <c:v>232</c:v>
                </c:pt>
                <c:pt idx="1181">
                  <c:v>359</c:v>
                </c:pt>
                <c:pt idx="1182">
                  <c:v>284</c:v>
                </c:pt>
                <c:pt idx="1183">
                  <c:v>23</c:v>
                </c:pt>
                <c:pt idx="1184">
                  <c:v>-20</c:v>
                </c:pt>
                <c:pt idx="1185">
                  <c:v>346</c:v>
                </c:pt>
                <c:pt idx="1186">
                  <c:v>12</c:v>
                </c:pt>
                <c:pt idx="1187">
                  <c:v>279</c:v>
                </c:pt>
                <c:pt idx="1188">
                  <c:v>75</c:v>
                </c:pt>
                <c:pt idx="1189">
                  <c:v>89</c:v>
                </c:pt>
                <c:pt idx="1190">
                  <c:v>109</c:v>
                </c:pt>
                <c:pt idx="1191">
                  <c:v>-172</c:v>
                </c:pt>
                <c:pt idx="1192">
                  <c:v>140</c:v>
                </c:pt>
                <c:pt idx="1193">
                  <c:v>130</c:v>
                </c:pt>
                <c:pt idx="1194">
                  <c:v>226</c:v>
                </c:pt>
                <c:pt idx="1195">
                  <c:v>279</c:v>
                </c:pt>
                <c:pt idx="1196">
                  <c:v>48</c:v>
                </c:pt>
                <c:pt idx="1197">
                  <c:v>418</c:v>
                </c:pt>
                <c:pt idx="1198">
                  <c:v>67</c:v>
                </c:pt>
                <c:pt idx="1199">
                  <c:v>134</c:v>
                </c:pt>
                <c:pt idx="1200">
                  <c:v>193</c:v>
                </c:pt>
                <c:pt idx="1201">
                  <c:v>123</c:v>
                </c:pt>
                <c:pt idx="1202">
                  <c:v>643</c:v>
                </c:pt>
                <c:pt idx="1203">
                  <c:v>433</c:v>
                </c:pt>
                <c:pt idx="1204">
                  <c:v>-92</c:v>
                </c:pt>
                <c:pt idx="1205">
                  <c:v>-14</c:v>
                </c:pt>
                <c:pt idx="1206">
                  <c:v>502</c:v>
                </c:pt>
                <c:pt idx="1207">
                  <c:v>157</c:v>
                </c:pt>
                <c:pt idx="1208">
                  <c:v>226</c:v>
                </c:pt>
                <c:pt idx="1209">
                  <c:v>124</c:v>
                </c:pt>
                <c:pt idx="1210">
                  <c:v>171</c:v>
                </c:pt>
                <c:pt idx="1211">
                  <c:v>324</c:v>
                </c:pt>
                <c:pt idx="1212">
                  <c:v>-95</c:v>
                </c:pt>
                <c:pt idx="1213">
                  <c:v>-358</c:v>
                </c:pt>
                <c:pt idx="1214">
                  <c:v>-81</c:v>
                </c:pt>
                <c:pt idx="1215">
                  <c:v>133</c:v>
                </c:pt>
                <c:pt idx="1216">
                  <c:v>40</c:v>
                </c:pt>
                <c:pt idx="1217">
                  <c:v>296</c:v>
                </c:pt>
                <c:pt idx="1218">
                  <c:v>76</c:v>
                </c:pt>
                <c:pt idx="1219">
                  <c:v>214</c:v>
                </c:pt>
                <c:pt idx="1220">
                  <c:v>153</c:v>
                </c:pt>
                <c:pt idx="1221">
                  <c:v>98</c:v>
                </c:pt>
                <c:pt idx="1222">
                  <c:v>118</c:v>
                </c:pt>
                <c:pt idx="1223">
                  <c:v>393</c:v>
                </c:pt>
                <c:pt idx="1224">
                  <c:v>242</c:v>
                </c:pt>
                <c:pt idx="1225">
                  <c:v>359</c:v>
                </c:pt>
                <c:pt idx="1226">
                  <c:v>266</c:v>
                </c:pt>
                <c:pt idx="1227">
                  <c:v>272</c:v>
                </c:pt>
                <c:pt idx="1228">
                  <c:v>262</c:v>
                </c:pt>
                <c:pt idx="1229">
                  <c:v>177</c:v>
                </c:pt>
                <c:pt idx="1230">
                  <c:v>153</c:v>
                </c:pt>
                <c:pt idx="1231">
                  <c:v>105</c:v>
                </c:pt>
                <c:pt idx="1232">
                  <c:v>121</c:v>
                </c:pt>
                <c:pt idx="1233">
                  <c:v>141</c:v>
                </c:pt>
                <c:pt idx="1234">
                  <c:v>138</c:v>
                </c:pt>
                <c:pt idx="1235">
                  <c:v>183</c:v>
                </c:pt>
                <c:pt idx="1236">
                  <c:v>236</c:v>
                </c:pt>
                <c:pt idx="1237">
                  <c:v>466</c:v>
                </c:pt>
                <c:pt idx="1238">
                  <c:v>386</c:v>
                </c:pt>
                <c:pt idx="1239">
                  <c:v>142</c:v>
                </c:pt>
                <c:pt idx="1240">
                  <c:v>220</c:v>
                </c:pt>
                <c:pt idx="1241">
                  <c:v>130</c:v>
                </c:pt>
                <c:pt idx="1242">
                  <c:v>257</c:v>
                </c:pt>
                <c:pt idx="1243">
                  <c:v>474</c:v>
                </c:pt>
                <c:pt idx="1244">
                  <c:v>298</c:v>
                </c:pt>
                <c:pt idx="1245">
                  <c:v>318</c:v>
                </c:pt>
                <c:pt idx="1246">
                  <c:v>319</c:v>
                </c:pt>
                <c:pt idx="1247">
                  <c:v>-49</c:v>
                </c:pt>
                <c:pt idx="1248">
                  <c:v>114</c:v>
                </c:pt>
                <c:pt idx="1249">
                  <c:v>-54</c:v>
                </c:pt>
                <c:pt idx="1250">
                  <c:v>32</c:v>
                </c:pt>
                <c:pt idx="1251">
                  <c:v>129</c:v>
                </c:pt>
                <c:pt idx="1252">
                  <c:v>142</c:v>
                </c:pt>
                <c:pt idx="1253">
                  <c:v>293</c:v>
                </c:pt>
                <c:pt idx="1254">
                  <c:v>227</c:v>
                </c:pt>
                <c:pt idx="1255">
                  <c:v>394</c:v>
                </c:pt>
                <c:pt idx="1256">
                  <c:v>78</c:v>
                </c:pt>
                <c:pt idx="1257">
                  <c:v>230</c:v>
                </c:pt>
                <c:pt idx="1258">
                  <c:v>158</c:v>
                </c:pt>
                <c:pt idx="1259">
                  <c:v>217</c:v>
                </c:pt>
                <c:pt idx="1260">
                  <c:v>375</c:v>
                </c:pt>
                <c:pt idx="1261">
                  <c:v>432</c:v>
                </c:pt>
                <c:pt idx="1262">
                  <c:v>172</c:v>
                </c:pt>
                <c:pt idx="1263">
                  <c:v>162</c:v>
                </c:pt>
                <c:pt idx="1264">
                  <c:v>333</c:v>
                </c:pt>
                <c:pt idx="1265">
                  <c:v>338</c:v>
                </c:pt>
                <c:pt idx="1266">
                  <c:v>228</c:v>
                </c:pt>
                <c:pt idx="1267">
                  <c:v>231</c:v>
                </c:pt>
                <c:pt idx="1268">
                  <c:v>377</c:v>
                </c:pt>
                <c:pt idx="1269">
                  <c:v>158</c:v>
                </c:pt>
                <c:pt idx="1270">
                  <c:v>272</c:v>
                </c:pt>
                <c:pt idx="1271">
                  <c:v>264</c:v>
                </c:pt>
                <c:pt idx="1272">
                  <c:v>70</c:v>
                </c:pt>
                <c:pt idx="1273">
                  <c:v>229</c:v>
                </c:pt>
                <c:pt idx="1274">
                  <c:v>44</c:v>
                </c:pt>
                <c:pt idx="1275">
                  <c:v>117</c:v>
                </c:pt>
                <c:pt idx="1276">
                  <c:v>97</c:v>
                </c:pt>
                <c:pt idx="1277">
                  <c:v>0</c:v>
                </c:pt>
                <c:pt idx="1278">
                  <c:v>92</c:v>
                </c:pt>
                <c:pt idx="1279">
                  <c:v>-57</c:v>
                </c:pt>
                <c:pt idx="1280">
                  <c:v>326</c:v>
                </c:pt>
                <c:pt idx="1281">
                  <c:v>457</c:v>
                </c:pt>
                <c:pt idx="1282">
                  <c:v>524</c:v>
                </c:pt>
                <c:pt idx="1283">
                  <c:v>212</c:v>
                </c:pt>
                <c:pt idx="1284">
                  <c:v>208</c:v>
                </c:pt>
                <c:pt idx="1285">
                  <c:v>322</c:v>
                </c:pt>
                <c:pt idx="1286">
                  <c:v>286</c:v>
                </c:pt>
                <c:pt idx="1287">
                  <c:v>250</c:v>
                </c:pt>
                <c:pt idx="1288">
                  <c:v>177</c:v>
                </c:pt>
                <c:pt idx="1289">
                  <c:v>326</c:v>
                </c:pt>
                <c:pt idx="1290">
                  <c:v>136</c:v>
                </c:pt>
                <c:pt idx="1291">
                  <c:v>163</c:v>
                </c:pt>
                <c:pt idx="1292">
                  <c:v>238</c:v>
                </c:pt>
                <c:pt idx="1293">
                  <c:v>236</c:v>
                </c:pt>
                <c:pt idx="1294">
                  <c:v>260</c:v>
                </c:pt>
                <c:pt idx="1295">
                  <c:v>227</c:v>
                </c:pt>
                <c:pt idx="1296">
                  <c:v>184</c:v>
                </c:pt>
                <c:pt idx="1297">
                  <c:v>23</c:v>
                </c:pt>
                <c:pt idx="1298">
                  <c:v>103</c:v>
                </c:pt>
                <c:pt idx="1299">
                  <c:v>114</c:v>
                </c:pt>
                <c:pt idx="1300">
                  <c:v>83</c:v>
                </c:pt>
                <c:pt idx="1301">
                  <c:v>88</c:v>
                </c:pt>
                <c:pt idx="1302">
                  <c:v>159</c:v>
                </c:pt>
                <c:pt idx="1303">
                  <c:v>246</c:v>
                </c:pt>
                <c:pt idx="1304">
                  <c:v>62</c:v>
                </c:pt>
                <c:pt idx="1305">
                  <c:v>206</c:v>
                </c:pt>
                <c:pt idx="1306">
                  <c:v>79</c:v>
                </c:pt>
                <c:pt idx="1307">
                  <c:v>134</c:v>
                </c:pt>
                <c:pt idx="1308">
                  <c:v>169</c:v>
                </c:pt>
                <c:pt idx="1309">
                  <c:v>396</c:v>
                </c:pt>
                <c:pt idx="1310">
                  <c:v>383</c:v>
                </c:pt>
                <c:pt idx="1311">
                  <c:v>174</c:v>
                </c:pt>
                <c:pt idx="1312">
                  <c:v>300</c:v>
                </c:pt>
                <c:pt idx="1313">
                  <c:v>320</c:v>
                </c:pt>
                <c:pt idx="1314">
                  <c:v>424</c:v>
                </c:pt>
                <c:pt idx="1315">
                  <c:v>277</c:v>
                </c:pt>
                <c:pt idx="1316">
                  <c:v>375</c:v>
                </c:pt>
                <c:pt idx="1317">
                  <c:v>267</c:v>
                </c:pt>
                <c:pt idx="1318">
                  <c:v>317</c:v>
                </c:pt>
                <c:pt idx="1319">
                  <c:v>111</c:v>
                </c:pt>
                <c:pt idx="1320">
                  <c:v>90</c:v>
                </c:pt>
                <c:pt idx="1321">
                  <c:v>147</c:v>
                </c:pt>
                <c:pt idx="1322">
                  <c:v>19</c:v>
                </c:pt>
                <c:pt idx="1323">
                  <c:v>221</c:v>
                </c:pt>
                <c:pt idx="1324">
                  <c:v>195</c:v>
                </c:pt>
                <c:pt idx="1325">
                  <c:v>192</c:v>
                </c:pt>
                <c:pt idx="1326">
                  <c:v>402</c:v>
                </c:pt>
                <c:pt idx="1327">
                  <c:v>361</c:v>
                </c:pt>
                <c:pt idx="1328">
                  <c:v>-107</c:v>
                </c:pt>
                <c:pt idx="1329">
                  <c:v>228</c:v>
                </c:pt>
                <c:pt idx="1330">
                  <c:v>384</c:v>
                </c:pt>
                <c:pt idx="1331">
                  <c:v>485</c:v>
                </c:pt>
                <c:pt idx="1332">
                  <c:v>269</c:v>
                </c:pt>
                <c:pt idx="1333">
                  <c:v>330</c:v>
                </c:pt>
                <c:pt idx="1334">
                  <c:v>390</c:v>
                </c:pt>
                <c:pt idx="1335">
                  <c:v>224</c:v>
                </c:pt>
                <c:pt idx="1336">
                  <c:v>187</c:v>
                </c:pt>
                <c:pt idx="1337">
                  <c:v>370</c:v>
                </c:pt>
                <c:pt idx="1338">
                  <c:v>268</c:v>
                </c:pt>
                <c:pt idx="1339">
                  <c:v>385</c:v>
                </c:pt>
                <c:pt idx="1340">
                  <c:v>131</c:v>
                </c:pt>
                <c:pt idx="1341">
                  <c:v>61</c:v>
                </c:pt>
                <c:pt idx="1342">
                  <c:v>143</c:v>
                </c:pt>
                <c:pt idx="1343">
                  <c:v>100</c:v>
                </c:pt>
                <c:pt idx="1344">
                  <c:v>112</c:v>
                </c:pt>
                <c:pt idx="1345">
                  <c:v>325</c:v>
                </c:pt>
                <c:pt idx="1346">
                  <c:v>154</c:v>
                </c:pt>
                <c:pt idx="1347">
                  <c:v>449</c:v>
                </c:pt>
                <c:pt idx="1348">
                  <c:v>291</c:v>
                </c:pt>
                <c:pt idx="1349">
                  <c:v>361</c:v>
                </c:pt>
                <c:pt idx="1350">
                  <c:v>292</c:v>
                </c:pt>
                <c:pt idx="1351">
                  <c:v>173</c:v>
                </c:pt>
                <c:pt idx="1352">
                  <c:v>241</c:v>
                </c:pt>
                <c:pt idx="1353">
                  <c:v>268</c:v>
                </c:pt>
                <c:pt idx="1354">
                  <c:v>273</c:v>
                </c:pt>
                <c:pt idx="1355">
                  <c:v>-197</c:v>
                </c:pt>
                <c:pt idx="1356">
                  <c:v>92</c:v>
                </c:pt>
                <c:pt idx="1357">
                  <c:v>279</c:v>
                </c:pt>
                <c:pt idx="1358">
                  <c:v>0</c:v>
                </c:pt>
                <c:pt idx="1359">
                  <c:v>402</c:v>
                </c:pt>
                <c:pt idx="1360">
                  <c:v>367</c:v>
                </c:pt>
                <c:pt idx="1361">
                  <c:v>376</c:v>
                </c:pt>
                <c:pt idx="1362">
                  <c:v>290</c:v>
                </c:pt>
                <c:pt idx="1363">
                  <c:v>432</c:v>
                </c:pt>
                <c:pt idx="1364">
                  <c:v>299</c:v>
                </c:pt>
                <c:pt idx="1365">
                  <c:v>339</c:v>
                </c:pt>
                <c:pt idx="1366">
                  <c:v>180</c:v>
                </c:pt>
                <c:pt idx="1367">
                  <c:v>76</c:v>
                </c:pt>
                <c:pt idx="1368">
                  <c:v>260</c:v>
                </c:pt>
                <c:pt idx="1369">
                  <c:v>212</c:v>
                </c:pt>
                <c:pt idx="1370">
                  <c:v>250</c:v>
                </c:pt>
                <c:pt idx="1371">
                  <c:v>233</c:v>
                </c:pt>
                <c:pt idx="1372">
                  <c:v>171</c:v>
                </c:pt>
                <c:pt idx="1373">
                  <c:v>291</c:v>
                </c:pt>
                <c:pt idx="1374">
                  <c:v>373</c:v>
                </c:pt>
                <c:pt idx="1375">
                  <c:v>207</c:v>
                </c:pt>
                <c:pt idx="1376">
                  <c:v>169</c:v>
                </c:pt>
                <c:pt idx="1377">
                  <c:v>-36</c:v>
                </c:pt>
                <c:pt idx="1378">
                  <c:v>67</c:v>
                </c:pt>
                <c:pt idx="1379">
                  <c:v>287</c:v>
                </c:pt>
                <c:pt idx="1380">
                  <c:v>245</c:v>
                </c:pt>
                <c:pt idx="1381">
                  <c:v>307</c:v>
                </c:pt>
                <c:pt idx="1382">
                  <c:v>139</c:v>
                </c:pt>
                <c:pt idx="1383">
                  <c:v>447</c:v>
                </c:pt>
                <c:pt idx="1384">
                  <c:v>306</c:v>
                </c:pt>
                <c:pt idx="1385">
                  <c:v>144</c:v>
                </c:pt>
                <c:pt idx="1386">
                  <c:v>399</c:v>
                </c:pt>
                <c:pt idx="1387">
                  <c:v>326</c:v>
                </c:pt>
                <c:pt idx="1388">
                  <c:v>312</c:v>
                </c:pt>
                <c:pt idx="1389">
                  <c:v>208</c:v>
                </c:pt>
                <c:pt idx="1390">
                  <c:v>322</c:v>
                </c:pt>
                <c:pt idx="1391">
                  <c:v>330</c:v>
                </c:pt>
                <c:pt idx="1392">
                  <c:v>426</c:v>
                </c:pt>
                <c:pt idx="1393">
                  <c:v>247</c:v>
                </c:pt>
                <c:pt idx="1394">
                  <c:v>184</c:v>
                </c:pt>
                <c:pt idx="1395">
                  <c:v>82</c:v>
                </c:pt>
                <c:pt idx="1396">
                  <c:v>279</c:v>
                </c:pt>
                <c:pt idx="1397">
                  <c:v>265</c:v>
                </c:pt>
                <c:pt idx="1398">
                  <c:v>232</c:v>
                </c:pt>
                <c:pt idx="1399">
                  <c:v>494</c:v>
                </c:pt>
                <c:pt idx="1400">
                  <c:v>347</c:v>
                </c:pt>
                <c:pt idx="1401">
                  <c:v>397</c:v>
                </c:pt>
                <c:pt idx="1402">
                  <c:v>213</c:v>
                </c:pt>
                <c:pt idx="1403">
                  <c:v>181</c:v>
                </c:pt>
                <c:pt idx="1404">
                  <c:v>121</c:v>
                </c:pt>
                <c:pt idx="1405">
                  <c:v>324</c:v>
                </c:pt>
                <c:pt idx="1406">
                  <c:v>108</c:v>
                </c:pt>
                <c:pt idx="1407">
                  <c:v>31</c:v>
                </c:pt>
                <c:pt idx="1408">
                  <c:v>72</c:v>
                </c:pt>
                <c:pt idx="1409">
                  <c:v>155</c:v>
                </c:pt>
                <c:pt idx="1410">
                  <c:v>357</c:v>
                </c:pt>
                <c:pt idx="1411">
                  <c:v>171</c:v>
                </c:pt>
                <c:pt idx="1412">
                  <c:v>126</c:v>
                </c:pt>
                <c:pt idx="1413">
                  <c:v>334</c:v>
                </c:pt>
                <c:pt idx="1414">
                  <c:v>483</c:v>
                </c:pt>
                <c:pt idx="1415">
                  <c:v>187</c:v>
                </c:pt>
                <c:pt idx="1416">
                  <c:v>337</c:v>
                </c:pt>
                <c:pt idx="1417">
                  <c:v>182</c:v>
                </c:pt>
                <c:pt idx="1418">
                  <c:v>381</c:v>
                </c:pt>
                <c:pt idx="1419">
                  <c:v>344</c:v>
                </c:pt>
                <c:pt idx="1420">
                  <c:v>173</c:v>
                </c:pt>
                <c:pt idx="1421">
                  <c:v>363</c:v>
                </c:pt>
                <c:pt idx="1422">
                  <c:v>9</c:v>
                </c:pt>
                <c:pt idx="1423">
                  <c:v>6</c:v>
                </c:pt>
                <c:pt idx="1424">
                  <c:v>-18</c:v>
                </c:pt>
                <c:pt idx="1425">
                  <c:v>-88</c:v>
                </c:pt>
                <c:pt idx="1426">
                  <c:v>111</c:v>
                </c:pt>
                <c:pt idx="1427">
                  <c:v>-65</c:v>
                </c:pt>
                <c:pt idx="1428">
                  <c:v>-72</c:v>
                </c:pt>
                <c:pt idx="1429">
                  <c:v>205</c:v>
                </c:pt>
                <c:pt idx="1430">
                  <c:v>77</c:v>
                </c:pt>
                <c:pt idx="1431">
                  <c:v>340</c:v>
                </c:pt>
                <c:pt idx="1432">
                  <c:v>178</c:v>
                </c:pt>
                <c:pt idx="1433">
                  <c:v>239</c:v>
                </c:pt>
                <c:pt idx="1434">
                  <c:v>302</c:v>
                </c:pt>
                <c:pt idx="1435">
                  <c:v>154</c:v>
                </c:pt>
                <c:pt idx="1436">
                  <c:v>256</c:v>
                </c:pt>
                <c:pt idx="1437">
                  <c:v>292</c:v>
                </c:pt>
                <c:pt idx="1438">
                  <c:v>331</c:v>
                </c:pt>
                <c:pt idx="1439">
                  <c:v>153</c:v>
                </c:pt>
                <c:pt idx="1440">
                  <c:v>163</c:v>
                </c:pt>
                <c:pt idx="1441">
                  <c:v>436</c:v>
                </c:pt>
                <c:pt idx="1442">
                  <c:v>406</c:v>
                </c:pt>
                <c:pt idx="1443">
                  <c:v>250</c:v>
                </c:pt>
                <c:pt idx="1444">
                  <c:v>175</c:v>
                </c:pt>
                <c:pt idx="1445">
                  <c:v>98</c:v>
                </c:pt>
                <c:pt idx="1446">
                  <c:v>462</c:v>
                </c:pt>
                <c:pt idx="1447">
                  <c:v>430</c:v>
                </c:pt>
                <c:pt idx="1448">
                  <c:v>296</c:v>
                </c:pt>
                <c:pt idx="1449">
                  <c:v>337</c:v>
                </c:pt>
                <c:pt idx="1450">
                  <c:v>114</c:v>
                </c:pt>
                <c:pt idx="1451">
                  <c:v>175</c:v>
                </c:pt>
                <c:pt idx="1452">
                  <c:v>286</c:v>
                </c:pt>
                <c:pt idx="1453">
                  <c:v>132</c:v>
                </c:pt>
                <c:pt idx="1454">
                  <c:v>241</c:v>
                </c:pt>
                <c:pt idx="1455">
                  <c:v>107</c:v>
                </c:pt>
                <c:pt idx="1456">
                  <c:v>139</c:v>
                </c:pt>
                <c:pt idx="1457">
                  <c:v>-100</c:v>
                </c:pt>
                <c:pt idx="1458">
                  <c:v>140</c:v>
                </c:pt>
                <c:pt idx="1459">
                  <c:v>172</c:v>
                </c:pt>
                <c:pt idx="1460">
                  <c:v>371</c:v>
                </c:pt>
                <c:pt idx="1461">
                  <c:v>154</c:v>
                </c:pt>
                <c:pt idx="1462">
                  <c:v>336</c:v>
                </c:pt>
                <c:pt idx="1463">
                  <c:v>336</c:v>
                </c:pt>
                <c:pt idx="1464">
                  <c:v>510</c:v>
                </c:pt>
                <c:pt idx="1465">
                  <c:v>106</c:v>
                </c:pt>
                <c:pt idx="1466">
                  <c:v>-1</c:v>
                </c:pt>
                <c:pt idx="1467">
                  <c:v>281</c:v>
                </c:pt>
                <c:pt idx="1468">
                  <c:v>278</c:v>
                </c:pt>
                <c:pt idx="1469">
                  <c:v>400</c:v>
                </c:pt>
                <c:pt idx="1470">
                  <c:v>384</c:v>
                </c:pt>
                <c:pt idx="1471">
                  <c:v>389</c:v>
                </c:pt>
                <c:pt idx="1472">
                  <c:v>283</c:v>
                </c:pt>
                <c:pt idx="1473">
                  <c:v>419</c:v>
                </c:pt>
                <c:pt idx="1474">
                  <c:v>268</c:v>
                </c:pt>
                <c:pt idx="1475">
                  <c:v>310</c:v>
                </c:pt>
                <c:pt idx="1476">
                  <c:v>403</c:v>
                </c:pt>
                <c:pt idx="1477">
                  <c:v>375</c:v>
                </c:pt>
                <c:pt idx="1478">
                  <c:v>389</c:v>
                </c:pt>
                <c:pt idx="1479">
                  <c:v>462</c:v>
                </c:pt>
                <c:pt idx="1480">
                  <c:v>375</c:v>
                </c:pt>
                <c:pt idx="1481">
                  <c:v>374</c:v>
                </c:pt>
                <c:pt idx="1482">
                  <c:v>69</c:v>
                </c:pt>
                <c:pt idx="1483">
                  <c:v>503</c:v>
                </c:pt>
                <c:pt idx="1484">
                  <c:v>196</c:v>
                </c:pt>
                <c:pt idx="1485">
                  <c:v>163</c:v>
                </c:pt>
                <c:pt idx="1486">
                  <c:v>257</c:v>
                </c:pt>
                <c:pt idx="1487">
                  <c:v>247</c:v>
                </c:pt>
                <c:pt idx="1488">
                  <c:v>284</c:v>
                </c:pt>
                <c:pt idx="1489">
                  <c:v>246</c:v>
                </c:pt>
                <c:pt idx="1490">
                  <c:v>181</c:v>
                </c:pt>
                <c:pt idx="1491">
                  <c:v>317</c:v>
                </c:pt>
                <c:pt idx="1492">
                  <c:v>283</c:v>
                </c:pt>
                <c:pt idx="1493">
                  <c:v>477</c:v>
                </c:pt>
                <c:pt idx="1494">
                  <c:v>188</c:v>
                </c:pt>
                <c:pt idx="1495">
                  <c:v>181</c:v>
                </c:pt>
                <c:pt idx="1496">
                  <c:v>79</c:v>
                </c:pt>
                <c:pt idx="1497">
                  <c:v>451</c:v>
                </c:pt>
                <c:pt idx="1498">
                  <c:v>207</c:v>
                </c:pt>
                <c:pt idx="1499">
                  <c:v>475</c:v>
                </c:pt>
                <c:pt idx="1500">
                  <c:v>141</c:v>
                </c:pt>
                <c:pt idx="1501">
                  <c:v>252</c:v>
                </c:pt>
                <c:pt idx="1502">
                  <c:v>-23</c:v>
                </c:pt>
                <c:pt idx="1503">
                  <c:v>306</c:v>
                </c:pt>
                <c:pt idx="1504">
                  <c:v>303</c:v>
                </c:pt>
                <c:pt idx="1505">
                  <c:v>183</c:v>
                </c:pt>
                <c:pt idx="1506">
                  <c:v>136</c:v>
                </c:pt>
                <c:pt idx="1507">
                  <c:v>113</c:v>
                </c:pt>
                <c:pt idx="1508">
                  <c:v>216</c:v>
                </c:pt>
                <c:pt idx="1509">
                  <c:v>206</c:v>
                </c:pt>
                <c:pt idx="1510">
                  <c:v>217</c:v>
                </c:pt>
                <c:pt idx="1511">
                  <c:v>328</c:v>
                </c:pt>
                <c:pt idx="1512">
                  <c:v>172</c:v>
                </c:pt>
                <c:pt idx="1513">
                  <c:v>454</c:v>
                </c:pt>
                <c:pt idx="1514">
                  <c:v>223</c:v>
                </c:pt>
                <c:pt idx="1515">
                  <c:v>322</c:v>
                </c:pt>
                <c:pt idx="1516">
                  <c:v>273</c:v>
                </c:pt>
                <c:pt idx="1517">
                  <c:v>332</c:v>
                </c:pt>
                <c:pt idx="1518">
                  <c:v>184</c:v>
                </c:pt>
                <c:pt idx="1519">
                  <c:v>290</c:v>
                </c:pt>
                <c:pt idx="1520">
                  <c:v>-47</c:v>
                </c:pt>
                <c:pt idx="1521">
                  <c:v>326</c:v>
                </c:pt>
                <c:pt idx="1522">
                  <c:v>53</c:v>
                </c:pt>
                <c:pt idx="1523">
                  <c:v>342</c:v>
                </c:pt>
                <c:pt idx="1524">
                  <c:v>92</c:v>
                </c:pt>
                <c:pt idx="1525">
                  <c:v>65</c:v>
                </c:pt>
                <c:pt idx="1526">
                  <c:v>150</c:v>
                </c:pt>
                <c:pt idx="1527">
                  <c:v>-33</c:v>
                </c:pt>
                <c:pt idx="1528">
                  <c:v>68</c:v>
                </c:pt>
                <c:pt idx="1529">
                  <c:v>296</c:v>
                </c:pt>
                <c:pt idx="1530">
                  <c:v>165</c:v>
                </c:pt>
                <c:pt idx="1531">
                  <c:v>239</c:v>
                </c:pt>
                <c:pt idx="1532">
                  <c:v>337</c:v>
                </c:pt>
                <c:pt idx="1533">
                  <c:v>113</c:v>
                </c:pt>
                <c:pt idx="1534">
                  <c:v>128</c:v>
                </c:pt>
                <c:pt idx="1535">
                  <c:v>231</c:v>
                </c:pt>
                <c:pt idx="1536">
                  <c:v>157</c:v>
                </c:pt>
                <c:pt idx="1537">
                  <c:v>139</c:v>
                </c:pt>
                <c:pt idx="1538">
                  <c:v>69</c:v>
                </c:pt>
                <c:pt idx="1539">
                  <c:v>127</c:v>
                </c:pt>
                <c:pt idx="1540">
                  <c:v>215</c:v>
                </c:pt>
                <c:pt idx="1541">
                  <c:v>303</c:v>
                </c:pt>
                <c:pt idx="1542">
                  <c:v>363</c:v>
                </c:pt>
                <c:pt idx="1543">
                  <c:v>267</c:v>
                </c:pt>
                <c:pt idx="1544">
                  <c:v>325</c:v>
                </c:pt>
                <c:pt idx="1545">
                  <c:v>183</c:v>
                </c:pt>
                <c:pt idx="1546">
                  <c:v>392</c:v>
                </c:pt>
                <c:pt idx="1547">
                  <c:v>328</c:v>
                </c:pt>
                <c:pt idx="1548">
                  <c:v>192</c:v>
                </c:pt>
                <c:pt idx="1549">
                  <c:v>178</c:v>
                </c:pt>
                <c:pt idx="1550">
                  <c:v>288</c:v>
                </c:pt>
                <c:pt idx="1551">
                  <c:v>-23</c:v>
                </c:pt>
                <c:pt idx="1552">
                  <c:v>258</c:v>
                </c:pt>
                <c:pt idx="1553">
                  <c:v>262</c:v>
                </c:pt>
                <c:pt idx="1554">
                  <c:v>358</c:v>
                </c:pt>
                <c:pt idx="1555">
                  <c:v>187</c:v>
                </c:pt>
                <c:pt idx="1556">
                  <c:v>239</c:v>
                </c:pt>
                <c:pt idx="1557">
                  <c:v>5</c:v>
                </c:pt>
                <c:pt idx="1558">
                  <c:v>138</c:v>
                </c:pt>
                <c:pt idx="1559">
                  <c:v>-87</c:v>
                </c:pt>
                <c:pt idx="1560">
                  <c:v>201</c:v>
                </c:pt>
                <c:pt idx="1561">
                  <c:v>314</c:v>
                </c:pt>
                <c:pt idx="1562">
                  <c:v>144</c:v>
                </c:pt>
                <c:pt idx="1563">
                  <c:v>-136</c:v>
                </c:pt>
                <c:pt idx="1564">
                  <c:v>-63</c:v>
                </c:pt>
                <c:pt idx="1565">
                  <c:v>-38</c:v>
                </c:pt>
                <c:pt idx="1566">
                  <c:v>-238</c:v>
                </c:pt>
                <c:pt idx="1567">
                  <c:v>249</c:v>
                </c:pt>
                <c:pt idx="1568">
                  <c:v>318</c:v>
                </c:pt>
                <c:pt idx="1569">
                  <c:v>452</c:v>
                </c:pt>
                <c:pt idx="1570">
                  <c:v>291</c:v>
                </c:pt>
                <c:pt idx="1571">
                  <c:v>489</c:v>
                </c:pt>
                <c:pt idx="1572">
                  <c:v>341</c:v>
                </c:pt>
                <c:pt idx="1573">
                  <c:v>228</c:v>
                </c:pt>
                <c:pt idx="1574">
                  <c:v>456</c:v>
                </c:pt>
                <c:pt idx="1575">
                  <c:v>189</c:v>
                </c:pt>
                <c:pt idx="1576">
                  <c:v>281</c:v>
                </c:pt>
                <c:pt idx="1577">
                  <c:v>-1</c:v>
                </c:pt>
                <c:pt idx="1578">
                  <c:v>379</c:v>
                </c:pt>
                <c:pt idx="1579">
                  <c:v>218</c:v>
                </c:pt>
                <c:pt idx="1580">
                  <c:v>116</c:v>
                </c:pt>
                <c:pt idx="1581">
                  <c:v>241</c:v>
                </c:pt>
                <c:pt idx="1582">
                  <c:v>232</c:v>
                </c:pt>
                <c:pt idx="1583">
                  <c:v>5</c:v>
                </c:pt>
                <c:pt idx="1584">
                  <c:v>142</c:v>
                </c:pt>
                <c:pt idx="1585">
                  <c:v>-47</c:v>
                </c:pt>
                <c:pt idx="1586">
                  <c:v>73</c:v>
                </c:pt>
                <c:pt idx="1587">
                  <c:v>230</c:v>
                </c:pt>
                <c:pt idx="1588">
                  <c:v>210</c:v>
                </c:pt>
                <c:pt idx="1589">
                  <c:v>214</c:v>
                </c:pt>
                <c:pt idx="1590">
                  <c:v>206</c:v>
                </c:pt>
                <c:pt idx="1591">
                  <c:v>145</c:v>
                </c:pt>
                <c:pt idx="1592">
                  <c:v>104</c:v>
                </c:pt>
                <c:pt idx="1593">
                  <c:v>321</c:v>
                </c:pt>
                <c:pt idx="1594">
                  <c:v>241</c:v>
                </c:pt>
                <c:pt idx="1595">
                  <c:v>129</c:v>
                </c:pt>
                <c:pt idx="1596">
                  <c:v>312</c:v>
                </c:pt>
                <c:pt idx="1597">
                  <c:v>333</c:v>
                </c:pt>
                <c:pt idx="1598">
                  <c:v>220</c:v>
                </c:pt>
                <c:pt idx="1599">
                  <c:v>253</c:v>
                </c:pt>
                <c:pt idx="1600">
                  <c:v>27</c:v>
                </c:pt>
                <c:pt idx="1601">
                  <c:v>300</c:v>
                </c:pt>
                <c:pt idx="1602">
                  <c:v>374</c:v>
                </c:pt>
                <c:pt idx="1603">
                  <c:v>427</c:v>
                </c:pt>
                <c:pt idx="1604">
                  <c:v>226</c:v>
                </c:pt>
                <c:pt idx="1605">
                  <c:v>124</c:v>
                </c:pt>
                <c:pt idx="1606">
                  <c:v>220</c:v>
                </c:pt>
                <c:pt idx="1607">
                  <c:v>295</c:v>
                </c:pt>
                <c:pt idx="1608">
                  <c:v>236</c:v>
                </c:pt>
                <c:pt idx="1609">
                  <c:v>207</c:v>
                </c:pt>
                <c:pt idx="1610">
                  <c:v>219</c:v>
                </c:pt>
                <c:pt idx="1611">
                  <c:v>210</c:v>
                </c:pt>
                <c:pt idx="1612">
                  <c:v>159</c:v>
                </c:pt>
                <c:pt idx="1613">
                  <c:v>169</c:v>
                </c:pt>
                <c:pt idx="1614">
                  <c:v>102</c:v>
                </c:pt>
                <c:pt idx="1615">
                  <c:v>197</c:v>
                </c:pt>
                <c:pt idx="1616">
                  <c:v>516</c:v>
                </c:pt>
                <c:pt idx="1617">
                  <c:v>60</c:v>
                </c:pt>
                <c:pt idx="1618">
                  <c:v>0</c:v>
                </c:pt>
                <c:pt idx="1619">
                  <c:v>166</c:v>
                </c:pt>
                <c:pt idx="1620">
                  <c:v>-195</c:v>
                </c:pt>
                <c:pt idx="1621">
                  <c:v>151</c:v>
                </c:pt>
                <c:pt idx="1622">
                  <c:v>199</c:v>
                </c:pt>
                <c:pt idx="1623">
                  <c:v>573</c:v>
                </c:pt>
                <c:pt idx="1624">
                  <c:v>255</c:v>
                </c:pt>
                <c:pt idx="1625">
                  <c:v>34</c:v>
                </c:pt>
                <c:pt idx="1626">
                  <c:v>348</c:v>
                </c:pt>
                <c:pt idx="1627">
                  <c:v>275</c:v>
                </c:pt>
                <c:pt idx="1628">
                  <c:v>74</c:v>
                </c:pt>
                <c:pt idx="1629">
                  <c:v>94</c:v>
                </c:pt>
                <c:pt idx="1630">
                  <c:v>317</c:v>
                </c:pt>
                <c:pt idx="1631">
                  <c:v>252</c:v>
                </c:pt>
                <c:pt idx="1632">
                  <c:v>129</c:v>
                </c:pt>
                <c:pt idx="1633">
                  <c:v>102</c:v>
                </c:pt>
                <c:pt idx="1634">
                  <c:v>8</c:v>
                </c:pt>
                <c:pt idx="1635">
                  <c:v>-1</c:v>
                </c:pt>
                <c:pt idx="1636">
                  <c:v>13</c:v>
                </c:pt>
                <c:pt idx="1637">
                  <c:v>303</c:v>
                </c:pt>
                <c:pt idx="1638">
                  <c:v>116</c:v>
                </c:pt>
                <c:pt idx="1639">
                  <c:v>462</c:v>
                </c:pt>
                <c:pt idx="1640">
                  <c:v>329</c:v>
                </c:pt>
                <c:pt idx="1641">
                  <c:v>-114</c:v>
                </c:pt>
                <c:pt idx="1642">
                  <c:v>274</c:v>
                </c:pt>
                <c:pt idx="1643">
                  <c:v>77</c:v>
                </c:pt>
                <c:pt idx="1644">
                  <c:v>275</c:v>
                </c:pt>
                <c:pt idx="1645">
                  <c:v>155</c:v>
                </c:pt>
                <c:pt idx="1646">
                  <c:v>-15</c:v>
                </c:pt>
                <c:pt idx="1647">
                  <c:v>28</c:v>
                </c:pt>
                <c:pt idx="1648">
                  <c:v>298</c:v>
                </c:pt>
                <c:pt idx="1649">
                  <c:v>362</c:v>
                </c:pt>
                <c:pt idx="1650">
                  <c:v>72</c:v>
                </c:pt>
                <c:pt idx="1651">
                  <c:v>494</c:v>
                </c:pt>
                <c:pt idx="1652">
                  <c:v>242</c:v>
                </c:pt>
                <c:pt idx="1653">
                  <c:v>193</c:v>
                </c:pt>
                <c:pt idx="1654">
                  <c:v>101</c:v>
                </c:pt>
                <c:pt idx="1655">
                  <c:v>344</c:v>
                </c:pt>
                <c:pt idx="1656">
                  <c:v>265</c:v>
                </c:pt>
                <c:pt idx="1657">
                  <c:v>105</c:v>
                </c:pt>
                <c:pt idx="1658">
                  <c:v>119</c:v>
                </c:pt>
                <c:pt idx="1659">
                  <c:v>162</c:v>
                </c:pt>
                <c:pt idx="1660">
                  <c:v>162</c:v>
                </c:pt>
                <c:pt idx="1661">
                  <c:v>523</c:v>
                </c:pt>
                <c:pt idx="1662">
                  <c:v>120</c:v>
                </c:pt>
                <c:pt idx="1663">
                  <c:v>154</c:v>
                </c:pt>
                <c:pt idx="1664">
                  <c:v>254</c:v>
                </c:pt>
                <c:pt idx="1665">
                  <c:v>224</c:v>
                </c:pt>
                <c:pt idx="1666">
                  <c:v>352</c:v>
                </c:pt>
                <c:pt idx="1667">
                  <c:v>410</c:v>
                </c:pt>
                <c:pt idx="1668">
                  <c:v>285</c:v>
                </c:pt>
                <c:pt idx="1669">
                  <c:v>590</c:v>
                </c:pt>
                <c:pt idx="1670">
                  <c:v>187</c:v>
                </c:pt>
                <c:pt idx="1671">
                  <c:v>-9</c:v>
                </c:pt>
                <c:pt idx="1672">
                  <c:v>147</c:v>
                </c:pt>
                <c:pt idx="1673">
                  <c:v>-13</c:v>
                </c:pt>
                <c:pt idx="1674">
                  <c:v>192</c:v>
                </c:pt>
                <c:pt idx="1675">
                  <c:v>173</c:v>
                </c:pt>
                <c:pt idx="1676">
                  <c:v>277</c:v>
                </c:pt>
                <c:pt idx="1677">
                  <c:v>156</c:v>
                </c:pt>
                <c:pt idx="1678">
                  <c:v>204</c:v>
                </c:pt>
                <c:pt idx="1679">
                  <c:v>279</c:v>
                </c:pt>
                <c:pt idx="1680">
                  <c:v>373</c:v>
                </c:pt>
                <c:pt idx="1681">
                  <c:v>212</c:v>
                </c:pt>
                <c:pt idx="1682">
                  <c:v>289</c:v>
                </c:pt>
                <c:pt idx="1683">
                  <c:v>330</c:v>
                </c:pt>
                <c:pt idx="1684">
                  <c:v>309</c:v>
                </c:pt>
                <c:pt idx="1685">
                  <c:v>151</c:v>
                </c:pt>
                <c:pt idx="1686">
                  <c:v>269</c:v>
                </c:pt>
                <c:pt idx="1687">
                  <c:v>400</c:v>
                </c:pt>
                <c:pt idx="1688">
                  <c:v>450</c:v>
                </c:pt>
                <c:pt idx="1689">
                  <c:v>252</c:v>
                </c:pt>
                <c:pt idx="1690">
                  <c:v>460</c:v>
                </c:pt>
                <c:pt idx="1691">
                  <c:v>184</c:v>
                </c:pt>
                <c:pt idx="1692">
                  <c:v>269</c:v>
                </c:pt>
                <c:pt idx="1693">
                  <c:v>227</c:v>
                </c:pt>
                <c:pt idx="1694">
                  <c:v>117</c:v>
                </c:pt>
                <c:pt idx="1695">
                  <c:v>74</c:v>
                </c:pt>
                <c:pt idx="1696">
                  <c:v>16</c:v>
                </c:pt>
                <c:pt idx="1697">
                  <c:v>30</c:v>
                </c:pt>
                <c:pt idx="1698">
                  <c:v>384</c:v>
                </c:pt>
                <c:pt idx="1699">
                  <c:v>139</c:v>
                </c:pt>
                <c:pt idx="1700">
                  <c:v>40</c:v>
                </c:pt>
                <c:pt idx="1701">
                  <c:v>347</c:v>
                </c:pt>
                <c:pt idx="1702">
                  <c:v>364</c:v>
                </c:pt>
                <c:pt idx="1703">
                  <c:v>134</c:v>
                </c:pt>
                <c:pt idx="1704">
                  <c:v>142</c:v>
                </c:pt>
                <c:pt idx="1705">
                  <c:v>197</c:v>
                </c:pt>
                <c:pt idx="1706">
                  <c:v>356</c:v>
                </c:pt>
                <c:pt idx="1707">
                  <c:v>369</c:v>
                </c:pt>
                <c:pt idx="1708">
                  <c:v>122</c:v>
                </c:pt>
                <c:pt idx="1709">
                  <c:v>278</c:v>
                </c:pt>
                <c:pt idx="1710">
                  <c:v>417</c:v>
                </c:pt>
                <c:pt idx="1711">
                  <c:v>490</c:v>
                </c:pt>
                <c:pt idx="1712">
                  <c:v>326</c:v>
                </c:pt>
                <c:pt idx="1713">
                  <c:v>199</c:v>
                </c:pt>
                <c:pt idx="1714">
                  <c:v>197</c:v>
                </c:pt>
                <c:pt idx="1715">
                  <c:v>302</c:v>
                </c:pt>
                <c:pt idx="1716">
                  <c:v>109</c:v>
                </c:pt>
                <c:pt idx="1717">
                  <c:v>192</c:v>
                </c:pt>
                <c:pt idx="1718">
                  <c:v>250</c:v>
                </c:pt>
                <c:pt idx="1719">
                  <c:v>313</c:v>
                </c:pt>
                <c:pt idx="1720">
                  <c:v>199</c:v>
                </c:pt>
                <c:pt idx="1721">
                  <c:v>208</c:v>
                </c:pt>
                <c:pt idx="1722">
                  <c:v>219</c:v>
                </c:pt>
                <c:pt idx="1723">
                  <c:v>282</c:v>
                </c:pt>
                <c:pt idx="1724">
                  <c:v>186</c:v>
                </c:pt>
                <c:pt idx="1725">
                  <c:v>169</c:v>
                </c:pt>
                <c:pt idx="1726">
                  <c:v>0</c:v>
                </c:pt>
                <c:pt idx="1727">
                  <c:v>24</c:v>
                </c:pt>
                <c:pt idx="1728">
                  <c:v>-90</c:v>
                </c:pt>
                <c:pt idx="1729">
                  <c:v>153</c:v>
                </c:pt>
                <c:pt idx="1730">
                  <c:v>91</c:v>
                </c:pt>
                <c:pt idx="1731">
                  <c:v>254</c:v>
                </c:pt>
                <c:pt idx="1732">
                  <c:v>126</c:v>
                </c:pt>
                <c:pt idx="1733">
                  <c:v>61</c:v>
                </c:pt>
                <c:pt idx="1734">
                  <c:v>367</c:v>
                </c:pt>
                <c:pt idx="1735">
                  <c:v>212</c:v>
                </c:pt>
                <c:pt idx="1736">
                  <c:v>296</c:v>
                </c:pt>
                <c:pt idx="1737">
                  <c:v>291</c:v>
                </c:pt>
                <c:pt idx="1738">
                  <c:v>311</c:v>
                </c:pt>
                <c:pt idx="1739">
                  <c:v>-3</c:v>
                </c:pt>
                <c:pt idx="1740">
                  <c:v>273</c:v>
                </c:pt>
                <c:pt idx="1741">
                  <c:v>352</c:v>
                </c:pt>
                <c:pt idx="1742">
                  <c:v>280</c:v>
                </c:pt>
                <c:pt idx="1743">
                  <c:v>314</c:v>
                </c:pt>
                <c:pt idx="1744">
                  <c:v>320</c:v>
                </c:pt>
                <c:pt idx="1745">
                  <c:v>332</c:v>
                </c:pt>
                <c:pt idx="1746">
                  <c:v>199</c:v>
                </c:pt>
                <c:pt idx="1747">
                  <c:v>260</c:v>
                </c:pt>
                <c:pt idx="1748">
                  <c:v>293</c:v>
                </c:pt>
                <c:pt idx="1749">
                  <c:v>279</c:v>
                </c:pt>
                <c:pt idx="1750">
                  <c:v>401</c:v>
                </c:pt>
                <c:pt idx="1751">
                  <c:v>300</c:v>
                </c:pt>
                <c:pt idx="1752">
                  <c:v>299</c:v>
                </c:pt>
                <c:pt idx="1753">
                  <c:v>613</c:v>
                </c:pt>
                <c:pt idx="1754">
                  <c:v>403</c:v>
                </c:pt>
                <c:pt idx="1755">
                  <c:v>199</c:v>
                </c:pt>
                <c:pt idx="1756">
                  <c:v>230</c:v>
                </c:pt>
                <c:pt idx="1757">
                  <c:v>-28</c:v>
                </c:pt>
                <c:pt idx="1758">
                  <c:v>85</c:v>
                </c:pt>
                <c:pt idx="1759">
                  <c:v>376</c:v>
                </c:pt>
                <c:pt idx="1760">
                  <c:v>309</c:v>
                </c:pt>
                <c:pt idx="1761">
                  <c:v>253</c:v>
                </c:pt>
                <c:pt idx="1762">
                  <c:v>305</c:v>
                </c:pt>
                <c:pt idx="1763">
                  <c:v>354</c:v>
                </c:pt>
                <c:pt idx="1764">
                  <c:v>192</c:v>
                </c:pt>
                <c:pt idx="1765">
                  <c:v>168</c:v>
                </c:pt>
                <c:pt idx="1766">
                  <c:v>469</c:v>
                </c:pt>
                <c:pt idx="1767">
                  <c:v>231</c:v>
                </c:pt>
                <c:pt idx="1768">
                  <c:v>42</c:v>
                </c:pt>
                <c:pt idx="1769">
                  <c:v>109</c:v>
                </c:pt>
                <c:pt idx="1770">
                  <c:v>317</c:v>
                </c:pt>
                <c:pt idx="1771">
                  <c:v>219</c:v>
                </c:pt>
                <c:pt idx="1772">
                  <c:v>243</c:v>
                </c:pt>
                <c:pt idx="1773">
                  <c:v>214</c:v>
                </c:pt>
                <c:pt idx="1774">
                  <c:v>97</c:v>
                </c:pt>
                <c:pt idx="1775">
                  <c:v>282</c:v>
                </c:pt>
                <c:pt idx="1776">
                  <c:v>122</c:v>
                </c:pt>
                <c:pt idx="1777">
                  <c:v>211</c:v>
                </c:pt>
                <c:pt idx="1778">
                  <c:v>73</c:v>
                </c:pt>
                <c:pt idx="1779">
                  <c:v>262</c:v>
                </c:pt>
                <c:pt idx="1780">
                  <c:v>372</c:v>
                </c:pt>
                <c:pt idx="1781">
                  <c:v>101</c:v>
                </c:pt>
                <c:pt idx="1782">
                  <c:v>224</c:v>
                </c:pt>
                <c:pt idx="1783">
                  <c:v>434</c:v>
                </c:pt>
                <c:pt idx="1784">
                  <c:v>325</c:v>
                </c:pt>
                <c:pt idx="1785">
                  <c:v>183</c:v>
                </c:pt>
                <c:pt idx="1786">
                  <c:v>352</c:v>
                </c:pt>
                <c:pt idx="1787">
                  <c:v>398</c:v>
                </c:pt>
                <c:pt idx="1788">
                  <c:v>365</c:v>
                </c:pt>
                <c:pt idx="1789">
                  <c:v>274</c:v>
                </c:pt>
                <c:pt idx="1790">
                  <c:v>165</c:v>
                </c:pt>
                <c:pt idx="1791">
                  <c:v>222</c:v>
                </c:pt>
                <c:pt idx="1792">
                  <c:v>341</c:v>
                </c:pt>
                <c:pt idx="1793">
                  <c:v>438</c:v>
                </c:pt>
                <c:pt idx="1794">
                  <c:v>41</c:v>
                </c:pt>
                <c:pt idx="1795">
                  <c:v>275</c:v>
                </c:pt>
                <c:pt idx="1796">
                  <c:v>278</c:v>
                </c:pt>
                <c:pt idx="1797">
                  <c:v>349</c:v>
                </c:pt>
                <c:pt idx="1798">
                  <c:v>186</c:v>
                </c:pt>
                <c:pt idx="1799">
                  <c:v>298</c:v>
                </c:pt>
                <c:pt idx="1800">
                  <c:v>200</c:v>
                </c:pt>
                <c:pt idx="1801">
                  <c:v>111</c:v>
                </c:pt>
                <c:pt idx="1802">
                  <c:v>261</c:v>
                </c:pt>
                <c:pt idx="1803">
                  <c:v>215</c:v>
                </c:pt>
                <c:pt idx="1804">
                  <c:v>257</c:v>
                </c:pt>
                <c:pt idx="1805">
                  <c:v>211</c:v>
                </c:pt>
                <c:pt idx="1806">
                  <c:v>416</c:v>
                </c:pt>
                <c:pt idx="1807">
                  <c:v>343</c:v>
                </c:pt>
                <c:pt idx="1808">
                  <c:v>160</c:v>
                </c:pt>
                <c:pt idx="1809">
                  <c:v>262</c:v>
                </c:pt>
                <c:pt idx="1810">
                  <c:v>198</c:v>
                </c:pt>
                <c:pt idx="1811">
                  <c:v>-13</c:v>
                </c:pt>
                <c:pt idx="1812">
                  <c:v>292</c:v>
                </c:pt>
                <c:pt idx="1813">
                  <c:v>231</c:v>
                </c:pt>
                <c:pt idx="1814">
                  <c:v>433</c:v>
                </c:pt>
                <c:pt idx="1815">
                  <c:v>136</c:v>
                </c:pt>
                <c:pt idx="1816">
                  <c:v>256</c:v>
                </c:pt>
                <c:pt idx="1817">
                  <c:v>260</c:v>
                </c:pt>
                <c:pt idx="1818">
                  <c:v>521</c:v>
                </c:pt>
                <c:pt idx="1819">
                  <c:v>304</c:v>
                </c:pt>
                <c:pt idx="1820">
                  <c:v>308</c:v>
                </c:pt>
                <c:pt idx="1821">
                  <c:v>217</c:v>
                </c:pt>
                <c:pt idx="1822">
                  <c:v>505</c:v>
                </c:pt>
                <c:pt idx="1823">
                  <c:v>271</c:v>
                </c:pt>
                <c:pt idx="1824">
                  <c:v>190</c:v>
                </c:pt>
                <c:pt idx="1825">
                  <c:v>196</c:v>
                </c:pt>
                <c:pt idx="1826">
                  <c:v>381</c:v>
                </c:pt>
                <c:pt idx="1827">
                  <c:v>219</c:v>
                </c:pt>
                <c:pt idx="1828">
                  <c:v>181</c:v>
                </c:pt>
                <c:pt idx="1829">
                  <c:v>414</c:v>
                </c:pt>
                <c:pt idx="1830">
                  <c:v>-39</c:v>
                </c:pt>
                <c:pt idx="1831">
                  <c:v>246</c:v>
                </c:pt>
                <c:pt idx="1832">
                  <c:v>294</c:v>
                </c:pt>
                <c:pt idx="1833">
                  <c:v>541</c:v>
                </c:pt>
                <c:pt idx="1834">
                  <c:v>260</c:v>
                </c:pt>
                <c:pt idx="1835">
                  <c:v>552</c:v>
                </c:pt>
                <c:pt idx="1836">
                  <c:v>222</c:v>
                </c:pt>
                <c:pt idx="1837">
                  <c:v>227</c:v>
                </c:pt>
                <c:pt idx="1838">
                  <c:v>397</c:v>
                </c:pt>
                <c:pt idx="1839">
                  <c:v>344</c:v>
                </c:pt>
                <c:pt idx="1840">
                  <c:v>346</c:v>
                </c:pt>
                <c:pt idx="1841">
                  <c:v>382</c:v>
                </c:pt>
                <c:pt idx="1842">
                  <c:v>246</c:v>
                </c:pt>
                <c:pt idx="1843">
                  <c:v>126</c:v>
                </c:pt>
                <c:pt idx="1844">
                  <c:v>23</c:v>
                </c:pt>
                <c:pt idx="1845">
                  <c:v>274</c:v>
                </c:pt>
                <c:pt idx="1846">
                  <c:v>233</c:v>
                </c:pt>
                <c:pt idx="1847">
                  <c:v>360</c:v>
                </c:pt>
                <c:pt idx="1848">
                  <c:v>384</c:v>
                </c:pt>
                <c:pt idx="1849">
                  <c:v>207</c:v>
                </c:pt>
                <c:pt idx="1850">
                  <c:v>93</c:v>
                </c:pt>
                <c:pt idx="1851">
                  <c:v>143</c:v>
                </c:pt>
                <c:pt idx="1852">
                  <c:v>277</c:v>
                </c:pt>
                <c:pt idx="1853">
                  <c:v>171</c:v>
                </c:pt>
                <c:pt idx="1854">
                  <c:v>259</c:v>
                </c:pt>
                <c:pt idx="1855">
                  <c:v>141</c:v>
                </c:pt>
                <c:pt idx="1856">
                  <c:v>313</c:v>
                </c:pt>
                <c:pt idx="1857">
                  <c:v>214</c:v>
                </c:pt>
                <c:pt idx="1858">
                  <c:v>-129</c:v>
                </c:pt>
                <c:pt idx="1859">
                  <c:v>-6</c:v>
                </c:pt>
                <c:pt idx="1860">
                  <c:v>398</c:v>
                </c:pt>
                <c:pt idx="1861">
                  <c:v>378</c:v>
                </c:pt>
                <c:pt idx="1862">
                  <c:v>322</c:v>
                </c:pt>
                <c:pt idx="1863">
                  <c:v>290</c:v>
                </c:pt>
                <c:pt idx="1864">
                  <c:v>398</c:v>
                </c:pt>
                <c:pt idx="1865">
                  <c:v>170</c:v>
                </c:pt>
                <c:pt idx="1866">
                  <c:v>414</c:v>
                </c:pt>
                <c:pt idx="1867">
                  <c:v>373</c:v>
                </c:pt>
                <c:pt idx="1868">
                  <c:v>350</c:v>
                </c:pt>
                <c:pt idx="1869">
                  <c:v>383</c:v>
                </c:pt>
                <c:pt idx="1870">
                  <c:v>399</c:v>
                </c:pt>
                <c:pt idx="1871">
                  <c:v>489</c:v>
                </c:pt>
                <c:pt idx="1872">
                  <c:v>466</c:v>
                </c:pt>
                <c:pt idx="1873">
                  <c:v>648</c:v>
                </c:pt>
                <c:pt idx="1874">
                  <c:v>254</c:v>
                </c:pt>
                <c:pt idx="1875">
                  <c:v>309</c:v>
                </c:pt>
                <c:pt idx="1876">
                  <c:v>468</c:v>
                </c:pt>
                <c:pt idx="1877">
                  <c:v>271</c:v>
                </c:pt>
                <c:pt idx="1878">
                  <c:v>349</c:v>
                </c:pt>
                <c:pt idx="1879">
                  <c:v>8</c:v>
                </c:pt>
                <c:pt idx="1880">
                  <c:v>278</c:v>
                </c:pt>
                <c:pt idx="1881">
                  <c:v>277</c:v>
                </c:pt>
                <c:pt idx="1882">
                  <c:v>152</c:v>
                </c:pt>
                <c:pt idx="1883">
                  <c:v>197</c:v>
                </c:pt>
                <c:pt idx="1884">
                  <c:v>246</c:v>
                </c:pt>
                <c:pt idx="1885">
                  <c:v>476</c:v>
                </c:pt>
                <c:pt idx="1886">
                  <c:v>357</c:v>
                </c:pt>
                <c:pt idx="1887">
                  <c:v>181</c:v>
                </c:pt>
                <c:pt idx="1888">
                  <c:v>395</c:v>
                </c:pt>
                <c:pt idx="1889">
                  <c:v>307</c:v>
                </c:pt>
                <c:pt idx="1890">
                  <c:v>514</c:v>
                </c:pt>
                <c:pt idx="1891">
                  <c:v>67</c:v>
                </c:pt>
                <c:pt idx="1892">
                  <c:v>276</c:v>
                </c:pt>
                <c:pt idx="1893">
                  <c:v>324</c:v>
                </c:pt>
                <c:pt idx="1894">
                  <c:v>466</c:v>
                </c:pt>
                <c:pt idx="1895">
                  <c:v>332</c:v>
                </c:pt>
                <c:pt idx="1896">
                  <c:v>640</c:v>
                </c:pt>
                <c:pt idx="1897">
                  <c:v>465</c:v>
                </c:pt>
                <c:pt idx="1898">
                  <c:v>537</c:v>
                </c:pt>
                <c:pt idx="1899">
                  <c:v>294</c:v>
                </c:pt>
                <c:pt idx="1900">
                  <c:v>661</c:v>
                </c:pt>
                <c:pt idx="1901">
                  <c:v>279</c:v>
                </c:pt>
                <c:pt idx="1902">
                  <c:v>345</c:v>
                </c:pt>
                <c:pt idx="1903">
                  <c:v>402</c:v>
                </c:pt>
                <c:pt idx="1904">
                  <c:v>305</c:v>
                </c:pt>
                <c:pt idx="1905">
                  <c:v>47</c:v>
                </c:pt>
                <c:pt idx="1906">
                  <c:v>368</c:v>
                </c:pt>
                <c:pt idx="1907">
                  <c:v>255</c:v>
                </c:pt>
                <c:pt idx="1908">
                  <c:v>203</c:v>
                </c:pt>
                <c:pt idx="1909">
                  <c:v>329</c:v>
                </c:pt>
                <c:pt idx="1910">
                  <c:v>254</c:v>
                </c:pt>
                <c:pt idx="1911">
                  <c:v>361</c:v>
                </c:pt>
                <c:pt idx="1912">
                  <c:v>357</c:v>
                </c:pt>
                <c:pt idx="1913">
                  <c:v>512</c:v>
                </c:pt>
                <c:pt idx="1914">
                  <c:v>408</c:v>
                </c:pt>
                <c:pt idx="1915">
                  <c:v>359</c:v>
                </c:pt>
                <c:pt idx="1916">
                  <c:v>334</c:v>
                </c:pt>
                <c:pt idx="1917">
                  <c:v>251</c:v>
                </c:pt>
                <c:pt idx="1918">
                  <c:v>493</c:v>
                </c:pt>
                <c:pt idx="1919">
                  <c:v>191</c:v>
                </c:pt>
                <c:pt idx="1920">
                  <c:v>321</c:v>
                </c:pt>
                <c:pt idx="1921">
                  <c:v>321</c:v>
                </c:pt>
                <c:pt idx="1922">
                  <c:v>286</c:v>
                </c:pt>
                <c:pt idx="1923">
                  <c:v>-43</c:v>
                </c:pt>
                <c:pt idx="1924">
                  <c:v>30</c:v>
                </c:pt>
                <c:pt idx="1925">
                  <c:v>232</c:v>
                </c:pt>
                <c:pt idx="1926">
                  <c:v>260</c:v>
                </c:pt>
                <c:pt idx="1927">
                  <c:v>449</c:v>
                </c:pt>
                <c:pt idx="1928">
                  <c:v>141</c:v>
                </c:pt>
                <c:pt idx="1929">
                  <c:v>299</c:v>
                </c:pt>
                <c:pt idx="1930">
                  <c:v>192</c:v>
                </c:pt>
                <c:pt idx="1931">
                  <c:v>263</c:v>
                </c:pt>
                <c:pt idx="1932">
                  <c:v>392</c:v>
                </c:pt>
                <c:pt idx="1933">
                  <c:v>388</c:v>
                </c:pt>
                <c:pt idx="1934">
                  <c:v>320</c:v>
                </c:pt>
                <c:pt idx="1935">
                  <c:v>442</c:v>
                </c:pt>
                <c:pt idx="1936">
                  <c:v>238</c:v>
                </c:pt>
                <c:pt idx="1937">
                  <c:v>183</c:v>
                </c:pt>
                <c:pt idx="1938">
                  <c:v>78</c:v>
                </c:pt>
                <c:pt idx="1939">
                  <c:v>189</c:v>
                </c:pt>
                <c:pt idx="1940">
                  <c:v>414</c:v>
                </c:pt>
                <c:pt idx="1941">
                  <c:v>410</c:v>
                </c:pt>
                <c:pt idx="1942">
                  <c:v>176</c:v>
                </c:pt>
                <c:pt idx="1943">
                  <c:v>170</c:v>
                </c:pt>
                <c:pt idx="1944">
                  <c:v>226</c:v>
                </c:pt>
                <c:pt idx="1945">
                  <c:v>153</c:v>
                </c:pt>
                <c:pt idx="1946">
                  <c:v>281</c:v>
                </c:pt>
                <c:pt idx="1947">
                  <c:v>338</c:v>
                </c:pt>
                <c:pt idx="1948">
                  <c:v>313</c:v>
                </c:pt>
                <c:pt idx="1949">
                  <c:v>79</c:v>
                </c:pt>
                <c:pt idx="1950">
                  <c:v>260</c:v>
                </c:pt>
                <c:pt idx="1951">
                  <c:v>250</c:v>
                </c:pt>
                <c:pt idx="1952">
                  <c:v>354</c:v>
                </c:pt>
                <c:pt idx="1953">
                  <c:v>304</c:v>
                </c:pt>
                <c:pt idx="1954">
                  <c:v>286</c:v>
                </c:pt>
                <c:pt idx="1955">
                  <c:v>296</c:v>
                </c:pt>
                <c:pt idx="1956">
                  <c:v>202</c:v>
                </c:pt>
                <c:pt idx="1957">
                  <c:v>400</c:v>
                </c:pt>
                <c:pt idx="1958">
                  <c:v>141</c:v>
                </c:pt>
                <c:pt idx="1959">
                  <c:v>92</c:v>
                </c:pt>
                <c:pt idx="1960">
                  <c:v>328</c:v>
                </c:pt>
                <c:pt idx="1961">
                  <c:v>279</c:v>
                </c:pt>
                <c:pt idx="1962">
                  <c:v>425</c:v>
                </c:pt>
                <c:pt idx="1963">
                  <c:v>317</c:v>
                </c:pt>
                <c:pt idx="1964">
                  <c:v>320</c:v>
                </c:pt>
                <c:pt idx="1965">
                  <c:v>257</c:v>
                </c:pt>
                <c:pt idx="1966">
                  <c:v>222</c:v>
                </c:pt>
                <c:pt idx="1967">
                  <c:v>344</c:v>
                </c:pt>
                <c:pt idx="1968">
                  <c:v>249</c:v>
                </c:pt>
                <c:pt idx="1969">
                  <c:v>507</c:v>
                </c:pt>
                <c:pt idx="1970">
                  <c:v>308</c:v>
                </c:pt>
                <c:pt idx="1971">
                  <c:v>183</c:v>
                </c:pt>
                <c:pt idx="1972">
                  <c:v>359</c:v>
                </c:pt>
                <c:pt idx="1973">
                  <c:v>242</c:v>
                </c:pt>
                <c:pt idx="1974">
                  <c:v>392</c:v>
                </c:pt>
                <c:pt idx="1975">
                  <c:v>448</c:v>
                </c:pt>
                <c:pt idx="1976">
                  <c:v>452</c:v>
                </c:pt>
                <c:pt idx="1977">
                  <c:v>519</c:v>
                </c:pt>
                <c:pt idx="1978">
                  <c:v>415</c:v>
                </c:pt>
                <c:pt idx="1979">
                  <c:v>221</c:v>
                </c:pt>
                <c:pt idx="1980">
                  <c:v>132</c:v>
                </c:pt>
                <c:pt idx="1981">
                  <c:v>83</c:v>
                </c:pt>
                <c:pt idx="1982">
                  <c:v>135</c:v>
                </c:pt>
                <c:pt idx="1983">
                  <c:v>275</c:v>
                </c:pt>
                <c:pt idx="1984">
                  <c:v>400</c:v>
                </c:pt>
                <c:pt idx="1985">
                  <c:v>323</c:v>
                </c:pt>
                <c:pt idx="1986">
                  <c:v>321</c:v>
                </c:pt>
                <c:pt idx="1987">
                  <c:v>354</c:v>
                </c:pt>
                <c:pt idx="1988">
                  <c:v>274</c:v>
                </c:pt>
                <c:pt idx="1989">
                  <c:v>141</c:v>
                </c:pt>
                <c:pt idx="1990">
                  <c:v>247</c:v>
                </c:pt>
                <c:pt idx="1991">
                  <c:v>408</c:v>
                </c:pt>
                <c:pt idx="1992">
                  <c:v>263</c:v>
                </c:pt>
                <c:pt idx="1993">
                  <c:v>372</c:v>
                </c:pt>
                <c:pt idx="1994">
                  <c:v>443</c:v>
                </c:pt>
                <c:pt idx="1995">
                  <c:v>319</c:v>
                </c:pt>
                <c:pt idx="1996">
                  <c:v>180</c:v>
                </c:pt>
                <c:pt idx="1997">
                  <c:v>373</c:v>
                </c:pt>
                <c:pt idx="1998">
                  <c:v>330</c:v>
                </c:pt>
                <c:pt idx="1999">
                  <c:v>483</c:v>
                </c:pt>
                <c:pt idx="2000">
                  <c:v>272</c:v>
                </c:pt>
                <c:pt idx="2001">
                  <c:v>325</c:v>
                </c:pt>
                <c:pt idx="2002">
                  <c:v>431</c:v>
                </c:pt>
                <c:pt idx="2003">
                  <c:v>206</c:v>
                </c:pt>
                <c:pt idx="2004">
                  <c:v>199</c:v>
                </c:pt>
                <c:pt idx="2005">
                  <c:v>233</c:v>
                </c:pt>
                <c:pt idx="2006">
                  <c:v>404</c:v>
                </c:pt>
                <c:pt idx="2007">
                  <c:v>408</c:v>
                </c:pt>
                <c:pt idx="2008">
                  <c:v>530</c:v>
                </c:pt>
                <c:pt idx="2009">
                  <c:v>408</c:v>
                </c:pt>
                <c:pt idx="2010">
                  <c:v>443</c:v>
                </c:pt>
                <c:pt idx="2011">
                  <c:v>317</c:v>
                </c:pt>
                <c:pt idx="2012">
                  <c:v>275</c:v>
                </c:pt>
                <c:pt idx="2013">
                  <c:v>277</c:v>
                </c:pt>
                <c:pt idx="2014">
                  <c:v>274</c:v>
                </c:pt>
                <c:pt idx="2015">
                  <c:v>268</c:v>
                </c:pt>
                <c:pt idx="2016">
                  <c:v>194</c:v>
                </c:pt>
                <c:pt idx="2017">
                  <c:v>338</c:v>
                </c:pt>
                <c:pt idx="2018">
                  <c:v>262</c:v>
                </c:pt>
                <c:pt idx="2019">
                  <c:v>41</c:v>
                </c:pt>
                <c:pt idx="2020">
                  <c:v>227</c:v>
                </c:pt>
                <c:pt idx="2021">
                  <c:v>228</c:v>
                </c:pt>
                <c:pt idx="2022">
                  <c:v>107</c:v>
                </c:pt>
                <c:pt idx="2023">
                  <c:v>325</c:v>
                </c:pt>
                <c:pt idx="2024">
                  <c:v>315</c:v>
                </c:pt>
                <c:pt idx="2025">
                  <c:v>132</c:v>
                </c:pt>
                <c:pt idx="2026">
                  <c:v>266</c:v>
                </c:pt>
                <c:pt idx="2027">
                  <c:v>4</c:v>
                </c:pt>
                <c:pt idx="2028">
                  <c:v>127</c:v>
                </c:pt>
                <c:pt idx="2029">
                  <c:v>247</c:v>
                </c:pt>
                <c:pt idx="2030">
                  <c:v>281</c:v>
                </c:pt>
                <c:pt idx="2031">
                  <c:v>192</c:v>
                </c:pt>
                <c:pt idx="2032">
                  <c:v>322</c:v>
                </c:pt>
                <c:pt idx="2033">
                  <c:v>209</c:v>
                </c:pt>
                <c:pt idx="2034">
                  <c:v>213</c:v>
                </c:pt>
                <c:pt idx="2035">
                  <c:v>283</c:v>
                </c:pt>
                <c:pt idx="2036">
                  <c:v>171</c:v>
                </c:pt>
                <c:pt idx="2037">
                  <c:v>301</c:v>
                </c:pt>
                <c:pt idx="2038">
                  <c:v>586</c:v>
                </c:pt>
                <c:pt idx="2039">
                  <c:v>282</c:v>
                </c:pt>
                <c:pt idx="2040">
                  <c:v>526</c:v>
                </c:pt>
                <c:pt idx="2041">
                  <c:v>93</c:v>
                </c:pt>
                <c:pt idx="2042">
                  <c:v>402</c:v>
                </c:pt>
                <c:pt idx="2043">
                  <c:v>293</c:v>
                </c:pt>
                <c:pt idx="2044">
                  <c:v>70</c:v>
                </c:pt>
                <c:pt idx="2045">
                  <c:v>322</c:v>
                </c:pt>
                <c:pt idx="2046">
                  <c:v>400</c:v>
                </c:pt>
                <c:pt idx="2047">
                  <c:v>221</c:v>
                </c:pt>
                <c:pt idx="2048">
                  <c:v>449</c:v>
                </c:pt>
                <c:pt idx="2049">
                  <c:v>834</c:v>
                </c:pt>
                <c:pt idx="2050">
                  <c:v>455</c:v>
                </c:pt>
                <c:pt idx="2051">
                  <c:v>523</c:v>
                </c:pt>
                <c:pt idx="2052">
                  <c:v>337</c:v>
                </c:pt>
                <c:pt idx="2053">
                  <c:v>462</c:v>
                </c:pt>
                <c:pt idx="2054">
                  <c:v>442</c:v>
                </c:pt>
                <c:pt idx="2055">
                  <c:v>41</c:v>
                </c:pt>
                <c:pt idx="2056">
                  <c:v>170</c:v>
                </c:pt>
                <c:pt idx="2057">
                  <c:v>120</c:v>
                </c:pt>
                <c:pt idx="2058">
                  <c:v>241</c:v>
                </c:pt>
                <c:pt idx="2059">
                  <c:v>333</c:v>
                </c:pt>
                <c:pt idx="2060">
                  <c:v>395</c:v>
                </c:pt>
                <c:pt idx="2061">
                  <c:v>269</c:v>
                </c:pt>
                <c:pt idx="2062">
                  <c:v>78</c:v>
                </c:pt>
                <c:pt idx="2063">
                  <c:v>477</c:v>
                </c:pt>
                <c:pt idx="2064">
                  <c:v>265</c:v>
                </c:pt>
                <c:pt idx="2065">
                  <c:v>-118</c:v>
                </c:pt>
                <c:pt idx="2066">
                  <c:v>227</c:v>
                </c:pt>
                <c:pt idx="2067">
                  <c:v>143</c:v>
                </c:pt>
                <c:pt idx="2068">
                  <c:v>-6</c:v>
                </c:pt>
                <c:pt idx="2069">
                  <c:v>163</c:v>
                </c:pt>
                <c:pt idx="2070">
                  <c:v>237</c:v>
                </c:pt>
                <c:pt idx="2071">
                  <c:v>76</c:v>
                </c:pt>
                <c:pt idx="2072">
                  <c:v>90</c:v>
                </c:pt>
                <c:pt idx="2073">
                  <c:v>157</c:v>
                </c:pt>
                <c:pt idx="2074">
                  <c:v>32</c:v>
                </c:pt>
                <c:pt idx="2075">
                  <c:v>196</c:v>
                </c:pt>
                <c:pt idx="2076">
                  <c:v>263</c:v>
                </c:pt>
                <c:pt idx="2077">
                  <c:v>38</c:v>
                </c:pt>
                <c:pt idx="2078">
                  <c:v>128</c:v>
                </c:pt>
                <c:pt idx="2079">
                  <c:v>338</c:v>
                </c:pt>
                <c:pt idx="2080">
                  <c:v>240</c:v>
                </c:pt>
                <c:pt idx="2081">
                  <c:v>64</c:v>
                </c:pt>
                <c:pt idx="2082">
                  <c:v>-59</c:v>
                </c:pt>
                <c:pt idx="2083">
                  <c:v>-45</c:v>
                </c:pt>
                <c:pt idx="2084">
                  <c:v>129</c:v>
                </c:pt>
                <c:pt idx="2085">
                  <c:v>143</c:v>
                </c:pt>
                <c:pt idx="2086">
                  <c:v>195</c:v>
                </c:pt>
                <c:pt idx="2087">
                  <c:v>-38</c:v>
                </c:pt>
                <c:pt idx="2088">
                  <c:v>135</c:v>
                </c:pt>
                <c:pt idx="2089">
                  <c:v>160</c:v>
                </c:pt>
                <c:pt idx="2090">
                  <c:v>116</c:v>
                </c:pt>
                <c:pt idx="2091">
                  <c:v>173</c:v>
                </c:pt>
                <c:pt idx="2092">
                  <c:v>185</c:v>
                </c:pt>
                <c:pt idx="2093">
                  <c:v>239</c:v>
                </c:pt>
                <c:pt idx="2094">
                  <c:v>191</c:v>
                </c:pt>
                <c:pt idx="2095">
                  <c:v>425</c:v>
                </c:pt>
                <c:pt idx="2096">
                  <c:v>98</c:v>
                </c:pt>
                <c:pt idx="2097">
                  <c:v>357</c:v>
                </c:pt>
                <c:pt idx="2098">
                  <c:v>18</c:v>
                </c:pt>
                <c:pt idx="2099">
                  <c:v>290</c:v>
                </c:pt>
                <c:pt idx="2100">
                  <c:v>56</c:v>
                </c:pt>
                <c:pt idx="2101">
                  <c:v>143</c:v>
                </c:pt>
                <c:pt idx="2102">
                  <c:v>223</c:v>
                </c:pt>
                <c:pt idx="2103">
                  <c:v>198</c:v>
                </c:pt>
                <c:pt idx="2104">
                  <c:v>65</c:v>
                </c:pt>
                <c:pt idx="2105">
                  <c:v>200</c:v>
                </c:pt>
                <c:pt idx="2106">
                  <c:v>451</c:v>
                </c:pt>
                <c:pt idx="2107">
                  <c:v>194</c:v>
                </c:pt>
                <c:pt idx="2108">
                  <c:v>176</c:v>
                </c:pt>
                <c:pt idx="2109">
                  <c:v>-21</c:v>
                </c:pt>
                <c:pt idx="2110">
                  <c:v>49</c:v>
                </c:pt>
                <c:pt idx="2111">
                  <c:v>100</c:v>
                </c:pt>
                <c:pt idx="2112">
                  <c:v>40</c:v>
                </c:pt>
                <c:pt idx="2113">
                  <c:v>-146</c:v>
                </c:pt>
                <c:pt idx="2114">
                  <c:v>503</c:v>
                </c:pt>
                <c:pt idx="2115">
                  <c:v>23</c:v>
                </c:pt>
                <c:pt idx="2116">
                  <c:v>19</c:v>
                </c:pt>
                <c:pt idx="2117">
                  <c:v>133</c:v>
                </c:pt>
                <c:pt idx="2118">
                  <c:v>72</c:v>
                </c:pt>
                <c:pt idx="2119">
                  <c:v>188</c:v>
                </c:pt>
                <c:pt idx="2120">
                  <c:v>186</c:v>
                </c:pt>
                <c:pt idx="2121">
                  <c:v>421</c:v>
                </c:pt>
                <c:pt idx="2122">
                  <c:v>250</c:v>
                </c:pt>
                <c:pt idx="2123">
                  <c:v>398</c:v>
                </c:pt>
                <c:pt idx="2124">
                  <c:v>-50</c:v>
                </c:pt>
                <c:pt idx="2125">
                  <c:v>37</c:v>
                </c:pt>
                <c:pt idx="2126">
                  <c:v>112</c:v>
                </c:pt>
                <c:pt idx="2127">
                  <c:v>260</c:v>
                </c:pt>
                <c:pt idx="2128">
                  <c:v>91</c:v>
                </c:pt>
                <c:pt idx="2129">
                  <c:v>336</c:v>
                </c:pt>
                <c:pt idx="2130">
                  <c:v>319</c:v>
                </c:pt>
                <c:pt idx="2131">
                  <c:v>301</c:v>
                </c:pt>
                <c:pt idx="2132">
                  <c:v>177</c:v>
                </c:pt>
                <c:pt idx="2133">
                  <c:v>237</c:v>
                </c:pt>
                <c:pt idx="2134">
                  <c:v>77</c:v>
                </c:pt>
                <c:pt idx="2135">
                  <c:v>187</c:v>
                </c:pt>
                <c:pt idx="2136">
                  <c:v>160</c:v>
                </c:pt>
                <c:pt idx="2137">
                  <c:v>107</c:v>
                </c:pt>
                <c:pt idx="2138">
                  <c:v>38</c:v>
                </c:pt>
                <c:pt idx="2139">
                  <c:v>92</c:v>
                </c:pt>
                <c:pt idx="2140">
                  <c:v>98</c:v>
                </c:pt>
                <c:pt idx="2141">
                  <c:v>218</c:v>
                </c:pt>
                <c:pt idx="2142">
                  <c:v>227</c:v>
                </c:pt>
                <c:pt idx="2143">
                  <c:v>73</c:v>
                </c:pt>
                <c:pt idx="2144">
                  <c:v>31</c:v>
                </c:pt>
                <c:pt idx="2145">
                  <c:v>330</c:v>
                </c:pt>
                <c:pt idx="2146">
                  <c:v>216</c:v>
                </c:pt>
                <c:pt idx="2147">
                  <c:v>40</c:v>
                </c:pt>
                <c:pt idx="2148">
                  <c:v>148</c:v>
                </c:pt>
                <c:pt idx="2149">
                  <c:v>248</c:v>
                </c:pt>
                <c:pt idx="2150">
                  <c:v>41</c:v>
                </c:pt>
                <c:pt idx="2151">
                  <c:v>290</c:v>
                </c:pt>
                <c:pt idx="2152">
                  <c:v>131</c:v>
                </c:pt>
                <c:pt idx="2153">
                  <c:v>127</c:v>
                </c:pt>
                <c:pt idx="2154">
                  <c:v>56</c:v>
                </c:pt>
                <c:pt idx="2155">
                  <c:v>-115</c:v>
                </c:pt>
                <c:pt idx="2156">
                  <c:v>186</c:v>
                </c:pt>
                <c:pt idx="2157">
                  <c:v>57</c:v>
                </c:pt>
                <c:pt idx="2158">
                  <c:v>-52</c:v>
                </c:pt>
                <c:pt idx="2159">
                  <c:v>131</c:v>
                </c:pt>
                <c:pt idx="2160">
                  <c:v>41</c:v>
                </c:pt>
                <c:pt idx="2161">
                  <c:v>199</c:v>
                </c:pt>
                <c:pt idx="2162">
                  <c:v>220</c:v>
                </c:pt>
                <c:pt idx="2163">
                  <c:v>-93</c:v>
                </c:pt>
                <c:pt idx="2164">
                  <c:v>212</c:v>
                </c:pt>
                <c:pt idx="2165">
                  <c:v>151</c:v>
                </c:pt>
                <c:pt idx="2166">
                  <c:v>-99</c:v>
                </c:pt>
                <c:pt idx="2167">
                  <c:v>171</c:v>
                </c:pt>
                <c:pt idx="2168">
                  <c:v>169</c:v>
                </c:pt>
                <c:pt idx="2169">
                  <c:v>-82</c:v>
                </c:pt>
                <c:pt idx="2170">
                  <c:v>250</c:v>
                </c:pt>
                <c:pt idx="2171">
                  <c:v>127</c:v>
                </c:pt>
                <c:pt idx="2172">
                  <c:v>327</c:v>
                </c:pt>
                <c:pt idx="2173">
                  <c:v>94</c:v>
                </c:pt>
                <c:pt idx="2174">
                  <c:v>18</c:v>
                </c:pt>
                <c:pt idx="2175">
                  <c:v>366</c:v>
                </c:pt>
                <c:pt idx="2176">
                  <c:v>89</c:v>
                </c:pt>
                <c:pt idx="2177">
                  <c:v>155</c:v>
                </c:pt>
                <c:pt idx="2178">
                  <c:v>268</c:v>
                </c:pt>
                <c:pt idx="2179">
                  <c:v>64</c:v>
                </c:pt>
                <c:pt idx="2180">
                  <c:v>43</c:v>
                </c:pt>
                <c:pt idx="2181">
                  <c:v>132</c:v>
                </c:pt>
                <c:pt idx="2182">
                  <c:v>116</c:v>
                </c:pt>
                <c:pt idx="2183">
                  <c:v>210</c:v>
                </c:pt>
                <c:pt idx="2184">
                  <c:v>176</c:v>
                </c:pt>
                <c:pt idx="2185">
                  <c:v>515</c:v>
                </c:pt>
                <c:pt idx="2186">
                  <c:v>305</c:v>
                </c:pt>
                <c:pt idx="2187">
                  <c:v>-164</c:v>
                </c:pt>
                <c:pt idx="2188">
                  <c:v>149</c:v>
                </c:pt>
                <c:pt idx="2189">
                  <c:v>383</c:v>
                </c:pt>
                <c:pt idx="2190">
                  <c:v>459</c:v>
                </c:pt>
                <c:pt idx="2191">
                  <c:v>358</c:v>
                </c:pt>
                <c:pt idx="2192">
                  <c:v>-9</c:v>
                </c:pt>
                <c:pt idx="2193">
                  <c:v>-3</c:v>
                </c:pt>
                <c:pt idx="2194">
                  <c:v>172</c:v>
                </c:pt>
                <c:pt idx="2195">
                  <c:v>250</c:v>
                </c:pt>
                <c:pt idx="2196">
                  <c:v>-4</c:v>
                </c:pt>
                <c:pt idx="2197">
                  <c:v>120</c:v>
                </c:pt>
                <c:pt idx="2198">
                  <c:v>262</c:v>
                </c:pt>
                <c:pt idx="2199">
                  <c:v>311</c:v>
                </c:pt>
                <c:pt idx="2200">
                  <c:v>546</c:v>
                </c:pt>
                <c:pt idx="2201">
                  <c:v>170</c:v>
                </c:pt>
                <c:pt idx="2202">
                  <c:v>358</c:v>
                </c:pt>
                <c:pt idx="2203">
                  <c:v>118</c:v>
                </c:pt>
                <c:pt idx="2204">
                  <c:v>-61</c:v>
                </c:pt>
                <c:pt idx="2205">
                  <c:v>126</c:v>
                </c:pt>
                <c:pt idx="2206">
                  <c:v>287</c:v>
                </c:pt>
                <c:pt idx="2207">
                  <c:v>395</c:v>
                </c:pt>
                <c:pt idx="2208">
                  <c:v>234</c:v>
                </c:pt>
                <c:pt idx="2209">
                  <c:v>27</c:v>
                </c:pt>
                <c:pt idx="2210">
                  <c:v>347</c:v>
                </c:pt>
                <c:pt idx="2211">
                  <c:v>216</c:v>
                </c:pt>
                <c:pt idx="2212">
                  <c:v>384</c:v>
                </c:pt>
                <c:pt idx="2213">
                  <c:v>178</c:v>
                </c:pt>
                <c:pt idx="2214">
                  <c:v>124</c:v>
                </c:pt>
                <c:pt idx="2215">
                  <c:v>175</c:v>
                </c:pt>
                <c:pt idx="2216">
                  <c:v>310</c:v>
                </c:pt>
                <c:pt idx="2217">
                  <c:v>67</c:v>
                </c:pt>
                <c:pt idx="2218">
                  <c:v>389</c:v>
                </c:pt>
                <c:pt idx="2219">
                  <c:v>64</c:v>
                </c:pt>
                <c:pt idx="2220">
                  <c:v>255</c:v>
                </c:pt>
                <c:pt idx="2221">
                  <c:v>-35</c:v>
                </c:pt>
                <c:pt idx="2222">
                  <c:v>470</c:v>
                </c:pt>
                <c:pt idx="2223">
                  <c:v>635</c:v>
                </c:pt>
                <c:pt idx="2224">
                  <c:v>327</c:v>
                </c:pt>
                <c:pt idx="2225">
                  <c:v>-132</c:v>
                </c:pt>
                <c:pt idx="2226">
                  <c:v>119</c:v>
                </c:pt>
                <c:pt idx="2227">
                  <c:v>204</c:v>
                </c:pt>
                <c:pt idx="2228">
                  <c:v>110</c:v>
                </c:pt>
                <c:pt idx="2229">
                  <c:v>184</c:v>
                </c:pt>
                <c:pt idx="2230">
                  <c:v>77</c:v>
                </c:pt>
                <c:pt idx="2231">
                  <c:v>-42</c:v>
                </c:pt>
                <c:pt idx="2232">
                  <c:v>250</c:v>
                </c:pt>
                <c:pt idx="2233">
                  <c:v>51</c:v>
                </c:pt>
                <c:pt idx="2234">
                  <c:v>-81</c:v>
                </c:pt>
                <c:pt idx="2235">
                  <c:v>258</c:v>
                </c:pt>
                <c:pt idx="2236">
                  <c:v>293</c:v>
                </c:pt>
                <c:pt idx="2237">
                  <c:v>49</c:v>
                </c:pt>
                <c:pt idx="2238">
                  <c:v>211</c:v>
                </c:pt>
                <c:pt idx="2239">
                  <c:v>140</c:v>
                </c:pt>
                <c:pt idx="2240">
                  <c:v>179</c:v>
                </c:pt>
                <c:pt idx="2241">
                  <c:v>428</c:v>
                </c:pt>
                <c:pt idx="2242">
                  <c:v>344</c:v>
                </c:pt>
                <c:pt idx="2243">
                  <c:v>245</c:v>
                </c:pt>
                <c:pt idx="2244">
                  <c:v>396</c:v>
                </c:pt>
                <c:pt idx="2245">
                  <c:v>174</c:v>
                </c:pt>
                <c:pt idx="2246">
                  <c:v>218</c:v>
                </c:pt>
                <c:pt idx="2247">
                  <c:v>190</c:v>
                </c:pt>
                <c:pt idx="2248">
                  <c:v>262</c:v>
                </c:pt>
                <c:pt idx="2249">
                  <c:v>268</c:v>
                </c:pt>
                <c:pt idx="2250">
                  <c:v>336</c:v>
                </c:pt>
                <c:pt idx="2251">
                  <c:v>69</c:v>
                </c:pt>
                <c:pt idx="2252">
                  <c:v>105</c:v>
                </c:pt>
                <c:pt idx="2253">
                  <c:v>368</c:v>
                </c:pt>
                <c:pt idx="2254">
                  <c:v>321</c:v>
                </c:pt>
                <c:pt idx="2255">
                  <c:v>250</c:v>
                </c:pt>
                <c:pt idx="2256">
                  <c:v>190</c:v>
                </c:pt>
                <c:pt idx="2257">
                  <c:v>-8</c:v>
                </c:pt>
                <c:pt idx="2258">
                  <c:v>496</c:v>
                </c:pt>
                <c:pt idx="2259">
                  <c:v>178</c:v>
                </c:pt>
                <c:pt idx="2260">
                  <c:v>191</c:v>
                </c:pt>
                <c:pt idx="2261">
                  <c:v>294</c:v>
                </c:pt>
                <c:pt idx="2262">
                  <c:v>258</c:v>
                </c:pt>
                <c:pt idx="2263">
                  <c:v>295</c:v>
                </c:pt>
                <c:pt idx="2264">
                  <c:v>324</c:v>
                </c:pt>
                <c:pt idx="2265">
                  <c:v>135</c:v>
                </c:pt>
                <c:pt idx="2266">
                  <c:v>139</c:v>
                </c:pt>
                <c:pt idx="2267">
                  <c:v>114</c:v>
                </c:pt>
                <c:pt idx="2268">
                  <c:v>457</c:v>
                </c:pt>
                <c:pt idx="2269">
                  <c:v>-43</c:v>
                </c:pt>
                <c:pt idx="2270">
                  <c:v>239</c:v>
                </c:pt>
                <c:pt idx="2271">
                  <c:v>133</c:v>
                </c:pt>
                <c:pt idx="2272">
                  <c:v>136</c:v>
                </c:pt>
                <c:pt idx="2273">
                  <c:v>92</c:v>
                </c:pt>
                <c:pt idx="2274">
                  <c:v>322</c:v>
                </c:pt>
                <c:pt idx="2275">
                  <c:v>-37</c:v>
                </c:pt>
                <c:pt idx="2276">
                  <c:v>174</c:v>
                </c:pt>
                <c:pt idx="2277">
                  <c:v>108</c:v>
                </c:pt>
                <c:pt idx="2278">
                  <c:v>14</c:v>
                </c:pt>
                <c:pt idx="2279">
                  <c:v>231</c:v>
                </c:pt>
                <c:pt idx="2280">
                  <c:v>153</c:v>
                </c:pt>
                <c:pt idx="2281">
                  <c:v>135</c:v>
                </c:pt>
                <c:pt idx="2282">
                  <c:v>68</c:v>
                </c:pt>
                <c:pt idx="2283">
                  <c:v>72</c:v>
                </c:pt>
                <c:pt idx="2284">
                  <c:v>42</c:v>
                </c:pt>
                <c:pt idx="2285">
                  <c:v>386</c:v>
                </c:pt>
                <c:pt idx="2286">
                  <c:v>347</c:v>
                </c:pt>
                <c:pt idx="2287">
                  <c:v>257</c:v>
                </c:pt>
                <c:pt idx="2288">
                  <c:v>235</c:v>
                </c:pt>
                <c:pt idx="2289">
                  <c:v>44</c:v>
                </c:pt>
                <c:pt idx="2290">
                  <c:v>321</c:v>
                </c:pt>
                <c:pt idx="2291">
                  <c:v>403</c:v>
                </c:pt>
                <c:pt idx="2292">
                  <c:v>194</c:v>
                </c:pt>
                <c:pt idx="2293">
                  <c:v>245</c:v>
                </c:pt>
                <c:pt idx="2294">
                  <c:v>217</c:v>
                </c:pt>
                <c:pt idx="2295">
                  <c:v>407</c:v>
                </c:pt>
                <c:pt idx="2296">
                  <c:v>389</c:v>
                </c:pt>
                <c:pt idx="2297">
                  <c:v>300</c:v>
                </c:pt>
                <c:pt idx="2298">
                  <c:v>345</c:v>
                </c:pt>
                <c:pt idx="2299">
                  <c:v>125</c:v>
                </c:pt>
                <c:pt idx="2300">
                  <c:v>453</c:v>
                </c:pt>
                <c:pt idx="2301">
                  <c:v>227</c:v>
                </c:pt>
                <c:pt idx="2302">
                  <c:v>169</c:v>
                </c:pt>
                <c:pt idx="2303">
                  <c:v>166</c:v>
                </c:pt>
                <c:pt idx="2304">
                  <c:v>443</c:v>
                </c:pt>
                <c:pt idx="2305">
                  <c:v>212</c:v>
                </c:pt>
                <c:pt idx="2306">
                  <c:v>186</c:v>
                </c:pt>
                <c:pt idx="2307">
                  <c:v>406</c:v>
                </c:pt>
                <c:pt idx="2308">
                  <c:v>293</c:v>
                </c:pt>
                <c:pt idx="2309">
                  <c:v>240</c:v>
                </c:pt>
                <c:pt idx="2310">
                  <c:v>469</c:v>
                </c:pt>
                <c:pt idx="2311">
                  <c:v>172</c:v>
                </c:pt>
                <c:pt idx="2312">
                  <c:v>438</c:v>
                </c:pt>
                <c:pt idx="2313">
                  <c:v>139</c:v>
                </c:pt>
                <c:pt idx="2314">
                  <c:v>209</c:v>
                </c:pt>
                <c:pt idx="2315">
                  <c:v>271</c:v>
                </c:pt>
                <c:pt idx="2316">
                  <c:v>201</c:v>
                </c:pt>
                <c:pt idx="2317">
                  <c:v>482</c:v>
                </c:pt>
                <c:pt idx="2318">
                  <c:v>335</c:v>
                </c:pt>
                <c:pt idx="2319">
                  <c:v>461</c:v>
                </c:pt>
                <c:pt idx="2320">
                  <c:v>313</c:v>
                </c:pt>
                <c:pt idx="2321">
                  <c:v>-134</c:v>
                </c:pt>
                <c:pt idx="2322">
                  <c:v>158</c:v>
                </c:pt>
                <c:pt idx="2323">
                  <c:v>-154</c:v>
                </c:pt>
                <c:pt idx="2324">
                  <c:v>-192</c:v>
                </c:pt>
                <c:pt idx="2325">
                  <c:v>-60</c:v>
                </c:pt>
                <c:pt idx="2326">
                  <c:v>208</c:v>
                </c:pt>
                <c:pt idx="2327">
                  <c:v>-197</c:v>
                </c:pt>
                <c:pt idx="2328">
                  <c:v>-223</c:v>
                </c:pt>
                <c:pt idx="2329">
                  <c:v>-26</c:v>
                </c:pt>
                <c:pt idx="2330">
                  <c:v>-91</c:v>
                </c:pt>
                <c:pt idx="2331">
                  <c:v>169</c:v>
                </c:pt>
              </c:numCache>
            </c:numRef>
          </c:yVal>
        </c:ser>
        <c:ser>
          <c:idx val="0"/>
          <c:order val="1"/>
          <c:tx>
            <c:v>Apr 2013 NM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xVal>
            <c:numRef>
              <c:f>Sheet1!$C$1:$C$2332</c:f>
              <c:numCache>
                <c:formatCode>General</c:formatCode>
                <c:ptCount val="2332"/>
                <c:pt idx="0">
                  <c:v>304</c:v>
                </c:pt>
                <c:pt idx="1">
                  <c:v>397</c:v>
                </c:pt>
                <c:pt idx="2">
                  <c:v>170</c:v>
                </c:pt>
                <c:pt idx="3">
                  <c:v>305</c:v>
                </c:pt>
                <c:pt idx="4">
                  <c:v>294</c:v>
                </c:pt>
                <c:pt idx="5">
                  <c:v>268</c:v>
                </c:pt>
                <c:pt idx="6">
                  <c:v>341</c:v>
                </c:pt>
                <c:pt idx="7">
                  <c:v>243</c:v>
                </c:pt>
                <c:pt idx="8">
                  <c:v>327</c:v>
                </c:pt>
                <c:pt idx="9">
                  <c:v>286</c:v>
                </c:pt>
                <c:pt idx="10">
                  <c:v>302</c:v>
                </c:pt>
                <c:pt idx="11">
                  <c:v>262</c:v>
                </c:pt>
                <c:pt idx="12">
                  <c:v>34</c:v>
                </c:pt>
                <c:pt idx="13">
                  <c:v>158</c:v>
                </c:pt>
                <c:pt idx="14">
                  <c:v>552</c:v>
                </c:pt>
                <c:pt idx="15">
                  <c:v>379</c:v>
                </c:pt>
                <c:pt idx="16">
                  <c:v>418</c:v>
                </c:pt>
                <c:pt idx="17">
                  <c:v>437</c:v>
                </c:pt>
                <c:pt idx="18">
                  <c:v>321</c:v>
                </c:pt>
                <c:pt idx="19">
                  <c:v>336</c:v>
                </c:pt>
                <c:pt idx="20">
                  <c:v>141</c:v>
                </c:pt>
                <c:pt idx="21">
                  <c:v>369</c:v>
                </c:pt>
                <c:pt idx="22">
                  <c:v>204</c:v>
                </c:pt>
                <c:pt idx="23">
                  <c:v>187</c:v>
                </c:pt>
                <c:pt idx="24">
                  <c:v>420</c:v>
                </c:pt>
                <c:pt idx="25">
                  <c:v>406</c:v>
                </c:pt>
                <c:pt idx="26">
                  <c:v>469</c:v>
                </c:pt>
                <c:pt idx="27">
                  <c:v>500</c:v>
                </c:pt>
                <c:pt idx="28">
                  <c:v>455</c:v>
                </c:pt>
                <c:pt idx="29">
                  <c:v>559</c:v>
                </c:pt>
                <c:pt idx="30">
                  <c:v>52</c:v>
                </c:pt>
                <c:pt idx="31">
                  <c:v>372</c:v>
                </c:pt>
                <c:pt idx="32">
                  <c:v>367</c:v>
                </c:pt>
                <c:pt idx="33">
                  <c:v>305</c:v>
                </c:pt>
                <c:pt idx="34">
                  <c:v>206</c:v>
                </c:pt>
                <c:pt idx="35">
                  <c:v>79</c:v>
                </c:pt>
                <c:pt idx="36">
                  <c:v>387</c:v>
                </c:pt>
                <c:pt idx="37">
                  <c:v>375</c:v>
                </c:pt>
                <c:pt idx="38">
                  <c:v>241</c:v>
                </c:pt>
                <c:pt idx="39">
                  <c:v>280</c:v>
                </c:pt>
                <c:pt idx="40">
                  <c:v>259</c:v>
                </c:pt>
                <c:pt idx="41">
                  <c:v>402</c:v>
                </c:pt>
                <c:pt idx="42">
                  <c:v>292</c:v>
                </c:pt>
                <c:pt idx="43">
                  <c:v>211</c:v>
                </c:pt>
                <c:pt idx="44">
                  <c:v>280</c:v>
                </c:pt>
                <c:pt idx="45">
                  <c:v>301</c:v>
                </c:pt>
                <c:pt idx="46">
                  <c:v>382</c:v>
                </c:pt>
                <c:pt idx="47">
                  <c:v>328</c:v>
                </c:pt>
                <c:pt idx="48">
                  <c:v>441</c:v>
                </c:pt>
                <c:pt idx="49">
                  <c:v>385</c:v>
                </c:pt>
                <c:pt idx="50">
                  <c:v>440</c:v>
                </c:pt>
                <c:pt idx="51">
                  <c:v>74</c:v>
                </c:pt>
                <c:pt idx="52">
                  <c:v>328</c:v>
                </c:pt>
                <c:pt idx="53">
                  <c:v>215</c:v>
                </c:pt>
                <c:pt idx="54">
                  <c:v>247</c:v>
                </c:pt>
                <c:pt idx="55">
                  <c:v>223</c:v>
                </c:pt>
                <c:pt idx="56">
                  <c:v>314</c:v>
                </c:pt>
                <c:pt idx="57">
                  <c:v>269</c:v>
                </c:pt>
                <c:pt idx="58">
                  <c:v>552</c:v>
                </c:pt>
                <c:pt idx="59">
                  <c:v>285</c:v>
                </c:pt>
                <c:pt idx="60">
                  <c:v>259</c:v>
                </c:pt>
                <c:pt idx="61">
                  <c:v>346</c:v>
                </c:pt>
                <c:pt idx="62">
                  <c:v>300</c:v>
                </c:pt>
                <c:pt idx="63">
                  <c:v>298</c:v>
                </c:pt>
                <c:pt idx="64">
                  <c:v>346</c:v>
                </c:pt>
                <c:pt idx="65">
                  <c:v>292</c:v>
                </c:pt>
                <c:pt idx="66">
                  <c:v>198</c:v>
                </c:pt>
                <c:pt idx="67">
                  <c:v>286</c:v>
                </c:pt>
                <c:pt idx="68">
                  <c:v>238</c:v>
                </c:pt>
                <c:pt idx="69">
                  <c:v>416</c:v>
                </c:pt>
                <c:pt idx="70">
                  <c:v>303</c:v>
                </c:pt>
                <c:pt idx="71">
                  <c:v>363</c:v>
                </c:pt>
                <c:pt idx="72">
                  <c:v>263</c:v>
                </c:pt>
                <c:pt idx="73">
                  <c:v>337</c:v>
                </c:pt>
                <c:pt idx="74">
                  <c:v>239</c:v>
                </c:pt>
                <c:pt idx="75">
                  <c:v>311</c:v>
                </c:pt>
                <c:pt idx="76">
                  <c:v>212</c:v>
                </c:pt>
                <c:pt idx="77">
                  <c:v>600</c:v>
                </c:pt>
                <c:pt idx="78">
                  <c:v>382</c:v>
                </c:pt>
                <c:pt idx="79">
                  <c:v>443</c:v>
                </c:pt>
                <c:pt idx="80">
                  <c:v>-91</c:v>
                </c:pt>
                <c:pt idx="81">
                  <c:v>191</c:v>
                </c:pt>
                <c:pt idx="82">
                  <c:v>80</c:v>
                </c:pt>
                <c:pt idx="83">
                  <c:v>13</c:v>
                </c:pt>
                <c:pt idx="84">
                  <c:v>-91</c:v>
                </c:pt>
                <c:pt idx="85">
                  <c:v>117</c:v>
                </c:pt>
                <c:pt idx="86">
                  <c:v>3</c:v>
                </c:pt>
                <c:pt idx="87">
                  <c:v>55</c:v>
                </c:pt>
                <c:pt idx="88">
                  <c:v>282</c:v>
                </c:pt>
                <c:pt idx="89">
                  <c:v>122</c:v>
                </c:pt>
                <c:pt idx="90">
                  <c:v>168</c:v>
                </c:pt>
                <c:pt idx="91">
                  <c:v>116</c:v>
                </c:pt>
                <c:pt idx="92">
                  <c:v>164</c:v>
                </c:pt>
                <c:pt idx="93">
                  <c:v>122</c:v>
                </c:pt>
                <c:pt idx="94">
                  <c:v>44</c:v>
                </c:pt>
                <c:pt idx="95">
                  <c:v>205</c:v>
                </c:pt>
                <c:pt idx="96">
                  <c:v>24</c:v>
                </c:pt>
                <c:pt idx="97">
                  <c:v>247</c:v>
                </c:pt>
                <c:pt idx="98">
                  <c:v>146</c:v>
                </c:pt>
                <c:pt idx="99">
                  <c:v>-33</c:v>
                </c:pt>
                <c:pt idx="100">
                  <c:v>206</c:v>
                </c:pt>
                <c:pt idx="101">
                  <c:v>84</c:v>
                </c:pt>
                <c:pt idx="102">
                  <c:v>111</c:v>
                </c:pt>
                <c:pt idx="103">
                  <c:v>-63</c:v>
                </c:pt>
                <c:pt idx="104">
                  <c:v>246</c:v>
                </c:pt>
                <c:pt idx="105">
                  <c:v>-168</c:v>
                </c:pt>
                <c:pt idx="106">
                  <c:v>-374</c:v>
                </c:pt>
                <c:pt idx="107">
                  <c:v>-86</c:v>
                </c:pt>
                <c:pt idx="108">
                  <c:v>-41</c:v>
                </c:pt>
                <c:pt idx="109">
                  <c:v>-45</c:v>
                </c:pt>
                <c:pt idx="110">
                  <c:v>282</c:v>
                </c:pt>
                <c:pt idx="111">
                  <c:v>-32</c:v>
                </c:pt>
                <c:pt idx="112">
                  <c:v>-146</c:v>
                </c:pt>
                <c:pt idx="113">
                  <c:v>329</c:v>
                </c:pt>
                <c:pt idx="114">
                  <c:v>123</c:v>
                </c:pt>
                <c:pt idx="115">
                  <c:v>188</c:v>
                </c:pt>
                <c:pt idx="116">
                  <c:v>98</c:v>
                </c:pt>
                <c:pt idx="117">
                  <c:v>84</c:v>
                </c:pt>
                <c:pt idx="118">
                  <c:v>247</c:v>
                </c:pt>
                <c:pt idx="119">
                  <c:v>408</c:v>
                </c:pt>
                <c:pt idx="120">
                  <c:v>371</c:v>
                </c:pt>
                <c:pt idx="121">
                  <c:v>248</c:v>
                </c:pt>
                <c:pt idx="122">
                  <c:v>5</c:v>
                </c:pt>
                <c:pt idx="123">
                  <c:v>-32</c:v>
                </c:pt>
                <c:pt idx="124">
                  <c:v>296</c:v>
                </c:pt>
                <c:pt idx="125">
                  <c:v>94</c:v>
                </c:pt>
                <c:pt idx="126">
                  <c:v>18</c:v>
                </c:pt>
                <c:pt idx="127">
                  <c:v>113</c:v>
                </c:pt>
                <c:pt idx="128">
                  <c:v>51</c:v>
                </c:pt>
                <c:pt idx="129">
                  <c:v>156</c:v>
                </c:pt>
                <c:pt idx="130">
                  <c:v>96</c:v>
                </c:pt>
                <c:pt idx="131">
                  <c:v>-19</c:v>
                </c:pt>
                <c:pt idx="132">
                  <c:v>19</c:v>
                </c:pt>
                <c:pt idx="133">
                  <c:v>185</c:v>
                </c:pt>
                <c:pt idx="134">
                  <c:v>226</c:v>
                </c:pt>
                <c:pt idx="135">
                  <c:v>-101</c:v>
                </c:pt>
                <c:pt idx="136">
                  <c:v>196</c:v>
                </c:pt>
                <c:pt idx="137">
                  <c:v>-77</c:v>
                </c:pt>
                <c:pt idx="138">
                  <c:v>100</c:v>
                </c:pt>
                <c:pt idx="139">
                  <c:v>109</c:v>
                </c:pt>
                <c:pt idx="140">
                  <c:v>239</c:v>
                </c:pt>
                <c:pt idx="141">
                  <c:v>159</c:v>
                </c:pt>
                <c:pt idx="142">
                  <c:v>118</c:v>
                </c:pt>
                <c:pt idx="143">
                  <c:v>-74</c:v>
                </c:pt>
                <c:pt idx="144">
                  <c:v>512</c:v>
                </c:pt>
                <c:pt idx="145">
                  <c:v>18</c:v>
                </c:pt>
                <c:pt idx="146">
                  <c:v>236</c:v>
                </c:pt>
                <c:pt idx="147">
                  <c:v>110</c:v>
                </c:pt>
                <c:pt idx="148">
                  <c:v>152</c:v>
                </c:pt>
                <c:pt idx="149">
                  <c:v>-31</c:v>
                </c:pt>
                <c:pt idx="150">
                  <c:v>-72</c:v>
                </c:pt>
                <c:pt idx="151">
                  <c:v>215</c:v>
                </c:pt>
                <c:pt idx="152">
                  <c:v>362</c:v>
                </c:pt>
                <c:pt idx="153">
                  <c:v>237</c:v>
                </c:pt>
                <c:pt idx="154">
                  <c:v>82</c:v>
                </c:pt>
                <c:pt idx="155">
                  <c:v>298</c:v>
                </c:pt>
                <c:pt idx="156">
                  <c:v>236</c:v>
                </c:pt>
                <c:pt idx="157">
                  <c:v>147</c:v>
                </c:pt>
                <c:pt idx="158">
                  <c:v>60</c:v>
                </c:pt>
                <c:pt idx="159">
                  <c:v>252</c:v>
                </c:pt>
                <c:pt idx="160">
                  <c:v>-18</c:v>
                </c:pt>
                <c:pt idx="161">
                  <c:v>144</c:v>
                </c:pt>
                <c:pt idx="162">
                  <c:v>-37</c:v>
                </c:pt>
                <c:pt idx="163">
                  <c:v>48</c:v>
                </c:pt>
                <c:pt idx="164">
                  <c:v>112</c:v>
                </c:pt>
                <c:pt idx="165">
                  <c:v>-47</c:v>
                </c:pt>
                <c:pt idx="166">
                  <c:v>195</c:v>
                </c:pt>
                <c:pt idx="167">
                  <c:v>95</c:v>
                </c:pt>
                <c:pt idx="168">
                  <c:v>267</c:v>
                </c:pt>
                <c:pt idx="169">
                  <c:v>455</c:v>
                </c:pt>
                <c:pt idx="170">
                  <c:v>59</c:v>
                </c:pt>
                <c:pt idx="171">
                  <c:v>86</c:v>
                </c:pt>
                <c:pt idx="172">
                  <c:v>-43</c:v>
                </c:pt>
                <c:pt idx="173">
                  <c:v>86</c:v>
                </c:pt>
                <c:pt idx="174">
                  <c:v>208</c:v>
                </c:pt>
                <c:pt idx="175">
                  <c:v>90</c:v>
                </c:pt>
                <c:pt idx="176">
                  <c:v>8</c:v>
                </c:pt>
                <c:pt idx="177">
                  <c:v>338</c:v>
                </c:pt>
                <c:pt idx="178">
                  <c:v>39</c:v>
                </c:pt>
                <c:pt idx="179">
                  <c:v>-124</c:v>
                </c:pt>
                <c:pt idx="180">
                  <c:v>129</c:v>
                </c:pt>
                <c:pt idx="181">
                  <c:v>-329</c:v>
                </c:pt>
                <c:pt idx="182">
                  <c:v>288</c:v>
                </c:pt>
                <c:pt idx="183">
                  <c:v>438</c:v>
                </c:pt>
                <c:pt idx="184">
                  <c:v>438</c:v>
                </c:pt>
                <c:pt idx="185">
                  <c:v>429</c:v>
                </c:pt>
                <c:pt idx="186">
                  <c:v>-20</c:v>
                </c:pt>
                <c:pt idx="187">
                  <c:v>408</c:v>
                </c:pt>
                <c:pt idx="188">
                  <c:v>334</c:v>
                </c:pt>
                <c:pt idx="189">
                  <c:v>248</c:v>
                </c:pt>
                <c:pt idx="190">
                  <c:v>205</c:v>
                </c:pt>
                <c:pt idx="191">
                  <c:v>357</c:v>
                </c:pt>
                <c:pt idx="192">
                  <c:v>377</c:v>
                </c:pt>
                <c:pt idx="193">
                  <c:v>406</c:v>
                </c:pt>
                <c:pt idx="194">
                  <c:v>376</c:v>
                </c:pt>
                <c:pt idx="195">
                  <c:v>238</c:v>
                </c:pt>
                <c:pt idx="196">
                  <c:v>537</c:v>
                </c:pt>
                <c:pt idx="197">
                  <c:v>-40</c:v>
                </c:pt>
                <c:pt idx="198">
                  <c:v>375</c:v>
                </c:pt>
                <c:pt idx="199">
                  <c:v>188</c:v>
                </c:pt>
                <c:pt idx="200">
                  <c:v>74</c:v>
                </c:pt>
                <c:pt idx="201">
                  <c:v>95</c:v>
                </c:pt>
                <c:pt idx="202">
                  <c:v>63</c:v>
                </c:pt>
                <c:pt idx="203">
                  <c:v>212</c:v>
                </c:pt>
                <c:pt idx="204">
                  <c:v>46</c:v>
                </c:pt>
                <c:pt idx="205">
                  <c:v>169</c:v>
                </c:pt>
                <c:pt idx="206">
                  <c:v>352</c:v>
                </c:pt>
                <c:pt idx="207">
                  <c:v>-10</c:v>
                </c:pt>
                <c:pt idx="208">
                  <c:v>34</c:v>
                </c:pt>
                <c:pt idx="209">
                  <c:v>365</c:v>
                </c:pt>
                <c:pt idx="210">
                  <c:v>167</c:v>
                </c:pt>
                <c:pt idx="211">
                  <c:v>96</c:v>
                </c:pt>
                <c:pt idx="212">
                  <c:v>174</c:v>
                </c:pt>
                <c:pt idx="213">
                  <c:v>-44</c:v>
                </c:pt>
                <c:pt idx="214">
                  <c:v>240</c:v>
                </c:pt>
                <c:pt idx="215">
                  <c:v>436</c:v>
                </c:pt>
                <c:pt idx="216">
                  <c:v>364</c:v>
                </c:pt>
                <c:pt idx="217">
                  <c:v>300</c:v>
                </c:pt>
                <c:pt idx="218">
                  <c:v>319</c:v>
                </c:pt>
                <c:pt idx="219">
                  <c:v>461</c:v>
                </c:pt>
                <c:pt idx="220">
                  <c:v>261</c:v>
                </c:pt>
                <c:pt idx="221">
                  <c:v>160</c:v>
                </c:pt>
                <c:pt idx="222">
                  <c:v>458</c:v>
                </c:pt>
                <c:pt idx="223">
                  <c:v>443</c:v>
                </c:pt>
                <c:pt idx="224">
                  <c:v>430</c:v>
                </c:pt>
                <c:pt idx="225">
                  <c:v>361</c:v>
                </c:pt>
                <c:pt idx="226">
                  <c:v>283</c:v>
                </c:pt>
                <c:pt idx="227">
                  <c:v>458</c:v>
                </c:pt>
                <c:pt idx="228">
                  <c:v>18</c:v>
                </c:pt>
                <c:pt idx="229">
                  <c:v>-38</c:v>
                </c:pt>
                <c:pt idx="230">
                  <c:v>-90</c:v>
                </c:pt>
                <c:pt idx="231">
                  <c:v>-43</c:v>
                </c:pt>
                <c:pt idx="232">
                  <c:v>106</c:v>
                </c:pt>
                <c:pt idx="233">
                  <c:v>-81</c:v>
                </c:pt>
                <c:pt idx="234">
                  <c:v>193</c:v>
                </c:pt>
                <c:pt idx="235">
                  <c:v>39</c:v>
                </c:pt>
                <c:pt idx="236">
                  <c:v>169</c:v>
                </c:pt>
                <c:pt idx="237">
                  <c:v>140</c:v>
                </c:pt>
                <c:pt idx="238">
                  <c:v>-57</c:v>
                </c:pt>
                <c:pt idx="239">
                  <c:v>158</c:v>
                </c:pt>
                <c:pt idx="240">
                  <c:v>21</c:v>
                </c:pt>
                <c:pt idx="241">
                  <c:v>22</c:v>
                </c:pt>
                <c:pt idx="242">
                  <c:v>271</c:v>
                </c:pt>
                <c:pt idx="243">
                  <c:v>270</c:v>
                </c:pt>
                <c:pt idx="244">
                  <c:v>-40</c:v>
                </c:pt>
                <c:pt idx="245">
                  <c:v>174</c:v>
                </c:pt>
                <c:pt idx="246">
                  <c:v>-137</c:v>
                </c:pt>
                <c:pt idx="247">
                  <c:v>186</c:v>
                </c:pt>
                <c:pt idx="248">
                  <c:v>46</c:v>
                </c:pt>
                <c:pt idx="249">
                  <c:v>229</c:v>
                </c:pt>
                <c:pt idx="250">
                  <c:v>-112</c:v>
                </c:pt>
                <c:pt idx="251">
                  <c:v>347</c:v>
                </c:pt>
                <c:pt idx="252">
                  <c:v>4</c:v>
                </c:pt>
                <c:pt idx="253">
                  <c:v>193</c:v>
                </c:pt>
                <c:pt idx="254">
                  <c:v>-31</c:v>
                </c:pt>
                <c:pt idx="255">
                  <c:v>123</c:v>
                </c:pt>
                <c:pt idx="256">
                  <c:v>70</c:v>
                </c:pt>
                <c:pt idx="257">
                  <c:v>183</c:v>
                </c:pt>
                <c:pt idx="258">
                  <c:v>213</c:v>
                </c:pt>
                <c:pt idx="259">
                  <c:v>134</c:v>
                </c:pt>
                <c:pt idx="260">
                  <c:v>24</c:v>
                </c:pt>
                <c:pt idx="261">
                  <c:v>211</c:v>
                </c:pt>
                <c:pt idx="262">
                  <c:v>137</c:v>
                </c:pt>
                <c:pt idx="263">
                  <c:v>150</c:v>
                </c:pt>
                <c:pt idx="264">
                  <c:v>-263</c:v>
                </c:pt>
                <c:pt idx="265">
                  <c:v>-39</c:v>
                </c:pt>
                <c:pt idx="266">
                  <c:v>305</c:v>
                </c:pt>
                <c:pt idx="267">
                  <c:v>110</c:v>
                </c:pt>
                <c:pt idx="268">
                  <c:v>133</c:v>
                </c:pt>
                <c:pt idx="269">
                  <c:v>73</c:v>
                </c:pt>
                <c:pt idx="270">
                  <c:v>109</c:v>
                </c:pt>
                <c:pt idx="271">
                  <c:v>148</c:v>
                </c:pt>
                <c:pt idx="272">
                  <c:v>234</c:v>
                </c:pt>
                <c:pt idx="273">
                  <c:v>6</c:v>
                </c:pt>
                <c:pt idx="274">
                  <c:v>328</c:v>
                </c:pt>
                <c:pt idx="275">
                  <c:v>178</c:v>
                </c:pt>
                <c:pt idx="276">
                  <c:v>351</c:v>
                </c:pt>
                <c:pt idx="277">
                  <c:v>284</c:v>
                </c:pt>
                <c:pt idx="278">
                  <c:v>208</c:v>
                </c:pt>
                <c:pt idx="279">
                  <c:v>102</c:v>
                </c:pt>
                <c:pt idx="280">
                  <c:v>-23</c:v>
                </c:pt>
                <c:pt idx="281">
                  <c:v>-62</c:v>
                </c:pt>
                <c:pt idx="282">
                  <c:v>99</c:v>
                </c:pt>
                <c:pt idx="283">
                  <c:v>127</c:v>
                </c:pt>
                <c:pt idx="284">
                  <c:v>71</c:v>
                </c:pt>
                <c:pt idx="285">
                  <c:v>-94</c:v>
                </c:pt>
                <c:pt idx="286">
                  <c:v>236</c:v>
                </c:pt>
                <c:pt idx="287">
                  <c:v>267</c:v>
                </c:pt>
                <c:pt idx="288">
                  <c:v>111</c:v>
                </c:pt>
                <c:pt idx="289">
                  <c:v>115</c:v>
                </c:pt>
                <c:pt idx="290">
                  <c:v>209</c:v>
                </c:pt>
                <c:pt idx="291">
                  <c:v>-15</c:v>
                </c:pt>
                <c:pt idx="292">
                  <c:v>26</c:v>
                </c:pt>
                <c:pt idx="293">
                  <c:v>362</c:v>
                </c:pt>
                <c:pt idx="294">
                  <c:v>240</c:v>
                </c:pt>
                <c:pt idx="295">
                  <c:v>216</c:v>
                </c:pt>
                <c:pt idx="296">
                  <c:v>51</c:v>
                </c:pt>
                <c:pt idx="297">
                  <c:v>360</c:v>
                </c:pt>
                <c:pt idx="298">
                  <c:v>186</c:v>
                </c:pt>
                <c:pt idx="299">
                  <c:v>121</c:v>
                </c:pt>
                <c:pt idx="300">
                  <c:v>148</c:v>
                </c:pt>
                <c:pt idx="301">
                  <c:v>328</c:v>
                </c:pt>
                <c:pt idx="302">
                  <c:v>146</c:v>
                </c:pt>
                <c:pt idx="303">
                  <c:v>189</c:v>
                </c:pt>
                <c:pt idx="304">
                  <c:v>93</c:v>
                </c:pt>
                <c:pt idx="305">
                  <c:v>104</c:v>
                </c:pt>
                <c:pt idx="306">
                  <c:v>-81</c:v>
                </c:pt>
                <c:pt idx="307">
                  <c:v>114</c:v>
                </c:pt>
                <c:pt idx="308">
                  <c:v>-80</c:v>
                </c:pt>
                <c:pt idx="309">
                  <c:v>-18</c:v>
                </c:pt>
                <c:pt idx="310">
                  <c:v>270</c:v>
                </c:pt>
                <c:pt idx="311">
                  <c:v>78</c:v>
                </c:pt>
                <c:pt idx="312">
                  <c:v>5</c:v>
                </c:pt>
                <c:pt idx="313">
                  <c:v>311</c:v>
                </c:pt>
                <c:pt idx="314">
                  <c:v>307</c:v>
                </c:pt>
                <c:pt idx="315">
                  <c:v>231</c:v>
                </c:pt>
                <c:pt idx="316">
                  <c:v>41</c:v>
                </c:pt>
                <c:pt idx="317">
                  <c:v>75</c:v>
                </c:pt>
                <c:pt idx="318">
                  <c:v>345</c:v>
                </c:pt>
                <c:pt idx="319">
                  <c:v>388</c:v>
                </c:pt>
                <c:pt idx="320">
                  <c:v>-20</c:v>
                </c:pt>
                <c:pt idx="321">
                  <c:v>-86</c:v>
                </c:pt>
                <c:pt idx="322">
                  <c:v>-89</c:v>
                </c:pt>
                <c:pt idx="323">
                  <c:v>-42</c:v>
                </c:pt>
                <c:pt idx="324">
                  <c:v>152</c:v>
                </c:pt>
                <c:pt idx="325">
                  <c:v>121</c:v>
                </c:pt>
                <c:pt idx="326">
                  <c:v>-123</c:v>
                </c:pt>
                <c:pt idx="327">
                  <c:v>143</c:v>
                </c:pt>
                <c:pt idx="328">
                  <c:v>-32</c:v>
                </c:pt>
                <c:pt idx="329">
                  <c:v>41</c:v>
                </c:pt>
                <c:pt idx="330">
                  <c:v>111</c:v>
                </c:pt>
                <c:pt idx="331">
                  <c:v>28</c:v>
                </c:pt>
                <c:pt idx="332">
                  <c:v>263</c:v>
                </c:pt>
                <c:pt idx="333">
                  <c:v>214</c:v>
                </c:pt>
                <c:pt idx="334">
                  <c:v>214</c:v>
                </c:pt>
                <c:pt idx="335">
                  <c:v>356</c:v>
                </c:pt>
                <c:pt idx="336">
                  <c:v>132</c:v>
                </c:pt>
                <c:pt idx="337">
                  <c:v>134</c:v>
                </c:pt>
                <c:pt idx="338">
                  <c:v>77</c:v>
                </c:pt>
                <c:pt idx="339">
                  <c:v>59</c:v>
                </c:pt>
                <c:pt idx="340">
                  <c:v>363</c:v>
                </c:pt>
                <c:pt idx="341">
                  <c:v>207</c:v>
                </c:pt>
                <c:pt idx="342">
                  <c:v>340</c:v>
                </c:pt>
                <c:pt idx="343">
                  <c:v>152</c:v>
                </c:pt>
                <c:pt idx="344">
                  <c:v>114</c:v>
                </c:pt>
                <c:pt idx="345">
                  <c:v>179</c:v>
                </c:pt>
                <c:pt idx="346">
                  <c:v>65</c:v>
                </c:pt>
                <c:pt idx="347">
                  <c:v>202</c:v>
                </c:pt>
                <c:pt idx="348">
                  <c:v>321</c:v>
                </c:pt>
                <c:pt idx="349">
                  <c:v>301</c:v>
                </c:pt>
                <c:pt idx="350">
                  <c:v>220</c:v>
                </c:pt>
                <c:pt idx="351">
                  <c:v>237</c:v>
                </c:pt>
                <c:pt idx="352">
                  <c:v>252</c:v>
                </c:pt>
                <c:pt idx="353">
                  <c:v>82</c:v>
                </c:pt>
                <c:pt idx="354">
                  <c:v>424</c:v>
                </c:pt>
                <c:pt idx="355">
                  <c:v>99</c:v>
                </c:pt>
                <c:pt idx="356">
                  <c:v>258</c:v>
                </c:pt>
                <c:pt idx="357">
                  <c:v>258</c:v>
                </c:pt>
                <c:pt idx="358">
                  <c:v>323</c:v>
                </c:pt>
                <c:pt idx="359">
                  <c:v>381</c:v>
                </c:pt>
                <c:pt idx="360">
                  <c:v>379</c:v>
                </c:pt>
                <c:pt idx="361">
                  <c:v>293</c:v>
                </c:pt>
                <c:pt idx="362">
                  <c:v>240</c:v>
                </c:pt>
                <c:pt idx="363">
                  <c:v>338</c:v>
                </c:pt>
                <c:pt idx="364">
                  <c:v>371</c:v>
                </c:pt>
                <c:pt idx="365">
                  <c:v>467</c:v>
                </c:pt>
                <c:pt idx="366">
                  <c:v>254</c:v>
                </c:pt>
                <c:pt idx="367">
                  <c:v>181</c:v>
                </c:pt>
                <c:pt idx="368">
                  <c:v>267</c:v>
                </c:pt>
                <c:pt idx="369">
                  <c:v>125</c:v>
                </c:pt>
                <c:pt idx="370">
                  <c:v>436</c:v>
                </c:pt>
                <c:pt idx="371">
                  <c:v>287</c:v>
                </c:pt>
                <c:pt idx="372">
                  <c:v>232</c:v>
                </c:pt>
                <c:pt idx="373">
                  <c:v>88</c:v>
                </c:pt>
                <c:pt idx="374">
                  <c:v>358</c:v>
                </c:pt>
                <c:pt idx="375">
                  <c:v>221</c:v>
                </c:pt>
                <c:pt idx="376">
                  <c:v>65</c:v>
                </c:pt>
                <c:pt idx="377">
                  <c:v>26</c:v>
                </c:pt>
                <c:pt idx="378">
                  <c:v>45</c:v>
                </c:pt>
                <c:pt idx="379">
                  <c:v>125</c:v>
                </c:pt>
                <c:pt idx="380">
                  <c:v>-147</c:v>
                </c:pt>
                <c:pt idx="381">
                  <c:v>241</c:v>
                </c:pt>
                <c:pt idx="382">
                  <c:v>319</c:v>
                </c:pt>
                <c:pt idx="383">
                  <c:v>348</c:v>
                </c:pt>
                <c:pt idx="384">
                  <c:v>419</c:v>
                </c:pt>
                <c:pt idx="385">
                  <c:v>377</c:v>
                </c:pt>
                <c:pt idx="386">
                  <c:v>129</c:v>
                </c:pt>
                <c:pt idx="387">
                  <c:v>324</c:v>
                </c:pt>
                <c:pt idx="388">
                  <c:v>-51</c:v>
                </c:pt>
                <c:pt idx="389">
                  <c:v>125</c:v>
                </c:pt>
                <c:pt idx="390">
                  <c:v>282</c:v>
                </c:pt>
                <c:pt idx="391">
                  <c:v>133</c:v>
                </c:pt>
                <c:pt idx="392">
                  <c:v>254</c:v>
                </c:pt>
                <c:pt idx="393">
                  <c:v>112</c:v>
                </c:pt>
                <c:pt idx="394">
                  <c:v>204</c:v>
                </c:pt>
                <c:pt idx="395">
                  <c:v>95</c:v>
                </c:pt>
                <c:pt idx="396">
                  <c:v>226</c:v>
                </c:pt>
                <c:pt idx="397">
                  <c:v>-44</c:v>
                </c:pt>
                <c:pt idx="398">
                  <c:v>278</c:v>
                </c:pt>
                <c:pt idx="399">
                  <c:v>112</c:v>
                </c:pt>
                <c:pt idx="400">
                  <c:v>225</c:v>
                </c:pt>
                <c:pt idx="401">
                  <c:v>293</c:v>
                </c:pt>
                <c:pt idx="402">
                  <c:v>170</c:v>
                </c:pt>
                <c:pt idx="403">
                  <c:v>310</c:v>
                </c:pt>
                <c:pt idx="404">
                  <c:v>390</c:v>
                </c:pt>
                <c:pt idx="405">
                  <c:v>140</c:v>
                </c:pt>
                <c:pt idx="406">
                  <c:v>321</c:v>
                </c:pt>
                <c:pt idx="407">
                  <c:v>333</c:v>
                </c:pt>
                <c:pt idx="408">
                  <c:v>218</c:v>
                </c:pt>
                <c:pt idx="409">
                  <c:v>218</c:v>
                </c:pt>
                <c:pt idx="410">
                  <c:v>331</c:v>
                </c:pt>
                <c:pt idx="411">
                  <c:v>411</c:v>
                </c:pt>
                <c:pt idx="412">
                  <c:v>109</c:v>
                </c:pt>
                <c:pt idx="413">
                  <c:v>275</c:v>
                </c:pt>
                <c:pt idx="414">
                  <c:v>57</c:v>
                </c:pt>
                <c:pt idx="415">
                  <c:v>366</c:v>
                </c:pt>
                <c:pt idx="416">
                  <c:v>360</c:v>
                </c:pt>
                <c:pt idx="417">
                  <c:v>423</c:v>
                </c:pt>
                <c:pt idx="418">
                  <c:v>236</c:v>
                </c:pt>
                <c:pt idx="419">
                  <c:v>285</c:v>
                </c:pt>
                <c:pt idx="420">
                  <c:v>394</c:v>
                </c:pt>
                <c:pt idx="421">
                  <c:v>372</c:v>
                </c:pt>
                <c:pt idx="422">
                  <c:v>-24</c:v>
                </c:pt>
                <c:pt idx="423">
                  <c:v>178</c:v>
                </c:pt>
                <c:pt idx="424">
                  <c:v>-6</c:v>
                </c:pt>
                <c:pt idx="425">
                  <c:v>-187</c:v>
                </c:pt>
                <c:pt idx="426">
                  <c:v>187</c:v>
                </c:pt>
                <c:pt idx="427">
                  <c:v>-65</c:v>
                </c:pt>
                <c:pt idx="428">
                  <c:v>227</c:v>
                </c:pt>
                <c:pt idx="429">
                  <c:v>2</c:v>
                </c:pt>
                <c:pt idx="430">
                  <c:v>301</c:v>
                </c:pt>
                <c:pt idx="431">
                  <c:v>-39</c:v>
                </c:pt>
                <c:pt idx="432">
                  <c:v>80</c:v>
                </c:pt>
                <c:pt idx="433">
                  <c:v>289</c:v>
                </c:pt>
                <c:pt idx="434">
                  <c:v>23</c:v>
                </c:pt>
                <c:pt idx="435">
                  <c:v>424</c:v>
                </c:pt>
                <c:pt idx="436">
                  <c:v>436</c:v>
                </c:pt>
                <c:pt idx="437">
                  <c:v>332</c:v>
                </c:pt>
                <c:pt idx="438">
                  <c:v>190</c:v>
                </c:pt>
                <c:pt idx="439">
                  <c:v>228</c:v>
                </c:pt>
                <c:pt idx="440">
                  <c:v>21</c:v>
                </c:pt>
                <c:pt idx="441">
                  <c:v>50</c:v>
                </c:pt>
                <c:pt idx="442">
                  <c:v>62</c:v>
                </c:pt>
                <c:pt idx="443">
                  <c:v>314</c:v>
                </c:pt>
                <c:pt idx="444">
                  <c:v>399</c:v>
                </c:pt>
                <c:pt idx="445">
                  <c:v>213</c:v>
                </c:pt>
                <c:pt idx="446">
                  <c:v>144</c:v>
                </c:pt>
                <c:pt idx="447">
                  <c:v>-24</c:v>
                </c:pt>
                <c:pt idx="448">
                  <c:v>199</c:v>
                </c:pt>
                <c:pt idx="449">
                  <c:v>153</c:v>
                </c:pt>
                <c:pt idx="450">
                  <c:v>179</c:v>
                </c:pt>
                <c:pt idx="451">
                  <c:v>197</c:v>
                </c:pt>
                <c:pt idx="452">
                  <c:v>180</c:v>
                </c:pt>
                <c:pt idx="453">
                  <c:v>138</c:v>
                </c:pt>
                <c:pt idx="454">
                  <c:v>3</c:v>
                </c:pt>
                <c:pt idx="455">
                  <c:v>198</c:v>
                </c:pt>
                <c:pt idx="456">
                  <c:v>-121</c:v>
                </c:pt>
                <c:pt idx="457">
                  <c:v>252</c:v>
                </c:pt>
                <c:pt idx="458">
                  <c:v>93</c:v>
                </c:pt>
                <c:pt idx="459">
                  <c:v>71</c:v>
                </c:pt>
                <c:pt idx="460">
                  <c:v>103</c:v>
                </c:pt>
                <c:pt idx="461">
                  <c:v>108</c:v>
                </c:pt>
                <c:pt idx="462">
                  <c:v>173</c:v>
                </c:pt>
                <c:pt idx="463">
                  <c:v>-111</c:v>
                </c:pt>
                <c:pt idx="464">
                  <c:v>219</c:v>
                </c:pt>
                <c:pt idx="465">
                  <c:v>82</c:v>
                </c:pt>
                <c:pt idx="466">
                  <c:v>184</c:v>
                </c:pt>
                <c:pt idx="467">
                  <c:v>175</c:v>
                </c:pt>
                <c:pt idx="468">
                  <c:v>303</c:v>
                </c:pt>
                <c:pt idx="469">
                  <c:v>40</c:v>
                </c:pt>
                <c:pt idx="470">
                  <c:v>304</c:v>
                </c:pt>
                <c:pt idx="471">
                  <c:v>450</c:v>
                </c:pt>
                <c:pt idx="472">
                  <c:v>311</c:v>
                </c:pt>
                <c:pt idx="473">
                  <c:v>385</c:v>
                </c:pt>
                <c:pt idx="474">
                  <c:v>106</c:v>
                </c:pt>
                <c:pt idx="475">
                  <c:v>194</c:v>
                </c:pt>
                <c:pt idx="476">
                  <c:v>-63</c:v>
                </c:pt>
                <c:pt idx="477">
                  <c:v>83</c:v>
                </c:pt>
                <c:pt idx="478">
                  <c:v>195</c:v>
                </c:pt>
                <c:pt idx="479">
                  <c:v>201</c:v>
                </c:pt>
                <c:pt idx="480">
                  <c:v>122</c:v>
                </c:pt>
                <c:pt idx="481">
                  <c:v>159</c:v>
                </c:pt>
                <c:pt idx="482">
                  <c:v>231</c:v>
                </c:pt>
                <c:pt idx="483">
                  <c:v>233</c:v>
                </c:pt>
                <c:pt idx="484">
                  <c:v>103</c:v>
                </c:pt>
                <c:pt idx="485">
                  <c:v>-55</c:v>
                </c:pt>
                <c:pt idx="486">
                  <c:v>262</c:v>
                </c:pt>
                <c:pt idx="487">
                  <c:v>270</c:v>
                </c:pt>
                <c:pt idx="488">
                  <c:v>139</c:v>
                </c:pt>
                <c:pt idx="489">
                  <c:v>-16</c:v>
                </c:pt>
                <c:pt idx="490">
                  <c:v>433</c:v>
                </c:pt>
                <c:pt idx="491">
                  <c:v>384</c:v>
                </c:pt>
                <c:pt idx="492">
                  <c:v>87</c:v>
                </c:pt>
                <c:pt idx="493">
                  <c:v>236</c:v>
                </c:pt>
                <c:pt idx="494">
                  <c:v>-12</c:v>
                </c:pt>
                <c:pt idx="495">
                  <c:v>163</c:v>
                </c:pt>
                <c:pt idx="496">
                  <c:v>253</c:v>
                </c:pt>
                <c:pt idx="497">
                  <c:v>475</c:v>
                </c:pt>
                <c:pt idx="498">
                  <c:v>179</c:v>
                </c:pt>
                <c:pt idx="499">
                  <c:v>449</c:v>
                </c:pt>
                <c:pt idx="500">
                  <c:v>236</c:v>
                </c:pt>
                <c:pt idx="501">
                  <c:v>70</c:v>
                </c:pt>
                <c:pt idx="502">
                  <c:v>339</c:v>
                </c:pt>
                <c:pt idx="503">
                  <c:v>-13</c:v>
                </c:pt>
                <c:pt idx="504">
                  <c:v>-52</c:v>
                </c:pt>
                <c:pt idx="505">
                  <c:v>359</c:v>
                </c:pt>
                <c:pt idx="506">
                  <c:v>225</c:v>
                </c:pt>
                <c:pt idx="507">
                  <c:v>178</c:v>
                </c:pt>
                <c:pt idx="508">
                  <c:v>182</c:v>
                </c:pt>
                <c:pt idx="509">
                  <c:v>229</c:v>
                </c:pt>
                <c:pt idx="510">
                  <c:v>105</c:v>
                </c:pt>
                <c:pt idx="511">
                  <c:v>466</c:v>
                </c:pt>
                <c:pt idx="512">
                  <c:v>319</c:v>
                </c:pt>
                <c:pt idx="513">
                  <c:v>-145</c:v>
                </c:pt>
                <c:pt idx="514">
                  <c:v>69</c:v>
                </c:pt>
                <c:pt idx="515">
                  <c:v>134</c:v>
                </c:pt>
                <c:pt idx="516">
                  <c:v>329</c:v>
                </c:pt>
                <c:pt idx="517">
                  <c:v>252</c:v>
                </c:pt>
                <c:pt idx="518">
                  <c:v>14</c:v>
                </c:pt>
                <c:pt idx="519">
                  <c:v>83</c:v>
                </c:pt>
                <c:pt idx="520">
                  <c:v>107</c:v>
                </c:pt>
                <c:pt idx="521">
                  <c:v>520</c:v>
                </c:pt>
                <c:pt idx="522">
                  <c:v>615</c:v>
                </c:pt>
                <c:pt idx="523">
                  <c:v>316</c:v>
                </c:pt>
                <c:pt idx="524">
                  <c:v>191</c:v>
                </c:pt>
                <c:pt idx="525">
                  <c:v>187</c:v>
                </c:pt>
                <c:pt idx="526">
                  <c:v>196</c:v>
                </c:pt>
                <c:pt idx="527">
                  <c:v>424</c:v>
                </c:pt>
                <c:pt idx="528">
                  <c:v>281</c:v>
                </c:pt>
                <c:pt idx="529">
                  <c:v>-316</c:v>
                </c:pt>
                <c:pt idx="530">
                  <c:v>-462</c:v>
                </c:pt>
                <c:pt idx="531">
                  <c:v>-393</c:v>
                </c:pt>
                <c:pt idx="532">
                  <c:v>-89</c:v>
                </c:pt>
                <c:pt idx="533">
                  <c:v>-257</c:v>
                </c:pt>
                <c:pt idx="534">
                  <c:v>-289</c:v>
                </c:pt>
                <c:pt idx="535">
                  <c:v>-20</c:v>
                </c:pt>
                <c:pt idx="536">
                  <c:v>318</c:v>
                </c:pt>
                <c:pt idx="537">
                  <c:v>-2</c:v>
                </c:pt>
                <c:pt idx="538">
                  <c:v>483</c:v>
                </c:pt>
                <c:pt idx="539">
                  <c:v>61</c:v>
                </c:pt>
                <c:pt idx="540">
                  <c:v>47</c:v>
                </c:pt>
                <c:pt idx="541">
                  <c:v>223</c:v>
                </c:pt>
                <c:pt idx="542">
                  <c:v>-241</c:v>
                </c:pt>
                <c:pt idx="543">
                  <c:v>-116</c:v>
                </c:pt>
                <c:pt idx="544">
                  <c:v>174</c:v>
                </c:pt>
                <c:pt idx="545">
                  <c:v>63</c:v>
                </c:pt>
                <c:pt idx="546">
                  <c:v>59</c:v>
                </c:pt>
                <c:pt idx="547">
                  <c:v>-75</c:v>
                </c:pt>
                <c:pt idx="548">
                  <c:v>51</c:v>
                </c:pt>
                <c:pt idx="549">
                  <c:v>-232</c:v>
                </c:pt>
                <c:pt idx="550">
                  <c:v>69</c:v>
                </c:pt>
                <c:pt idx="551">
                  <c:v>74</c:v>
                </c:pt>
                <c:pt idx="552">
                  <c:v>138</c:v>
                </c:pt>
                <c:pt idx="553">
                  <c:v>351</c:v>
                </c:pt>
                <c:pt idx="554">
                  <c:v>322</c:v>
                </c:pt>
                <c:pt idx="555">
                  <c:v>178</c:v>
                </c:pt>
                <c:pt idx="556">
                  <c:v>170</c:v>
                </c:pt>
                <c:pt idx="557">
                  <c:v>168</c:v>
                </c:pt>
                <c:pt idx="558">
                  <c:v>-75</c:v>
                </c:pt>
                <c:pt idx="559">
                  <c:v>30</c:v>
                </c:pt>
                <c:pt idx="560">
                  <c:v>249</c:v>
                </c:pt>
                <c:pt idx="561">
                  <c:v>197</c:v>
                </c:pt>
                <c:pt idx="562">
                  <c:v>42</c:v>
                </c:pt>
                <c:pt idx="563">
                  <c:v>59</c:v>
                </c:pt>
                <c:pt idx="564">
                  <c:v>96</c:v>
                </c:pt>
                <c:pt idx="565">
                  <c:v>401</c:v>
                </c:pt>
                <c:pt idx="566">
                  <c:v>96</c:v>
                </c:pt>
                <c:pt idx="567">
                  <c:v>209</c:v>
                </c:pt>
                <c:pt idx="568">
                  <c:v>-101</c:v>
                </c:pt>
                <c:pt idx="569">
                  <c:v>208</c:v>
                </c:pt>
                <c:pt idx="570">
                  <c:v>236</c:v>
                </c:pt>
                <c:pt idx="571">
                  <c:v>152</c:v>
                </c:pt>
                <c:pt idx="572">
                  <c:v>89</c:v>
                </c:pt>
                <c:pt idx="573">
                  <c:v>-100</c:v>
                </c:pt>
                <c:pt idx="574">
                  <c:v>85</c:v>
                </c:pt>
                <c:pt idx="575">
                  <c:v>-265</c:v>
                </c:pt>
                <c:pt idx="576">
                  <c:v>44</c:v>
                </c:pt>
                <c:pt idx="577">
                  <c:v>-48</c:v>
                </c:pt>
                <c:pt idx="578">
                  <c:v>9</c:v>
                </c:pt>
                <c:pt idx="579">
                  <c:v>-39</c:v>
                </c:pt>
                <c:pt idx="580">
                  <c:v>229</c:v>
                </c:pt>
                <c:pt idx="581">
                  <c:v>-82</c:v>
                </c:pt>
                <c:pt idx="582">
                  <c:v>250</c:v>
                </c:pt>
                <c:pt idx="583">
                  <c:v>-45</c:v>
                </c:pt>
                <c:pt idx="584">
                  <c:v>-2</c:v>
                </c:pt>
                <c:pt idx="585">
                  <c:v>189</c:v>
                </c:pt>
                <c:pt idx="586">
                  <c:v>10</c:v>
                </c:pt>
                <c:pt idx="587">
                  <c:v>-376</c:v>
                </c:pt>
                <c:pt idx="588">
                  <c:v>73</c:v>
                </c:pt>
                <c:pt idx="589">
                  <c:v>150</c:v>
                </c:pt>
                <c:pt idx="590">
                  <c:v>118</c:v>
                </c:pt>
                <c:pt idx="591">
                  <c:v>-19</c:v>
                </c:pt>
                <c:pt idx="592">
                  <c:v>38</c:v>
                </c:pt>
                <c:pt idx="593">
                  <c:v>121</c:v>
                </c:pt>
                <c:pt idx="594">
                  <c:v>77</c:v>
                </c:pt>
                <c:pt idx="595">
                  <c:v>156</c:v>
                </c:pt>
                <c:pt idx="596">
                  <c:v>89</c:v>
                </c:pt>
                <c:pt idx="597">
                  <c:v>-108</c:v>
                </c:pt>
                <c:pt idx="598">
                  <c:v>-55</c:v>
                </c:pt>
                <c:pt idx="599">
                  <c:v>141</c:v>
                </c:pt>
                <c:pt idx="600">
                  <c:v>52</c:v>
                </c:pt>
                <c:pt idx="601">
                  <c:v>131</c:v>
                </c:pt>
                <c:pt idx="602">
                  <c:v>-102</c:v>
                </c:pt>
                <c:pt idx="603">
                  <c:v>148</c:v>
                </c:pt>
                <c:pt idx="604">
                  <c:v>-50</c:v>
                </c:pt>
                <c:pt idx="605">
                  <c:v>114</c:v>
                </c:pt>
                <c:pt idx="606">
                  <c:v>265</c:v>
                </c:pt>
                <c:pt idx="607">
                  <c:v>79</c:v>
                </c:pt>
                <c:pt idx="608">
                  <c:v>306</c:v>
                </c:pt>
                <c:pt idx="609">
                  <c:v>251</c:v>
                </c:pt>
                <c:pt idx="610">
                  <c:v>-49</c:v>
                </c:pt>
                <c:pt idx="611">
                  <c:v>334</c:v>
                </c:pt>
                <c:pt idx="612">
                  <c:v>-6</c:v>
                </c:pt>
                <c:pt idx="613">
                  <c:v>-186</c:v>
                </c:pt>
                <c:pt idx="614">
                  <c:v>291</c:v>
                </c:pt>
                <c:pt idx="615">
                  <c:v>-122</c:v>
                </c:pt>
                <c:pt idx="616">
                  <c:v>49</c:v>
                </c:pt>
                <c:pt idx="617">
                  <c:v>124</c:v>
                </c:pt>
                <c:pt idx="618">
                  <c:v>144</c:v>
                </c:pt>
                <c:pt idx="619">
                  <c:v>201</c:v>
                </c:pt>
                <c:pt idx="620">
                  <c:v>114</c:v>
                </c:pt>
                <c:pt idx="621">
                  <c:v>-49</c:v>
                </c:pt>
                <c:pt idx="622">
                  <c:v>130</c:v>
                </c:pt>
                <c:pt idx="623">
                  <c:v>121</c:v>
                </c:pt>
                <c:pt idx="624">
                  <c:v>41</c:v>
                </c:pt>
                <c:pt idx="625">
                  <c:v>-15</c:v>
                </c:pt>
                <c:pt idx="626">
                  <c:v>-27</c:v>
                </c:pt>
                <c:pt idx="627">
                  <c:v>-29</c:v>
                </c:pt>
                <c:pt idx="628">
                  <c:v>71</c:v>
                </c:pt>
                <c:pt idx="629">
                  <c:v>122</c:v>
                </c:pt>
                <c:pt idx="630">
                  <c:v>201</c:v>
                </c:pt>
                <c:pt idx="631">
                  <c:v>67</c:v>
                </c:pt>
                <c:pt idx="632">
                  <c:v>226</c:v>
                </c:pt>
                <c:pt idx="633">
                  <c:v>5</c:v>
                </c:pt>
                <c:pt idx="634">
                  <c:v>374</c:v>
                </c:pt>
                <c:pt idx="635">
                  <c:v>75</c:v>
                </c:pt>
                <c:pt idx="636">
                  <c:v>233</c:v>
                </c:pt>
                <c:pt idx="637">
                  <c:v>86</c:v>
                </c:pt>
                <c:pt idx="638">
                  <c:v>59</c:v>
                </c:pt>
                <c:pt idx="639">
                  <c:v>-79</c:v>
                </c:pt>
                <c:pt idx="640">
                  <c:v>23</c:v>
                </c:pt>
                <c:pt idx="641">
                  <c:v>408</c:v>
                </c:pt>
                <c:pt idx="642">
                  <c:v>82</c:v>
                </c:pt>
                <c:pt idx="643">
                  <c:v>52</c:v>
                </c:pt>
                <c:pt idx="644">
                  <c:v>300</c:v>
                </c:pt>
                <c:pt idx="645">
                  <c:v>371</c:v>
                </c:pt>
                <c:pt idx="646">
                  <c:v>417</c:v>
                </c:pt>
                <c:pt idx="647">
                  <c:v>78</c:v>
                </c:pt>
                <c:pt idx="648">
                  <c:v>22</c:v>
                </c:pt>
                <c:pt idx="649">
                  <c:v>329</c:v>
                </c:pt>
                <c:pt idx="650">
                  <c:v>169</c:v>
                </c:pt>
                <c:pt idx="651">
                  <c:v>213</c:v>
                </c:pt>
                <c:pt idx="652">
                  <c:v>96</c:v>
                </c:pt>
                <c:pt idx="653">
                  <c:v>396</c:v>
                </c:pt>
                <c:pt idx="654">
                  <c:v>152</c:v>
                </c:pt>
                <c:pt idx="655">
                  <c:v>204</c:v>
                </c:pt>
                <c:pt idx="656">
                  <c:v>408</c:v>
                </c:pt>
                <c:pt idx="657">
                  <c:v>419</c:v>
                </c:pt>
                <c:pt idx="658">
                  <c:v>600</c:v>
                </c:pt>
                <c:pt idx="659">
                  <c:v>98</c:v>
                </c:pt>
                <c:pt idx="660">
                  <c:v>-144</c:v>
                </c:pt>
                <c:pt idx="661">
                  <c:v>168</c:v>
                </c:pt>
                <c:pt idx="662">
                  <c:v>121</c:v>
                </c:pt>
                <c:pt idx="663">
                  <c:v>16</c:v>
                </c:pt>
                <c:pt idx="664">
                  <c:v>-103</c:v>
                </c:pt>
                <c:pt idx="665">
                  <c:v>-134</c:v>
                </c:pt>
                <c:pt idx="666">
                  <c:v>115</c:v>
                </c:pt>
                <c:pt idx="667">
                  <c:v>-86</c:v>
                </c:pt>
                <c:pt idx="668">
                  <c:v>126</c:v>
                </c:pt>
                <c:pt idx="669">
                  <c:v>-316</c:v>
                </c:pt>
                <c:pt idx="670">
                  <c:v>-95</c:v>
                </c:pt>
                <c:pt idx="671">
                  <c:v>140</c:v>
                </c:pt>
                <c:pt idx="672">
                  <c:v>0</c:v>
                </c:pt>
                <c:pt idx="673">
                  <c:v>-68</c:v>
                </c:pt>
                <c:pt idx="674">
                  <c:v>237</c:v>
                </c:pt>
                <c:pt idx="675">
                  <c:v>14</c:v>
                </c:pt>
                <c:pt idx="676">
                  <c:v>-86</c:v>
                </c:pt>
                <c:pt idx="677">
                  <c:v>91</c:v>
                </c:pt>
                <c:pt idx="678">
                  <c:v>-145</c:v>
                </c:pt>
                <c:pt idx="679">
                  <c:v>208</c:v>
                </c:pt>
                <c:pt idx="680">
                  <c:v>202</c:v>
                </c:pt>
                <c:pt idx="681">
                  <c:v>165</c:v>
                </c:pt>
                <c:pt idx="682">
                  <c:v>-144</c:v>
                </c:pt>
                <c:pt idx="683">
                  <c:v>5</c:v>
                </c:pt>
                <c:pt idx="684">
                  <c:v>-58</c:v>
                </c:pt>
                <c:pt idx="685">
                  <c:v>-15</c:v>
                </c:pt>
                <c:pt idx="686">
                  <c:v>-95</c:v>
                </c:pt>
                <c:pt idx="687">
                  <c:v>36</c:v>
                </c:pt>
                <c:pt idx="688">
                  <c:v>-43</c:v>
                </c:pt>
                <c:pt idx="689">
                  <c:v>26</c:v>
                </c:pt>
                <c:pt idx="690">
                  <c:v>52</c:v>
                </c:pt>
                <c:pt idx="691">
                  <c:v>-75</c:v>
                </c:pt>
                <c:pt idx="692">
                  <c:v>215</c:v>
                </c:pt>
                <c:pt idx="693">
                  <c:v>230</c:v>
                </c:pt>
                <c:pt idx="694">
                  <c:v>184</c:v>
                </c:pt>
                <c:pt idx="695">
                  <c:v>37</c:v>
                </c:pt>
                <c:pt idx="696">
                  <c:v>-153</c:v>
                </c:pt>
                <c:pt idx="697">
                  <c:v>13</c:v>
                </c:pt>
                <c:pt idx="698">
                  <c:v>149</c:v>
                </c:pt>
                <c:pt idx="699">
                  <c:v>6</c:v>
                </c:pt>
                <c:pt idx="700">
                  <c:v>-56</c:v>
                </c:pt>
                <c:pt idx="701">
                  <c:v>346</c:v>
                </c:pt>
                <c:pt idx="702">
                  <c:v>253</c:v>
                </c:pt>
                <c:pt idx="703">
                  <c:v>-61</c:v>
                </c:pt>
                <c:pt idx="704">
                  <c:v>-343</c:v>
                </c:pt>
                <c:pt idx="705">
                  <c:v>65</c:v>
                </c:pt>
                <c:pt idx="706">
                  <c:v>-61</c:v>
                </c:pt>
                <c:pt idx="707">
                  <c:v>-98</c:v>
                </c:pt>
                <c:pt idx="708">
                  <c:v>-262</c:v>
                </c:pt>
                <c:pt idx="709">
                  <c:v>-55</c:v>
                </c:pt>
                <c:pt idx="710">
                  <c:v>16</c:v>
                </c:pt>
                <c:pt idx="711">
                  <c:v>40</c:v>
                </c:pt>
                <c:pt idx="712">
                  <c:v>190</c:v>
                </c:pt>
                <c:pt idx="713">
                  <c:v>48</c:v>
                </c:pt>
                <c:pt idx="714">
                  <c:v>229</c:v>
                </c:pt>
                <c:pt idx="715">
                  <c:v>3</c:v>
                </c:pt>
                <c:pt idx="716">
                  <c:v>-156</c:v>
                </c:pt>
                <c:pt idx="717">
                  <c:v>184</c:v>
                </c:pt>
                <c:pt idx="718">
                  <c:v>48</c:v>
                </c:pt>
                <c:pt idx="719">
                  <c:v>82</c:v>
                </c:pt>
                <c:pt idx="720">
                  <c:v>52</c:v>
                </c:pt>
                <c:pt idx="721">
                  <c:v>73</c:v>
                </c:pt>
                <c:pt idx="722">
                  <c:v>-21</c:v>
                </c:pt>
                <c:pt idx="723">
                  <c:v>-29</c:v>
                </c:pt>
                <c:pt idx="724">
                  <c:v>-6</c:v>
                </c:pt>
                <c:pt idx="725">
                  <c:v>-66</c:v>
                </c:pt>
                <c:pt idx="726">
                  <c:v>-11</c:v>
                </c:pt>
                <c:pt idx="727">
                  <c:v>9</c:v>
                </c:pt>
                <c:pt idx="728">
                  <c:v>270</c:v>
                </c:pt>
                <c:pt idx="729">
                  <c:v>419</c:v>
                </c:pt>
                <c:pt idx="730">
                  <c:v>415</c:v>
                </c:pt>
                <c:pt idx="731">
                  <c:v>256</c:v>
                </c:pt>
                <c:pt idx="732">
                  <c:v>392</c:v>
                </c:pt>
                <c:pt idx="733">
                  <c:v>347</c:v>
                </c:pt>
                <c:pt idx="734">
                  <c:v>113</c:v>
                </c:pt>
                <c:pt idx="735">
                  <c:v>457</c:v>
                </c:pt>
                <c:pt idx="736">
                  <c:v>-65</c:v>
                </c:pt>
                <c:pt idx="737">
                  <c:v>-244</c:v>
                </c:pt>
                <c:pt idx="738">
                  <c:v>214</c:v>
                </c:pt>
                <c:pt idx="739">
                  <c:v>121</c:v>
                </c:pt>
                <c:pt idx="740">
                  <c:v>12</c:v>
                </c:pt>
                <c:pt idx="741">
                  <c:v>166</c:v>
                </c:pt>
                <c:pt idx="742">
                  <c:v>-159</c:v>
                </c:pt>
                <c:pt idx="743">
                  <c:v>-67</c:v>
                </c:pt>
                <c:pt idx="744">
                  <c:v>98</c:v>
                </c:pt>
                <c:pt idx="745">
                  <c:v>-26</c:v>
                </c:pt>
                <c:pt idx="746">
                  <c:v>-136</c:v>
                </c:pt>
                <c:pt idx="747">
                  <c:v>15</c:v>
                </c:pt>
                <c:pt idx="748">
                  <c:v>17</c:v>
                </c:pt>
                <c:pt idx="749">
                  <c:v>-68</c:v>
                </c:pt>
                <c:pt idx="750">
                  <c:v>114</c:v>
                </c:pt>
                <c:pt idx="751">
                  <c:v>15</c:v>
                </c:pt>
                <c:pt idx="752">
                  <c:v>187</c:v>
                </c:pt>
                <c:pt idx="753">
                  <c:v>-4</c:v>
                </c:pt>
                <c:pt idx="754">
                  <c:v>5</c:v>
                </c:pt>
                <c:pt idx="755">
                  <c:v>304</c:v>
                </c:pt>
                <c:pt idx="756">
                  <c:v>120</c:v>
                </c:pt>
                <c:pt idx="757">
                  <c:v>-113</c:v>
                </c:pt>
                <c:pt idx="758">
                  <c:v>52</c:v>
                </c:pt>
                <c:pt idx="759">
                  <c:v>57</c:v>
                </c:pt>
                <c:pt idx="760">
                  <c:v>293</c:v>
                </c:pt>
                <c:pt idx="761">
                  <c:v>300</c:v>
                </c:pt>
                <c:pt idx="762">
                  <c:v>249</c:v>
                </c:pt>
                <c:pt idx="763">
                  <c:v>-69</c:v>
                </c:pt>
                <c:pt idx="764">
                  <c:v>179</c:v>
                </c:pt>
                <c:pt idx="765">
                  <c:v>235</c:v>
                </c:pt>
                <c:pt idx="766">
                  <c:v>155</c:v>
                </c:pt>
                <c:pt idx="767">
                  <c:v>-120</c:v>
                </c:pt>
                <c:pt idx="768">
                  <c:v>13</c:v>
                </c:pt>
                <c:pt idx="769">
                  <c:v>-52</c:v>
                </c:pt>
                <c:pt idx="770">
                  <c:v>176</c:v>
                </c:pt>
                <c:pt idx="771">
                  <c:v>220</c:v>
                </c:pt>
                <c:pt idx="772">
                  <c:v>98</c:v>
                </c:pt>
                <c:pt idx="773">
                  <c:v>268</c:v>
                </c:pt>
                <c:pt idx="774">
                  <c:v>297</c:v>
                </c:pt>
                <c:pt idx="775">
                  <c:v>236</c:v>
                </c:pt>
                <c:pt idx="776">
                  <c:v>125</c:v>
                </c:pt>
                <c:pt idx="777">
                  <c:v>123</c:v>
                </c:pt>
                <c:pt idx="778">
                  <c:v>346</c:v>
                </c:pt>
                <c:pt idx="779">
                  <c:v>165</c:v>
                </c:pt>
                <c:pt idx="780">
                  <c:v>264</c:v>
                </c:pt>
                <c:pt idx="781">
                  <c:v>-109</c:v>
                </c:pt>
                <c:pt idx="782">
                  <c:v>-38</c:v>
                </c:pt>
                <c:pt idx="783">
                  <c:v>-113</c:v>
                </c:pt>
                <c:pt idx="784">
                  <c:v>-16</c:v>
                </c:pt>
                <c:pt idx="785">
                  <c:v>-141</c:v>
                </c:pt>
                <c:pt idx="786">
                  <c:v>236</c:v>
                </c:pt>
                <c:pt idx="787">
                  <c:v>278</c:v>
                </c:pt>
                <c:pt idx="788">
                  <c:v>72</c:v>
                </c:pt>
                <c:pt idx="789">
                  <c:v>333</c:v>
                </c:pt>
                <c:pt idx="790">
                  <c:v>197</c:v>
                </c:pt>
                <c:pt idx="791">
                  <c:v>155</c:v>
                </c:pt>
                <c:pt idx="792">
                  <c:v>178</c:v>
                </c:pt>
                <c:pt idx="793">
                  <c:v>244</c:v>
                </c:pt>
                <c:pt idx="794">
                  <c:v>86</c:v>
                </c:pt>
                <c:pt idx="795">
                  <c:v>270</c:v>
                </c:pt>
                <c:pt idx="796">
                  <c:v>366</c:v>
                </c:pt>
                <c:pt idx="797">
                  <c:v>260</c:v>
                </c:pt>
                <c:pt idx="798">
                  <c:v>114</c:v>
                </c:pt>
                <c:pt idx="799">
                  <c:v>110</c:v>
                </c:pt>
                <c:pt idx="800">
                  <c:v>-199</c:v>
                </c:pt>
                <c:pt idx="801">
                  <c:v>-219</c:v>
                </c:pt>
                <c:pt idx="802">
                  <c:v>161</c:v>
                </c:pt>
                <c:pt idx="803">
                  <c:v>16</c:v>
                </c:pt>
                <c:pt idx="804">
                  <c:v>192</c:v>
                </c:pt>
                <c:pt idx="805">
                  <c:v>-81</c:v>
                </c:pt>
                <c:pt idx="806">
                  <c:v>-1</c:v>
                </c:pt>
                <c:pt idx="807">
                  <c:v>277</c:v>
                </c:pt>
                <c:pt idx="808">
                  <c:v>-193</c:v>
                </c:pt>
                <c:pt idx="809">
                  <c:v>130</c:v>
                </c:pt>
                <c:pt idx="810">
                  <c:v>-8</c:v>
                </c:pt>
                <c:pt idx="811">
                  <c:v>121</c:v>
                </c:pt>
                <c:pt idx="812">
                  <c:v>-112</c:v>
                </c:pt>
                <c:pt idx="813">
                  <c:v>104</c:v>
                </c:pt>
                <c:pt idx="814">
                  <c:v>350</c:v>
                </c:pt>
                <c:pt idx="815">
                  <c:v>-63</c:v>
                </c:pt>
                <c:pt idx="816">
                  <c:v>-64</c:v>
                </c:pt>
                <c:pt idx="817">
                  <c:v>178</c:v>
                </c:pt>
                <c:pt idx="818">
                  <c:v>428</c:v>
                </c:pt>
                <c:pt idx="819">
                  <c:v>10</c:v>
                </c:pt>
                <c:pt idx="820">
                  <c:v>285</c:v>
                </c:pt>
                <c:pt idx="821">
                  <c:v>147</c:v>
                </c:pt>
                <c:pt idx="822">
                  <c:v>288</c:v>
                </c:pt>
                <c:pt idx="823">
                  <c:v>165</c:v>
                </c:pt>
                <c:pt idx="824">
                  <c:v>273</c:v>
                </c:pt>
                <c:pt idx="825">
                  <c:v>446</c:v>
                </c:pt>
                <c:pt idx="826">
                  <c:v>286</c:v>
                </c:pt>
                <c:pt idx="827">
                  <c:v>271</c:v>
                </c:pt>
                <c:pt idx="828">
                  <c:v>-59</c:v>
                </c:pt>
                <c:pt idx="829">
                  <c:v>285</c:v>
                </c:pt>
                <c:pt idx="830">
                  <c:v>426</c:v>
                </c:pt>
                <c:pt idx="831">
                  <c:v>158</c:v>
                </c:pt>
                <c:pt idx="832">
                  <c:v>-17</c:v>
                </c:pt>
                <c:pt idx="833">
                  <c:v>85</c:v>
                </c:pt>
                <c:pt idx="834">
                  <c:v>-52</c:v>
                </c:pt>
                <c:pt idx="835">
                  <c:v>208</c:v>
                </c:pt>
                <c:pt idx="836">
                  <c:v>294</c:v>
                </c:pt>
                <c:pt idx="837">
                  <c:v>-8</c:v>
                </c:pt>
                <c:pt idx="838">
                  <c:v>172</c:v>
                </c:pt>
                <c:pt idx="839">
                  <c:v>-25</c:v>
                </c:pt>
                <c:pt idx="840">
                  <c:v>255</c:v>
                </c:pt>
                <c:pt idx="841">
                  <c:v>237</c:v>
                </c:pt>
                <c:pt idx="842">
                  <c:v>-76</c:v>
                </c:pt>
                <c:pt idx="843">
                  <c:v>62</c:v>
                </c:pt>
                <c:pt idx="844">
                  <c:v>-87</c:v>
                </c:pt>
                <c:pt idx="845">
                  <c:v>83</c:v>
                </c:pt>
                <c:pt idx="846">
                  <c:v>195</c:v>
                </c:pt>
                <c:pt idx="847">
                  <c:v>66</c:v>
                </c:pt>
                <c:pt idx="848">
                  <c:v>36</c:v>
                </c:pt>
                <c:pt idx="849">
                  <c:v>162</c:v>
                </c:pt>
                <c:pt idx="850">
                  <c:v>224</c:v>
                </c:pt>
                <c:pt idx="851">
                  <c:v>173</c:v>
                </c:pt>
                <c:pt idx="852">
                  <c:v>95</c:v>
                </c:pt>
                <c:pt idx="853">
                  <c:v>55</c:v>
                </c:pt>
                <c:pt idx="854">
                  <c:v>76</c:v>
                </c:pt>
                <c:pt idx="855">
                  <c:v>-4</c:v>
                </c:pt>
                <c:pt idx="856">
                  <c:v>176</c:v>
                </c:pt>
                <c:pt idx="857">
                  <c:v>105</c:v>
                </c:pt>
                <c:pt idx="858">
                  <c:v>-2</c:v>
                </c:pt>
                <c:pt idx="859">
                  <c:v>94</c:v>
                </c:pt>
                <c:pt idx="860">
                  <c:v>263</c:v>
                </c:pt>
                <c:pt idx="861">
                  <c:v>229</c:v>
                </c:pt>
                <c:pt idx="862">
                  <c:v>213</c:v>
                </c:pt>
                <c:pt idx="863">
                  <c:v>-27</c:v>
                </c:pt>
                <c:pt idx="864">
                  <c:v>73</c:v>
                </c:pt>
                <c:pt idx="865">
                  <c:v>124</c:v>
                </c:pt>
                <c:pt idx="866">
                  <c:v>162</c:v>
                </c:pt>
                <c:pt idx="867">
                  <c:v>293</c:v>
                </c:pt>
                <c:pt idx="868">
                  <c:v>115</c:v>
                </c:pt>
                <c:pt idx="869">
                  <c:v>201</c:v>
                </c:pt>
                <c:pt idx="870">
                  <c:v>270</c:v>
                </c:pt>
                <c:pt idx="871">
                  <c:v>-274</c:v>
                </c:pt>
                <c:pt idx="872">
                  <c:v>18</c:v>
                </c:pt>
                <c:pt idx="873">
                  <c:v>-169</c:v>
                </c:pt>
                <c:pt idx="874">
                  <c:v>-7</c:v>
                </c:pt>
                <c:pt idx="875">
                  <c:v>-151</c:v>
                </c:pt>
                <c:pt idx="876">
                  <c:v>40</c:v>
                </c:pt>
                <c:pt idx="877">
                  <c:v>-249</c:v>
                </c:pt>
                <c:pt idx="878">
                  <c:v>161</c:v>
                </c:pt>
                <c:pt idx="879">
                  <c:v>144</c:v>
                </c:pt>
                <c:pt idx="880">
                  <c:v>-12</c:v>
                </c:pt>
                <c:pt idx="881">
                  <c:v>-121</c:v>
                </c:pt>
                <c:pt idx="882">
                  <c:v>75</c:v>
                </c:pt>
                <c:pt idx="883">
                  <c:v>103</c:v>
                </c:pt>
                <c:pt idx="884">
                  <c:v>-60</c:v>
                </c:pt>
                <c:pt idx="885">
                  <c:v>130</c:v>
                </c:pt>
                <c:pt idx="886">
                  <c:v>109</c:v>
                </c:pt>
                <c:pt idx="887">
                  <c:v>28</c:v>
                </c:pt>
                <c:pt idx="888">
                  <c:v>14</c:v>
                </c:pt>
                <c:pt idx="889">
                  <c:v>-69</c:v>
                </c:pt>
                <c:pt idx="890">
                  <c:v>-19</c:v>
                </c:pt>
                <c:pt idx="891">
                  <c:v>-85</c:v>
                </c:pt>
                <c:pt idx="892">
                  <c:v>231</c:v>
                </c:pt>
                <c:pt idx="893">
                  <c:v>113</c:v>
                </c:pt>
                <c:pt idx="894">
                  <c:v>-10</c:v>
                </c:pt>
                <c:pt idx="895">
                  <c:v>-93</c:v>
                </c:pt>
                <c:pt idx="896">
                  <c:v>272</c:v>
                </c:pt>
                <c:pt idx="897">
                  <c:v>212</c:v>
                </c:pt>
                <c:pt idx="898">
                  <c:v>142</c:v>
                </c:pt>
                <c:pt idx="899">
                  <c:v>170</c:v>
                </c:pt>
                <c:pt idx="900">
                  <c:v>258</c:v>
                </c:pt>
                <c:pt idx="901">
                  <c:v>44</c:v>
                </c:pt>
                <c:pt idx="902">
                  <c:v>280</c:v>
                </c:pt>
                <c:pt idx="903">
                  <c:v>173</c:v>
                </c:pt>
                <c:pt idx="904">
                  <c:v>378</c:v>
                </c:pt>
                <c:pt idx="905">
                  <c:v>315</c:v>
                </c:pt>
                <c:pt idx="906">
                  <c:v>285</c:v>
                </c:pt>
                <c:pt idx="907">
                  <c:v>28</c:v>
                </c:pt>
                <c:pt idx="908">
                  <c:v>-135</c:v>
                </c:pt>
                <c:pt idx="909">
                  <c:v>137</c:v>
                </c:pt>
                <c:pt idx="910">
                  <c:v>304</c:v>
                </c:pt>
                <c:pt idx="911">
                  <c:v>89</c:v>
                </c:pt>
                <c:pt idx="912">
                  <c:v>-178</c:v>
                </c:pt>
                <c:pt idx="913">
                  <c:v>166</c:v>
                </c:pt>
                <c:pt idx="914">
                  <c:v>484</c:v>
                </c:pt>
                <c:pt idx="915">
                  <c:v>317</c:v>
                </c:pt>
                <c:pt idx="916">
                  <c:v>270</c:v>
                </c:pt>
                <c:pt idx="917">
                  <c:v>279</c:v>
                </c:pt>
                <c:pt idx="918">
                  <c:v>239</c:v>
                </c:pt>
                <c:pt idx="919">
                  <c:v>28</c:v>
                </c:pt>
                <c:pt idx="920">
                  <c:v>413</c:v>
                </c:pt>
                <c:pt idx="921">
                  <c:v>34</c:v>
                </c:pt>
                <c:pt idx="922">
                  <c:v>288</c:v>
                </c:pt>
                <c:pt idx="923">
                  <c:v>436</c:v>
                </c:pt>
                <c:pt idx="924">
                  <c:v>366</c:v>
                </c:pt>
                <c:pt idx="925">
                  <c:v>194</c:v>
                </c:pt>
                <c:pt idx="926">
                  <c:v>-55</c:v>
                </c:pt>
                <c:pt idx="927">
                  <c:v>199</c:v>
                </c:pt>
                <c:pt idx="928">
                  <c:v>351</c:v>
                </c:pt>
                <c:pt idx="929">
                  <c:v>-101</c:v>
                </c:pt>
                <c:pt idx="930">
                  <c:v>50</c:v>
                </c:pt>
                <c:pt idx="931">
                  <c:v>-129</c:v>
                </c:pt>
                <c:pt idx="932">
                  <c:v>7</c:v>
                </c:pt>
                <c:pt idx="933">
                  <c:v>196</c:v>
                </c:pt>
                <c:pt idx="934">
                  <c:v>361</c:v>
                </c:pt>
                <c:pt idx="935">
                  <c:v>239</c:v>
                </c:pt>
                <c:pt idx="936">
                  <c:v>305</c:v>
                </c:pt>
                <c:pt idx="937">
                  <c:v>277</c:v>
                </c:pt>
                <c:pt idx="938">
                  <c:v>296</c:v>
                </c:pt>
                <c:pt idx="939">
                  <c:v>284</c:v>
                </c:pt>
                <c:pt idx="940">
                  <c:v>236</c:v>
                </c:pt>
                <c:pt idx="941">
                  <c:v>61</c:v>
                </c:pt>
                <c:pt idx="942">
                  <c:v>162</c:v>
                </c:pt>
                <c:pt idx="943">
                  <c:v>102</c:v>
                </c:pt>
                <c:pt idx="944">
                  <c:v>167</c:v>
                </c:pt>
                <c:pt idx="945">
                  <c:v>124</c:v>
                </c:pt>
                <c:pt idx="946">
                  <c:v>249</c:v>
                </c:pt>
                <c:pt idx="947">
                  <c:v>199</c:v>
                </c:pt>
                <c:pt idx="948">
                  <c:v>186</c:v>
                </c:pt>
                <c:pt idx="949">
                  <c:v>160</c:v>
                </c:pt>
                <c:pt idx="950">
                  <c:v>175</c:v>
                </c:pt>
                <c:pt idx="951">
                  <c:v>317</c:v>
                </c:pt>
                <c:pt idx="952">
                  <c:v>240</c:v>
                </c:pt>
                <c:pt idx="953">
                  <c:v>318</c:v>
                </c:pt>
                <c:pt idx="954">
                  <c:v>76</c:v>
                </c:pt>
                <c:pt idx="955">
                  <c:v>-17</c:v>
                </c:pt>
                <c:pt idx="956">
                  <c:v>250</c:v>
                </c:pt>
                <c:pt idx="957">
                  <c:v>282</c:v>
                </c:pt>
                <c:pt idx="958">
                  <c:v>159</c:v>
                </c:pt>
                <c:pt idx="959">
                  <c:v>214</c:v>
                </c:pt>
                <c:pt idx="960">
                  <c:v>280</c:v>
                </c:pt>
                <c:pt idx="961">
                  <c:v>113</c:v>
                </c:pt>
                <c:pt idx="962">
                  <c:v>113</c:v>
                </c:pt>
                <c:pt idx="963">
                  <c:v>105</c:v>
                </c:pt>
                <c:pt idx="964">
                  <c:v>177</c:v>
                </c:pt>
                <c:pt idx="965">
                  <c:v>-89</c:v>
                </c:pt>
                <c:pt idx="966">
                  <c:v>235</c:v>
                </c:pt>
                <c:pt idx="967">
                  <c:v>120</c:v>
                </c:pt>
                <c:pt idx="968">
                  <c:v>167</c:v>
                </c:pt>
                <c:pt idx="969">
                  <c:v>36</c:v>
                </c:pt>
                <c:pt idx="970">
                  <c:v>286</c:v>
                </c:pt>
                <c:pt idx="971">
                  <c:v>136</c:v>
                </c:pt>
                <c:pt idx="972">
                  <c:v>288</c:v>
                </c:pt>
                <c:pt idx="973">
                  <c:v>203</c:v>
                </c:pt>
                <c:pt idx="974">
                  <c:v>394</c:v>
                </c:pt>
                <c:pt idx="975">
                  <c:v>339</c:v>
                </c:pt>
                <c:pt idx="976">
                  <c:v>356</c:v>
                </c:pt>
                <c:pt idx="977">
                  <c:v>59</c:v>
                </c:pt>
                <c:pt idx="978">
                  <c:v>213</c:v>
                </c:pt>
                <c:pt idx="979">
                  <c:v>70</c:v>
                </c:pt>
                <c:pt idx="980">
                  <c:v>392</c:v>
                </c:pt>
                <c:pt idx="981">
                  <c:v>227</c:v>
                </c:pt>
                <c:pt idx="982">
                  <c:v>304</c:v>
                </c:pt>
                <c:pt idx="983">
                  <c:v>420</c:v>
                </c:pt>
                <c:pt idx="984">
                  <c:v>149</c:v>
                </c:pt>
                <c:pt idx="985">
                  <c:v>214</c:v>
                </c:pt>
                <c:pt idx="986">
                  <c:v>169</c:v>
                </c:pt>
                <c:pt idx="987">
                  <c:v>217</c:v>
                </c:pt>
                <c:pt idx="988">
                  <c:v>189</c:v>
                </c:pt>
                <c:pt idx="989">
                  <c:v>257</c:v>
                </c:pt>
                <c:pt idx="990">
                  <c:v>191</c:v>
                </c:pt>
                <c:pt idx="991">
                  <c:v>174</c:v>
                </c:pt>
                <c:pt idx="992">
                  <c:v>133</c:v>
                </c:pt>
                <c:pt idx="993">
                  <c:v>61</c:v>
                </c:pt>
                <c:pt idx="994">
                  <c:v>193</c:v>
                </c:pt>
                <c:pt idx="995">
                  <c:v>355</c:v>
                </c:pt>
                <c:pt idx="996">
                  <c:v>341</c:v>
                </c:pt>
                <c:pt idx="997">
                  <c:v>245</c:v>
                </c:pt>
                <c:pt idx="998">
                  <c:v>233</c:v>
                </c:pt>
                <c:pt idx="999">
                  <c:v>422</c:v>
                </c:pt>
                <c:pt idx="1000">
                  <c:v>335</c:v>
                </c:pt>
                <c:pt idx="1001">
                  <c:v>159</c:v>
                </c:pt>
                <c:pt idx="1002">
                  <c:v>322</c:v>
                </c:pt>
                <c:pt idx="1003">
                  <c:v>127</c:v>
                </c:pt>
                <c:pt idx="1004">
                  <c:v>509</c:v>
                </c:pt>
                <c:pt idx="1005">
                  <c:v>509</c:v>
                </c:pt>
                <c:pt idx="1006">
                  <c:v>527</c:v>
                </c:pt>
                <c:pt idx="1007">
                  <c:v>223</c:v>
                </c:pt>
                <c:pt idx="1008">
                  <c:v>293</c:v>
                </c:pt>
                <c:pt idx="1009">
                  <c:v>352</c:v>
                </c:pt>
                <c:pt idx="1010">
                  <c:v>220</c:v>
                </c:pt>
                <c:pt idx="1011">
                  <c:v>339</c:v>
                </c:pt>
                <c:pt idx="1012">
                  <c:v>295</c:v>
                </c:pt>
                <c:pt idx="1013">
                  <c:v>259</c:v>
                </c:pt>
                <c:pt idx="1014">
                  <c:v>295</c:v>
                </c:pt>
                <c:pt idx="1015">
                  <c:v>103</c:v>
                </c:pt>
                <c:pt idx="1016">
                  <c:v>103</c:v>
                </c:pt>
                <c:pt idx="1017">
                  <c:v>280</c:v>
                </c:pt>
                <c:pt idx="1018">
                  <c:v>242</c:v>
                </c:pt>
                <c:pt idx="1019">
                  <c:v>430</c:v>
                </c:pt>
                <c:pt idx="1020">
                  <c:v>403</c:v>
                </c:pt>
                <c:pt idx="1021">
                  <c:v>316</c:v>
                </c:pt>
                <c:pt idx="1022">
                  <c:v>265</c:v>
                </c:pt>
                <c:pt idx="1023">
                  <c:v>436</c:v>
                </c:pt>
                <c:pt idx="1024">
                  <c:v>252</c:v>
                </c:pt>
                <c:pt idx="1025">
                  <c:v>357</c:v>
                </c:pt>
                <c:pt idx="1026">
                  <c:v>331</c:v>
                </c:pt>
                <c:pt idx="1027">
                  <c:v>93</c:v>
                </c:pt>
                <c:pt idx="1028">
                  <c:v>222</c:v>
                </c:pt>
                <c:pt idx="1029">
                  <c:v>245</c:v>
                </c:pt>
                <c:pt idx="1030">
                  <c:v>186</c:v>
                </c:pt>
                <c:pt idx="1031">
                  <c:v>324</c:v>
                </c:pt>
                <c:pt idx="1032">
                  <c:v>399</c:v>
                </c:pt>
                <c:pt idx="1033">
                  <c:v>223</c:v>
                </c:pt>
                <c:pt idx="1034">
                  <c:v>278</c:v>
                </c:pt>
                <c:pt idx="1035">
                  <c:v>305</c:v>
                </c:pt>
                <c:pt idx="1036">
                  <c:v>363</c:v>
                </c:pt>
                <c:pt idx="1037">
                  <c:v>327</c:v>
                </c:pt>
                <c:pt idx="1038">
                  <c:v>284</c:v>
                </c:pt>
                <c:pt idx="1039">
                  <c:v>78</c:v>
                </c:pt>
                <c:pt idx="1040">
                  <c:v>439</c:v>
                </c:pt>
                <c:pt idx="1041">
                  <c:v>44</c:v>
                </c:pt>
                <c:pt idx="1042">
                  <c:v>277</c:v>
                </c:pt>
                <c:pt idx="1043">
                  <c:v>281</c:v>
                </c:pt>
                <c:pt idx="1044">
                  <c:v>320</c:v>
                </c:pt>
                <c:pt idx="1045">
                  <c:v>-297</c:v>
                </c:pt>
                <c:pt idx="1046">
                  <c:v>47</c:v>
                </c:pt>
                <c:pt idx="1047">
                  <c:v>247</c:v>
                </c:pt>
                <c:pt idx="1048">
                  <c:v>202</c:v>
                </c:pt>
                <c:pt idx="1049">
                  <c:v>152</c:v>
                </c:pt>
                <c:pt idx="1050">
                  <c:v>346</c:v>
                </c:pt>
                <c:pt idx="1051">
                  <c:v>156</c:v>
                </c:pt>
                <c:pt idx="1052">
                  <c:v>85</c:v>
                </c:pt>
                <c:pt idx="1053">
                  <c:v>152</c:v>
                </c:pt>
                <c:pt idx="1054">
                  <c:v>232</c:v>
                </c:pt>
                <c:pt idx="1055">
                  <c:v>249</c:v>
                </c:pt>
                <c:pt idx="1056">
                  <c:v>403</c:v>
                </c:pt>
                <c:pt idx="1057">
                  <c:v>266</c:v>
                </c:pt>
                <c:pt idx="1058">
                  <c:v>207</c:v>
                </c:pt>
                <c:pt idx="1059">
                  <c:v>119</c:v>
                </c:pt>
                <c:pt idx="1060">
                  <c:v>101</c:v>
                </c:pt>
                <c:pt idx="1061">
                  <c:v>304</c:v>
                </c:pt>
                <c:pt idx="1062">
                  <c:v>201</c:v>
                </c:pt>
                <c:pt idx="1063">
                  <c:v>282</c:v>
                </c:pt>
                <c:pt idx="1064">
                  <c:v>355</c:v>
                </c:pt>
                <c:pt idx="1065">
                  <c:v>382</c:v>
                </c:pt>
                <c:pt idx="1066">
                  <c:v>109</c:v>
                </c:pt>
                <c:pt idx="1067">
                  <c:v>30</c:v>
                </c:pt>
                <c:pt idx="1068">
                  <c:v>121</c:v>
                </c:pt>
                <c:pt idx="1069">
                  <c:v>199</c:v>
                </c:pt>
                <c:pt idx="1070">
                  <c:v>405</c:v>
                </c:pt>
                <c:pt idx="1071">
                  <c:v>383</c:v>
                </c:pt>
                <c:pt idx="1072">
                  <c:v>398</c:v>
                </c:pt>
                <c:pt idx="1073">
                  <c:v>271</c:v>
                </c:pt>
                <c:pt idx="1074">
                  <c:v>84</c:v>
                </c:pt>
                <c:pt idx="1075">
                  <c:v>227</c:v>
                </c:pt>
                <c:pt idx="1076">
                  <c:v>175</c:v>
                </c:pt>
                <c:pt idx="1077">
                  <c:v>237</c:v>
                </c:pt>
                <c:pt idx="1078">
                  <c:v>312</c:v>
                </c:pt>
                <c:pt idx="1079">
                  <c:v>167</c:v>
                </c:pt>
                <c:pt idx="1080">
                  <c:v>182</c:v>
                </c:pt>
                <c:pt idx="1081">
                  <c:v>146</c:v>
                </c:pt>
                <c:pt idx="1082">
                  <c:v>289</c:v>
                </c:pt>
                <c:pt idx="1083">
                  <c:v>-120</c:v>
                </c:pt>
                <c:pt idx="1084">
                  <c:v>107</c:v>
                </c:pt>
                <c:pt idx="1085">
                  <c:v>347</c:v>
                </c:pt>
                <c:pt idx="1086">
                  <c:v>85</c:v>
                </c:pt>
                <c:pt idx="1087">
                  <c:v>241</c:v>
                </c:pt>
                <c:pt idx="1088">
                  <c:v>347</c:v>
                </c:pt>
                <c:pt idx="1089">
                  <c:v>319</c:v>
                </c:pt>
                <c:pt idx="1090">
                  <c:v>295</c:v>
                </c:pt>
                <c:pt idx="1091">
                  <c:v>205</c:v>
                </c:pt>
                <c:pt idx="1092">
                  <c:v>212</c:v>
                </c:pt>
                <c:pt idx="1093">
                  <c:v>334</c:v>
                </c:pt>
                <c:pt idx="1094">
                  <c:v>294</c:v>
                </c:pt>
                <c:pt idx="1095">
                  <c:v>78</c:v>
                </c:pt>
                <c:pt idx="1096">
                  <c:v>146</c:v>
                </c:pt>
                <c:pt idx="1097">
                  <c:v>-17</c:v>
                </c:pt>
                <c:pt idx="1098">
                  <c:v>96</c:v>
                </c:pt>
                <c:pt idx="1099">
                  <c:v>222</c:v>
                </c:pt>
                <c:pt idx="1100">
                  <c:v>241</c:v>
                </c:pt>
                <c:pt idx="1101">
                  <c:v>266</c:v>
                </c:pt>
                <c:pt idx="1102">
                  <c:v>173</c:v>
                </c:pt>
                <c:pt idx="1103">
                  <c:v>263</c:v>
                </c:pt>
                <c:pt idx="1104">
                  <c:v>250</c:v>
                </c:pt>
                <c:pt idx="1105">
                  <c:v>274</c:v>
                </c:pt>
                <c:pt idx="1106">
                  <c:v>405</c:v>
                </c:pt>
                <c:pt idx="1107">
                  <c:v>463</c:v>
                </c:pt>
                <c:pt idx="1108">
                  <c:v>189</c:v>
                </c:pt>
                <c:pt idx="1109">
                  <c:v>184</c:v>
                </c:pt>
                <c:pt idx="1110">
                  <c:v>308</c:v>
                </c:pt>
                <c:pt idx="1111">
                  <c:v>270</c:v>
                </c:pt>
                <c:pt idx="1112">
                  <c:v>191</c:v>
                </c:pt>
                <c:pt idx="1113">
                  <c:v>37</c:v>
                </c:pt>
                <c:pt idx="1114">
                  <c:v>201</c:v>
                </c:pt>
                <c:pt idx="1115">
                  <c:v>428</c:v>
                </c:pt>
                <c:pt idx="1116">
                  <c:v>190</c:v>
                </c:pt>
                <c:pt idx="1117">
                  <c:v>119</c:v>
                </c:pt>
                <c:pt idx="1118">
                  <c:v>339</c:v>
                </c:pt>
                <c:pt idx="1119">
                  <c:v>237</c:v>
                </c:pt>
                <c:pt idx="1120">
                  <c:v>58</c:v>
                </c:pt>
                <c:pt idx="1121">
                  <c:v>271</c:v>
                </c:pt>
                <c:pt idx="1122">
                  <c:v>384</c:v>
                </c:pt>
                <c:pt idx="1123">
                  <c:v>363</c:v>
                </c:pt>
                <c:pt idx="1124">
                  <c:v>61</c:v>
                </c:pt>
                <c:pt idx="1125">
                  <c:v>81</c:v>
                </c:pt>
                <c:pt idx="1126">
                  <c:v>247</c:v>
                </c:pt>
                <c:pt idx="1127">
                  <c:v>186</c:v>
                </c:pt>
                <c:pt idx="1128">
                  <c:v>227</c:v>
                </c:pt>
                <c:pt idx="1129">
                  <c:v>125</c:v>
                </c:pt>
                <c:pt idx="1130">
                  <c:v>207</c:v>
                </c:pt>
                <c:pt idx="1131">
                  <c:v>149</c:v>
                </c:pt>
                <c:pt idx="1132">
                  <c:v>151</c:v>
                </c:pt>
                <c:pt idx="1133">
                  <c:v>273</c:v>
                </c:pt>
                <c:pt idx="1134">
                  <c:v>201</c:v>
                </c:pt>
                <c:pt idx="1135">
                  <c:v>342</c:v>
                </c:pt>
                <c:pt idx="1136">
                  <c:v>113</c:v>
                </c:pt>
                <c:pt idx="1137">
                  <c:v>205</c:v>
                </c:pt>
                <c:pt idx="1138">
                  <c:v>326</c:v>
                </c:pt>
                <c:pt idx="1139">
                  <c:v>334</c:v>
                </c:pt>
                <c:pt idx="1140">
                  <c:v>362</c:v>
                </c:pt>
                <c:pt idx="1141">
                  <c:v>273</c:v>
                </c:pt>
                <c:pt idx="1142">
                  <c:v>280</c:v>
                </c:pt>
                <c:pt idx="1143">
                  <c:v>109</c:v>
                </c:pt>
                <c:pt idx="1144">
                  <c:v>312</c:v>
                </c:pt>
                <c:pt idx="1145">
                  <c:v>170</c:v>
                </c:pt>
                <c:pt idx="1146">
                  <c:v>270</c:v>
                </c:pt>
                <c:pt idx="1147">
                  <c:v>235</c:v>
                </c:pt>
                <c:pt idx="1148">
                  <c:v>226</c:v>
                </c:pt>
                <c:pt idx="1149">
                  <c:v>413</c:v>
                </c:pt>
                <c:pt idx="1150">
                  <c:v>574</c:v>
                </c:pt>
                <c:pt idx="1151">
                  <c:v>126</c:v>
                </c:pt>
                <c:pt idx="1152">
                  <c:v>259</c:v>
                </c:pt>
                <c:pt idx="1153">
                  <c:v>264</c:v>
                </c:pt>
                <c:pt idx="1154">
                  <c:v>453</c:v>
                </c:pt>
                <c:pt idx="1155">
                  <c:v>247</c:v>
                </c:pt>
                <c:pt idx="1156">
                  <c:v>270</c:v>
                </c:pt>
                <c:pt idx="1157">
                  <c:v>384</c:v>
                </c:pt>
                <c:pt idx="1158">
                  <c:v>284</c:v>
                </c:pt>
                <c:pt idx="1159">
                  <c:v>404</c:v>
                </c:pt>
                <c:pt idx="1160">
                  <c:v>306</c:v>
                </c:pt>
                <c:pt idx="1161">
                  <c:v>259</c:v>
                </c:pt>
                <c:pt idx="1162">
                  <c:v>211</c:v>
                </c:pt>
                <c:pt idx="1163">
                  <c:v>237</c:v>
                </c:pt>
                <c:pt idx="1164">
                  <c:v>156</c:v>
                </c:pt>
                <c:pt idx="1165">
                  <c:v>229</c:v>
                </c:pt>
                <c:pt idx="1166">
                  <c:v>-19</c:v>
                </c:pt>
                <c:pt idx="1167">
                  <c:v>33</c:v>
                </c:pt>
                <c:pt idx="1168">
                  <c:v>154</c:v>
                </c:pt>
                <c:pt idx="1169">
                  <c:v>268</c:v>
                </c:pt>
                <c:pt idx="1170">
                  <c:v>339</c:v>
                </c:pt>
                <c:pt idx="1171">
                  <c:v>345</c:v>
                </c:pt>
                <c:pt idx="1172">
                  <c:v>206</c:v>
                </c:pt>
                <c:pt idx="1173">
                  <c:v>224</c:v>
                </c:pt>
                <c:pt idx="1174">
                  <c:v>182</c:v>
                </c:pt>
                <c:pt idx="1175">
                  <c:v>323</c:v>
                </c:pt>
                <c:pt idx="1176">
                  <c:v>190</c:v>
                </c:pt>
                <c:pt idx="1177">
                  <c:v>241</c:v>
                </c:pt>
                <c:pt idx="1178">
                  <c:v>419</c:v>
                </c:pt>
                <c:pt idx="1179">
                  <c:v>221</c:v>
                </c:pt>
                <c:pt idx="1180">
                  <c:v>283</c:v>
                </c:pt>
                <c:pt idx="1181">
                  <c:v>280</c:v>
                </c:pt>
                <c:pt idx="1182">
                  <c:v>280</c:v>
                </c:pt>
                <c:pt idx="1183">
                  <c:v>63</c:v>
                </c:pt>
                <c:pt idx="1184">
                  <c:v>-25</c:v>
                </c:pt>
                <c:pt idx="1185">
                  <c:v>252</c:v>
                </c:pt>
                <c:pt idx="1186">
                  <c:v>-8</c:v>
                </c:pt>
                <c:pt idx="1187">
                  <c:v>305</c:v>
                </c:pt>
                <c:pt idx="1188">
                  <c:v>79</c:v>
                </c:pt>
                <c:pt idx="1189">
                  <c:v>317</c:v>
                </c:pt>
                <c:pt idx="1190">
                  <c:v>100</c:v>
                </c:pt>
                <c:pt idx="1191">
                  <c:v>-59</c:v>
                </c:pt>
                <c:pt idx="1192">
                  <c:v>178</c:v>
                </c:pt>
                <c:pt idx="1193">
                  <c:v>209</c:v>
                </c:pt>
                <c:pt idx="1194">
                  <c:v>291</c:v>
                </c:pt>
                <c:pt idx="1195">
                  <c:v>183</c:v>
                </c:pt>
                <c:pt idx="1196">
                  <c:v>85</c:v>
                </c:pt>
                <c:pt idx="1197">
                  <c:v>438</c:v>
                </c:pt>
                <c:pt idx="1198">
                  <c:v>99</c:v>
                </c:pt>
                <c:pt idx="1199">
                  <c:v>247</c:v>
                </c:pt>
                <c:pt idx="1200">
                  <c:v>228</c:v>
                </c:pt>
                <c:pt idx="1201">
                  <c:v>175</c:v>
                </c:pt>
                <c:pt idx="1202">
                  <c:v>424</c:v>
                </c:pt>
                <c:pt idx="1203">
                  <c:v>339</c:v>
                </c:pt>
                <c:pt idx="1204">
                  <c:v>29</c:v>
                </c:pt>
                <c:pt idx="1205">
                  <c:v>115</c:v>
                </c:pt>
                <c:pt idx="1206">
                  <c:v>344</c:v>
                </c:pt>
                <c:pt idx="1207">
                  <c:v>201</c:v>
                </c:pt>
                <c:pt idx="1208">
                  <c:v>186</c:v>
                </c:pt>
                <c:pt idx="1209">
                  <c:v>244</c:v>
                </c:pt>
                <c:pt idx="1210">
                  <c:v>176</c:v>
                </c:pt>
                <c:pt idx="1211">
                  <c:v>318</c:v>
                </c:pt>
                <c:pt idx="1212">
                  <c:v>-50</c:v>
                </c:pt>
                <c:pt idx="1213">
                  <c:v>-177</c:v>
                </c:pt>
                <c:pt idx="1214">
                  <c:v>-118</c:v>
                </c:pt>
                <c:pt idx="1215">
                  <c:v>194</c:v>
                </c:pt>
                <c:pt idx="1216">
                  <c:v>100</c:v>
                </c:pt>
                <c:pt idx="1217">
                  <c:v>295</c:v>
                </c:pt>
                <c:pt idx="1218">
                  <c:v>42</c:v>
                </c:pt>
                <c:pt idx="1219">
                  <c:v>247</c:v>
                </c:pt>
                <c:pt idx="1220">
                  <c:v>216</c:v>
                </c:pt>
                <c:pt idx="1221">
                  <c:v>193</c:v>
                </c:pt>
                <c:pt idx="1222">
                  <c:v>176</c:v>
                </c:pt>
                <c:pt idx="1223">
                  <c:v>404</c:v>
                </c:pt>
                <c:pt idx="1224">
                  <c:v>276</c:v>
                </c:pt>
                <c:pt idx="1225">
                  <c:v>396</c:v>
                </c:pt>
                <c:pt idx="1226">
                  <c:v>372</c:v>
                </c:pt>
                <c:pt idx="1227">
                  <c:v>326</c:v>
                </c:pt>
                <c:pt idx="1228">
                  <c:v>227</c:v>
                </c:pt>
                <c:pt idx="1229">
                  <c:v>246</c:v>
                </c:pt>
                <c:pt idx="1230">
                  <c:v>213</c:v>
                </c:pt>
                <c:pt idx="1231">
                  <c:v>190</c:v>
                </c:pt>
                <c:pt idx="1232">
                  <c:v>113</c:v>
                </c:pt>
                <c:pt idx="1233">
                  <c:v>213</c:v>
                </c:pt>
                <c:pt idx="1234">
                  <c:v>228</c:v>
                </c:pt>
                <c:pt idx="1235">
                  <c:v>251</c:v>
                </c:pt>
                <c:pt idx="1236">
                  <c:v>308</c:v>
                </c:pt>
                <c:pt idx="1237">
                  <c:v>385</c:v>
                </c:pt>
                <c:pt idx="1238">
                  <c:v>333</c:v>
                </c:pt>
                <c:pt idx="1239">
                  <c:v>177</c:v>
                </c:pt>
                <c:pt idx="1240">
                  <c:v>240</c:v>
                </c:pt>
                <c:pt idx="1241">
                  <c:v>167</c:v>
                </c:pt>
                <c:pt idx="1242">
                  <c:v>303</c:v>
                </c:pt>
                <c:pt idx="1243">
                  <c:v>450</c:v>
                </c:pt>
                <c:pt idx="1244">
                  <c:v>307</c:v>
                </c:pt>
                <c:pt idx="1245">
                  <c:v>281</c:v>
                </c:pt>
                <c:pt idx="1246">
                  <c:v>340</c:v>
                </c:pt>
                <c:pt idx="1247">
                  <c:v>-8</c:v>
                </c:pt>
                <c:pt idx="1248">
                  <c:v>188</c:v>
                </c:pt>
                <c:pt idx="1249">
                  <c:v>-5</c:v>
                </c:pt>
                <c:pt idx="1250">
                  <c:v>48</c:v>
                </c:pt>
                <c:pt idx="1251">
                  <c:v>122</c:v>
                </c:pt>
                <c:pt idx="1252">
                  <c:v>283</c:v>
                </c:pt>
                <c:pt idx="1253">
                  <c:v>219</c:v>
                </c:pt>
                <c:pt idx="1254">
                  <c:v>141</c:v>
                </c:pt>
                <c:pt idx="1255">
                  <c:v>338</c:v>
                </c:pt>
                <c:pt idx="1256">
                  <c:v>155</c:v>
                </c:pt>
                <c:pt idx="1257">
                  <c:v>342</c:v>
                </c:pt>
                <c:pt idx="1258">
                  <c:v>321</c:v>
                </c:pt>
                <c:pt idx="1259">
                  <c:v>151</c:v>
                </c:pt>
                <c:pt idx="1260">
                  <c:v>335</c:v>
                </c:pt>
                <c:pt idx="1261">
                  <c:v>439</c:v>
                </c:pt>
                <c:pt idx="1262">
                  <c:v>31</c:v>
                </c:pt>
                <c:pt idx="1263">
                  <c:v>196</c:v>
                </c:pt>
                <c:pt idx="1264">
                  <c:v>308</c:v>
                </c:pt>
                <c:pt idx="1265">
                  <c:v>392</c:v>
                </c:pt>
                <c:pt idx="1266">
                  <c:v>260</c:v>
                </c:pt>
                <c:pt idx="1267">
                  <c:v>370</c:v>
                </c:pt>
                <c:pt idx="1268">
                  <c:v>333</c:v>
                </c:pt>
                <c:pt idx="1269">
                  <c:v>201</c:v>
                </c:pt>
                <c:pt idx="1270">
                  <c:v>349</c:v>
                </c:pt>
                <c:pt idx="1271">
                  <c:v>197</c:v>
                </c:pt>
                <c:pt idx="1272">
                  <c:v>164</c:v>
                </c:pt>
                <c:pt idx="1273">
                  <c:v>279</c:v>
                </c:pt>
                <c:pt idx="1274">
                  <c:v>115</c:v>
                </c:pt>
                <c:pt idx="1275">
                  <c:v>118</c:v>
                </c:pt>
                <c:pt idx="1276">
                  <c:v>42</c:v>
                </c:pt>
                <c:pt idx="1277">
                  <c:v>86</c:v>
                </c:pt>
                <c:pt idx="1278">
                  <c:v>235</c:v>
                </c:pt>
                <c:pt idx="1279">
                  <c:v>20</c:v>
                </c:pt>
                <c:pt idx="1280">
                  <c:v>332</c:v>
                </c:pt>
                <c:pt idx="1281">
                  <c:v>438</c:v>
                </c:pt>
                <c:pt idx="1282">
                  <c:v>398</c:v>
                </c:pt>
                <c:pt idx="1283">
                  <c:v>298</c:v>
                </c:pt>
                <c:pt idx="1284">
                  <c:v>229</c:v>
                </c:pt>
                <c:pt idx="1285">
                  <c:v>329</c:v>
                </c:pt>
                <c:pt idx="1286">
                  <c:v>304</c:v>
                </c:pt>
                <c:pt idx="1287">
                  <c:v>216</c:v>
                </c:pt>
                <c:pt idx="1288">
                  <c:v>160</c:v>
                </c:pt>
                <c:pt idx="1289">
                  <c:v>258</c:v>
                </c:pt>
                <c:pt idx="1290">
                  <c:v>237</c:v>
                </c:pt>
                <c:pt idx="1291">
                  <c:v>302</c:v>
                </c:pt>
                <c:pt idx="1292">
                  <c:v>274</c:v>
                </c:pt>
                <c:pt idx="1293">
                  <c:v>261</c:v>
                </c:pt>
                <c:pt idx="1294">
                  <c:v>286</c:v>
                </c:pt>
                <c:pt idx="1295">
                  <c:v>208</c:v>
                </c:pt>
                <c:pt idx="1296">
                  <c:v>213</c:v>
                </c:pt>
                <c:pt idx="1297">
                  <c:v>60</c:v>
                </c:pt>
                <c:pt idx="1298">
                  <c:v>177</c:v>
                </c:pt>
                <c:pt idx="1299">
                  <c:v>129</c:v>
                </c:pt>
                <c:pt idx="1300">
                  <c:v>125</c:v>
                </c:pt>
                <c:pt idx="1301">
                  <c:v>97</c:v>
                </c:pt>
                <c:pt idx="1302">
                  <c:v>242</c:v>
                </c:pt>
                <c:pt idx="1303">
                  <c:v>274</c:v>
                </c:pt>
                <c:pt idx="1304">
                  <c:v>155</c:v>
                </c:pt>
                <c:pt idx="1305">
                  <c:v>248</c:v>
                </c:pt>
                <c:pt idx="1306">
                  <c:v>89</c:v>
                </c:pt>
                <c:pt idx="1307">
                  <c:v>234</c:v>
                </c:pt>
                <c:pt idx="1308">
                  <c:v>62</c:v>
                </c:pt>
                <c:pt idx="1309">
                  <c:v>432</c:v>
                </c:pt>
                <c:pt idx="1310">
                  <c:v>447</c:v>
                </c:pt>
                <c:pt idx="1311">
                  <c:v>284</c:v>
                </c:pt>
                <c:pt idx="1312">
                  <c:v>345</c:v>
                </c:pt>
                <c:pt idx="1313">
                  <c:v>247</c:v>
                </c:pt>
                <c:pt idx="1314">
                  <c:v>343</c:v>
                </c:pt>
                <c:pt idx="1315">
                  <c:v>365</c:v>
                </c:pt>
                <c:pt idx="1316">
                  <c:v>252</c:v>
                </c:pt>
                <c:pt idx="1317">
                  <c:v>293</c:v>
                </c:pt>
                <c:pt idx="1318">
                  <c:v>289</c:v>
                </c:pt>
                <c:pt idx="1319">
                  <c:v>173</c:v>
                </c:pt>
                <c:pt idx="1320">
                  <c:v>102</c:v>
                </c:pt>
                <c:pt idx="1321">
                  <c:v>323</c:v>
                </c:pt>
                <c:pt idx="1322">
                  <c:v>64</c:v>
                </c:pt>
                <c:pt idx="1323">
                  <c:v>278</c:v>
                </c:pt>
                <c:pt idx="1324">
                  <c:v>240</c:v>
                </c:pt>
                <c:pt idx="1325">
                  <c:v>282</c:v>
                </c:pt>
                <c:pt idx="1326">
                  <c:v>411</c:v>
                </c:pt>
                <c:pt idx="1327">
                  <c:v>260</c:v>
                </c:pt>
                <c:pt idx="1328">
                  <c:v>58</c:v>
                </c:pt>
                <c:pt idx="1329">
                  <c:v>323</c:v>
                </c:pt>
                <c:pt idx="1330">
                  <c:v>291</c:v>
                </c:pt>
                <c:pt idx="1331">
                  <c:v>487</c:v>
                </c:pt>
                <c:pt idx="1332">
                  <c:v>260</c:v>
                </c:pt>
                <c:pt idx="1333">
                  <c:v>304</c:v>
                </c:pt>
                <c:pt idx="1334">
                  <c:v>328</c:v>
                </c:pt>
                <c:pt idx="1335">
                  <c:v>264</c:v>
                </c:pt>
                <c:pt idx="1336">
                  <c:v>213</c:v>
                </c:pt>
                <c:pt idx="1337">
                  <c:v>254</c:v>
                </c:pt>
                <c:pt idx="1338">
                  <c:v>171</c:v>
                </c:pt>
                <c:pt idx="1339">
                  <c:v>396</c:v>
                </c:pt>
                <c:pt idx="1340">
                  <c:v>177</c:v>
                </c:pt>
                <c:pt idx="1341">
                  <c:v>167</c:v>
                </c:pt>
                <c:pt idx="1342">
                  <c:v>97</c:v>
                </c:pt>
                <c:pt idx="1343">
                  <c:v>149</c:v>
                </c:pt>
                <c:pt idx="1344">
                  <c:v>247</c:v>
                </c:pt>
                <c:pt idx="1345">
                  <c:v>308</c:v>
                </c:pt>
                <c:pt idx="1346">
                  <c:v>152</c:v>
                </c:pt>
                <c:pt idx="1347">
                  <c:v>443</c:v>
                </c:pt>
                <c:pt idx="1348">
                  <c:v>358</c:v>
                </c:pt>
                <c:pt idx="1349">
                  <c:v>299</c:v>
                </c:pt>
                <c:pt idx="1350">
                  <c:v>224</c:v>
                </c:pt>
                <c:pt idx="1351">
                  <c:v>243</c:v>
                </c:pt>
                <c:pt idx="1352">
                  <c:v>309</c:v>
                </c:pt>
                <c:pt idx="1353">
                  <c:v>314</c:v>
                </c:pt>
                <c:pt idx="1354">
                  <c:v>338</c:v>
                </c:pt>
                <c:pt idx="1355">
                  <c:v>66</c:v>
                </c:pt>
                <c:pt idx="1356">
                  <c:v>233</c:v>
                </c:pt>
                <c:pt idx="1357">
                  <c:v>279</c:v>
                </c:pt>
                <c:pt idx="1358">
                  <c:v>211</c:v>
                </c:pt>
                <c:pt idx="1359">
                  <c:v>322</c:v>
                </c:pt>
                <c:pt idx="1360">
                  <c:v>304</c:v>
                </c:pt>
                <c:pt idx="1361">
                  <c:v>421</c:v>
                </c:pt>
                <c:pt idx="1362">
                  <c:v>403</c:v>
                </c:pt>
                <c:pt idx="1363">
                  <c:v>300</c:v>
                </c:pt>
                <c:pt idx="1364">
                  <c:v>408</c:v>
                </c:pt>
                <c:pt idx="1365">
                  <c:v>364</c:v>
                </c:pt>
                <c:pt idx="1366">
                  <c:v>297</c:v>
                </c:pt>
                <c:pt idx="1367">
                  <c:v>166</c:v>
                </c:pt>
                <c:pt idx="1368">
                  <c:v>307</c:v>
                </c:pt>
                <c:pt idx="1369">
                  <c:v>302</c:v>
                </c:pt>
                <c:pt idx="1370">
                  <c:v>279</c:v>
                </c:pt>
                <c:pt idx="1371">
                  <c:v>340</c:v>
                </c:pt>
                <c:pt idx="1372">
                  <c:v>216</c:v>
                </c:pt>
                <c:pt idx="1373">
                  <c:v>175</c:v>
                </c:pt>
                <c:pt idx="1374">
                  <c:v>268</c:v>
                </c:pt>
                <c:pt idx="1375">
                  <c:v>178</c:v>
                </c:pt>
                <c:pt idx="1376">
                  <c:v>137</c:v>
                </c:pt>
                <c:pt idx="1377">
                  <c:v>17</c:v>
                </c:pt>
                <c:pt idx="1378">
                  <c:v>140</c:v>
                </c:pt>
                <c:pt idx="1379">
                  <c:v>212</c:v>
                </c:pt>
                <c:pt idx="1380">
                  <c:v>161</c:v>
                </c:pt>
                <c:pt idx="1381">
                  <c:v>406</c:v>
                </c:pt>
                <c:pt idx="1382">
                  <c:v>144</c:v>
                </c:pt>
                <c:pt idx="1383">
                  <c:v>374</c:v>
                </c:pt>
                <c:pt idx="1384">
                  <c:v>291</c:v>
                </c:pt>
                <c:pt idx="1385">
                  <c:v>224</c:v>
                </c:pt>
                <c:pt idx="1386">
                  <c:v>420</c:v>
                </c:pt>
                <c:pt idx="1387">
                  <c:v>286</c:v>
                </c:pt>
                <c:pt idx="1388">
                  <c:v>383</c:v>
                </c:pt>
                <c:pt idx="1389">
                  <c:v>210</c:v>
                </c:pt>
                <c:pt idx="1390">
                  <c:v>343</c:v>
                </c:pt>
                <c:pt idx="1391">
                  <c:v>358</c:v>
                </c:pt>
                <c:pt idx="1392">
                  <c:v>419</c:v>
                </c:pt>
                <c:pt idx="1393">
                  <c:v>311</c:v>
                </c:pt>
                <c:pt idx="1394">
                  <c:v>259</c:v>
                </c:pt>
                <c:pt idx="1395">
                  <c:v>206</c:v>
                </c:pt>
                <c:pt idx="1396">
                  <c:v>191</c:v>
                </c:pt>
                <c:pt idx="1397">
                  <c:v>222</c:v>
                </c:pt>
                <c:pt idx="1398">
                  <c:v>225</c:v>
                </c:pt>
                <c:pt idx="1399">
                  <c:v>534</c:v>
                </c:pt>
                <c:pt idx="1400">
                  <c:v>318</c:v>
                </c:pt>
                <c:pt idx="1401">
                  <c:v>431</c:v>
                </c:pt>
                <c:pt idx="1402">
                  <c:v>331</c:v>
                </c:pt>
                <c:pt idx="1403">
                  <c:v>234</c:v>
                </c:pt>
                <c:pt idx="1404">
                  <c:v>223</c:v>
                </c:pt>
                <c:pt idx="1405">
                  <c:v>305</c:v>
                </c:pt>
                <c:pt idx="1406">
                  <c:v>70</c:v>
                </c:pt>
                <c:pt idx="1407">
                  <c:v>150</c:v>
                </c:pt>
                <c:pt idx="1408">
                  <c:v>220</c:v>
                </c:pt>
                <c:pt idx="1409">
                  <c:v>210</c:v>
                </c:pt>
                <c:pt idx="1410">
                  <c:v>316</c:v>
                </c:pt>
                <c:pt idx="1411">
                  <c:v>270</c:v>
                </c:pt>
                <c:pt idx="1412">
                  <c:v>72</c:v>
                </c:pt>
                <c:pt idx="1413">
                  <c:v>362</c:v>
                </c:pt>
                <c:pt idx="1414">
                  <c:v>436</c:v>
                </c:pt>
                <c:pt idx="1415">
                  <c:v>266</c:v>
                </c:pt>
                <c:pt idx="1416">
                  <c:v>362</c:v>
                </c:pt>
                <c:pt idx="1417">
                  <c:v>117</c:v>
                </c:pt>
                <c:pt idx="1418">
                  <c:v>371</c:v>
                </c:pt>
                <c:pt idx="1419">
                  <c:v>350</c:v>
                </c:pt>
                <c:pt idx="1420">
                  <c:v>308</c:v>
                </c:pt>
                <c:pt idx="1421">
                  <c:v>337</c:v>
                </c:pt>
                <c:pt idx="1422">
                  <c:v>-6</c:v>
                </c:pt>
                <c:pt idx="1423">
                  <c:v>63</c:v>
                </c:pt>
                <c:pt idx="1424">
                  <c:v>63</c:v>
                </c:pt>
                <c:pt idx="1425">
                  <c:v>37</c:v>
                </c:pt>
                <c:pt idx="1426">
                  <c:v>62</c:v>
                </c:pt>
                <c:pt idx="1427">
                  <c:v>38</c:v>
                </c:pt>
                <c:pt idx="1428">
                  <c:v>71</c:v>
                </c:pt>
                <c:pt idx="1429">
                  <c:v>289</c:v>
                </c:pt>
                <c:pt idx="1430">
                  <c:v>26</c:v>
                </c:pt>
                <c:pt idx="1431">
                  <c:v>357</c:v>
                </c:pt>
                <c:pt idx="1432">
                  <c:v>250</c:v>
                </c:pt>
                <c:pt idx="1433">
                  <c:v>15</c:v>
                </c:pt>
                <c:pt idx="1434">
                  <c:v>362</c:v>
                </c:pt>
                <c:pt idx="1435">
                  <c:v>251</c:v>
                </c:pt>
                <c:pt idx="1436">
                  <c:v>285</c:v>
                </c:pt>
                <c:pt idx="1437">
                  <c:v>303</c:v>
                </c:pt>
                <c:pt idx="1438">
                  <c:v>388</c:v>
                </c:pt>
                <c:pt idx="1439">
                  <c:v>156</c:v>
                </c:pt>
                <c:pt idx="1440">
                  <c:v>210</c:v>
                </c:pt>
                <c:pt idx="1441">
                  <c:v>414</c:v>
                </c:pt>
                <c:pt idx="1442">
                  <c:v>367</c:v>
                </c:pt>
                <c:pt idx="1443">
                  <c:v>307</c:v>
                </c:pt>
                <c:pt idx="1444">
                  <c:v>277</c:v>
                </c:pt>
                <c:pt idx="1445">
                  <c:v>158</c:v>
                </c:pt>
                <c:pt idx="1446">
                  <c:v>393</c:v>
                </c:pt>
                <c:pt idx="1447">
                  <c:v>484</c:v>
                </c:pt>
                <c:pt idx="1448">
                  <c:v>391</c:v>
                </c:pt>
                <c:pt idx="1449">
                  <c:v>239</c:v>
                </c:pt>
                <c:pt idx="1450">
                  <c:v>145</c:v>
                </c:pt>
                <c:pt idx="1451">
                  <c:v>182</c:v>
                </c:pt>
                <c:pt idx="1452">
                  <c:v>250</c:v>
                </c:pt>
                <c:pt idx="1453">
                  <c:v>198</c:v>
                </c:pt>
                <c:pt idx="1454">
                  <c:v>191</c:v>
                </c:pt>
                <c:pt idx="1455">
                  <c:v>100</c:v>
                </c:pt>
                <c:pt idx="1456">
                  <c:v>108</c:v>
                </c:pt>
                <c:pt idx="1457">
                  <c:v>-37</c:v>
                </c:pt>
                <c:pt idx="1458">
                  <c:v>249</c:v>
                </c:pt>
                <c:pt idx="1459">
                  <c:v>244</c:v>
                </c:pt>
                <c:pt idx="1460">
                  <c:v>316</c:v>
                </c:pt>
                <c:pt idx="1461">
                  <c:v>244</c:v>
                </c:pt>
                <c:pt idx="1462">
                  <c:v>299</c:v>
                </c:pt>
                <c:pt idx="1463">
                  <c:v>299</c:v>
                </c:pt>
                <c:pt idx="1464">
                  <c:v>440</c:v>
                </c:pt>
                <c:pt idx="1465">
                  <c:v>166</c:v>
                </c:pt>
                <c:pt idx="1466">
                  <c:v>15</c:v>
                </c:pt>
                <c:pt idx="1467">
                  <c:v>271</c:v>
                </c:pt>
                <c:pt idx="1468">
                  <c:v>224</c:v>
                </c:pt>
                <c:pt idx="1469">
                  <c:v>392</c:v>
                </c:pt>
                <c:pt idx="1470">
                  <c:v>239</c:v>
                </c:pt>
                <c:pt idx="1471">
                  <c:v>335</c:v>
                </c:pt>
                <c:pt idx="1472">
                  <c:v>272</c:v>
                </c:pt>
                <c:pt idx="1473">
                  <c:v>291</c:v>
                </c:pt>
                <c:pt idx="1474">
                  <c:v>259</c:v>
                </c:pt>
                <c:pt idx="1475">
                  <c:v>386</c:v>
                </c:pt>
                <c:pt idx="1476">
                  <c:v>379</c:v>
                </c:pt>
                <c:pt idx="1477">
                  <c:v>356</c:v>
                </c:pt>
                <c:pt idx="1478">
                  <c:v>314</c:v>
                </c:pt>
                <c:pt idx="1479">
                  <c:v>309</c:v>
                </c:pt>
                <c:pt idx="1480">
                  <c:v>383</c:v>
                </c:pt>
                <c:pt idx="1481">
                  <c:v>355</c:v>
                </c:pt>
                <c:pt idx="1482">
                  <c:v>178</c:v>
                </c:pt>
                <c:pt idx="1483">
                  <c:v>420</c:v>
                </c:pt>
                <c:pt idx="1484">
                  <c:v>191</c:v>
                </c:pt>
                <c:pt idx="1485">
                  <c:v>287</c:v>
                </c:pt>
                <c:pt idx="1486">
                  <c:v>366</c:v>
                </c:pt>
                <c:pt idx="1487">
                  <c:v>303</c:v>
                </c:pt>
                <c:pt idx="1488">
                  <c:v>246</c:v>
                </c:pt>
                <c:pt idx="1489">
                  <c:v>261</c:v>
                </c:pt>
                <c:pt idx="1490">
                  <c:v>160</c:v>
                </c:pt>
                <c:pt idx="1491">
                  <c:v>310</c:v>
                </c:pt>
                <c:pt idx="1492">
                  <c:v>274</c:v>
                </c:pt>
                <c:pt idx="1493">
                  <c:v>480</c:v>
                </c:pt>
                <c:pt idx="1494">
                  <c:v>174</c:v>
                </c:pt>
                <c:pt idx="1495">
                  <c:v>208</c:v>
                </c:pt>
                <c:pt idx="1496">
                  <c:v>167</c:v>
                </c:pt>
                <c:pt idx="1497">
                  <c:v>454</c:v>
                </c:pt>
                <c:pt idx="1498">
                  <c:v>205</c:v>
                </c:pt>
                <c:pt idx="1499">
                  <c:v>348</c:v>
                </c:pt>
                <c:pt idx="1500">
                  <c:v>52</c:v>
                </c:pt>
                <c:pt idx="1501">
                  <c:v>316</c:v>
                </c:pt>
                <c:pt idx="1502">
                  <c:v>126</c:v>
                </c:pt>
                <c:pt idx="1503">
                  <c:v>327</c:v>
                </c:pt>
                <c:pt idx="1504">
                  <c:v>299</c:v>
                </c:pt>
                <c:pt idx="1505">
                  <c:v>216</c:v>
                </c:pt>
                <c:pt idx="1506">
                  <c:v>107</c:v>
                </c:pt>
                <c:pt idx="1507">
                  <c:v>121</c:v>
                </c:pt>
                <c:pt idx="1508">
                  <c:v>257</c:v>
                </c:pt>
                <c:pt idx="1509">
                  <c:v>221</c:v>
                </c:pt>
                <c:pt idx="1510">
                  <c:v>279</c:v>
                </c:pt>
                <c:pt idx="1511">
                  <c:v>271</c:v>
                </c:pt>
                <c:pt idx="1512">
                  <c:v>156</c:v>
                </c:pt>
                <c:pt idx="1513">
                  <c:v>382</c:v>
                </c:pt>
                <c:pt idx="1514">
                  <c:v>183</c:v>
                </c:pt>
                <c:pt idx="1515">
                  <c:v>406</c:v>
                </c:pt>
                <c:pt idx="1516">
                  <c:v>252</c:v>
                </c:pt>
                <c:pt idx="1517">
                  <c:v>266</c:v>
                </c:pt>
                <c:pt idx="1518">
                  <c:v>247</c:v>
                </c:pt>
                <c:pt idx="1519">
                  <c:v>274</c:v>
                </c:pt>
                <c:pt idx="1520">
                  <c:v>54</c:v>
                </c:pt>
                <c:pt idx="1521">
                  <c:v>343</c:v>
                </c:pt>
                <c:pt idx="1522">
                  <c:v>57</c:v>
                </c:pt>
                <c:pt idx="1523">
                  <c:v>370</c:v>
                </c:pt>
                <c:pt idx="1524">
                  <c:v>194</c:v>
                </c:pt>
                <c:pt idx="1525">
                  <c:v>73</c:v>
                </c:pt>
                <c:pt idx="1526">
                  <c:v>230</c:v>
                </c:pt>
                <c:pt idx="1527">
                  <c:v>109</c:v>
                </c:pt>
                <c:pt idx="1528">
                  <c:v>135</c:v>
                </c:pt>
                <c:pt idx="1529">
                  <c:v>275</c:v>
                </c:pt>
                <c:pt idx="1530">
                  <c:v>183</c:v>
                </c:pt>
                <c:pt idx="1531">
                  <c:v>213</c:v>
                </c:pt>
                <c:pt idx="1532">
                  <c:v>247</c:v>
                </c:pt>
                <c:pt idx="1533">
                  <c:v>151</c:v>
                </c:pt>
                <c:pt idx="1534">
                  <c:v>131</c:v>
                </c:pt>
                <c:pt idx="1535">
                  <c:v>192</c:v>
                </c:pt>
                <c:pt idx="1536">
                  <c:v>175</c:v>
                </c:pt>
                <c:pt idx="1537">
                  <c:v>230</c:v>
                </c:pt>
                <c:pt idx="1538">
                  <c:v>267</c:v>
                </c:pt>
                <c:pt idx="1539">
                  <c:v>256</c:v>
                </c:pt>
                <c:pt idx="1540">
                  <c:v>342</c:v>
                </c:pt>
                <c:pt idx="1541">
                  <c:v>435</c:v>
                </c:pt>
                <c:pt idx="1542">
                  <c:v>315</c:v>
                </c:pt>
                <c:pt idx="1543">
                  <c:v>253</c:v>
                </c:pt>
                <c:pt idx="1544">
                  <c:v>337</c:v>
                </c:pt>
                <c:pt idx="1545">
                  <c:v>447</c:v>
                </c:pt>
                <c:pt idx="1546">
                  <c:v>339</c:v>
                </c:pt>
                <c:pt idx="1547">
                  <c:v>247</c:v>
                </c:pt>
                <c:pt idx="1548">
                  <c:v>369</c:v>
                </c:pt>
                <c:pt idx="1549">
                  <c:v>203</c:v>
                </c:pt>
                <c:pt idx="1550">
                  <c:v>398</c:v>
                </c:pt>
                <c:pt idx="1551">
                  <c:v>4</c:v>
                </c:pt>
                <c:pt idx="1552">
                  <c:v>349</c:v>
                </c:pt>
                <c:pt idx="1553">
                  <c:v>451</c:v>
                </c:pt>
                <c:pt idx="1554">
                  <c:v>275</c:v>
                </c:pt>
                <c:pt idx="1555">
                  <c:v>322</c:v>
                </c:pt>
                <c:pt idx="1556">
                  <c:v>363</c:v>
                </c:pt>
                <c:pt idx="1557">
                  <c:v>231</c:v>
                </c:pt>
                <c:pt idx="1558">
                  <c:v>205</c:v>
                </c:pt>
                <c:pt idx="1559">
                  <c:v>-48</c:v>
                </c:pt>
                <c:pt idx="1560">
                  <c:v>389</c:v>
                </c:pt>
                <c:pt idx="1561">
                  <c:v>418</c:v>
                </c:pt>
                <c:pt idx="1562">
                  <c:v>99</c:v>
                </c:pt>
                <c:pt idx="1563">
                  <c:v>-106</c:v>
                </c:pt>
                <c:pt idx="1564">
                  <c:v>22</c:v>
                </c:pt>
                <c:pt idx="1565">
                  <c:v>121</c:v>
                </c:pt>
                <c:pt idx="1566">
                  <c:v>41</c:v>
                </c:pt>
                <c:pt idx="1567">
                  <c:v>300</c:v>
                </c:pt>
                <c:pt idx="1568">
                  <c:v>291</c:v>
                </c:pt>
                <c:pt idx="1569">
                  <c:v>340</c:v>
                </c:pt>
                <c:pt idx="1570">
                  <c:v>456</c:v>
                </c:pt>
                <c:pt idx="1571">
                  <c:v>443</c:v>
                </c:pt>
                <c:pt idx="1572">
                  <c:v>381</c:v>
                </c:pt>
                <c:pt idx="1573">
                  <c:v>253</c:v>
                </c:pt>
                <c:pt idx="1574">
                  <c:v>261</c:v>
                </c:pt>
                <c:pt idx="1575">
                  <c:v>215</c:v>
                </c:pt>
                <c:pt idx="1576">
                  <c:v>286</c:v>
                </c:pt>
                <c:pt idx="1577">
                  <c:v>58</c:v>
                </c:pt>
                <c:pt idx="1578">
                  <c:v>325</c:v>
                </c:pt>
                <c:pt idx="1579">
                  <c:v>270</c:v>
                </c:pt>
                <c:pt idx="1580">
                  <c:v>119</c:v>
                </c:pt>
                <c:pt idx="1581">
                  <c:v>291</c:v>
                </c:pt>
                <c:pt idx="1582">
                  <c:v>273</c:v>
                </c:pt>
                <c:pt idx="1583">
                  <c:v>34</c:v>
                </c:pt>
                <c:pt idx="1584">
                  <c:v>44</c:v>
                </c:pt>
                <c:pt idx="1585">
                  <c:v>12</c:v>
                </c:pt>
                <c:pt idx="1586">
                  <c:v>-4</c:v>
                </c:pt>
                <c:pt idx="1587">
                  <c:v>210</c:v>
                </c:pt>
                <c:pt idx="1588">
                  <c:v>283</c:v>
                </c:pt>
                <c:pt idx="1589">
                  <c:v>276</c:v>
                </c:pt>
                <c:pt idx="1590">
                  <c:v>246</c:v>
                </c:pt>
                <c:pt idx="1591">
                  <c:v>234</c:v>
                </c:pt>
                <c:pt idx="1592">
                  <c:v>185</c:v>
                </c:pt>
                <c:pt idx="1593">
                  <c:v>301</c:v>
                </c:pt>
                <c:pt idx="1594">
                  <c:v>375</c:v>
                </c:pt>
                <c:pt idx="1595">
                  <c:v>238</c:v>
                </c:pt>
                <c:pt idx="1596">
                  <c:v>316</c:v>
                </c:pt>
                <c:pt idx="1597">
                  <c:v>309</c:v>
                </c:pt>
                <c:pt idx="1598">
                  <c:v>279</c:v>
                </c:pt>
                <c:pt idx="1599">
                  <c:v>394</c:v>
                </c:pt>
                <c:pt idx="1600">
                  <c:v>180</c:v>
                </c:pt>
                <c:pt idx="1601">
                  <c:v>314</c:v>
                </c:pt>
                <c:pt idx="1602">
                  <c:v>330</c:v>
                </c:pt>
                <c:pt idx="1603">
                  <c:v>394</c:v>
                </c:pt>
                <c:pt idx="1604">
                  <c:v>117</c:v>
                </c:pt>
                <c:pt idx="1605">
                  <c:v>144</c:v>
                </c:pt>
                <c:pt idx="1606">
                  <c:v>331</c:v>
                </c:pt>
                <c:pt idx="1607">
                  <c:v>358</c:v>
                </c:pt>
                <c:pt idx="1608">
                  <c:v>282</c:v>
                </c:pt>
                <c:pt idx="1609">
                  <c:v>208</c:v>
                </c:pt>
                <c:pt idx="1610">
                  <c:v>294</c:v>
                </c:pt>
                <c:pt idx="1611">
                  <c:v>298</c:v>
                </c:pt>
                <c:pt idx="1612">
                  <c:v>157</c:v>
                </c:pt>
                <c:pt idx="1613">
                  <c:v>236</c:v>
                </c:pt>
                <c:pt idx="1614">
                  <c:v>109</c:v>
                </c:pt>
                <c:pt idx="1615">
                  <c:v>289</c:v>
                </c:pt>
                <c:pt idx="1616">
                  <c:v>511</c:v>
                </c:pt>
                <c:pt idx="1617">
                  <c:v>198</c:v>
                </c:pt>
                <c:pt idx="1618">
                  <c:v>90</c:v>
                </c:pt>
                <c:pt idx="1619">
                  <c:v>219</c:v>
                </c:pt>
                <c:pt idx="1620">
                  <c:v>179</c:v>
                </c:pt>
                <c:pt idx="1621">
                  <c:v>232</c:v>
                </c:pt>
                <c:pt idx="1622">
                  <c:v>276</c:v>
                </c:pt>
                <c:pt idx="1623">
                  <c:v>476</c:v>
                </c:pt>
                <c:pt idx="1624">
                  <c:v>315</c:v>
                </c:pt>
                <c:pt idx="1625">
                  <c:v>188</c:v>
                </c:pt>
                <c:pt idx="1626">
                  <c:v>420</c:v>
                </c:pt>
                <c:pt idx="1627">
                  <c:v>244</c:v>
                </c:pt>
                <c:pt idx="1628">
                  <c:v>173</c:v>
                </c:pt>
                <c:pt idx="1629">
                  <c:v>115</c:v>
                </c:pt>
                <c:pt idx="1630">
                  <c:v>325</c:v>
                </c:pt>
                <c:pt idx="1631">
                  <c:v>240</c:v>
                </c:pt>
                <c:pt idx="1632">
                  <c:v>103</c:v>
                </c:pt>
                <c:pt idx="1633">
                  <c:v>172</c:v>
                </c:pt>
                <c:pt idx="1634">
                  <c:v>101</c:v>
                </c:pt>
                <c:pt idx="1635">
                  <c:v>129</c:v>
                </c:pt>
                <c:pt idx="1636">
                  <c:v>162</c:v>
                </c:pt>
                <c:pt idx="1637">
                  <c:v>257</c:v>
                </c:pt>
                <c:pt idx="1638">
                  <c:v>317</c:v>
                </c:pt>
                <c:pt idx="1639">
                  <c:v>403</c:v>
                </c:pt>
                <c:pt idx="1640">
                  <c:v>432</c:v>
                </c:pt>
                <c:pt idx="1641">
                  <c:v>103</c:v>
                </c:pt>
                <c:pt idx="1642">
                  <c:v>279</c:v>
                </c:pt>
                <c:pt idx="1643">
                  <c:v>279</c:v>
                </c:pt>
                <c:pt idx="1644">
                  <c:v>180</c:v>
                </c:pt>
                <c:pt idx="1645">
                  <c:v>264</c:v>
                </c:pt>
                <c:pt idx="1646">
                  <c:v>64</c:v>
                </c:pt>
                <c:pt idx="1647">
                  <c:v>-50</c:v>
                </c:pt>
                <c:pt idx="1648">
                  <c:v>342</c:v>
                </c:pt>
                <c:pt idx="1649">
                  <c:v>370</c:v>
                </c:pt>
                <c:pt idx="1650">
                  <c:v>116</c:v>
                </c:pt>
                <c:pt idx="1651">
                  <c:v>557</c:v>
                </c:pt>
                <c:pt idx="1652">
                  <c:v>155</c:v>
                </c:pt>
                <c:pt idx="1653">
                  <c:v>301</c:v>
                </c:pt>
                <c:pt idx="1654">
                  <c:v>209</c:v>
                </c:pt>
                <c:pt idx="1655">
                  <c:v>192</c:v>
                </c:pt>
                <c:pt idx="1656">
                  <c:v>350</c:v>
                </c:pt>
                <c:pt idx="1657">
                  <c:v>279</c:v>
                </c:pt>
                <c:pt idx="1658">
                  <c:v>189</c:v>
                </c:pt>
                <c:pt idx="1659">
                  <c:v>244</c:v>
                </c:pt>
                <c:pt idx="1660">
                  <c:v>218</c:v>
                </c:pt>
                <c:pt idx="1661">
                  <c:v>372</c:v>
                </c:pt>
                <c:pt idx="1662">
                  <c:v>141</c:v>
                </c:pt>
                <c:pt idx="1663">
                  <c:v>217</c:v>
                </c:pt>
                <c:pt idx="1664">
                  <c:v>266</c:v>
                </c:pt>
                <c:pt idx="1665">
                  <c:v>393</c:v>
                </c:pt>
                <c:pt idx="1666">
                  <c:v>305</c:v>
                </c:pt>
                <c:pt idx="1667">
                  <c:v>447</c:v>
                </c:pt>
                <c:pt idx="1668">
                  <c:v>297</c:v>
                </c:pt>
                <c:pt idx="1669">
                  <c:v>546</c:v>
                </c:pt>
                <c:pt idx="1670">
                  <c:v>292</c:v>
                </c:pt>
                <c:pt idx="1671">
                  <c:v>88</c:v>
                </c:pt>
                <c:pt idx="1672">
                  <c:v>347</c:v>
                </c:pt>
                <c:pt idx="1673">
                  <c:v>178</c:v>
                </c:pt>
                <c:pt idx="1674">
                  <c:v>122</c:v>
                </c:pt>
                <c:pt idx="1675">
                  <c:v>176</c:v>
                </c:pt>
                <c:pt idx="1676">
                  <c:v>225</c:v>
                </c:pt>
                <c:pt idx="1677">
                  <c:v>167</c:v>
                </c:pt>
                <c:pt idx="1678">
                  <c:v>276</c:v>
                </c:pt>
                <c:pt idx="1679">
                  <c:v>356</c:v>
                </c:pt>
                <c:pt idx="1680">
                  <c:v>374</c:v>
                </c:pt>
                <c:pt idx="1681">
                  <c:v>229</c:v>
                </c:pt>
                <c:pt idx="1682">
                  <c:v>271</c:v>
                </c:pt>
                <c:pt idx="1683">
                  <c:v>371</c:v>
                </c:pt>
                <c:pt idx="1684">
                  <c:v>332</c:v>
                </c:pt>
                <c:pt idx="1685">
                  <c:v>209</c:v>
                </c:pt>
                <c:pt idx="1686">
                  <c:v>230</c:v>
                </c:pt>
                <c:pt idx="1687">
                  <c:v>488</c:v>
                </c:pt>
                <c:pt idx="1688">
                  <c:v>482</c:v>
                </c:pt>
                <c:pt idx="1689">
                  <c:v>270</c:v>
                </c:pt>
                <c:pt idx="1690">
                  <c:v>433</c:v>
                </c:pt>
                <c:pt idx="1691">
                  <c:v>300</c:v>
                </c:pt>
                <c:pt idx="1692">
                  <c:v>298</c:v>
                </c:pt>
                <c:pt idx="1693">
                  <c:v>250</c:v>
                </c:pt>
                <c:pt idx="1694">
                  <c:v>98</c:v>
                </c:pt>
                <c:pt idx="1695">
                  <c:v>224</c:v>
                </c:pt>
                <c:pt idx="1696">
                  <c:v>179</c:v>
                </c:pt>
                <c:pt idx="1697">
                  <c:v>100</c:v>
                </c:pt>
                <c:pt idx="1698">
                  <c:v>448</c:v>
                </c:pt>
                <c:pt idx="1699">
                  <c:v>213</c:v>
                </c:pt>
                <c:pt idx="1700">
                  <c:v>99</c:v>
                </c:pt>
                <c:pt idx="1701">
                  <c:v>333</c:v>
                </c:pt>
                <c:pt idx="1702">
                  <c:v>431</c:v>
                </c:pt>
                <c:pt idx="1703">
                  <c:v>190</c:v>
                </c:pt>
                <c:pt idx="1704">
                  <c:v>102</c:v>
                </c:pt>
                <c:pt idx="1705">
                  <c:v>233</c:v>
                </c:pt>
                <c:pt idx="1706">
                  <c:v>386</c:v>
                </c:pt>
                <c:pt idx="1707">
                  <c:v>413</c:v>
                </c:pt>
                <c:pt idx="1708">
                  <c:v>126</c:v>
                </c:pt>
                <c:pt idx="1709">
                  <c:v>235</c:v>
                </c:pt>
                <c:pt idx="1710">
                  <c:v>396</c:v>
                </c:pt>
                <c:pt idx="1711">
                  <c:v>477</c:v>
                </c:pt>
                <c:pt idx="1712">
                  <c:v>437</c:v>
                </c:pt>
                <c:pt idx="1713">
                  <c:v>243</c:v>
                </c:pt>
                <c:pt idx="1714">
                  <c:v>321</c:v>
                </c:pt>
                <c:pt idx="1715">
                  <c:v>375</c:v>
                </c:pt>
                <c:pt idx="1716">
                  <c:v>191</c:v>
                </c:pt>
                <c:pt idx="1717">
                  <c:v>354</c:v>
                </c:pt>
                <c:pt idx="1718">
                  <c:v>260</c:v>
                </c:pt>
                <c:pt idx="1719">
                  <c:v>290</c:v>
                </c:pt>
                <c:pt idx="1720">
                  <c:v>196</c:v>
                </c:pt>
                <c:pt idx="1721">
                  <c:v>247</c:v>
                </c:pt>
                <c:pt idx="1722">
                  <c:v>188</c:v>
                </c:pt>
                <c:pt idx="1723">
                  <c:v>188</c:v>
                </c:pt>
                <c:pt idx="1724">
                  <c:v>184</c:v>
                </c:pt>
                <c:pt idx="1725">
                  <c:v>220</c:v>
                </c:pt>
                <c:pt idx="1726">
                  <c:v>72</c:v>
                </c:pt>
                <c:pt idx="1727">
                  <c:v>82</c:v>
                </c:pt>
                <c:pt idx="1728">
                  <c:v>-65</c:v>
                </c:pt>
                <c:pt idx="1729">
                  <c:v>172</c:v>
                </c:pt>
                <c:pt idx="1730">
                  <c:v>85</c:v>
                </c:pt>
                <c:pt idx="1731">
                  <c:v>239</c:v>
                </c:pt>
                <c:pt idx="1732">
                  <c:v>184</c:v>
                </c:pt>
                <c:pt idx="1733">
                  <c:v>261</c:v>
                </c:pt>
                <c:pt idx="1734">
                  <c:v>325</c:v>
                </c:pt>
                <c:pt idx="1735">
                  <c:v>289</c:v>
                </c:pt>
                <c:pt idx="1736">
                  <c:v>358</c:v>
                </c:pt>
                <c:pt idx="1737">
                  <c:v>465</c:v>
                </c:pt>
                <c:pt idx="1738">
                  <c:v>393</c:v>
                </c:pt>
                <c:pt idx="1739">
                  <c:v>167</c:v>
                </c:pt>
                <c:pt idx="1740">
                  <c:v>210</c:v>
                </c:pt>
                <c:pt idx="1741">
                  <c:v>351</c:v>
                </c:pt>
                <c:pt idx="1742">
                  <c:v>356</c:v>
                </c:pt>
                <c:pt idx="1743">
                  <c:v>357</c:v>
                </c:pt>
                <c:pt idx="1744">
                  <c:v>399</c:v>
                </c:pt>
                <c:pt idx="1745">
                  <c:v>308</c:v>
                </c:pt>
                <c:pt idx="1746">
                  <c:v>234</c:v>
                </c:pt>
                <c:pt idx="1747">
                  <c:v>275</c:v>
                </c:pt>
                <c:pt idx="1748">
                  <c:v>347</c:v>
                </c:pt>
                <c:pt idx="1749">
                  <c:v>367</c:v>
                </c:pt>
                <c:pt idx="1750">
                  <c:v>339</c:v>
                </c:pt>
                <c:pt idx="1751">
                  <c:v>305</c:v>
                </c:pt>
                <c:pt idx="1752">
                  <c:v>287</c:v>
                </c:pt>
                <c:pt idx="1753">
                  <c:v>451</c:v>
                </c:pt>
                <c:pt idx="1754">
                  <c:v>438</c:v>
                </c:pt>
                <c:pt idx="1755">
                  <c:v>237</c:v>
                </c:pt>
                <c:pt idx="1756">
                  <c:v>270</c:v>
                </c:pt>
                <c:pt idx="1757">
                  <c:v>-6</c:v>
                </c:pt>
                <c:pt idx="1758">
                  <c:v>192</c:v>
                </c:pt>
                <c:pt idx="1759">
                  <c:v>317</c:v>
                </c:pt>
                <c:pt idx="1760">
                  <c:v>279</c:v>
                </c:pt>
                <c:pt idx="1761">
                  <c:v>234</c:v>
                </c:pt>
                <c:pt idx="1762">
                  <c:v>228</c:v>
                </c:pt>
                <c:pt idx="1763">
                  <c:v>267</c:v>
                </c:pt>
                <c:pt idx="1764">
                  <c:v>155</c:v>
                </c:pt>
                <c:pt idx="1765">
                  <c:v>236</c:v>
                </c:pt>
                <c:pt idx="1766">
                  <c:v>299</c:v>
                </c:pt>
                <c:pt idx="1767">
                  <c:v>290</c:v>
                </c:pt>
                <c:pt idx="1768">
                  <c:v>74</c:v>
                </c:pt>
                <c:pt idx="1769">
                  <c:v>213</c:v>
                </c:pt>
                <c:pt idx="1770">
                  <c:v>301</c:v>
                </c:pt>
                <c:pt idx="1771">
                  <c:v>299</c:v>
                </c:pt>
                <c:pt idx="1772">
                  <c:v>277</c:v>
                </c:pt>
                <c:pt idx="1773">
                  <c:v>228</c:v>
                </c:pt>
                <c:pt idx="1774">
                  <c:v>155</c:v>
                </c:pt>
                <c:pt idx="1775">
                  <c:v>293</c:v>
                </c:pt>
                <c:pt idx="1776">
                  <c:v>214</c:v>
                </c:pt>
                <c:pt idx="1777">
                  <c:v>255</c:v>
                </c:pt>
                <c:pt idx="1778">
                  <c:v>173</c:v>
                </c:pt>
                <c:pt idx="1779">
                  <c:v>328</c:v>
                </c:pt>
                <c:pt idx="1780">
                  <c:v>354</c:v>
                </c:pt>
                <c:pt idx="1781">
                  <c:v>138</c:v>
                </c:pt>
                <c:pt idx="1782">
                  <c:v>345</c:v>
                </c:pt>
                <c:pt idx="1783">
                  <c:v>429</c:v>
                </c:pt>
                <c:pt idx="1784">
                  <c:v>435</c:v>
                </c:pt>
                <c:pt idx="1785">
                  <c:v>303</c:v>
                </c:pt>
                <c:pt idx="1786">
                  <c:v>259</c:v>
                </c:pt>
                <c:pt idx="1787">
                  <c:v>299</c:v>
                </c:pt>
                <c:pt idx="1788">
                  <c:v>324</c:v>
                </c:pt>
                <c:pt idx="1789">
                  <c:v>238</c:v>
                </c:pt>
                <c:pt idx="1790">
                  <c:v>299</c:v>
                </c:pt>
                <c:pt idx="1791">
                  <c:v>367</c:v>
                </c:pt>
                <c:pt idx="1792">
                  <c:v>341</c:v>
                </c:pt>
                <c:pt idx="1793">
                  <c:v>399</c:v>
                </c:pt>
                <c:pt idx="1794">
                  <c:v>151</c:v>
                </c:pt>
                <c:pt idx="1795">
                  <c:v>319</c:v>
                </c:pt>
                <c:pt idx="1796">
                  <c:v>296</c:v>
                </c:pt>
                <c:pt idx="1797">
                  <c:v>457</c:v>
                </c:pt>
                <c:pt idx="1798">
                  <c:v>302</c:v>
                </c:pt>
                <c:pt idx="1799">
                  <c:v>383</c:v>
                </c:pt>
                <c:pt idx="1800">
                  <c:v>228</c:v>
                </c:pt>
                <c:pt idx="1801">
                  <c:v>-7</c:v>
                </c:pt>
                <c:pt idx="1802">
                  <c:v>214</c:v>
                </c:pt>
                <c:pt idx="1803">
                  <c:v>216</c:v>
                </c:pt>
                <c:pt idx="1804">
                  <c:v>281</c:v>
                </c:pt>
                <c:pt idx="1805">
                  <c:v>365</c:v>
                </c:pt>
                <c:pt idx="1806">
                  <c:v>379</c:v>
                </c:pt>
                <c:pt idx="1807">
                  <c:v>339</c:v>
                </c:pt>
                <c:pt idx="1808">
                  <c:v>203</c:v>
                </c:pt>
                <c:pt idx="1809">
                  <c:v>262</c:v>
                </c:pt>
                <c:pt idx="1810">
                  <c:v>180</c:v>
                </c:pt>
                <c:pt idx="1811">
                  <c:v>66</c:v>
                </c:pt>
                <c:pt idx="1812">
                  <c:v>300</c:v>
                </c:pt>
                <c:pt idx="1813">
                  <c:v>247</c:v>
                </c:pt>
                <c:pt idx="1814">
                  <c:v>434</c:v>
                </c:pt>
                <c:pt idx="1815">
                  <c:v>58</c:v>
                </c:pt>
                <c:pt idx="1816">
                  <c:v>328</c:v>
                </c:pt>
                <c:pt idx="1817">
                  <c:v>382</c:v>
                </c:pt>
                <c:pt idx="1818">
                  <c:v>372</c:v>
                </c:pt>
                <c:pt idx="1819">
                  <c:v>260</c:v>
                </c:pt>
                <c:pt idx="1820">
                  <c:v>372</c:v>
                </c:pt>
                <c:pt idx="1821">
                  <c:v>336</c:v>
                </c:pt>
                <c:pt idx="1822">
                  <c:v>479</c:v>
                </c:pt>
                <c:pt idx="1823">
                  <c:v>379</c:v>
                </c:pt>
                <c:pt idx="1824">
                  <c:v>117</c:v>
                </c:pt>
                <c:pt idx="1825">
                  <c:v>141</c:v>
                </c:pt>
                <c:pt idx="1826">
                  <c:v>359</c:v>
                </c:pt>
                <c:pt idx="1827">
                  <c:v>307</c:v>
                </c:pt>
                <c:pt idx="1828">
                  <c:v>303</c:v>
                </c:pt>
                <c:pt idx="1829">
                  <c:v>342</c:v>
                </c:pt>
                <c:pt idx="1830">
                  <c:v>98</c:v>
                </c:pt>
                <c:pt idx="1831">
                  <c:v>292</c:v>
                </c:pt>
                <c:pt idx="1832">
                  <c:v>411</c:v>
                </c:pt>
                <c:pt idx="1833">
                  <c:v>557</c:v>
                </c:pt>
                <c:pt idx="1834">
                  <c:v>193</c:v>
                </c:pt>
                <c:pt idx="1835">
                  <c:v>547</c:v>
                </c:pt>
                <c:pt idx="1836">
                  <c:v>246</c:v>
                </c:pt>
                <c:pt idx="1837">
                  <c:v>298</c:v>
                </c:pt>
                <c:pt idx="1838">
                  <c:v>304</c:v>
                </c:pt>
                <c:pt idx="1839">
                  <c:v>339</c:v>
                </c:pt>
                <c:pt idx="1840">
                  <c:v>329</c:v>
                </c:pt>
                <c:pt idx="1841">
                  <c:v>389</c:v>
                </c:pt>
                <c:pt idx="1842">
                  <c:v>347</c:v>
                </c:pt>
                <c:pt idx="1843">
                  <c:v>166</c:v>
                </c:pt>
                <c:pt idx="1844">
                  <c:v>103</c:v>
                </c:pt>
                <c:pt idx="1845">
                  <c:v>193</c:v>
                </c:pt>
                <c:pt idx="1846">
                  <c:v>292</c:v>
                </c:pt>
                <c:pt idx="1847">
                  <c:v>304</c:v>
                </c:pt>
                <c:pt idx="1848">
                  <c:v>415</c:v>
                </c:pt>
                <c:pt idx="1849">
                  <c:v>280</c:v>
                </c:pt>
                <c:pt idx="1850">
                  <c:v>83</c:v>
                </c:pt>
                <c:pt idx="1851">
                  <c:v>205</c:v>
                </c:pt>
                <c:pt idx="1852">
                  <c:v>309</c:v>
                </c:pt>
                <c:pt idx="1853">
                  <c:v>144</c:v>
                </c:pt>
                <c:pt idx="1854">
                  <c:v>360</c:v>
                </c:pt>
                <c:pt idx="1855">
                  <c:v>208</c:v>
                </c:pt>
                <c:pt idx="1856">
                  <c:v>217</c:v>
                </c:pt>
                <c:pt idx="1857">
                  <c:v>169</c:v>
                </c:pt>
                <c:pt idx="1858">
                  <c:v>61</c:v>
                </c:pt>
                <c:pt idx="1859">
                  <c:v>251</c:v>
                </c:pt>
                <c:pt idx="1860">
                  <c:v>446</c:v>
                </c:pt>
                <c:pt idx="1861">
                  <c:v>445</c:v>
                </c:pt>
                <c:pt idx="1862">
                  <c:v>319</c:v>
                </c:pt>
                <c:pt idx="1863">
                  <c:v>295</c:v>
                </c:pt>
                <c:pt idx="1864">
                  <c:v>371</c:v>
                </c:pt>
                <c:pt idx="1865">
                  <c:v>199</c:v>
                </c:pt>
                <c:pt idx="1866">
                  <c:v>343</c:v>
                </c:pt>
                <c:pt idx="1867">
                  <c:v>398</c:v>
                </c:pt>
                <c:pt idx="1868">
                  <c:v>396</c:v>
                </c:pt>
                <c:pt idx="1869">
                  <c:v>456</c:v>
                </c:pt>
                <c:pt idx="1870">
                  <c:v>269</c:v>
                </c:pt>
                <c:pt idx="1871">
                  <c:v>447</c:v>
                </c:pt>
                <c:pt idx="1872">
                  <c:v>393</c:v>
                </c:pt>
                <c:pt idx="1873">
                  <c:v>564</c:v>
                </c:pt>
                <c:pt idx="1874">
                  <c:v>227</c:v>
                </c:pt>
                <c:pt idx="1875">
                  <c:v>321</c:v>
                </c:pt>
                <c:pt idx="1876">
                  <c:v>369</c:v>
                </c:pt>
                <c:pt idx="1877">
                  <c:v>213</c:v>
                </c:pt>
                <c:pt idx="1878">
                  <c:v>409</c:v>
                </c:pt>
                <c:pt idx="1879">
                  <c:v>34</c:v>
                </c:pt>
                <c:pt idx="1880">
                  <c:v>343</c:v>
                </c:pt>
                <c:pt idx="1881">
                  <c:v>270</c:v>
                </c:pt>
                <c:pt idx="1882">
                  <c:v>240</c:v>
                </c:pt>
                <c:pt idx="1883">
                  <c:v>211</c:v>
                </c:pt>
                <c:pt idx="1884">
                  <c:v>266</c:v>
                </c:pt>
                <c:pt idx="1885">
                  <c:v>508</c:v>
                </c:pt>
                <c:pt idx="1886">
                  <c:v>410</c:v>
                </c:pt>
                <c:pt idx="1887">
                  <c:v>312</c:v>
                </c:pt>
                <c:pt idx="1888">
                  <c:v>468</c:v>
                </c:pt>
                <c:pt idx="1889">
                  <c:v>470</c:v>
                </c:pt>
                <c:pt idx="1890">
                  <c:v>603</c:v>
                </c:pt>
                <c:pt idx="1891">
                  <c:v>63</c:v>
                </c:pt>
                <c:pt idx="1892">
                  <c:v>262</c:v>
                </c:pt>
                <c:pt idx="1893">
                  <c:v>340</c:v>
                </c:pt>
                <c:pt idx="1894">
                  <c:v>408</c:v>
                </c:pt>
                <c:pt idx="1895">
                  <c:v>393</c:v>
                </c:pt>
                <c:pt idx="1896">
                  <c:v>542</c:v>
                </c:pt>
                <c:pt idx="1897">
                  <c:v>433</c:v>
                </c:pt>
                <c:pt idx="1898">
                  <c:v>399</c:v>
                </c:pt>
                <c:pt idx="1899">
                  <c:v>270</c:v>
                </c:pt>
                <c:pt idx="1900">
                  <c:v>536</c:v>
                </c:pt>
                <c:pt idx="1901">
                  <c:v>281</c:v>
                </c:pt>
                <c:pt idx="1902">
                  <c:v>321</c:v>
                </c:pt>
                <c:pt idx="1903">
                  <c:v>370</c:v>
                </c:pt>
                <c:pt idx="1904">
                  <c:v>278</c:v>
                </c:pt>
                <c:pt idx="1905">
                  <c:v>211</c:v>
                </c:pt>
                <c:pt idx="1906">
                  <c:v>298</c:v>
                </c:pt>
                <c:pt idx="1907">
                  <c:v>336</c:v>
                </c:pt>
                <c:pt idx="1908">
                  <c:v>282</c:v>
                </c:pt>
                <c:pt idx="1909">
                  <c:v>311</c:v>
                </c:pt>
                <c:pt idx="1910">
                  <c:v>253</c:v>
                </c:pt>
                <c:pt idx="1911">
                  <c:v>307</c:v>
                </c:pt>
                <c:pt idx="1912">
                  <c:v>327</c:v>
                </c:pt>
                <c:pt idx="1913">
                  <c:v>512</c:v>
                </c:pt>
                <c:pt idx="1914">
                  <c:v>374</c:v>
                </c:pt>
                <c:pt idx="1915">
                  <c:v>362</c:v>
                </c:pt>
                <c:pt idx="1916">
                  <c:v>426</c:v>
                </c:pt>
                <c:pt idx="1917">
                  <c:v>254</c:v>
                </c:pt>
                <c:pt idx="1918">
                  <c:v>533</c:v>
                </c:pt>
                <c:pt idx="1919">
                  <c:v>225</c:v>
                </c:pt>
                <c:pt idx="1920">
                  <c:v>289</c:v>
                </c:pt>
                <c:pt idx="1921">
                  <c:v>378</c:v>
                </c:pt>
                <c:pt idx="1922">
                  <c:v>293</c:v>
                </c:pt>
                <c:pt idx="1923">
                  <c:v>8</c:v>
                </c:pt>
                <c:pt idx="1924">
                  <c:v>138</c:v>
                </c:pt>
                <c:pt idx="1925">
                  <c:v>219</c:v>
                </c:pt>
                <c:pt idx="1926">
                  <c:v>317</c:v>
                </c:pt>
                <c:pt idx="1927">
                  <c:v>408</c:v>
                </c:pt>
                <c:pt idx="1928">
                  <c:v>213</c:v>
                </c:pt>
                <c:pt idx="1929">
                  <c:v>269</c:v>
                </c:pt>
                <c:pt idx="1930">
                  <c:v>268</c:v>
                </c:pt>
                <c:pt idx="1931">
                  <c:v>348</c:v>
                </c:pt>
                <c:pt idx="1932">
                  <c:v>393</c:v>
                </c:pt>
                <c:pt idx="1933">
                  <c:v>359</c:v>
                </c:pt>
                <c:pt idx="1934">
                  <c:v>268</c:v>
                </c:pt>
                <c:pt idx="1935">
                  <c:v>405</c:v>
                </c:pt>
                <c:pt idx="1936">
                  <c:v>272</c:v>
                </c:pt>
                <c:pt idx="1937">
                  <c:v>281</c:v>
                </c:pt>
                <c:pt idx="1938">
                  <c:v>155</c:v>
                </c:pt>
                <c:pt idx="1939">
                  <c:v>145</c:v>
                </c:pt>
                <c:pt idx="1940">
                  <c:v>367</c:v>
                </c:pt>
                <c:pt idx="1941">
                  <c:v>495</c:v>
                </c:pt>
                <c:pt idx="1942">
                  <c:v>283</c:v>
                </c:pt>
                <c:pt idx="1943">
                  <c:v>203</c:v>
                </c:pt>
                <c:pt idx="1944">
                  <c:v>305</c:v>
                </c:pt>
                <c:pt idx="1945">
                  <c:v>229</c:v>
                </c:pt>
                <c:pt idx="1946">
                  <c:v>299</c:v>
                </c:pt>
                <c:pt idx="1947">
                  <c:v>344</c:v>
                </c:pt>
                <c:pt idx="1948">
                  <c:v>287</c:v>
                </c:pt>
                <c:pt idx="1949">
                  <c:v>16</c:v>
                </c:pt>
                <c:pt idx="1950">
                  <c:v>306</c:v>
                </c:pt>
                <c:pt idx="1951">
                  <c:v>354</c:v>
                </c:pt>
                <c:pt idx="1952">
                  <c:v>234</c:v>
                </c:pt>
                <c:pt idx="1953">
                  <c:v>250</c:v>
                </c:pt>
                <c:pt idx="1954">
                  <c:v>407</c:v>
                </c:pt>
                <c:pt idx="1955">
                  <c:v>333</c:v>
                </c:pt>
                <c:pt idx="1956">
                  <c:v>64</c:v>
                </c:pt>
                <c:pt idx="1957">
                  <c:v>497</c:v>
                </c:pt>
                <c:pt idx="1958">
                  <c:v>403</c:v>
                </c:pt>
                <c:pt idx="1959">
                  <c:v>205</c:v>
                </c:pt>
                <c:pt idx="1960">
                  <c:v>290</c:v>
                </c:pt>
                <c:pt idx="1961">
                  <c:v>190</c:v>
                </c:pt>
                <c:pt idx="1962">
                  <c:v>340</c:v>
                </c:pt>
                <c:pt idx="1963">
                  <c:v>397</c:v>
                </c:pt>
                <c:pt idx="1964">
                  <c:v>316</c:v>
                </c:pt>
                <c:pt idx="1965">
                  <c:v>274</c:v>
                </c:pt>
                <c:pt idx="1966">
                  <c:v>373</c:v>
                </c:pt>
                <c:pt idx="1967">
                  <c:v>277</c:v>
                </c:pt>
                <c:pt idx="1968">
                  <c:v>349</c:v>
                </c:pt>
                <c:pt idx="1969">
                  <c:v>490</c:v>
                </c:pt>
                <c:pt idx="1970">
                  <c:v>260</c:v>
                </c:pt>
                <c:pt idx="1971">
                  <c:v>370</c:v>
                </c:pt>
                <c:pt idx="1972">
                  <c:v>426</c:v>
                </c:pt>
                <c:pt idx="1973">
                  <c:v>220</c:v>
                </c:pt>
                <c:pt idx="1974">
                  <c:v>399</c:v>
                </c:pt>
                <c:pt idx="1975">
                  <c:v>438</c:v>
                </c:pt>
                <c:pt idx="1976">
                  <c:v>335</c:v>
                </c:pt>
                <c:pt idx="1977">
                  <c:v>571</c:v>
                </c:pt>
                <c:pt idx="1978">
                  <c:v>339</c:v>
                </c:pt>
                <c:pt idx="1979">
                  <c:v>152</c:v>
                </c:pt>
                <c:pt idx="1980">
                  <c:v>270</c:v>
                </c:pt>
                <c:pt idx="1981">
                  <c:v>150</c:v>
                </c:pt>
                <c:pt idx="1982">
                  <c:v>282</c:v>
                </c:pt>
                <c:pt idx="1983">
                  <c:v>312</c:v>
                </c:pt>
                <c:pt idx="1984">
                  <c:v>328</c:v>
                </c:pt>
                <c:pt idx="1985">
                  <c:v>312</c:v>
                </c:pt>
                <c:pt idx="1986">
                  <c:v>383</c:v>
                </c:pt>
                <c:pt idx="1987">
                  <c:v>350</c:v>
                </c:pt>
                <c:pt idx="1988">
                  <c:v>346</c:v>
                </c:pt>
                <c:pt idx="1989">
                  <c:v>194</c:v>
                </c:pt>
                <c:pt idx="1990">
                  <c:v>238</c:v>
                </c:pt>
                <c:pt idx="1991">
                  <c:v>449</c:v>
                </c:pt>
                <c:pt idx="1992">
                  <c:v>289</c:v>
                </c:pt>
                <c:pt idx="1993">
                  <c:v>345</c:v>
                </c:pt>
                <c:pt idx="1994">
                  <c:v>415</c:v>
                </c:pt>
                <c:pt idx="1995">
                  <c:v>297</c:v>
                </c:pt>
                <c:pt idx="1996">
                  <c:v>167</c:v>
                </c:pt>
                <c:pt idx="1997">
                  <c:v>325</c:v>
                </c:pt>
                <c:pt idx="1998">
                  <c:v>288</c:v>
                </c:pt>
                <c:pt idx="1999">
                  <c:v>373</c:v>
                </c:pt>
                <c:pt idx="2000">
                  <c:v>374</c:v>
                </c:pt>
                <c:pt idx="2001">
                  <c:v>298</c:v>
                </c:pt>
                <c:pt idx="2002">
                  <c:v>366</c:v>
                </c:pt>
                <c:pt idx="2003">
                  <c:v>219</c:v>
                </c:pt>
                <c:pt idx="2004">
                  <c:v>195</c:v>
                </c:pt>
                <c:pt idx="2005">
                  <c:v>327</c:v>
                </c:pt>
                <c:pt idx="2006">
                  <c:v>387</c:v>
                </c:pt>
                <c:pt idx="2007">
                  <c:v>317</c:v>
                </c:pt>
                <c:pt idx="2008">
                  <c:v>368</c:v>
                </c:pt>
                <c:pt idx="2009">
                  <c:v>332</c:v>
                </c:pt>
                <c:pt idx="2010">
                  <c:v>493</c:v>
                </c:pt>
                <c:pt idx="2011">
                  <c:v>304</c:v>
                </c:pt>
                <c:pt idx="2012">
                  <c:v>356</c:v>
                </c:pt>
                <c:pt idx="2013">
                  <c:v>397</c:v>
                </c:pt>
                <c:pt idx="2014">
                  <c:v>270</c:v>
                </c:pt>
                <c:pt idx="2015">
                  <c:v>354</c:v>
                </c:pt>
                <c:pt idx="2016">
                  <c:v>240</c:v>
                </c:pt>
                <c:pt idx="2017">
                  <c:v>286</c:v>
                </c:pt>
                <c:pt idx="2018">
                  <c:v>264</c:v>
                </c:pt>
                <c:pt idx="2019">
                  <c:v>-55</c:v>
                </c:pt>
                <c:pt idx="2020">
                  <c:v>195</c:v>
                </c:pt>
                <c:pt idx="2021">
                  <c:v>403</c:v>
                </c:pt>
                <c:pt idx="2022">
                  <c:v>147</c:v>
                </c:pt>
                <c:pt idx="2023">
                  <c:v>260</c:v>
                </c:pt>
                <c:pt idx="2024">
                  <c:v>326</c:v>
                </c:pt>
                <c:pt idx="2025">
                  <c:v>273</c:v>
                </c:pt>
                <c:pt idx="2026">
                  <c:v>332</c:v>
                </c:pt>
                <c:pt idx="2027">
                  <c:v>93</c:v>
                </c:pt>
                <c:pt idx="2028">
                  <c:v>292</c:v>
                </c:pt>
                <c:pt idx="2029">
                  <c:v>414</c:v>
                </c:pt>
                <c:pt idx="2030">
                  <c:v>454</c:v>
                </c:pt>
                <c:pt idx="2031">
                  <c:v>345</c:v>
                </c:pt>
                <c:pt idx="2032">
                  <c:v>300</c:v>
                </c:pt>
                <c:pt idx="2033">
                  <c:v>266</c:v>
                </c:pt>
                <c:pt idx="2034">
                  <c:v>287</c:v>
                </c:pt>
                <c:pt idx="2035">
                  <c:v>287</c:v>
                </c:pt>
                <c:pt idx="2036">
                  <c:v>135</c:v>
                </c:pt>
                <c:pt idx="2037">
                  <c:v>339</c:v>
                </c:pt>
                <c:pt idx="2038">
                  <c:v>430</c:v>
                </c:pt>
                <c:pt idx="2039">
                  <c:v>294</c:v>
                </c:pt>
                <c:pt idx="2040">
                  <c:v>490</c:v>
                </c:pt>
                <c:pt idx="2041">
                  <c:v>159</c:v>
                </c:pt>
                <c:pt idx="2042">
                  <c:v>311</c:v>
                </c:pt>
                <c:pt idx="2043">
                  <c:v>291</c:v>
                </c:pt>
                <c:pt idx="2044">
                  <c:v>173</c:v>
                </c:pt>
                <c:pt idx="2045">
                  <c:v>333</c:v>
                </c:pt>
                <c:pt idx="2046">
                  <c:v>323</c:v>
                </c:pt>
                <c:pt idx="2047">
                  <c:v>298</c:v>
                </c:pt>
                <c:pt idx="2048">
                  <c:v>420</c:v>
                </c:pt>
                <c:pt idx="2049">
                  <c:v>694</c:v>
                </c:pt>
                <c:pt idx="2050">
                  <c:v>418</c:v>
                </c:pt>
                <c:pt idx="2051">
                  <c:v>564</c:v>
                </c:pt>
                <c:pt idx="2052">
                  <c:v>325</c:v>
                </c:pt>
                <c:pt idx="2053">
                  <c:v>433</c:v>
                </c:pt>
                <c:pt idx="2054">
                  <c:v>459</c:v>
                </c:pt>
                <c:pt idx="2055">
                  <c:v>-24</c:v>
                </c:pt>
                <c:pt idx="2056">
                  <c:v>207</c:v>
                </c:pt>
                <c:pt idx="2057">
                  <c:v>95</c:v>
                </c:pt>
                <c:pt idx="2058">
                  <c:v>245</c:v>
                </c:pt>
                <c:pt idx="2059">
                  <c:v>223</c:v>
                </c:pt>
                <c:pt idx="2060">
                  <c:v>316</c:v>
                </c:pt>
                <c:pt idx="2061">
                  <c:v>293</c:v>
                </c:pt>
                <c:pt idx="2062">
                  <c:v>157</c:v>
                </c:pt>
                <c:pt idx="2063">
                  <c:v>274</c:v>
                </c:pt>
                <c:pt idx="2064">
                  <c:v>187</c:v>
                </c:pt>
                <c:pt idx="2065">
                  <c:v>-52</c:v>
                </c:pt>
                <c:pt idx="2066">
                  <c:v>187</c:v>
                </c:pt>
                <c:pt idx="2067">
                  <c:v>139</c:v>
                </c:pt>
                <c:pt idx="2068">
                  <c:v>49</c:v>
                </c:pt>
                <c:pt idx="2069">
                  <c:v>236</c:v>
                </c:pt>
                <c:pt idx="2070">
                  <c:v>176</c:v>
                </c:pt>
                <c:pt idx="2071">
                  <c:v>190</c:v>
                </c:pt>
                <c:pt idx="2072">
                  <c:v>124</c:v>
                </c:pt>
                <c:pt idx="2073">
                  <c:v>141</c:v>
                </c:pt>
                <c:pt idx="2074">
                  <c:v>164</c:v>
                </c:pt>
                <c:pt idx="2075">
                  <c:v>262</c:v>
                </c:pt>
                <c:pt idx="2076">
                  <c:v>374</c:v>
                </c:pt>
                <c:pt idx="2077">
                  <c:v>48</c:v>
                </c:pt>
                <c:pt idx="2078">
                  <c:v>174</c:v>
                </c:pt>
                <c:pt idx="2079">
                  <c:v>313</c:v>
                </c:pt>
                <c:pt idx="2080">
                  <c:v>260</c:v>
                </c:pt>
                <c:pt idx="2081">
                  <c:v>172</c:v>
                </c:pt>
                <c:pt idx="2082">
                  <c:v>79</c:v>
                </c:pt>
                <c:pt idx="2083">
                  <c:v>-116</c:v>
                </c:pt>
                <c:pt idx="2084">
                  <c:v>119</c:v>
                </c:pt>
                <c:pt idx="2085">
                  <c:v>247</c:v>
                </c:pt>
                <c:pt idx="2086">
                  <c:v>199</c:v>
                </c:pt>
                <c:pt idx="2087">
                  <c:v>90</c:v>
                </c:pt>
                <c:pt idx="2088">
                  <c:v>226</c:v>
                </c:pt>
                <c:pt idx="2089">
                  <c:v>164</c:v>
                </c:pt>
                <c:pt idx="2090">
                  <c:v>100</c:v>
                </c:pt>
                <c:pt idx="2091">
                  <c:v>157</c:v>
                </c:pt>
                <c:pt idx="2092">
                  <c:v>246</c:v>
                </c:pt>
                <c:pt idx="2093">
                  <c:v>166</c:v>
                </c:pt>
                <c:pt idx="2094">
                  <c:v>249</c:v>
                </c:pt>
                <c:pt idx="2095">
                  <c:v>432</c:v>
                </c:pt>
                <c:pt idx="2096">
                  <c:v>50</c:v>
                </c:pt>
                <c:pt idx="2097">
                  <c:v>316</c:v>
                </c:pt>
                <c:pt idx="2098">
                  <c:v>-36</c:v>
                </c:pt>
                <c:pt idx="2099">
                  <c:v>203</c:v>
                </c:pt>
                <c:pt idx="2100">
                  <c:v>166</c:v>
                </c:pt>
                <c:pt idx="2101">
                  <c:v>196</c:v>
                </c:pt>
                <c:pt idx="2102">
                  <c:v>245</c:v>
                </c:pt>
                <c:pt idx="2103">
                  <c:v>331</c:v>
                </c:pt>
                <c:pt idx="2104">
                  <c:v>78</c:v>
                </c:pt>
                <c:pt idx="2105">
                  <c:v>259</c:v>
                </c:pt>
                <c:pt idx="2106">
                  <c:v>418</c:v>
                </c:pt>
                <c:pt idx="2107">
                  <c:v>294</c:v>
                </c:pt>
                <c:pt idx="2108">
                  <c:v>362</c:v>
                </c:pt>
                <c:pt idx="2109">
                  <c:v>90</c:v>
                </c:pt>
                <c:pt idx="2110">
                  <c:v>177</c:v>
                </c:pt>
                <c:pt idx="2111">
                  <c:v>295</c:v>
                </c:pt>
                <c:pt idx="2112">
                  <c:v>111</c:v>
                </c:pt>
                <c:pt idx="2113">
                  <c:v>-82</c:v>
                </c:pt>
                <c:pt idx="2114">
                  <c:v>368</c:v>
                </c:pt>
                <c:pt idx="2115">
                  <c:v>143</c:v>
                </c:pt>
                <c:pt idx="2116">
                  <c:v>49</c:v>
                </c:pt>
                <c:pt idx="2117">
                  <c:v>161</c:v>
                </c:pt>
                <c:pt idx="2118">
                  <c:v>172</c:v>
                </c:pt>
                <c:pt idx="2119">
                  <c:v>307</c:v>
                </c:pt>
                <c:pt idx="2120">
                  <c:v>199</c:v>
                </c:pt>
                <c:pt idx="2121">
                  <c:v>344</c:v>
                </c:pt>
                <c:pt idx="2122">
                  <c:v>178</c:v>
                </c:pt>
                <c:pt idx="2123">
                  <c:v>503</c:v>
                </c:pt>
                <c:pt idx="2124">
                  <c:v>98</c:v>
                </c:pt>
                <c:pt idx="2125">
                  <c:v>101</c:v>
                </c:pt>
                <c:pt idx="2126">
                  <c:v>161</c:v>
                </c:pt>
                <c:pt idx="2127">
                  <c:v>218</c:v>
                </c:pt>
                <c:pt idx="2128">
                  <c:v>187</c:v>
                </c:pt>
                <c:pt idx="2129">
                  <c:v>212</c:v>
                </c:pt>
                <c:pt idx="2130">
                  <c:v>283</c:v>
                </c:pt>
                <c:pt idx="2131">
                  <c:v>266</c:v>
                </c:pt>
                <c:pt idx="2132">
                  <c:v>221</c:v>
                </c:pt>
                <c:pt idx="2133">
                  <c:v>110</c:v>
                </c:pt>
                <c:pt idx="2134">
                  <c:v>127</c:v>
                </c:pt>
                <c:pt idx="2135">
                  <c:v>374</c:v>
                </c:pt>
                <c:pt idx="2136">
                  <c:v>213</c:v>
                </c:pt>
                <c:pt idx="2137">
                  <c:v>93</c:v>
                </c:pt>
                <c:pt idx="2138">
                  <c:v>100</c:v>
                </c:pt>
                <c:pt idx="2139">
                  <c:v>152</c:v>
                </c:pt>
                <c:pt idx="2140">
                  <c:v>140</c:v>
                </c:pt>
                <c:pt idx="2141">
                  <c:v>229</c:v>
                </c:pt>
                <c:pt idx="2142">
                  <c:v>214</c:v>
                </c:pt>
                <c:pt idx="2143">
                  <c:v>313</c:v>
                </c:pt>
                <c:pt idx="2144">
                  <c:v>125</c:v>
                </c:pt>
                <c:pt idx="2145">
                  <c:v>299</c:v>
                </c:pt>
                <c:pt idx="2146">
                  <c:v>380</c:v>
                </c:pt>
                <c:pt idx="2147">
                  <c:v>86</c:v>
                </c:pt>
                <c:pt idx="2148">
                  <c:v>115</c:v>
                </c:pt>
                <c:pt idx="2149">
                  <c:v>204</c:v>
                </c:pt>
                <c:pt idx="2150">
                  <c:v>173</c:v>
                </c:pt>
                <c:pt idx="2151">
                  <c:v>252</c:v>
                </c:pt>
                <c:pt idx="2152">
                  <c:v>246</c:v>
                </c:pt>
                <c:pt idx="2153">
                  <c:v>201</c:v>
                </c:pt>
                <c:pt idx="2154">
                  <c:v>155</c:v>
                </c:pt>
                <c:pt idx="2155">
                  <c:v>17</c:v>
                </c:pt>
                <c:pt idx="2156">
                  <c:v>74</c:v>
                </c:pt>
                <c:pt idx="2157">
                  <c:v>175</c:v>
                </c:pt>
                <c:pt idx="2158">
                  <c:v>-24</c:v>
                </c:pt>
                <c:pt idx="2159">
                  <c:v>174</c:v>
                </c:pt>
                <c:pt idx="2160">
                  <c:v>137</c:v>
                </c:pt>
                <c:pt idx="2161">
                  <c:v>249</c:v>
                </c:pt>
                <c:pt idx="2162">
                  <c:v>305</c:v>
                </c:pt>
                <c:pt idx="2163">
                  <c:v>-12</c:v>
                </c:pt>
                <c:pt idx="2164">
                  <c:v>167</c:v>
                </c:pt>
                <c:pt idx="2165">
                  <c:v>134</c:v>
                </c:pt>
                <c:pt idx="2166">
                  <c:v>-63</c:v>
                </c:pt>
                <c:pt idx="2167">
                  <c:v>150</c:v>
                </c:pt>
                <c:pt idx="2168">
                  <c:v>190</c:v>
                </c:pt>
                <c:pt idx="2169">
                  <c:v>-38</c:v>
                </c:pt>
                <c:pt idx="2170">
                  <c:v>243</c:v>
                </c:pt>
                <c:pt idx="2171">
                  <c:v>250</c:v>
                </c:pt>
                <c:pt idx="2172">
                  <c:v>224</c:v>
                </c:pt>
                <c:pt idx="2173">
                  <c:v>244</c:v>
                </c:pt>
                <c:pt idx="2174">
                  <c:v>83</c:v>
                </c:pt>
                <c:pt idx="2175">
                  <c:v>375</c:v>
                </c:pt>
                <c:pt idx="2176">
                  <c:v>138</c:v>
                </c:pt>
                <c:pt idx="2177">
                  <c:v>210</c:v>
                </c:pt>
                <c:pt idx="2178">
                  <c:v>299</c:v>
                </c:pt>
                <c:pt idx="2179">
                  <c:v>105</c:v>
                </c:pt>
                <c:pt idx="2180">
                  <c:v>213</c:v>
                </c:pt>
                <c:pt idx="2181">
                  <c:v>224</c:v>
                </c:pt>
                <c:pt idx="2182">
                  <c:v>316</c:v>
                </c:pt>
                <c:pt idx="2183">
                  <c:v>231</c:v>
                </c:pt>
                <c:pt idx="2184">
                  <c:v>247</c:v>
                </c:pt>
                <c:pt idx="2185">
                  <c:v>443</c:v>
                </c:pt>
                <c:pt idx="2186">
                  <c:v>322</c:v>
                </c:pt>
                <c:pt idx="2187">
                  <c:v>46</c:v>
                </c:pt>
                <c:pt idx="2188">
                  <c:v>236</c:v>
                </c:pt>
                <c:pt idx="2189">
                  <c:v>285</c:v>
                </c:pt>
                <c:pt idx="2190">
                  <c:v>397</c:v>
                </c:pt>
                <c:pt idx="2191">
                  <c:v>471</c:v>
                </c:pt>
                <c:pt idx="2192">
                  <c:v>79</c:v>
                </c:pt>
                <c:pt idx="2193">
                  <c:v>37</c:v>
                </c:pt>
                <c:pt idx="2194">
                  <c:v>156</c:v>
                </c:pt>
                <c:pt idx="2195">
                  <c:v>212</c:v>
                </c:pt>
                <c:pt idx="2196">
                  <c:v>40</c:v>
                </c:pt>
                <c:pt idx="2197">
                  <c:v>144</c:v>
                </c:pt>
                <c:pt idx="2198">
                  <c:v>341</c:v>
                </c:pt>
                <c:pt idx="2199">
                  <c:v>357</c:v>
                </c:pt>
                <c:pt idx="2200">
                  <c:v>539</c:v>
                </c:pt>
                <c:pt idx="2201">
                  <c:v>226</c:v>
                </c:pt>
                <c:pt idx="2202">
                  <c:v>398</c:v>
                </c:pt>
                <c:pt idx="2203">
                  <c:v>170</c:v>
                </c:pt>
                <c:pt idx="2204">
                  <c:v>73</c:v>
                </c:pt>
                <c:pt idx="2205">
                  <c:v>224</c:v>
                </c:pt>
                <c:pt idx="2206">
                  <c:v>310</c:v>
                </c:pt>
                <c:pt idx="2207">
                  <c:v>425</c:v>
                </c:pt>
                <c:pt idx="2208">
                  <c:v>257</c:v>
                </c:pt>
                <c:pt idx="2209">
                  <c:v>132</c:v>
                </c:pt>
                <c:pt idx="2210">
                  <c:v>255</c:v>
                </c:pt>
                <c:pt idx="2211">
                  <c:v>276</c:v>
                </c:pt>
                <c:pt idx="2212">
                  <c:v>380</c:v>
                </c:pt>
                <c:pt idx="2213">
                  <c:v>120</c:v>
                </c:pt>
                <c:pt idx="2214">
                  <c:v>69</c:v>
                </c:pt>
                <c:pt idx="2215">
                  <c:v>241</c:v>
                </c:pt>
                <c:pt idx="2216">
                  <c:v>440</c:v>
                </c:pt>
                <c:pt idx="2217">
                  <c:v>63</c:v>
                </c:pt>
                <c:pt idx="2218">
                  <c:v>535</c:v>
                </c:pt>
                <c:pt idx="2219">
                  <c:v>-21</c:v>
                </c:pt>
                <c:pt idx="2220">
                  <c:v>268</c:v>
                </c:pt>
                <c:pt idx="2221">
                  <c:v>112</c:v>
                </c:pt>
                <c:pt idx="2222">
                  <c:v>473</c:v>
                </c:pt>
                <c:pt idx="2223">
                  <c:v>517</c:v>
                </c:pt>
                <c:pt idx="2224">
                  <c:v>347</c:v>
                </c:pt>
                <c:pt idx="2225">
                  <c:v>60</c:v>
                </c:pt>
                <c:pt idx="2226">
                  <c:v>56</c:v>
                </c:pt>
                <c:pt idx="2227">
                  <c:v>78</c:v>
                </c:pt>
                <c:pt idx="2228">
                  <c:v>57</c:v>
                </c:pt>
                <c:pt idx="2229">
                  <c:v>230</c:v>
                </c:pt>
                <c:pt idx="2230">
                  <c:v>107</c:v>
                </c:pt>
                <c:pt idx="2231">
                  <c:v>29</c:v>
                </c:pt>
                <c:pt idx="2232">
                  <c:v>271</c:v>
                </c:pt>
                <c:pt idx="2233">
                  <c:v>45</c:v>
                </c:pt>
                <c:pt idx="2234">
                  <c:v>63</c:v>
                </c:pt>
                <c:pt idx="2235">
                  <c:v>408</c:v>
                </c:pt>
                <c:pt idx="2236">
                  <c:v>281</c:v>
                </c:pt>
                <c:pt idx="2237">
                  <c:v>71</c:v>
                </c:pt>
                <c:pt idx="2238">
                  <c:v>321</c:v>
                </c:pt>
                <c:pt idx="2239">
                  <c:v>258</c:v>
                </c:pt>
                <c:pt idx="2240">
                  <c:v>221</c:v>
                </c:pt>
                <c:pt idx="2241">
                  <c:v>382</c:v>
                </c:pt>
                <c:pt idx="2242">
                  <c:v>457</c:v>
                </c:pt>
                <c:pt idx="2243">
                  <c:v>297</c:v>
                </c:pt>
                <c:pt idx="2244">
                  <c:v>346</c:v>
                </c:pt>
                <c:pt idx="2245">
                  <c:v>246</c:v>
                </c:pt>
                <c:pt idx="2246">
                  <c:v>121</c:v>
                </c:pt>
                <c:pt idx="2247">
                  <c:v>296</c:v>
                </c:pt>
                <c:pt idx="2248">
                  <c:v>331</c:v>
                </c:pt>
                <c:pt idx="2249">
                  <c:v>252</c:v>
                </c:pt>
                <c:pt idx="2250">
                  <c:v>338</c:v>
                </c:pt>
                <c:pt idx="2251">
                  <c:v>154</c:v>
                </c:pt>
                <c:pt idx="2252">
                  <c:v>166</c:v>
                </c:pt>
                <c:pt idx="2253">
                  <c:v>466</c:v>
                </c:pt>
                <c:pt idx="2254">
                  <c:v>310</c:v>
                </c:pt>
                <c:pt idx="2255">
                  <c:v>249</c:v>
                </c:pt>
                <c:pt idx="2256">
                  <c:v>266</c:v>
                </c:pt>
                <c:pt idx="2257">
                  <c:v>9</c:v>
                </c:pt>
                <c:pt idx="2258">
                  <c:v>410</c:v>
                </c:pt>
                <c:pt idx="2259">
                  <c:v>178</c:v>
                </c:pt>
                <c:pt idx="2260">
                  <c:v>156</c:v>
                </c:pt>
                <c:pt idx="2261">
                  <c:v>357</c:v>
                </c:pt>
                <c:pt idx="2262">
                  <c:v>341</c:v>
                </c:pt>
                <c:pt idx="2263">
                  <c:v>312</c:v>
                </c:pt>
                <c:pt idx="2264">
                  <c:v>313</c:v>
                </c:pt>
                <c:pt idx="2265">
                  <c:v>115</c:v>
                </c:pt>
                <c:pt idx="2266">
                  <c:v>380</c:v>
                </c:pt>
                <c:pt idx="2267">
                  <c:v>90</c:v>
                </c:pt>
                <c:pt idx="2268">
                  <c:v>340</c:v>
                </c:pt>
                <c:pt idx="2269">
                  <c:v>201</c:v>
                </c:pt>
                <c:pt idx="2270">
                  <c:v>222</c:v>
                </c:pt>
                <c:pt idx="2271">
                  <c:v>100</c:v>
                </c:pt>
                <c:pt idx="2272">
                  <c:v>207</c:v>
                </c:pt>
                <c:pt idx="2273">
                  <c:v>207</c:v>
                </c:pt>
                <c:pt idx="2274">
                  <c:v>345</c:v>
                </c:pt>
                <c:pt idx="2275">
                  <c:v>-113</c:v>
                </c:pt>
                <c:pt idx="2276">
                  <c:v>236</c:v>
                </c:pt>
                <c:pt idx="2277">
                  <c:v>203</c:v>
                </c:pt>
                <c:pt idx="2278">
                  <c:v>-11</c:v>
                </c:pt>
                <c:pt idx="2279">
                  <c:v>192</c:v>
                </c:pt>
                <c:pt idx="2280">
                  <c:v>237</c:v>
                </c:pt>
                <c:pt idx="2281">
                  <c:v>241</c:v>
                </c:pt>
                <c:pt idx="2282">
                  <c:v>190</c:v>
                </c:pt>
                <c:pt idx="2283">
                  <c:v>184</c:v>
                </c:pt>
                <c:pt idx="2284">
                  <c:v>152</c:v>
                </c:pt>
                <c:pt idx="2285">
                  <c:v>395</c:v>
                </c:pt>
                <c:pt idx="2286">
                  <c:v>276</c:v>
                </c:pt>
                <c:pt idx="2287">
                  <c:v>405</c:v>
                </c:pt>
                <c:pt idx="2288">
                  <c:v>210</c:v>
                </c:pt>
                <c:pt idx="2289">
                  <c:v>63</c:v>
                </c:pt>
                <c:pt idx="2290">
                  <c:v>247</c:v>
                </c:pt>
                <c:pt idx="2291">
                  <c:v>265</c:v>
                </c:pt>
                <c:pt idx="2292">
                  <c:v>275</c:v>
                </c:pt>
                <c:pt idx="2293">
                  <c:v>196</c:v>
                </c:pt>
                <c:pt idx="2294">
                  <c:v>269</c:v>
                </c:pt>
                <c:pt idx="2295">
                  <c:v>239</c:v>
                </c:pt>
                <c:pt idx="2296">
                  <c:v>302</c:v>
                </c:pt>
                <c:pt idx="2297">
                  <c:v>371</c:v>
                </c:pt>
                <c:pt idx="2298">
                  <c:v>311</c:v>
                </c:pt>
                <c:pt idx="2299">
                  <c:v>203</c:v>
                </c:pt>
                <c:pt idx="2300">
                  <c:v>421</c:v>
                </c:pt>
                <c:pt idx="2301">
                  <c:v>276</c:v>
                </c:pt>
                <c:pt idx="2302">
                  <c:v>230</c:v>
                </c:pt>
                <c:pt idx="2303">
                  <c:v>290</c:v>
                </c:pt>
                <c:pt idx="2304">
                  <c:v>433</c:v>
                </c:pt>
                <c:pt idx="2305">
                  <c:v>423</c:v>
                </c:pt>
                <c:pt idx="2306">
                  <c:v>255</c:v>
                </c:pt>
                <c:pt idx="2307">
                  <c:v>361</c:v>
                </c:pt>
                <c:pt idx="2308">
                  <c:v>358</c:v>
                </c:pt>
                <c:pt idx="2309">
                  <c:v>273</c:v>
                </c:pt>
                <c:pt idx="2310">
                  <c:v>317</c:v>
                </c:pt>
                <c:pt idx="2311">
                  <c:v>224</c:v>
                </c:pt>
                <c:pt idx="2312">
                  <c:v>443</c:v>
                </c:pt>
                <c:pt idx="2313">
                  <c:v>139</c:v>
                </c:pt>
                <c:pt idx="2314">
                  <c:v>308</c:v>
                </c:pt>
                <c:pt idx="2315">
                  <c:v>198</c:v>
                </c:pt>
                <c:pt idx="2316">
                  <c:v>227</c:v>
                </c:pt>
                <c:pt idx="2317">
                  <c:v>397</c:v>
                </c:pt>
                <c:pt idx="2318">
                  <c:v>296</c:v>
                </c:pt>
                <c:pt idx="2319">
                  <c:v>477</c:v>
                </c:pt>
                <c:pt idx="2320">
                  <c:v>426</c:v>
                </c:pt>
                <c:pt idx="2321">
                  <c:v>-145</c:v>
                </c:pt>
                <c:pt idx="2322">
                  <c:v>109</c:v>
                </c:pt>
                <c:pt idx="2323">
                  <c:v>-119</c:v>
                </c:pt>
                <c:pt idx="2324">
                  <c:v>-214</c:v>
                </c:pt>
                <c:pt idx="2325">
                  <c:v>-138</c:v>
                </c:pt>
                <c:pt idx="2326">
                  <c:v>213</c:v>
                </c:pt>
                <c:pt idx="2327">
                  <c:v>-166</c:v>
                </c:pt>
                <c:pt idx="2328">
                  <c:v>-138</c:v>
                </c:pt>
                <c:pt idx="2329">
                  <c:v>74</c:v>
                </c:pt>
                <c:pt idx="2330">
                  <c:v>-11</c:v>
                </c:pt>
                <c:pt idx="2331">
                  <c:v>323</c:v>
                </c:pt>
              </c:numCache>
            </c:numRef>
          </c:xVal>
          <c:yVal>
            <c:numRef>
              <c:f>Sheet1!$B$1:$B$2332</c:f>
              <c:numCache>
                <c:formatCode>General</c:formatCode>
                <c:ptCount val="2332"/>
                <c:pt idx="0">
                  <c:v>172</c:v>
                </c:pt>
                <c:pt idx="1">
                  <c:v>300</c:v>
                </c:pt>
                <c:pt idx="2">
                  <c:v>101</c:v>
                </c:pt>
                <c:pt idx="3">
                  <c:v>238</c:v>
                </c:pt>
                <c:pt idx="4">
                  <c:v>210</c:v>
                </c:pt>
                <c:pt idx="5">
                  <c:v>211</c:v>
                </c:pt>
                <c:pt idx="6">
                  <c:v>293</c:v>
                </c:pt>
                <c:pt idx="7">
                  <c:v>203</c:v>
                </c:pt>
                <c:pt idx="8">
                  <c:v>291</c:v>
                </c:pt>
                <c:pt idx="9">
                  <c:v>414</c:v>
                </c:pt>
                <c:pt idx="10">
                  <c:v>199</c:v>
                </c:pt>
                <c:pt idx="11">
                  <c:v>205</c:v>
                </c:pt>
                <c:pt idx="12">
                  <c:v>25</c:v>
                </c:pt>
                <c:pt idx="13">
                  <c:v>189</c:v>
                </c:pt>
                <c:pt idx="14">
                  <c:v>448</c:v>
                </c:pt>
                <c:pt idx="15">
                  <c:v>355</c:v>
                </c:pt>
                <c:pt idx="16">
                  <c:v>345</c:v>
                </c:pt>
                <c:pt idx="17">
                  <c:v>232</c:v>
                </c:pt>
                <c:pt idx="18">
                  <c:v>183</c:v>
                </c:pt>
                <c:pt idx="19">
                  <c:v>311</c:v>
                </c:pt>
                <c:pt idx="20">
                  <c:v>43</c:v>
                </c:pt>
                <c:pt idx="21">
                  <c:v>287</c:v>
                </c:pt>
                <c:pt idx="22">
                  <c:v>187</c:v>
                </c:pt>
                <c:pt idx="23">
                  <c:v>146</c:v>
                </c:pt>
                <c:pt idx="24">
                  <c:v>601</c:v>
                </c:pt>
                <c:pt idx="25">
                  <c:v>373</c:v>
                </c:pt>
                <c:pt idx="26">
                  <c:v>476</c:v>
                </c:pt>
                <c:pt idx="27">
                  <c:v>643</c:v>
                </c:pt>
                <c:pt idx="28">
                  <c:v>218</c:v>
                </c:pt>
                <c:pt idx="29">
                  <c:v>558</c:v>
                </c:pt>
                <c:pt idx="30">
                  <c:v>55</c:v>
                </c:pt>
                <c:pt idx="31">
                  <c:v>396</c:v>
                </c:pt>
                <c:pt idx="32">
                  <c:v>400</c:v>
                </c:pt>
                <c:pt idx="33">
                  <c:v>128</c:v>
                </c:pt>
                <c:pt idx="34">
                  <c:v>245</c:v>
                </c:pt>
                <c:pt idx="35">
                  <c:v>-1</c:v>
                </c:pt>
                <c:pt idx="36">
                  <c:v>315</c:v>
                </c:pt>
                <c:pt idx="37">
                  <c:v>343</c:v>
                </c:pt>
                <c:pt idx="38">
                  <c:v>346</c:v>
                </c:pt>
                <c:pt idx="39">
                  <c:v>258</c:v>
                </c:pt>
                <c:pt idx="40">
                  <c:v>308</c:v>
                </c:pt>
                <c:pt idx="41">
                  <c:v>457</c:v>
                </c:pt>
                <c:pt idx="42">
                  <c:v>234</c:v>
                </c:pt>
                <c:pt idx="43">
                  <c:v>125</c:v>
                </c:pt>
                <c:pt idx="44">
                  <c:v>275</c:v>
                </c:pt>
                <c:pt idx="45">
                  <c:v>256</c:v>
                </c:pt>
                <c:pt idx="46">
                  <c:v>388</c:v>
                </c:pt>
                <c:pt idx="47">
                  <c:v>254</c:v>
                </c:pt>
                <c:pt idx="48">
                  <c:v>348</c:v>
                </c:pt>
                <c:pt idx="49">
                  <c:v>219</c:v>
                </c:pt>
                <c:pt idx="50">
                  <c:v>383</c:v>
                </c:pt>
                <c:pt idx="51">
                  <c:v>31</c:v>
                </c:pt>
                <c:pt idx="52">
                  <c:v>320</c:v>
                </c:pt>
                <c:pt idx="53">
                  <c:v>238</c:v>
                </c:pt>
                <c:pt idx="54">
                  <c:v>133</c:v>
                </c:pt>
                <c:pt idx="55">
                  <c:v>241</c:v>
                </c:pt>
                <c:pt idx="56">
                  <c:v>276</c:v>
                </c:pt>
                <c:pt idx="57">
                  <c:v>245</c:v>
                </c:pt>
                <c:pt idx="58">
                  <c:v>696</c:v>
                </c:pt>
                <c:pt idx="59">
                  <c:v>233</c:v>
                </c:pt>
                <c:pt idx="60">
                  <c:v>185</c:v>
                </c:pt>
                <c:pt idx="61">
                  <c:v>272</c:v>
                </c:pt>
                <c:pt idx="62">
                  <c:v>294</c:v>
                </c:pt>
                <c:pt idx="63">
                  <c:v>252</c:v>
                </c:pt>
                <c:pt idx="64">
                  <c:v>403</c:v>
                </c:pt>
                <c:pt idx="65">
                  <c:v>326</c:v>
                </c:pt>
                <c:pt idx="66">
                  <c:v>226</c:v>
                </c:pt>
                <c:pt idx="67">
                  <c:v>356</c:v>
                </c:pt>
                <c:pt idx="68">
                  <c:v>247</c:v>
                </c:pt>
                <c:pt idx="69">
                  <c:v>424</c:v>
                </c:pt>
                <c:pt idx="70">
                  <c:v>275</c:v>
                </c:pt>
                <c:pt idx="71">
                  <c:v>337</c:v>
                </c:pt>
                <c:pt idx="72">
                  <c:v>316</c:v>
                </c:pt>
                <c:pt idx="73">
                  <c:v>412</c:v>
                </c:pt>
                <c:pt idx="74">
                  <c:v>254</c:v>
                </c:pt>
                <c:pt idx="75">
                  <c:v>354</c:v>
                </c:pt>
                <c:pt idx="76">
                  <c:v>159</c:v>
                </c:pt>
                <c:pt idx="77">
                  <c:v>552</c:v>
                </c:pt>
                <c:pt idx="78">
                  <c:v>288</c:v>
                </c:pt>
                <c:pt idx="79">
                  <c:v>448</c:v>
                </c:pt>
                <c:pt idx="80">
                  <c:v>-142</c:v>
                </c:pt>
                <c:pt idx="81">
                  <c:v>149</c:v>
                </c:pt>
                <c:pt idx="82">
                  <c:v>160</c:v>
                </c:pt>
                <c:pt idx="83">
                  <c:v>-71</c:v>
                </c:pt>
                <c:pt idx="84">
                  <c:v>-103</c:v>
                </c:pt>
                <c:pt idx="85">
                  <c:v>172</c:v>
                </c:pt>
                <c:pt idx="86">
                  <c:v>-128</c:v>
                </c:pt>
                <c:pt idx="87">
                  <c:v>-71</c:v>
                </c:pt>
                <c:pt idx="88">
                  <c:v>222</c:v>
                </c:pt>
                <c:pt idx="89">
                  <c:v>5</c:v>
                </c:pt>
                <c:pt idx="90">
                  <c:v>64</c:v>
                </c:pt>
                <c:pt idx="91">
                  <c:v>44</c:v>
                </c:pt>
                <c:pt idx="92">
                  <c:v>242</c:v>
                </c:pt>
                <c:pt idx="93">
                  <c:v>169</c:v>
                </c:pt>
                <c:pt idx="94">
                  <c:v>-25</c:v>
                </c:pt>
                <c:pt idx="95">
                  <c:v>164</c:v>
                </c:pt>
                <c:pt idx="96">
                  <c:v>-20</c:v>
                </c:pt>
                <c:pt idx="97">
                  <c:v>229</c:v>
                </c:pt>
                <c:pt idx="98">
                  <c:v>7</c:v>
                </c:pt>
                <c:pt idx="99">
                  <c:v>-22</c:v>
                </c:pt>
                <c:pt idx="100">
                  <c:v>129</c:v>
                </c:pt>
                <c:pt idx="101">
                  <c:v>129</c:v>
                </c:pt>
                <c:pt idx="102">
                  <c:v>118</c:v>
                </c:pt>
                <c:pt idx="103">
                  <c:v>-131</c:v>
                </c:pt>
                <c:pt idx="104">
                  <c:v>164</c:v>
                </c:pt>
                <c:pt idx="105">
                  <c:v>-183</c:v>
                </c:pt>
                <c:pt idx="106">
                  <c:v>-479</c:v>
                </c:pt>
                <c:pt idx="107">
                  <c:v>-131</c:v>
                </c:pt>
                <c:pt idx="108">
                  <c:v>-53</c:v>
                </c:pt>
                <c:pt idx="109">
                  <c:v>-89</c:v>
                </c:pt>
                <c:pt idx="110">
                  <c:v>245</c:v>
                </c:pt>
                <c:pt idx="111">
                  <c:v>10</c:v>
                </c:pt>
                <c:pt idx="112">
                  <c:v>-146</c:v>
                </c:pt>
                <c:pt idx="113">
                  <c:v>294</c:v>
                </c:pt>
                <c:pt idx="114">
                  <c:v>122</c:v>
                </c:pt>
                <c:pt idx="115">
                  <c:v>157</c:v>
                </c:pt>
                <c:pt idx="116">
                  <c:v>73</c:v>
                </c:pt>
                <c:pt idx="117">
                  <c:v>62</c:v>
                </c:pt>
                <c:pt idx="118">
                  <c:v>252</c:v>
                </c:pt>
                <c:pt idx="119">
                  <c:v>391</c:v>
                </c:pt>
                <c:pt idx="120">
                  <c:v>369</c:v>
                </c:pt>
                <c:pt idx="121">
                  <c:v>255</c:v>
                </c:pt>
                <c:pt idx="122">
                  <c:v>-163</c:v>
                </c:pt>
                <c:pt idx="123">
                  <c:v>6</c:v>
                </c:pt>
                <c:pt idx="124">
                  <c:v>227</c:v>
                </c:pt>
                <c:pt idx="125">
                  <c:v>-131</c:v>
                </c:pt>
                <c:pt idx="126">
                  <c:v>104</c:v>
                </c:pt>
                <c:pt idx="127">
                  <c:v>142</c:v>
                </c:pt>
                <c:pt idx="128">
                  <c:v>73</c:v>
                </c:pt>
                <c:pt idx="129">
                  <c:v>169</c:v>
                </c:pt>
                <c:pt idx="130">
                  <c:v>125</c:v>
                </c:pt>
                <c:pt idx="131">
                  <c:v>-40</c:v>
                </c:pt>
                <c:pt idx="132">
                  <c:v>-102</c:v>
                </c:pt>
                <c:pt idx="133">
                  <c:v>171</c:v>
                </c:pt>
                <c:pt idx="134">
                  <c:v>217</c:v>
                </c:pt>
                <c:pt idx="135">
                  <c:v>-137</c:v>
                </c:pt>
                <c:pt idx="136">
                  <c:v>159</c:v>
                </c:pt>
                <c:pt idx="137">
                  <c:v>-8</c:v>
                </c:pt>
                <c:pt idx="138">
                  <c:v>109</c:v>
                </c:pt>
                <c:pt idx="139">
                  <c:v>151</c:v>
                </c:pt>
                <c:pt idx="140">
                  <c:v>202</c:v>
                </c:pt>
                <c:pt idx="141">
                  <c:v>171</c:v>
                </c:pt>
                <c:pt idx="142">
                  <c:v>104</c:v>
                </c:pt>
                <c:pt idx="143">
                  <c:v>-153</c:v>
                </c:pt>
                <c:pt idx="144">
                  <c:v>501</c:v>
                </c:pt>
                <c:pt idx="145">
                  <c:v>-25</c:v>
                </c:pt>
                <c:pt idx="146">
                  <c:v>228</c:v>
                </c:pt>
                <c:pt idx="147">
                  <c:v>95</c:v>
                </c:pt>
                <c:pt idx="148">
                  <c:v>110</c:v>
                </c:pt>
                <c:pt idx="149">
                  <c:v>-106</c:v>
                </c:pt>
                <c:pt idx="150">
                  <c:v>-8</c:v>
                </c:pt>
                <c:pt idx="151">
                  <c:v>168</c:v>
                </c:pt>
                <c:pt idx="152">
                  <c:v>325</c:v>
                </c:pt>
                <c:pt idx="153">
                  <c:v>253</c:v>
                </c:pt>
                <c:pt idx="154">
                  <c:v>28</c:v>
                </c:pt>
                <c:pt idx="155">
                  <c:v>335</c:v>
                </c:pt>
                <c:pt idx="156">
                  <c:v>249</c:v>
                </c:pt>
                <c:pt idx="157">
                  <c:v>136</c:v>
                </c:pt>
                <c:pt idx="158">
                  <c:v>61</c:v>
                </c:pt>
                <c:pt idx="159">
                  <c:v>221</c:v>
                </c:pt>
                <c:pt idx="160">
                  <c:v>-61</c:v>
                </c:pt>
                <c:pt idx="161">
                  <c:v>116</c:v>
                </c:pt>
                <c:pt idx="162">
                  <c:v>-78</c:v>
                </c:pt>
                <c:pt idx="163">
                  <c:v>-14</c:v>
                </c:pt>
                <c:pt idx="164">
                  <c:v>106</c:v>
                </c:pt>
                <c:pt idx="165">
                  <c:v>-161</c:v>
                </c:pt>
                <c:pt idx="166">
                  <c:v>159</c:v>
                </c:pt>
                <c:pt idx="167">
                  <c:v>-102</c:v>
                </c:pt>
                <c:pt idx="168">
                  <c:v>141</c:v>
                </c:pt>
                <c:pt idx="169">
                  <c:v>323</c:v>
                </c:pt>
                <c:pt idx="170">
                  <c:v>157</c:v>
                </c:pt>
                <c:pt idx="171">
                  <c:v>72</c:v>
                </c:pt>
                <c:pt idx="172">
                  <c:v>-34</c:v>
                </c:pt>
                <c:pt idx="173">
                  <c:v>58</c:v>
                </c:pt>
                <c:pt idx="174">
                  <c:v>173</c:v>
                </c:pt>
                <c:pt idx="175">
                  <c:v>-23</c:v>
                </c:pt>
                <c:pt idx="176">
                  <c:v>0</c:v>
                </c:pt>
                <c:pt idx="177">
                  <c:v>360</c:v>
                </c:pt>
                <c:pt idx="178">
                  <c:v>140</c:v>
                </c:pt>
                <c:pt idx="179">
                  <c:v>-141</c:v>
                </c:pt>
                <c:pt idx="180">
                  <c:v>67</c:v>
                </c:pt>
                <c:pt idx="181">
                  <c:v>-453</c:v>
                </c:pt>
                <c:pt idx="182">
                  <c:v>273</c:v>
                </c:pt>
                <c:pt idx="183">
                  <c:v>306</c:v>
                </c:pt>
                <c:pt idx="184">
                  <c:v>306</c:v>
                </c:pt>
                <c:pt idx="185">
                  <c:v>499</c:v>
                </c:pt>
                <c:pt idx="186">
                  <c:v>-114</c:v>
                </c:pt>
                <c:pt idx="187">
                  <c:v>422</c:v>
                </c:pt>
                <c:pt idx="188">
                  <c:v>338</c:v>
                </c:pt>
                <c:pt idx="189">
                  <c:v>215</c:v>
                </c:pt>
                <c:pt idx="190">
                  <c:v>197</c:v>
                </c:pt>
                <c:pt idx="191">
                  <c:v>321</c:v>
                </c:pt>
                <c:pt idx="192">
                  <c:v>317</c:v>
                </c:pt>
                <c:pt idx="193">
                  <c:v>356</c:v>
                </c:pt>
                <c:pt idx="194">
                  <c:v>310</c:v>
                </c:pt>
                <c:pt idx="195">
                  <c:v>112</c:v>
                </c:pt>
                <c:pt idx="196">
                  <c:v>512</c:v>
                </c:pt>
                <c:pt idx="197">
                  <c:v>-69</c:v>
                </c:pt>
                <c:pt idx="198">
                  <c:v>388</c:v>
                </c:pt>
                <c:pt idx="199">
                  <c:v>196</c:v>
                </c:pt>
                <c:pt idx="200">
                  <c:v>12</c:v>
                </c:pt>
                <c:pt idx="201">
                  <c:v>12</c:v>
                </c:pt>
                <c:pt idx="202">
                  <c:v>64</c:v>
                </c:pt>
                <c:pt idx="203">
                  <c:v>113</c:v>
                </c:pt>
                <c:pt idx="204">
                  <c:v>19</c:v>
                </c:pt>
                <c:pt idx="205">
                  <c:v>143</c:v>
                </c:pt>
                <c:pt idx="206">
                  <c:v>151</c:v>
                </c:pt>
                <c:pt idx="207">
                  <c:v>-87</c:v>
                </c:pt>
                <c:pt idx="208">
                  <c:v>-3</c:v>
                </c:pt>
                <c:pt idx="209">
                  <c:v>244</c:v>
                </c:pt>
                <c:pt idx="210">
                  <c:v>17</c:v>
                </c:pt>
                <c:pt idx="211">
                  <c:v>-25</c:v>
                </c:pt>
                <c:pt idx="212">
                  <c:v>182</c:v>
                </c:pt>
                <c:pt idx="213">
                  <c:v>-81</c:v>
                </c:pt>
                <c:pt idx="214">
                  <c:v>119</c:v>
                </c:pt>
                <c:pt idx="215">
                  <c:v>346</c:v>
                </c:pt>
                <c:pt idx="216">
                  <c:v>205</c:v>
                </c:pt>
                <c:pt idx="217">
                  <c:v>208</c:v>
                </c:pt>
                <c:pt idx="218">
                  <c:v>344</c:v>
                </c:pt>
                <c:pt idx="219">
                  <c:v>350</c:v>
                </c:pt>
                <c:pt idx="220">
                  <c:v>189</c:v>
                </c:pt>
                <c:pt idx="221">
                  <c:v>156</c:v>
                </c:pt>
                <c:pt idx="222">
                  <c:v>421</c:v>
                </c:pt>
                <c:pt idx="223">
                  <c:v>563</c:v>
                </c:pt>
                <c:pt idx="224">
                  <c:v>454</c:v>
                </c:pt>
                <c:pt idx="225">
                  <c:v>422</c:v>
                </c:pt>
                <c:pt idx="226">
                  <c:v>227</c:v>
                </c:pt>
                <c:pt idx="227">
                  <c:v>531</c:v>
                </c:pt>
                <c:pt idx="228">
                  <c:v>-59</c:v>
                </c:pt>
                <c:pt idx="229">
                  <c:v>-121</c:v>
                </c:pt>
                <c:pt idx="230">
                  <c:v>-109</c:v>
                </c:pt>
                <c:pt idx="231">
                  <c:v>-174</c:v>
                </c:pt>
                <c:pt idx="232">
                  <c:v>-69</c:v>
                </c:pt>
                <c:pt idx="233">
                  <c:v>-170</c:v>
                </c:pt>
                <c:pt idx="234">
                  <c:v>143</c:v>
                </c:pt>
                <c:pt idx="235">
                  <c:v>24</c:v>
                </c:pt>
                <c:pt idx="236">
                  <c:v>157</c:v>
                </c:pt>
                <c:pt idx="237">
                  <c:v>92</c:v>
                </c:pt>
                <c:pt idx="238">
                  <c:v>-74</c:v>
                </c:pt>
                <c:pt idx="239">
                  <c:v>82</c:v>
                </c:pt>
                <c:pt idx="240">
                  <c:v>-24</c:v>
                </c:pt>
                <c:pt idx="241">
                  <c:v>-115</c:v>
                </c:pt>
                <c:pt idx="242">
                  <c:v>321</c:v>
                </c:pt>
                <c:pt idx="243">
                  <c:v>184</c:v>
                </c:pt>
                <c:pt idx="244">
                  <c:v>-108</c:v>
                </c:pt>
                <c:pt idx="245">
                  <c:v>107</c:v>
                </c:pt>
                <c:pt idx="246">
                  <c:v>-71</c:v>
                </c:pt>
                <c:pt idx="247">
                  <c:v>132</c:v>
                </c:pt>
                <c:pt idx="248">
                  <c:v>-11</c:v>
                </c:pt>
                <c:pt idx="249">
                  <c:v>69</c:v>
                </c:pt>
                <c:pt idx="250">
                  <c:v>-80</c:v>
                </c:pt>
                <c:pt idx="251">
                  <c:v>255</c:v>
                </c:pt>
                <c:pt idx="252">
                  <c:v>-8</c:v>
                </c:pt>
                <c:pt idx="253">
                  <c:v>193</c:v>
                </c:pt>
                <c:pt idx="254">
                  <c:v>5</c:v>
                </c:pt>
                <c:pt idx="255">
                  <c:v>21</c:v>
                </c:pt>
                <c:pt idx="256">
                  <c:v>-125</c:v>
                </c:pt>
                <c:pt idx="257">
                  <c:v>88</c:v>
                </c:pt>
                <c:pt idx="258">
                  <c:v>41</c:v>
                </c:pt>
                <c:pt idx="259">
                  <c:v>57</c:v>
                </c:pt>
                <c:pt idx="260">
                  <c:v>-6</c:v>
                </c:pt>
                <c:pt idx="261">
                  <c:v>173</c:v>
                </c:pt>
                <c:pt idx="262">
                  <c:v>103</c:v>
                </c:pt>
                <c:pt idx="263">
                  <c:v>107</c:v>
                </c:pt>
                <c:pt idx="264">
                  <c:v>-284</c:v>
                </c:pt>
                <c:pt idx="265">
                  <c:v>-43</c:v>
                </c:pt>
                <c:pt idx="266">
                  <c:v>271</c:v>
                </c:pt>
                <c:pt idx="267">
                  <c:v>65</c:v>
                </c:pt>
                <c:pt idx="268">
                  <c:v>181</c:v>
                </c:pt>
                <c:pt idx="269">
                  <c:v>90</c:v>
                </c:pt>
                <c:pt idx="270">
                  <c:v>86</c:v>
                </c:pt>
                <c:pt idx="271">
                  <c:v>95</c:v>
                </c:pt>
                <c:pt idx="272">
                  <c:v>206</c:v>
                </c:pt>
                <c:pt idx="273">
                  <c:v>-74</c:v>
                </c:pt>
                <c:pt idx="274">
                  <c:v>273</c:v>
                </c:pt>
                <c:pt idx="275">
                  <c:v>114</c:v>
                </c:pt>
                <c:pt idx="276">
                  <c:v>273</c:v>
                </c:pt>
                <c:pt idx="277">
                  <c:v>253</c:v>
                </c:pt>
                <c:pt idx="278">
                  <c:v>198</c:v>
                </c:pt>
                <c:pt idx="279">
                  <c:v>4</c:v>
                </c:pt>
                <c:pt idx="280">
                  <c:v>-30</c:v>
                </c:pt>
                <c:pt idx="281">
                  <c:v>-103</c:v>
                </c:pt>
                <c:pt idx="282">
                  <c:v>65</c:v>
                </c:pt>
                <c:pt idx="283">
                  <c:v>12</c:v>
                </c:pt>
                <c:pt idx="284">
                  <c:v>55</c:v>
                </c:pt>
                <c:pt idx="285">
                  <c:v>-199</c:v>
                </c:pt>
                <c:pt idx="286">
                  <c:v>231</c:v>
                </c:pt>
                <c:pt idx="287">
                  <c:v>76</c:v>
                </c:pt>
                <c:pt idx="288">
                  <c:v>16</c:v>
                </c:pt>
                <c:pt idx="289">
                  <c:v>49</c:v>
                </c:pt>
                <c:pt idx="290">
                  <c:v>96</c:v>
                </c:pt>
                <c:pt idx="291">
                  <c:v>-134</c:v>
                </c:pt>
                <c:pt idx="292">
                  <c:v>-14</c:v>
                </c:pt>
                <c:pt idx="293">
                  <c:v>307</c:v>
                </c:pt>
                <c:pt idx="294">
                  <c:v>200</c:v>
                </c:pt>
                <c:pt idx="295">
                  <c:v>167</c:v>
                </c:pt>
                <c:pt idx="296">
                  <c:v>62</c:v>
                </c:pt>
                <c:pt idx="297">
                  <c:v>255</c:v>
                </c:pt>
                <c:pt idx="298">
                  <c:v>133</c:v>
                </c:pt>
                <c:pt idx="299">
                  <c:v>136</c:v>
                </c:pt>
                <c:pt idx="300">
                  <c:v>80</c:v>
                </c:pt>
                <c:pt idx="301">
                  <c:v>357</c:v>
                </c:pt>
                <c:pt idx="302">
                  <c:v>12</c:v>
                </c:pt>
                <c:pt idx="303">
                  <c:v>151</c:v>
                </c:pt>
                <c:pt idx="304">
                  <c:v>-54</c:v>
                </c:pt>
                <c:pt idx="305">
                  <c:v>54</c:v>
                </c:pt>
                <c:pt idx="306">
                  <c:v>-95</c:v>
                </c:pt>
                <c:pt idx="307">
                  <c:v>-27</c:v>
                </c:pt>
                <c:pt idx="308">
                  <c:v>-162</c:v>
                </c:pt>
                <c:pt idx="309">
                  <c:v>-22</c:v>
                </c:pt>
                <c:pt idx="310">
                  <c:v>184</c:v>
                </c:pt>
                <c:pt idx="311">
                  <c:v>50</c:v>
                </c:pt>
                <c:pt idx="312">
                  <c:v>-131</c:v>
                </c:pt>
                <c:pt idx="313">
                  <c:v>234</c:v>
                </c:pt>
                <c:pt idx="314">
                  <c:v>107</c:v>
                </c:pt>
                <c:pt idx="315">
                  <c:v>229</c:v>
                </c:pt>
                <c:pt idx="316">
                  <c:v>46</c:v>
                </c:pt>
                <c:pt idx="317">
                  <c:v>50</c:v>
                </c:pt>
                <c:pt idx="318">
                  <c:v>297</c:v>
                </c:pt>
                <c:pt idx="319">
                  <c:v>326</c:v>
                </c:pt>
                <c:pt idx="320">
                  <c:v>-82</c:v>
                </c:pt>
                <c:pt idx="321">
                  <c:v>-158</c:v>
                </c:pt>
                <c:pt idx="322">
                  <c:v>-119</c:v>
                </c:pt>
                <c:pt idx="323">
                  <c:v>11</c:v>
                </c:pt>
                <c:pt idx="324">
                  <c:v>116</c:v>
                </c:pt>
                <c:pt idx="325">
                  <c:v>-18</c:v>
                </c:pt>
                <c:pt idx="326">
                  <c:v>-183</c:v>
                </c:pt>
                <c:pt idx="327">
                  <c:v>144</c:v>
                </c:pt>
                <c:pt idx="328">
                  <c:v>-11</c:v>
                </c:pt>
                <c:pt idx="329">
                  <c:v>-130</c:v>
                </c:pt>
                <c:pt idx="330">
                  <c:v>90</c:v>
                </c:pt>
                <c:pt idx="331">
                  <c:v>-24</c:v>
                </c:pt>
                <c:pt idx="332">
                  <c:v>191</c:v>
                </c:pt>
                <c:pt idx="333">
                  <c:v>93</c:v>
                </c:pt>
                <c:pt idx="334">
                  <c:v>93</c:v>
                </c:pt>
                <c:pt idx="335">
                  <c:v>231</c:v>
                </c:pt>
                <c:pt idx="336">
                  <c:v>96</c:v>
                </c:pt>
                <c:pt idx="337">
                  <c:v>28</c:v>
                </c:pt>
                <c:pt idx="338">
                  <c:v>61</c:v>
                </c:pt>
                <c:pt idx="339">
                  <c:v>145</c:v>
                </c:pt>
                <c:pt idx="340">
                  <c:v>276</c:v>
                </c:pt>
                <c:pt idx="341">
                  <c:v>147</c:v>
                </c:pt>
                <c:pt idx="342">
                  <c:v>315</c:v>
                </c:pt>
                <c:pt idx="343">
                  <c:v>28</c:v>
                </c:pt>
                <c:pt idx="344">
                  <c:v>60</c:v>
                </c:pt>
                <c:pt idx="345">
                  <c:v>121</c:v>
                </c:pt>
                <c:pt idx="346">
                  <c:v>81</c:v>
                </c:pt>
                <c:pt idx="347">
                  <c:v>87</c:v>
                </c:pt>
                <c:pt idx="348">
                  <c:v>183</c:v>
                </c:pt>
                <c:pt idx="349">
                  <c:v>254</c:v>
                </c:pt>
                <c:pt idx="350">
                  <c:v>132</c:v>
                </c:pt>
                <c:pt idx="351">
                  <c:v>100</c:v>
                </c:pt>
                <c:pt idx="352">
                  <c:v>323</c:v>
                </c:pt>
                <c:pt idx="353">
                  <c:v>9</c:v>
                </c:pt>
                <c:pt idx="354">
                  <c:v>334</c:v>
                </c:pt>
                <c:pt idx="355">
                  <c:v>111</c:v>
                </c:pt>
                <c:pt idx="356">
                  <c:v>222</c:v>
                </c:pt>
                <c:pt idx="357">
                  <c:v>222</c:v>
                </c:pt>
                <c:pt idx="358">
                  <c:v>294</c:v>
                </c:pt>
                <c:pt idx="359">
                  <c:v>353</c:v>
                </c:pt>
                <c:pt idx="360">
                  <c:v>349</c:v>
                </c:pt>
                <c:pt idx="361">
                  <c:v>192</c:v>
                </c:pt>
                <c:pt idx="362">
                  <c:v>144</c:v>
                </c:pt>
                <c:pt idx="363">
                  <c:v>229</c:v>
                </c:pt>
                <c:pt idx="364">
                  <c:v>355</c:v>
                </c:pt>
                <c:pt idx="365">
                  <c:v>478</c:v>
                </c:pt>
                <c:pt idx="366">
                  <c:v>217</c:v>
                </c:pt>
                <c:pt idx="367">
                  <c:v>195</c:v>
                </c:pt>
                <c:pt idx="368">
                  <c:v>281</c:v>
                </c:pt>
                <c:pt idx="369">
                  <c:v>61</c:v>
                </c:pt>
                <c:pt idx="370">
                  <c:v>453</c:v>
                </c:pt>
                <c:pt idx="371">
                  <c:v>206</c:v>
                </c:pt>
                <c:pt idx="372">
                  <c:v>114</c:v>
                </c:pt>
                <c:pt idx="373">
                  <c:v>122</c:v>
                </c:pt>
                <c:pt idx="374">
                  <c:v>275</c:v>
                </c:pt>
                <c:pt idx="375">
                  <c:v>143</c:v>
                </c:pt>
                <c:pt idx="376">
                  <c:v>109</c:v>
                </c:pt>
                <c:pt idx="377">
                  <c:v>33</c:v>
                </c:pt>
                <c:pt idx="378">
                  <c:v>22</c:v>
                </c:pt>
                <c:pt idx="379">
                  <c:v>78</c:v>
                </c:pt>
                <c:pt idx="380">
                  <c:v>-186</c:v>
                </c:pt>
                <c:pt idx="381">
                  <c:v>259</c:v>
                </c:pt>
                <c:pt idx="382">
                  <c:v>302</c:v>
                </c:pt>
                <c:pt idx="383">
                  <c:v>281</c:v>
                </c:pt>
                <c:pt idx="384">
                  <c:v>326</c:v>
                </c:pt>
                <c:pt idx="385">
                  <c:v>304</c:v>
                </c:pt>
                <c:pt idx="386">
                  <c:v>17</c:v>
                </c:pt>
                <c:pt idx="387">
                  <c:v>223</c:v>
                </c:pt>
                <c:pt idx="388">
                  <c:v>-104</c:v>
                </c:pt>
                <c:pt idx="389">
                  <c:v>193</c:v>
                </c:pt>
                <c:pt idx="390">
                  <c:v>232</c:v>
                </c:pt>
                <c:pt idx="391">
                  <c:v>84</c:v>
                </c:pt>
                <c:pt idx="392">
                  <c:v>184</c:v>
                </c:pt>
                <c:pt idx="393">
                  <c:v>65</c:v>
                </c:pt>
                <c:pt idx="394">
                  <c:v>244</c:v>
                </c:pt>
                <c:pt idx="395">
                  <c:v>13</c:v>
                </c:pt>
                <c:pt idx="396">
                  <c:v>213</c:v>
                </c:pt>
                <c:pt idx="397">
                  <c:v>-76</c:v>
                </c:pt>
                <c:pt idx="398">
                  <c:v>276</c:v>
                </c:pt>
                <c:pt idx="399">
                  <c:v>67</c:v>
                </c:pt>
                <c:pt idx="400">
                  <c:v>131</c:v>
                </c:pt>
                <c:pt idx="401">
                  <c:v>184</c:v>
                </c:pt>
                <c:pt idx="402">
                  <c:v>162</c:v>
                </c:pt>
                <c:pt idx="403">
                  <c:v>191</c:v>
                </c:pt>
                <c:pt idx="404">
                  <c:v>403</c:v>
                </c:pt>
                <c:pt idx="405">
                  <c:v>62</c:v>
                </c:pt>
                <c:pt idx="406">
                  <c:v>239</c:v>
                </c:pt>
                <c:pt idx="407">
                  <c:v>394</c:v>
                </c:pt>
                <c:pt idx="408">
                  <c:v>130</c:v>
                </c:pt>
                <c:pt idx="409">
                  <c:v>130</c:v>
                </c:pt>
                <c:pt idx="410">
                  <c:v>395</c:v>
                </c:pt>
                <c:pt idx="411">
                  <c:v>284</c:v>
                </c:pt>
                <c:pt idx="412">
                  <c:v>170</c:v>
                </c:pt>
                <c:pt idx="413">
                  <c:v>403</c:v>
                </c:pt>
                <c:pt idx="414">
                  <c:v>71</c:v>
                </c:pt>
                <c:pt idx="415">
                  <c:v>355</c:v>
                </c:pt>
                <c:pt idx="416">
                  <c:v>314</c:v>
                </c:pt>
                <c:pt idx="417">
                  <c:v>440</c:v>
                </c:pt>
                <c:pt idx="418">
                  <c:v>273</c:v>
                </c:pt>
                <c:pt idx="419">
                  <c:v>194</c:v>
                </c:pt>
                <c:pt idx="420">
                  <c:v>392</c:v>
                </c:pt>
                <c:pt idx="421">
                  <c:v>288</c:v>
                </c:pt>
                <c:pt idx="422">
                  <c:v>-37</c:v>
                </c:pt>
                <c:pt idx="423">
                  <c:v>141</c:v>
                </c:pt>
                <c:pt idx="424">
                  <c:v>-157</c:v>
                </c:pt>
                <c:pt idx="425">
                  <c:v>-213</c:v>
                </c:pt>
                <c:pt idx="426">
                  <c:v>136</c:v>
                </c:pt>
                <c:pt idx="427">
                  <c:v>-28</c:v>
                </c:pt>
                <c:pt idx="428">
                  <c:v>199</c:v>
                </c:pt>
                <c:pt idx="429">
                  <c:v>26</c:v>
                </c:pt>
                <c:pt idx="430">
                  <c:v>289</c:v>
                </c:pt>
                <c:pt idx="431">
                  <c:v>-62</c:v>
                </c:pt>
                <c:pt idx="432">
                  <c:v>58</c:v>
                </c:pt>
                <c:pt idx="433">
                  <c:v>174</c:v>
                </c:pt>
                <c:pt idx="434">
                  <c:v>67</c:v>
                </c:pt>
                <c:pt idx="435">
                  <c:v>315</c:v>
                </c:pt>
                <c:pt idx="436">
                  <c:v>434</c:v>
                </c:pt>
                <c:pt idx="437">
                  <c:v>283</c:v>
                </c:pt>
                <c:pt idx="438">
                  <c:v>174</c:v>
                </c:pt>
                <c:pt idx="439">
                  <c:v>268</c:v>
                </c:pt>
                <c:pt idx="440">
                  <c:v>30</c:v>
                </c:pt>
                <c:pt idx="441">
                  <c:v>52</c:v>
                </c:pt>
                <c:pt idx="442">
                  <c:v>-49</c:v>
                </c:pt>
                <c:pt idx="443">
                  <c:v>195</c:v>
                </c:pt>
                <c:pt idx="444">
                  <c:v>453</c:v>
                </c:pt>
                <c:pt idx="445">
                  <c:v>195</c:v>
                </c:pt>
                <c:pt idx="446">
                  <c:v>119</c:v>
                </c:pt>
                <c:pt idx="447">
                  <c:v>23</c:v>
                </c:pt>
                <c:pt idx="448">
                  <c:v>50</c:v>
                </c:pt>
                <c:pt idx="449">
                  <c:v>247</c:v>
                </c:pt>
                <c:pt idx="450">
                  <c:v>160</c:v>
                </c:pt>
                <c:pt idx="451">
                  <c:v>216</c:v>
                </c:pt>
                <c:pt idx="452">
                  <c:v>214</c:v>
                </c:pt>
                <c:pt idx="453">
                  <c:v>56</c:v>
                </c:pt>
                <c:pt idx="454">
                  <c:v>-24</c:v>
                </c:pt>
                <c:pt idx="455">
                  <c:v>210</c:v>
                </c:pt>
                <c:pt idx="456">
                  <c:v>-142</c:v>
                </c:pt>
                <c:pt idx="457">
                  <c:v>246</c:v>
                </c:pt>
                <c:pt idx="458">
                  <c:v>53</c:v>
                </c:pt>
                <c:pt idx="459">
                  <c:v>185</c:v>
                </c:pt>
                <c:pt idx="460">
                  <c:v>116</c:v>
                </c:pt>
                <c:pt idx="461">
                  <c:v>87</c:v>
                </c:pt>
                <c:pt idx="462">
                  <c:v>46</c:v>
                </c:pt>
                <c:pt idx="463">
                  <c:v>-139</c:v>
                </c:pt>
                <c:pt idx="464">
                  <c:v>97</c:v>
                </c:pt>
                <c:pt idx="465">
                  <c:v>126</c:v>
                </c:pt>
                <c:pt idx="466">
                  <c:v>301</c:v>
                </c:pt>
                <c:pt idx="467">
                  <c:v>214</c:v>
                </c:pt>
                <c:pt idx="468">
                  <c:v>269</c:v>
                </c:pt>
                <c:pt idx="469">
                  <c:v>22</c:v>
                </c:pt>
                <c:pt idx="470">
                  <c:v>226</c:v>
                </c:pt>
                <c:pt idx="471">
                  <c:v>445</c:v>
                </c:pt>
                <c:pt idx="472">
                  <c:v>323</c:v>
                </c:pt>
                <c:pt idx="473">
                  <c:v>361</c:v>
                </c:pt>
                <c:pt idx="474">
                  <c:v>88</c:v>
                </c:pt>
                <c:pt idx="475">
                  <c:v>174</c:v>
                </c:pt>
                <c:pt idx="476">
                  <c:v>-50</c:v>
                </c:pt>
                <c:pt idx="477">
                  <c:v>40</c:v>
                </c:pt>
                <c:pt idx="478">
                  <c:v>101</c:v>
                </c:pt>
                <c:pt idx="479">
                  <c:v>182</c:v>
                </c:pt>
                <c:pt idx="480">
                  <c:v>178</c:v>
                </c:pt>
                <c:pt idx="481">
                  <c:v>150</c:v>
                </c:pt>
                <c:pt idx="482">
                  <c:v>215</c:v>
                </c:pt>
                <c:pt idx="483">
                  <c:v>254</c:v>
                </c:pt>
                <c:pt idx="484">
                  <c:v>127</c:v>
                </c:pt>
                <c:pt idx="485">
                  <c:v>-6</c:v>
                </c:pt>
                <c:pt idx="486">
                  <c:v>233</c:v>
                </c:pt>
                <c:pt idx="487">
                  <c:v>254</c:v>
                </c:pt>
                <c:pt idx="488">
                  <c:v>160</c:v>
                </c:pt>
                <c:pt idx="489">
                  <c:v>60</c:v>
                </c:pt>
                <c:pt idx="490">
                  <c:v>415</c:v>
                </c:pt>
                <c:pt idx="491">
                  <c:v>414</c:v>
                </c:pt>
                <c:pt idx="492">
                  <c:v>24</c:v>
                </c:pt>
                <c:pt idx="493">
                  <c:v>294</c:v>
                </c:pt>
                <c:pt idx="494">
                  <c:v>90</c:v>
                </c:pt>
                <c:pt idx="495">
                  <c:v>125</c:v>
                </c:pt>
                <c:pt idx="496">
                  <c:v>251</c:v>
                </c:pt>
                <c:pt idx="497">
                  <c:v>387</c:v>
                </c:pt>
                <c:pt idx="498">
                  <c:v>210</c:v>
                </c:pt>
                <c:pt idx="499">
                  <c:v>418</c:v>
                </c:pt>
                <c:pt idx="500">
                  <c:v>134</c:v>
                </c:pt>
                <c:pt idx="501">
                  <c:v>25</c:v>
                </c:pt>
                <c:pt idx="502">
                  <c:v>360</c:v>
                </c:pt>
                <c:pt idx="503">
                  <c:v>-74</c:v>
                </c:pt>
                <c:pt idx="504">
                  <c:v>-36</c:v>
                </c:pt>
                <c:pt idx="505">
                  <c:v>307</c:v>
                </c:pt>
                <c:pt idx="506">
                  <c:v>263</c:v>
                </c:pt>
                <c:pt idx="507">
                  <c:v>156</c:v>
                </c:pt>
                <c:pt idx="508">
                  <c:v>205</c:v>
                </c:pt>
                <c:pt idx="509">
                  <c:v>281</c:v>
                </c:pt>
                <c:pt idx="510">
                  <c:v>115</c:v>
                </c:pt>
                <c:pt idx="511">
                  <c:v>422</c:v>
                </c:pt>
                <c:pt idx="512">
                  <c:v>282</c:v>
                </c:pt>
                <c:pt idx="513">
                  <c:v>-9</c:v>
                </c:pt>
                <c:pt idx="514">
                  <c:v>-100</c:v>
                </c:pt>
                <c:pt idx="515">
                  <c:v>226</c:v>
                </c:pt>
                <c:pt idx="516">
                  <c:v>238</c:v>
                </c:pt>
                <c:pt idx="517">
                  <c:v>237</c:v>
                </c:pt>
                <c:pt idx="518">
                  <c:v>84</c:v>
                </c:pt>
                <c:pt idx="519">
                  <c:v>58</c:v>
                </c:pt>
                <c:pt idx="520">
                  <c:v>145</c:v>
                </c:pt>
                <c:pt idx="521">
                  <c:v>538</c:v>
                </c:pt>
                <c:pt idx="522">
                  <c:v>534</c:v>
                </c:pt>
                <c:pt idx="523">
                  <c:v>301</c:v>
                </c:pt>
                <c:pt idx="524">
                  <c:v>223</c:v>
                </c:pt>
                <c:pt idx="525">
                  <c:v>160</c:v>
                </c:pt>
                <c:pt idx="526">
                  <c:v>218</c:v>
                </c:pt>
                <c:pt idx="527">
                  <c:v>428</c:v>
                </c:pt>
                <c:pt idx="528">
                  <c:v>124</c:v>
                </c:pt>
                <c:pt idx="529">
                  <c:v>-336</c:v>
                </c:pt>
                <c:pt idx="530">
                  <c:v>-321</c:v>
                </c:pt>
                <c:pt idx="531">
                  <c:v>-175</c:v>
                </c:pt>
                <c:pt idx="532">
                  <c:v>-178</c:v>
                </c:pt>
                <c:pt idx="533">
                  <c:v>-168</c:v>
                </c:pt>
                <c:pt idx="534">
                  <c:v>-286</c:v>
                </c:pt>
                <c:pt idx="535">
                  <c:v>39</c:v>
                </c:pt>
                <c:pt idx="536">
                  <c:v>270</c:v>
                </c:pt>
                <c:pt idx="537">
                  <c:v>-14</c:v>
                </c:pt>
                <c:pt idx="538">
                  <c:v>410</c:v>
                </c:pt>
                <c:pt idx="539">
                  <c:v>208</c:v>
                </c:pt>
                <c:pt idx="540">
                  <c:v>89</c:v>
                </c:pt>
                <c:pt idx="541">
                  <c:v>116</c:v>
                </c:pt>
                <c:pt idx="542">
                  <c:v>-281</c:v>
                </c:pt>
                <c:pt idx="543">
                  <c:v>-241</c:v>
                </c:pt>
                <c:pt idx="544">
                  <c:v>282</c:v>
                </c:pt>
                <c:pt idx="545">
                  <c:v>160</c:v>
                </c:pt>
                <c:pt idx="546">
                  <c:v>-8</c:v>
                </c:pt>
                <c:pt idx="547">
                  <c:v>-181</c:v>
                </c:pt>
                <c:pt idx="548">
                  <c:v>-24</c:v>
                </c:pt>
                <c:pt idx="549">
                  <c:v>-158</c:v>
                </c:pt>
                <c:pt idx="550">
                  <c:v>118</c:v>
                </c:pt>
                <c:pt idx="551">
                  <c:v>15</c:v>
                </c:pt>
                <c:pt idx="552">
                  <c:v>59</c:v>
                </c:pt>
                <c:pt idx="553">
                  <c:v>394</c:v>
                </c:pt>
                <c:pt idx="554">
                  <c:v>232</c:v>
                </c:pt>
                <c:pt idx="555">
                  <c:v>108</c:v>
                </c:pt>
                <c:pt idx="556">
                  <c:v>198</c:v>
                </c:pt>
                <c:pt idx="557">
                  <c:v>191</c:v>
                </c:pt>
                <c:pt idx="558">
                  <c:v>-115</c:v>
                </c:pt>
                <c:pt idx="559">
                  <c:v>10</c:v>
                </c:pt>
                <c:pt idx="560">
                  <c:v>234</c:v>
                </c:pt>
                <c:pt idx="561">
                  <c:v>228</c:v>
                </c:pt>
                <c:pt idx="562">
                  <c:v>-9</c:v>
                </c:pt>
                <c:pt idx="563">
                  <c:v>52</c:v>
                </c:pt>
                <c:pt idx="564">
                  <c:v>137</c:v>
                </c:pt>
                <c:pt idx="565">
                  <c:v>287</c:v>
                </c:pt>
                <c:pt idx="566">
                  <c:v>32</c:v>
                </c:pt>
                <c:pt idx="567">
                  <c:v>152</c:v>
                </c:pt>
                <c:pt idx="568">
                  <c:v>-70</c:v>
                </c:pt>
                <c:pt idx="569">
                  <c:v>158</c:v>
                </c:pt>
                <c:pt idx="570">
                  <c:v>254</c:v>
                </c:pt>
                <c:pt idx="571">
                  <c:v>124</c:v>
                </c:pt>
                <c:pt idx="572">
                  <c:v>79</c:v>
                </c:pt>
                <c:pt idx="573">
                  <c:v>-97</c:v>
                </c:pt>
                <c:pt idx="574">
                  <c:v>59</c:v>
                </c:pt>
                <c:pt idx="575">
                  <c:v>-225</c:v>
                </c:pt>
                <c:pt idx="576">
                  <c:v>55</c:v>
                </c:pt>
                <c:pt idx="577">
                  <c:v>-45</c:v>
                </c:pt>
                <c:pt idx="578">
                  <c:v>-133</c:v>
                </c:pt>
                <c:pt idx="579">
                  <c:v>3</c:v>
                </c:pt>
                <c:pt idx="580">
                  <c:v>89</c:v>
                </c:pt>
                <c:pt idx="581">
                  <c:v>-185</c:v>
                </c:pt>
                <c:pt idx="582">
                  <c:v>184</c:v>
                </c:pt>
                <c:pt idx="583">
                  <c:v>10</c:v>
                </c:pt>
                <c:pt idx="584">
                  <c:v>-33</c:v>
                </c:pt>
                <c:pt idx="585">
                  <c:v>179</c:v>
                </c:pt>
                <c:pt idx="586">
                  <c:v>63</c:v>
                </c:pt>
                <c:pt idx="587">
                  <c:v>-297</c:v>
                </c:pt>
                <c:pt idx="588">
                  <c:v>-2</c:v>
                </c:pt>
                <c:pt idx="589">
                  <c:v>79</c:v>
                </c:pt>
                <c:pt idx="590">
                  <c:v>54</c:v>
                </c:pt>
                <c:pt idx="591">
                  <c:v>-45</c:v>
                </c:pt>
                <c:pt idx="592">
                  <c:v>72</c:v>
                </c:pt>
                <c:pt idx="593">
                  <c:v>85</c:v>
                </c:pt>
                <c:pt idx="594">
                  <c:v>5</c:v>
                </c:pt>
                <c:pt idx="595">
                  <c:v>130</c:v>
                </c:pt>
                <c:pt idx="596">
                  <c:v>-96</c:v>
                </c:pt>
                <c:pt idx="597">
                  <c:v>-101</c:v>
                </c:pt>
                <c:pt idx="598">
                  <c:v>-159</c:v>
                </c:pt>
                <c:pt idx="599">
                  <c:v>149</c:v>
                </c:pt>
                <c:pt idx="600">
                  <c:v>-43</c:v>
                </c:pt>
                <c:pt idx="601">
                  <c:v>165</c:v>
                </c:pt>
                <c:pt idx="602">
                  <c:v>-173</c:v>
                </c:pt>
                <c:pt idx="603">
                  <c:v>125</c:v>
                </c:pt>
                <c:pt idx="604">
                  <c:v>-79</c:v>
                </c:pt>
                <c:pt idx="605">
                  <c:v>14</c:v>
                </c:pt>
                <c:pt idx="606">
                  <c:v>160</c:v>
                </c:pt>
                <c:pt idx="607">
                  <c:v>44</c:v>
                </c:pt>
                <c:pt idx="608">
                  <c:v>216</c:v>
                </c:pt>
                <c:pt idx="609">
                  <c:v>255</c:v>
                </c:pt>
                <c:pt idx="610">
                  <c:v>-68</c:v>
                </c:pt>
                <c:pt idx="611">
                  <c:v>261</c:v>
                </c:pt>
                <c:pt idx="612">
                  <c:v>54</c:v>
                </c:pt>
                <c:pt idx="613">
                  <c:v>-174</c:v>
                </c:pt>
                <c:pt idx="614">
                  <c:v>267</c:v>
                </c:pt>
                <c:pt idx="615">
                  <c:v>-124</c:v>
                </c:pt>
                <c:pt idx="616">
                  <c:v>-13</c:v>
                </c:pt>
                <c:pt idx="617">
                  <c:v>106</c:v>
                </c:pt>
                <c:pt idx="618">
                  <c:v>47</c:v>
                </c:pt>
                <c:pt idx="619">
                  <c:v>209</c:v>
                </c:pt>
                <c:pt idx="620">
                  <c:v>130</c:v>
                </c:pt>
                <c:pt idx="621">
                  <c:v>13</c:v>
                </c:pt>
                <c:pt idx="622">
                  <c:v>50</c:v>
                </c:pt>
                <c:pt idx="623">
                  <c:v>112</c:v>
                </c:pt>
                <c:pt idx="624">
                  <c:v>-11</c:v>
                </c:pt>
                <c:pt idx="625">
                  <c:v>47</c:v>
                </c:pt>
                <c:pt idx="626">
                  <c:v>-13</c:v>
                </c:pt>
                <c:pt idx="627">
                  <c:v>-106</c:v>
                </c:pt>
                <c:pt idx="628">
                  <c:v>-17</c:v>
                </c:pt>
                <c:pt idx="629">
                  <c:v>48</c:v>
                </c:pt>
                <c:pt idx="630">
                  <c:v>148</c:v>
                </c:pt>
                <c:pt idx="631">
                  <c:v>-110</c:v>
                </c:pt>
                <c:pt idx="632">
                  <c:v>268</c:v>
                </c:pt>
                <c:pt idx="633">
                  <c:v>-50</c:v>
                </c:pt>
                <c:pt idx="634">
                  <c:v>334</c:v>
                </c:pt>
                <c:pt idx="635">
                  <c:v>40</c:v>
                </c:pt>
                <c:pt idx="636">
                  <c:v>216</c:v>
                </c:pt>
                <c:pt idx="637">
                  <c:v>71</c:v>
                </c:pt>
                <c:pt idx="638">
                  <c:v>53</c:v>
                </c:pt>
                <c:pt idx="639">
                  <c:v>-90</c:v>
                </c:pt>
                <c:pt idx="640">
                  <c:v>-97</c:v>
                </c:pt>
                <c:pt idx="641">
                  <c:v>285</c:v>
                </c:pt>
                <c:pt idx="642">
                  <c:v>-74</c:v>
                </c:pt>
                <c:pt idx="643">
                  <c:v>-42</c:v>
                </c:pt>
                <c:pt idx="644">
                  <c:v>309</c:v>
                </c:pt>
                <c:pt idx="645">
                  <c:v>284</c:v>
                </c:pt>
                <c:pt idx="646">
                  <c:v>311</c:v>
                </c:pt>
                <c:pt idx="647">
                  <c:v>67</c:v>
                </c:pt>
                <c:pt idx="648">
                  <c:v>7</c:v>
                </c:pt>
                <c:pt idx="649">
                  <c:v>353</c:v>
                </c:pt>
                <c:pt idx="650">
                  <c:v>66</c:v>
                </c:pt>
                <c:pt idx="651">
                  <c:v>128</c:v>
                </c:pt>
                <c:pt idx="652">
                  <c:v>92</c:v>
                </c:pt>
                <c:pt idx="653">
                  <c:v>322</c:v>
                </c:pt>
                <c:pt idx="654">
                  <c:v>7</c:v>
                </c:pt>
                <c:pt idx="655">
                  <c:v>112</c:v>
                </c:pt>
                <c:pt idx="656">
                  <c:v>320</c:v>
                </c:pt>
                <c:pt idx="657">
                  <c:v>339</c:v>
                </c:pt>
                <c:pt idx="658">
                  <c:v>521</c:v>
                </c:pt>
                <c:pt idx="659">
                  <c:v>99</c:v>
                </c:pt>
                <c:pt idx="660">
                  <c:v>-244</c:v>
                </c:pt>
                <c:pt idx="661">
                  <c:v>172</c:v>
                </c:pt>
                <c:pt idx="662">
                  <c:v>76</c:v>
                </c:pt>
                <c:pt idx="663">
                  <c:v>76</c:v>
                </c:pt>
                <c:pt idx="664">
                  <c:v>-60</c:v>
                </c:pt>
                <c:pt idx="665">
                  <c:v>-151</c:v>
                </c:pt>
                <c:pt idx="666">
                  <c:v>0</c:v>
                </c:pt>
                <c:pt idx="667">
                  <c:v>-107</c:v>
                </c:pt>
                <c:pt idx="668">
                  <c:v>21</c:v>
                </c:pt>
                <c:pt idx="669">
                  <c:v>-246</c:v>
                </c:pt>
                <c:pt idx="670">
                  <c:v>-165</c:v>
                </c:pt>
                <c:pt idx="671">
                  <c:v>0</c:v>
                </c:pt>
                <c:pt idx="672">
                  <c:v>-18</c:v>
                </c:pt>
                <c:pt idx="673">
                  <c:v>22</c:v>
                </c:pt>
                <c:pt idx="674">
                  <c:v>145</c:v>
                </c:pt>
                <c:pt idx="675">
                  <c:v>6</c:v>
                </c:pt>
                <c:pt idx="676">
                  <c:v>-41</c:v>
                </c:pt>
                <c:pt idx="677">
                  <c:v>146</c:v>
                </c:pt>
                <c:pt idx="678">
                  <c:v>-96</c:v>
                </c:pt>
                <c:pt idx="679">
                  <c:v>181</c:v>
                </c:pt>
                <c:pt idx="680">
                  <c:v>93</c:v>
                </c:pt>
                <c:pt idx="681">
                  <c:v>199</c:v>
                </c:pt>
                <c:pt idx="682">
                  <c:v>-154</c:v>
                </c:pt>
                <c:pt idx="683">
                  <c:v>38</c:v>
                </c:pt>
                <c:pt idx="684">
                  <c:v>-5</c:v>
                </c:pt>
                <c:pt idx="685">
                  <c:v>-95</c:v>
                </c:pt>
                <c:pt idx="686">
                  <c:v>-153</c:v>
                </c:pt>
                <c:pt idx="687">
                  <c:v>42</c:v>
                </c:pt>
                <c:pt idx="688">
                  <c:v>4</c:v>
                </c:pt>
                <c:pt idx="689">
                  <c:v>-87</c:v>
                </c:pt>
                <c:pt idx="690">
                  <c:v>8</c:v>
                </c:pt>
                <c:pt idx="691">
                  <c:v>-142</c:v>
                </c:pt>
                <c:pt idx="692">
                  <c:v>99</c:v>
                </c:pt>
                <c:pt idx="693">
                  <c:v>163</c:v>
                </c:pt>
                <c:pt idx="694">
                  <c:v>173</c:v>
                </c:pt>
                <c:pt idx="695">
                  <c:v>-8</c:v>
                </c:pt>
                <c:pt idx="696">
                  <c:v>-153</c:v>
                </c:pt>
                <c:pt idx="697">
                  <c:v>-44</c:v>
                </c:pt>
                <c:pt idx="698">
                  <c:v>92</c:v>
                </c:pt>
                <c:pt idx="699">
                  <c:v>-39</c:v>
                </c:pt>
                <c:pt idx="700">
                  <c:v>72</c:v>
                </c:pt>
                <c:pt idx="701">
                  <c:v>248</c:v>
                </c:pt>
                <c:pt idx="702">
                  <c:v>205</c:v>
                </c:pt>
                <c:pt idx="703">
                  <c:v>-118</c:v>
                </c:pt>
                <c:pt idx="704">
                  <c:v>-337</c:v>
                </c:pt>
                <c:pt idx="705">
                  <c:v>25</c:v>
                </c:pt>
                <c:pt idx="706">
                  <c:v>-59</c:v>
                </c:pt>
                <c:pt idx="707">
                  <c:v>-178</c:v>
                </c:pt>
                <c:pt idx="708">
                  <c:v>-246</c:v>
                </c:pt>
                <c:pt idx="709">
                  <c:v>-87</c:v>
                </c:pt>
                <c:pt idx="710">
                  <c:v>-26</c:v>
                </c:pt>
                <c:pt idx="711">
                  <c:v>-35</c:v>
                </c:pt>
                <c:pt idx="712">
                  <c:v>247</c:v>
                </c:pt>
                <c:pt idx="713">
                  <c:v>2</c:v>
                </c:pt>
                <c:pt idx="714">
                  <c:v>89</c:v>
                </c:pt>
                <c:pt idx="715">
                  <c:v>-75</c:v>
                </c:pt>
                <c:pt idx="716">
                  <c:v>-59</c:v>
                </c:pt>
                <c:pt idx="717">
                  <c:v>141</c:v>
                </c:pt>
                <c:pt idx="718">
                  <c:v>45</c:v>
                </c:pt>
                <c:pt idx="719">
                  <c:v>111</c:v>
                </c:pt>
                <c:pt idx="720">
                  <c:v>0</c:v>
                </c:pt>
                <c:pt idx="721">
                  <c:v>45</c:v>
                </c:pt>
                <c:pt idx="722">
                  <c:v>-11</c:v>
                </c:pt>
                <c:pt idx="723">
                  <c:v>-62</c:v>
                </c:pt>
                <c:pt idx="724">
                  <c:v>-4</c:v>
                </c:pt>
                <c:pt idx="725">
                  <c:v>-161</c:v>
                </c:pt>
                <c:pt idx="726">
                  <c:v>-57</c:v>
                </c:pt>
                <c:pt idx="727">
                  <c:v>-58</c:v>
                </c:pt>
                <c:pt idx="728">
                  <c:v>245</c:v>
                </c:pt>
                <c:pt idx="729">
                  <c:v>353</c:v>
                </c:pt>
                <c:pt idx="730">
                  <c:v>418</c:v>
                </c:pt>
                <c:pt idx="731">
                  <c:v>129</c:v>
                </c:pt>
                <c:pt idx="732">
                  <c:v>377</c:v>
                </c:pt>
                <c:pt idx="733">
                  <c:v>358</c:v>
                </c:pt>
                <c:pt idx="734">
                  <c:v>54</c:v>
                </c:pt>
                <c:pt idx="735">
                  <c:v>451</c:v>
                </c:pt>
                <c:pt idx="736">
                  <c:v>-30</c:v>
                </c:pt>
                <c:pt idx="737">
                  <c:v>-256</c:v>
                </c:pt>
                <c:pt idx="738">
                  <c:v>212</c:v>
                </c:pt>
                <c:pt idx="739">
                  <c:v>123</c:v>
                </c:pt>
                <c:pt idx="740">
                  <c:v>137</c:v>
                </c:pt>
                <c:pt idx="741">
                  <c:v>125</c:v>
                </c:pt>
                <c:pt idx="742">
                  <c:v>-70</c:v>
                </c:pt>
                <c:pt idx="743">
                  <c:v>-22</c:v>
                </c:pt>
                <c:pt idx="744">
                  <c:v>240</c:v>
                </c:pt>
                <c:pt idx="745">
                  <c:v>-241</c:v>
                </c:pt>
                <c:pt idx="746">
                  <c:v>-192</c:v>
                </c:pt>
                <c:pt idx="747">
                  <c:v>0</c:v>
                </c:pt>
                <c:pt idx="748">
                  <c:v>30</c:v>
                </c:pt>
                <c:pt idx="749">
                  <c:v>-166</c:v>
                </c:pt>
                <c:pt idx="750">
                  <c:v>47</c:v>
                </c:pt>
                <c:pt idx="751">
                  <c:v>-91</c:v>
                </c:pt>
                <c:pt idx="752">
                  <c:v>201</c:v>
                </c:pt>
                <c:pt idx="753">
                  <c:v>-62</c:v>
                </c:pt>
                <c:pt idx="754">
                  <c:v>-107</c:v>
                </c:pt>
                <c:pt idx="755">
                  <c:v>299</c:v>
                </c:pt>
                <c:pt idx="756">
                  <c:v>87</c:v>
                </c:pt>
                <c:pt idx="757">
                  <c:v>-104</c:v>
                </c:pt>
                <c:pt idx="758">
                  <c:v>-30</c:v>
                </c:pt>
                <c:pt idx="759">
                  <c:v>-4</c:v>
                </c:pt>
                <c:pt idx="760">
                  <c:v>183</c:v>
                </c:pt>
                <c:pt idx="761">
                  <c:v>263</c:v>
                </c:pt>
                <c:pt idx="762">
                  <c:v>225</c:v>
                </c:pt>
                <c:pt idx="763">
                  <c:v>-23</c:v>
                </c:pt>
                <c:pt idx="764">
                  <c:v>61</c:v>
                </c:pt>
                <c:pt idx="765">
                  <c:v>195</c:v>
                </c:pt>
                <c:pt idx="766">
                  <c:v>124</c:v>
                </c:pt>
                <c:pt idx="767">
                  <c:v>-79</c:v>
                </c:pt>
                <c:pt idx="768">
                  <c:v>92</c:v>
                </c:pt>
                <c:pt idx="769">
                  <c:v>-96</c:v>
                </c:pt>
                <c:pt idx="770">
                  <c:v>147</c:v>
                </c:pt>
                <c:pt idx="771">
                  <c:v>133</c:v>
                </c:pt>
                <c:pt idx="772">
                  <c:v>-19</c:v>
                </c:pt>
                <c:pt idx="773">
                  <c:v>292</c:v>
                </c:pt>
                <c:pt idx="774">
                  <c:v>164</c:v>
                </c:pt>
                <c:pt idx="775">
                  <c:v>160</c:v>
                </c:pt>
                <c:pt idx="776">
                  <c:v>27</c:v>
                </c:pt>
                <c:pt idx="777">
                  <c:v>73</c:v>
                </c:pt>
                <c:pt idx="778">
                  <c:v>345</c:v>
                </c:pt>
                <c:pt idx="779">
                  <c:v>137</c:v>
                </c:pt>
                <c:pt idx="780">
                  <c:v>292</c:v>
                </c:pt>
                <c:pt idx="781">
                  <c:v>-109</c:v>
                </c:pt>
                <c:pt idx="782">
                  <c:v>-83</c:v>
                </c:pt>
                <c:pt idx="783">
                  <c:v>-18</c:v>
                </c:pt>
                <c:pt idx="784">
                  <c:v>-30</c:v>
                </c:pt>
                <c:pt idx="785">
                  <c:v>-91</c:v>
                </c:pt>
                <c:pt idx="786">
                  <c:v>220</c:v>
                </c:pt>
                <c:pt idx="787">
                  <c:v>207</c:v>
                </c:pt>
                <c:pt idx="788">
                  <c:v>154</c:v>
                </c:pt>
                <c:pt idx="789">
                  <c:v>343</c:v>
                </c:pt>
                <c:pt idx="790">
                  <c:v>150</c:v>
                </c:pt>
                <c:pt idx="791">
                  <c:v>146</c:v>
                </c:pt>
                <c:pt idx="792">
                  <c:v>136</c:v>
                </c:pt>
                <c:pt idx="793">
                  <c:v>149</c:v>
                </c:pt>
                <c:pt idx="794">
                  <c:v>90</c:v>
                </c:pt>
                <c:pt idx="795">
                  <c:v>276</c:v>
                </c:pt>
                <c:pt idx="796">
                  <c:v>268</c:v>
                </c:pt>
                <c:pt idx="797">
                  <c:v>171</c:v>
                </c:pt>
                <c:pt idx="798">
                  <c:v>148</c:v>
                </c:pt>
                <c:pt idx="799">
                  <c:v>117</c:v>
                </c:pt>
                <c:pt idx="800">
                  <c:v>-208</c:v>
                </c:pt>
                <c:pt idx="801">
                  <c:v>-243</c:v>
                </c:pt>
                <c:pt idx="802">
                  <c:v>157</c:v>
                </c:pt>
                <c:pt idx="803">
                  <c:v>143</c:v>
                </c:pt>
                <c:pt idx="804">
                  <c:v>84</c:v>
                </c:pt>
                <c:pt idx="805">
                  <c:v>-129</c:v>
                </c:pt>
                <c:pt idx="806">
                  <c:v>-108</c:v>
                </c:pt>
                <c:pt idx="807">
                  <c:v>231</c:v>
                </c:pt>
                <c:pt idx="808">
                  <c:v>-274</c:v>
                </c:pt>
                <c:pt idx="809">
                  <c:v>159</c:v>
                </c:pt>
                <c:pt idx="810">
                  <c:v>10</c:v>
                </c:pt>
                <c:pt idx="811">
                  <c:v>78</c:v>
                </c:pt>
                <c:pt idx="812">
                  <c:v>-128</c:v>
                </c:pt>
                <c:pt idx="813">
                  <c:v>51</c:v>
                </c:pt>
                <c:pt idx="814">
                  <c:v>282</c:v>
                </c:pt>
                <c:pt idx="815">
                  <c:v>-85</c:v>
                </c:pt>
                <c:pt idx="816">
                  <c:v>-148</c:v>
                </c:pt>
                <c:pt idx="817">
                  <c:v>107</c:v>
                </c:pt>
                <c:pt idx="818">
                  <c:v>291</c:v>
                </c:pt>
                <c:pt idx="819">
                  <c:v>16</c:v>
                </c:pt>
                <c:pt idx="820">
                  <c:v>218</c:v>
                </c:pt>
                <c:pt idx="821">
                  <c:v>106</c:v>
                </c:pt>
                <c:pt idx="822">
                  <c:v>173</c:v>
                </c:pt>
                <c:pt idx="823">
                  <c:v>111</c:v>
                </c:pt>
                <c:pt idx="824">
                  <c:v>231</c:v>
                </c:pt>
                <c:pt idx="825">
                  <c:v>350</c:v>
                </c:pt>
                <c:pt idx="826">
                  <c:v>167</c:v>
                </c:pt>
                <c:pt idx="827">
                  <c:v>211</c:v>
                </c:pt>
                <c:pt idx="828">
                  <c:v>14</c:v>
                </c:pt>
                <c:pt idx="829">
                  <c:v>252</c:v>
                </c:pt>
                <c:pt idx="830">
                  <c:v>319</c:v>
                </c:pt>
                <c:pt idx="831">
                  <c:v>174</c:v>
                </c:pt>
                <c:pt idx="832">
                  <c:v>2</c:v>
                </c:pt>
                <c:pt idx="833">
                  <c:v>108</c:v>
                </c:pt>
                <c:pt idx="834">
                  <c:v>-84</c:v>
                </c:pt>
                <c:pt idx="835">
                  <c:v>109</c:v>
                </c:pt>
                <c:pt idx="836">
                  <c:v>262</c:v>
                </c:pt>
                <c:pt idx="837">
                  <c:v>-26</c:v>
                </c:pt>
                <c:pt idx="838">
                  <c:v>169</c:v>
                </c:pt>
                <c:pt idx="839">
                  <c:v>-75</c:v>
                </c:pt>
                <c:pt idx="840">
                  <c:v>231</c:v>
                </c:pt>
                <c:pt idx="841">
                  <c:v>229</c:v>
                </c:pt>
                <c:pt idx="842">
                  <c:v>-165</c:v>
                </c:pt>
                <c:pt idx="843">
                  <c:v>-83</c:v>
                </c:pt>
                <c:pt idx="844">
                  <c:v>-143</c:v>
                </c:pt>
                <c:pt idx="845">
                  <c:v>67</c:v>
                </c:pt>
                <c:pt idx="846">
                  <c:v>191</c:v>
                </c:pt>
                <c:pt idx="847">
                  <c:v>-2</c:v>
                </c:pt>
                <c:pt idx="848">
                  <c:v>-2</c:v>
                </c:pt>
                <c:pt idx="849">
                  <c:v>172</c:v>
                </c:pt>
                <c:pt idx="850">
                  <c:v>114</c:v>
                </c:pt>
                <c:pt idx="851">
                  <c:v>120</c:v>
                </c:pt>
                <c:pt idx="852">
                  <c:v>96</c:v>
                </c:pt>
                <c:pt idx="853">
                  <c:v>-50</c:v>
                </c:pt>
                <c:pt idx="854">
                  <c:v>45</c:v>
                </c:pt>
                <c:pt idx="855">
                  <c:v>-75</c:v>
                </c:pt>
                <c:pt idx="856">
                  <c:v>120</c:v>
                </c:pt>
                <c:pt idx="857">
                  <c:v>78</c:v>
                </c:pt>
                <c:pt idx="858">
                  <c:v>-43</c:v>
                </c:pt>
                <c:pt idx="859">
                  <c:v>51</c:v>
                </c:pt>
                <c:pt idx="860">
                  <c:v>174</c:v>
                </c:pt>
                <c:pt idx="861">
                  <c:v>193</c:v>
                </c:pt>
                <c:pt idx="862">
                  <c:v>262</c:v>
                </c:pt>
                <c:pt idx="863">
                  <c:v>-80</c:v>
                </c:pt>
                <c:pt idx="864">
                  <c:v>15</c:v>
                </c:pt>
                <c:pt idx="865">
                  <c:v>61</c:v>
                </c:pt>
                <c:pt idx="866">
                  <c:v>88</c:v>
                </c:pt>
                <c:pt idx="867">
                  <c:v>255</c:v>
                </c:pt>
                <c:pt idx="868">
                  <c:v>5</c:v>
                </c:pt>
                <c:pt idx="869">
                  <c:v>203</c:v>
                </c:pt>
                <c:pt idx="870">
                  <c:v>166</c:v>
                </c:pt>
                <c:pt idx="871">
                  <c:v>-324</c:v>
                </c:pt>
                <c:pt idx="872">
                  <c:v>-76</c:v>
                </c:pt>
                <c:pt idx="873">
                  <c:v>-247</c:v>
                </c:pt>
                <c:pt idx="874">
                  <c:v>6</c:v>
                </c:pt>
                <c:pt idx="875">
                  <c:v>-189</c:v>
                </c:pt>
                <c:pt idx="876">
                  <c:v>67</c:v>
                </c:pt>
                <c:pt idx="877">
                  <c:v>-287</c:v>
                </c:pt>
                <c:pt idx="878">
                  <c:v>0</c:v>
                </c:pt>
                <c:pt idx="879">
                  <c:v>60</c:v>
                </c:pt>
                <c:pt idx="880">
                  <c:v>8</c:v>
                </c:pt>
                <c:pt idx="881">
                  <c:v>-99</c:v>
                </c:pt>
                <c:pt idx="882">
                  <c:v>51</c:v>
                </c:pt>
                <c:pt idx="883">
                  <c:v>-13</c:v>
                </c:pt>
                <c:pt idx="884">
                  <c:v>-151</c:v>
                </c:pt>
                <c:pt idx="885">
                  <c:v>73</c:v>
                </c:pt>
                <c:pt idx="886">
                  <c:v>8</c:v>
                </c:pt>
                <c:pt idx="887">
                  <c:v>62</c:v>
                </c:pt>
                <c:pt idx="888">
                  <c:v>-105</c:v>
                </c:pt>
                <c:pt idx="889">
                  <c:v>-130</c:v>
                </c:pt>
                <c:pt idx="890">
                  <c:v>-57</c:v>
                </c:pt>
                <c:pt idx="891">
                  <c:v>-205</c:v>
                </c:pt>
                <c:pt idx="892">
                  <c:v>213</c:v>
                </c:pt>
                <c:pt idx="893">
                  <c:v>72</c:v>
                </c:pt>
                <c:pt idx="894">
                  <c:v>25</c:v>
                </c:pt>
                <c:pt idx="895">
                  <c:v>-66</c:v>
                </c:pt>
                <c:pt idx="896">
                  <c:v>329</c:v>
                </c:pt>
                <c:pt idx="897">
                  <c:v>260</c:v>
                </c:pt>
                <c:pt idx="898">
                  <c:v>134</c:v>
                </c:pt>
                <c:pt idx="899">
                  <c:v>117</c:v>
                </c:pt>
                <c:pt idx="900">
                  <c:v>82</c:v>
                </c:pt>
                <c:pt idx="901">
                  <c:v>60</c:v>
                </c:pt>
                <c:pt idx="902">
                  <c:v>298</c:v>
                </c:pt>
                <c:pt idx="903">
                  <c:v>107</c:v>
                </c:pt>
                <c:pt idx="904">
                  <c:v>471</c:v>
                </c:pt>
                <c:pt idx="905">
                  <c:v>141</c:v>
                </c:pt>
                <c:pt idx="906">
                  <c:v>193</c:v>
                </c:pt>
                <c:pt idx="907">
                  <c:v>-37</c:v>
                </c:pt>
                <c:pt idx="908">
                  <c:v>-204</c:v>
                </c:pt>
                <c:pt idx="909">
                  <c:v>199</c:v>
                </c:pt>
                <c:pt idx="910">
                  <c:v>154</c:v>
                </c:pt>
                <c:pt idx="911">
                  <c:v>41</c:v>
                </c:pt>
                <c:pt idx="912">
                  <c:v>-260</c:v>
                </c:pt>
                <c:pt idx="913">
                  <c:v>178</c:v>
                </c:pt>
                <c:pt idx="914">
                  <c:v>451</c:v>
                </c:pt>
                <c:pt idx="915">
                  <c:v>299</c:v>
                </c:pt>
                <c:pt idx="916">
                  <c:v>458</c:v>
                </c:pt>
                <c:pt idx="917">
                  <c:v>283</c:v>
                </c:pt>
                <c:pt idx="918">
                  <c:v>209</c:v>
                </c:pt>
                <c:pt idx="919">
                  <c:v>51</c:v>
                </c:pt>
                <c:pt idx="920">
                  <c:v>367</c:v>
                </c:pt>
                <c:pt idx="921">
                  <c:v>13</c:v>
                </c:pt>
                <c:pt idx="922">
                  <c:v>169</c:v>
                </c:pt>
                <c:pt idx="923">
                  <c:v>454</c:v>
                </c:pt>
                <c:pt idx="924">
                  <c:v>241</c:v>
                </c:pt>
                <c:pt idx="925">
                  <c:v>253</c:v>
                </c:pt>
                <c:pt idx="926">
                  <c:v>-76</c:v>
                </c:pt>
                <c:pt idx="927">
                  <c:v>207</c:v>
                </c:pt>
                <c:pt idx="928">
                  <c:v>464</c:v>
                </c:pt>
                <c:pt idx="929">
                  <c:v>-178</c:v>
                </c:pt>
                <c:pt idx="930">
                  <c:v>10</c:v>
                </c:pt>
                <c:pt idx="931">
                  <c:v>-254</c:v>
                </c:pt>
                <c:pt idx="932">
                  <c:v>83</c:v>
                </c:pt>
                <c:pt idx="933">
                  <c:v>221</c:v>
                </c:pt>
                <c:pt idx="934">
                  <c:v>257</c:v>
                </c:pt>
                <c:pt idx="935">
                  <c:v>241</c:v>
                </c:pt>
                <c:pt idx="936">
                  <c:v>256</c:v>
                </c:pt>
                <c:pt idx="937">
                  <c:v>228</c:v>
                </c:pt>
                <c:pt idx="938">
                  <c:v>183</c:v>
                </c:pt>
                <c:pt idx="939">
                  <c:v>298</c:v>
                </c:pt>
                <c:pt idx="940">
                  <c:v>215</c:v>
                </c:pt>
                <c:pt idx="941">
                  <c:v>39</c:v>
                </c:pt>
                <c:pt idx="942">
                  <c:v>220</c:v>
                </c:pt>
                <c:pt idx="943">
                  <c:v>104</c:v>
                </c:pt>
                <c:pt idx="944">
                  <c:v>66</c:v>
                </c:pt>
                <c:pt idx="945">
                  <c:v>192</c:v>
                </c:pt>
                <c:pt idx="946">
                  <c:v>262</c:v>
                </c:pt>
                <c:pt idx="947">
                  <c:v>177</c:v>
                </c:pt>
                <c:pt idx="948">
                  <c:v>106</c:v>
                </c:pt>
                <c:pt idx="949">
                  <c:v>147</c:v>
                </c:pt>
                <c:pt idx="950">
                  <c:v>118</c:v>
                </c:pt>
                <c:pt idx="951">
                  <c:v>287</c:v>
                </c:pt>
                <c:pt idx="952">
                  <c:v>189</c:v>
                </c:pt>
                <c:pt idx="953">
                  <c:v>132</c:v>
                </c:pt>
                <c:pt idx="954">
                  <c:v>60</c:v>
                </c:pt>
                <c:pt idx="955">
                  <c:v>-40</c:v>
                </c:pt>
                <c:pt idx="956">
                  <c:v>245</c:v>
                </c:pt>
                <c:pt idx="957">
                  <c:v>273</c:v>
                </c:pt>
                <c:pt idx="958">
                  <c:v>153</c:v>
                </c:pt>
                <c:pt idx="959">
                  <c:v>168</c:v>
                </c:pt>
                <c:pt idx="960">
                  <c:v>202</c:v>
                </c:pt>
                <c:pt idx="961">
                  <c:v>67</c:v>
                </c:pt>
                <c:pt idx="962">
                  <c:v>67</c:v>
                </c:pt>
                <c:pt idx="963">
                  <c:v>153</c:v>
                </c:pt>
                <c:pt idx="964">
                  <c:v>272</c:v>
                </c:pt>
                <c:pt idx="965">
                  <c:v>-108</c:v>
                </c:pt>
                <c:pt idx="966">
                  <c:v>152</c:v>
                </c:pt>
                <c:pt idx="967">
                  <c:v>108</c:v>
                </c:pt>
                <c:pt idx="968">
                  <c:v>158</c:v>
                </c:pt>
                <c:pt idx="969">
                  <c:v>51</c:v>
                </c:pt>
                <c:pt idx="970">
                  <c:v>278</c:v>
                </c:pt>
                <c:pt idx="971">
                  <c:v>164</c:v>
                </c:pt>
                <c:pt idx="972">
                  <c:v>182</c:v>
                </c:pt>
                <c:pt idx="973">
                  <c:v>139</c:v>
                </c:pt>
                <c:pt idx="974">
                  <c:v>274</c:v>
                </c:pt>
                <c:pt idx="975">
                  <c:v>224</c:v>
                </c:pt>
                <c:pt idx="976">
                  <c:v>275</c:v>
                </c:pt>
                <c:pt idx="977">
                  <c:v>30</c:v>
                </c:pt>
                <c:pt idx="978">
                  <c:v>125</c:v>
                </c:pt>
                <c:pt idx="979">
                  <c:v>47</c:v>
                </c:pt>
                <c:pt idx="980">
                  <c:v>350</c:v>
                </c:pt>
                <c:pt idx="981">
                  <c:v>267</c:v>
                </c:pt>
                <c:pt idx="982">
                  <c:v>204</c:v>
                </c:pt>
                <c:pt idx="983">
                  <c:v>286</c:v>
                </c:pt>
                <c:pt idx="984">
                  <c:v>183</c:v>
                </c:pt>
                <c:pt idx="985">
                  <c:v>287</c:v>
                </c:pt>
                <c:pt idx="986">
                  <c:v>156</c:v>
                </c:pt>
                <c:pt idx="987">
                  <c:v>84</c:v>
                </c:pt>
                <c:pt idx="988">
                  <c:v>154</c:v>
                </c:pt>
                <c:pt idx="989">
                  <c:v>203</c:v>
                </c:pt>
                <c:pt idx="990">
                  <c:v>223</c:v>
                </c:pt>
                <c:pt idx="991">
                  <c:v>84</c:v>
                </c:pt>
                <c:pt idx="992">
                  <c:v>8</c:v>
                </c:pt>
                <c:pt idx="993">
                  <c:v>-143</c:v>
                </c:pt>
                <c:pt idx="994">
                  <c:v>243</c:v>
                </c:pt>
                <c:pt idx="995">
                  <c:v>410</c:v>
                </c:pt>
                <c:pt idx="996">
                  <c:v>263</c:v>
                </c:pt>
                <c:pt idx="997">
                  <c:v>320</c:v>
                </c:pt>
                <c:pt idx="998">
                  <c:v>263</c:v>
                </c:pt>
                <c:pt idx="999">
                  <c:v>380</c:v>
                </c:pt>
                <c:pt idx="1000">
                  <c:v>307</c:v>
                </c:pt>
                <c:pt idx="1001">
                  <c:v>168</c:v>
                </c:pt>
                <c:pt idx="1002">
                  <c:v>321</c:v>
                </c:pt>
                <c:pt idx="1003">
                  <c:v>16</c:v>
                </c:pt>
                <c:pt idx="1004">
                  <c:v>414</c:v>
                </c:pt>
                <c:pt idx="1005">
                  <c:v>414</c:v>
                </c:pt>
                <c:pt idx="1006">
                  <c:v>456</c:v>
                </c:pt>
                <c:pt idx="1007">
                  <c:v>22</c:v>
                </c:pt>
                <c:pt idx="1008">
                  <c:v>227</c:v>
                </c:pt>
                <c:pt idx="1009">
                  <c:v>260</c:v>
                </c:pt>
                <c:pt idx="1010">
                  <c:v>35</c:v>
                </c:pt>
                <c:pt idx="1011">
                  <c:v>206</c:v>
                </c:pt>
                <c:pt idx="1012">
                  <c:v>244</c:v>
                </c:pt>
                <c:pt idx="1013">
                  <c:v>86</c:v>
                </c:pt>
                <c:pt idx="1014">
                  <c:v>244</c:v>
                </c:pt>
                <c:pt idx="1015">
                  <c:v>124</c:v>
                </c:pt>
                <c:pt idx="1016">
                  <c:v>124</c:v>
                </c:pt>
                <c:pt idx="1017">
                  <c:v>207</c:v>
                </c:pt>
                <c:pt idx="1018">
                  <c:v>77</c:v>
                </c:pt>
                <c:pt idx="1019">
                  <c:v>278</c:v>
                </c:pt>
                <c:pt idx="1020">
                  <c:v>351</c:v>
                </c:pt>
                <c:pt idx="1021">
                  <c:v>253</c:v>
                </c:pt>
                <c:pt idx="1022">
                  <c:v>201</c:v>
                </c:pt>
                <c:pt idx="1023">
                  <c:v>444</c:v>
                </c:pt>
                <c:pt idx="1024">
                  <c:v>209</c:v>
                </c:pt>
                <c:pt idx="1025">
                  <c:v>331</c:v>
                </c:pt>
                <c:pt idx="1026">
                  <c:v>262</c:v>
                </c:pt>
                <c:pt idx="1027">
                  <c:v>114</c:v>
                </c:pt>
                <c:pt idx="1028">
                  <c:v>322</c:v>
                </c:pt>
                <c:pt idx="1029">
                  <c:v>205</c:v>
                </c:pt>
                <c:pt idx="1030">
                  <c:v>127</c:v>
                </c:pt>
                <c:pt idx="1031">
                  <c:v>421</c:v>
                </c:pt>
                <c:pt idx="1032">
                  <c:v>372</c:v>
                </c:pt>
                <c:pt idx="1033">
                  <c:v>55</c:v>
                </c:pt>
                <c:pt idx="1034">
                  <c:v>179</c:v>
                </c:pt>
                <c:pt idx="1035">
                  <c:v>393</c:v>
                </c:pt>
                <c:pt idx="1036">
                  <c:v>359</c:v>
                </c:pt>
                <c:pt idx="1037">
                  <c:v>358</c:v>
                </c:pt>
                <c:pt idx="1038">
                  <c:v>269</c:v>
                </c:pt>
                <c:pt idx="1039">
                  <c:v>-9</c:v>
                </c:pt>
                <c:pt idx="1040">
                  <c:v>398</c:v>
                </c:pt>
                <c:pt idx="1041">
                  <c:v>-110</c:v>
                </c:pt>
                <c:pt idx="1042">
                  <c:v>-23</c:v>
                </c:pt>
                <c:pt idx="1043">
                  <c:v>384</c:v>
                </c:pt>
                <c:pt idx="1044">
                  <c:v>466</c:v>
                </c:pt>
                <c:pt idx="1045">
                  <c:v>-296</c:v>
                </c:pt>
                <c:pt idx="1046">
                  <c:v>119</c:v>
                </c:pt>
                <c:pt idx="1047">
                  <c:v>117</c:v>
                </c:pt>
                <c:pt idx="1048">
                  <c:v>158</c:v>
                </c:pt>
                <c:pt idx="1049">
                  <c:v>-21</c:v>
                </c:pt>
                <c:pt idx="1050">
                  <c:v>288</c:v>
                </c:pt>
                <c:pt idx="1051">
                  <c:v>119</c:v>
                </c:pt>
                <c:pt idx="1052">
                  <c:v>30</c:v>
                </c:pt>
                <c:pt idx="1053">
                  <c:v>-19</c:v>
                </c:pt>
                <c:pt idx="1054">
                  <c:v>223</c:v>
                </c:pt>
                <c:pt idx="1055">
                  <c:v>281</c:v>
                </c:pt>
                <c:pt idx="1056">
                  <c:v>283</c:v>
                </c:pt>
                <c:pt idx="1057">
                  <c:v>217</c:v>
                </c:pt>
                <c:pt idx="1058">
                  <c:v>194</c:v>
                </c:pt>
                <c:pt idx="1059">
                  <c:v>135</c:v>
                </c:pt>
                <c:pt idx="1060">
                  <c:v>146</c:v>
                </c:pt>
                <c:pt idx="1061">
                  <c:v>226</c:v>
                </c:pt>
                <c:pt idx="1062">
                  <c:v>101</c:v>
                </c:pt>
                <c:pt idx="1063">
                  <c:v>419</c:v>
                </c:pt>
                <c:pt idx="1064">
                  <c:v>368</c:v>
                </c:pt>
                <c:pt idx="1065">
                  <c:v>396</c:v>
                </c:pt>
                <c:pt idx="1066">
                  <c:v>115</c:v>
                </c:pt>
                <c:pt idx="1067">
                  <c:v>-7</c:v>
                </c:pt>
                <c:pt idx="1068">
                  <c:v>53</c:v>
                </c:pt>
                <c:pt idx="1069">
                  <c:v>154</c:v>
                </c:pt>
                <c:pt idx="1070">
                  <c:v>287</c:v>
                </c:pt>
                <c:pt idx="1071">
                  <c:v>323</c:v>
                </c:pt>
                <c:pt idx="1072">
                  <c:v>375</c:v>
                </c:pt>
                <c:pt idx="1073">
                  <c:v>335</c:v>
                </c:pt>
                <c:pt idx="1074">
                  <c:v>67</c:v>
                </c:pt>
                <c:pt idx="1075">
                  <c:v>144</c:v>
                </c:pt>
                <c:pt idx="1076">
                  <c:v>73</c:v>
                </c:pt>
                <c:pt idx="1077">
                  <c:v>267</c:v>
                </c:pt>
                <c:pt idx="1078">
                  <c:v>364</c:v>
                </c:pt>
                <c:pt idx="1079">
                  <c:v>231</c:v>
                </c:pt>
                <c:pt idx="1080">
                  <c:v>209</c:v>
                </c:pt>
                <c:pt idx="1081">
                  <c:v>153</c:v>
                </c:pt>
                <c:pt idx="1082">
                  <c:v>344</c:v>
                </c:pt>
                <c:pt idx="1083">
                  <c:v>-154</c:v>
                </c:pt>
                <c:pt idx="1084">
                  <c:v>121</c:v>
                </c:pt>
                <c:pt idx="1085">
                  <c:v>323</c:v>
                </c:pt>
                <c:pt idx="1086">
                  <c:v>25</c:v>
                </c:pt>
                <c:pt idx="1087">
                  <c:v>162</c:v>
                </c:pt>
                <c:pt idx="1088">
                  <c:v>372</c:v>
                </c:pt>
                <c:pt idx="1089">
                  <c:v>355</c:v>
                </c:pt>
                <c:pt idx="1090">
                  <c:v>301</c:v>
                </c:pt>
                <c:pt idx="1091">
                  <c:v>123</c:v>
                </c:pt>
                <c:pt idx="1092">
                  <c:v>179</c:v>
                </c:pt>
                <c:pt idx="1093">
                  <c:v>294</c:v>
                </c:pt>
                <c:pt idx="1094">
                  <c:v>303</c:v>
                </c:pt>
                <c:pt idx="1095">
                  <c:v>81</c:v>
                </c:pt>
                <c:pt idx="1096">
                  <c:v>113</c:v>
                </c:pt>
                <c:pt idx="1097">
                  <c:v>-21</c:v>
                </c:pt>
                <c:pt idx="1098">
                  <c:v>40</c:v>
                </c:pt>
                <c:pt idx="1099">
                  <c:v>238</c:v>
                </c:pt>
                <c:pt idx="1100">
                  <c:v>193</c:v>
                </c:pt>
                <c:pt idx="1101">
                  <c:v>253</c:v>
                </c:pt>
                <c:pt idx="1102">
                  <c:v>78</c:v>
                </c:pt>
                <c:pt idx="1103">
                  <c:v>147</c:v>
                </c:pt>
                <c:pt idx="1104">
                  <c:v>182</c:v>
                </c:pt>
                <c:pt idx="1105">
                  <c:v>259</c:v>
                </c:pt>
                <c:pt idx="1106">
                  <c:v>322</c:v>
                </c:pt>
                <c:pt idx="1107">
                  <c:v>483</c:v>
                </c:pt>
                <c:pt idx="1108">
                  <c:v>180</c:v>
                </c:pt>
                <c:pt idx="1109">
                  <c:v>150</c:v>
                </c:pt>
                <c:pt idx="1110">
                  <c:v>319</c:v>
                </c:pt>
                <c:pt idx="1111">
                  <c:v>191</c:v>
                </c:pt>
                <c:pt idx="1112">
                  <c:v>198</c:v>
                </c:pt>
                <c:pt idx="1113">
                  <c:v>-90</c:v>
                </c:pt>
                <c:pt idx="1114">
                  <c:v>306</c:v>
                </c:pt>
                <c:pt idx="1115">
                  <c:v>281</c:v>
                </c:pt>
                <c:pt idx="1116">
                  <c:v>109</c:v>
                </c:pt>
                <c:pt idx="1117">
                  <c:v>163</c:v>
                </c:pt>
                <c:pt idx="1118">
                  <c:v>289</c:v>
                </c:pt>
                <c:pt idx="1119">
                  <c:v>245</c:v>
                </c:pt>
                <c:pt idx="1120">
                  <c:v>34</c:v>
                </c:pt>
                <c:pt idx="1121">
                  <c:v>320</c:v>
                </c:pt>
                <c:pt idx="1122">
                  <c:v>399</c:v>
                </c:pt>
                <c:pt idx="1123">
                  <c:v>186</c:v>
                </c:pt>
                <c:pt idx="1124">
                  <c:v>58</c:v>
                </c:pt>
                <c:pt idx="1125">
                  <c:v>140</c:v>
                </c:pt>
                <c:pt idx="1126">
                  <c:v>173</c:v>
                </c:pt>
                <c:pt idx="1127">
                  <c:v>201</c:v>
                </c:pt>
                <c:pt idx="1128">
                  <c:v>214</c:v>
                </c:pt>
                <c:pt idx="1129">
                  <c:v>181</c:v>
                </c:pt>
                <c:pt idx="1130">
                  <c:v>337</c:v>
                </c:pt>
                <c:pt idx="1131">
                  <c:v>13</c:v>
                </c:pt>
                <c:pt idx="1132">
                  <c:v>107</c:v>
                </c:pt>
                <c:pt idx="1133">
                  <c:v>324</c:v>
                </c:pt>
                <c:pt idx="1134">
                  <c:v>244</c:v>
                </c:pt>
                <c:pt idx="1135">
                  <c:v>169</c:v>
                </c:pt>
                <c:pt idx="1136">
                  <c:v>65</c:v>
                </c:pt>
                <c:pt idx="1137">
                  <c:v>103</c:v>
                </c:pt>
                <c:pt idx="1138">
                  <c:v>316</c:v>
                </c:pt>
                <c:pt idx="1139">
                  <c:v>330</c:v>
                </c:pt>
                <c:pt idx="1140">
                  <c:v>371</c:v>
                </c:pt>
                <c:pt idx="1141">
                  <c:v>296</c:v>
                </c:pt>
                <c:pt idx="1142">
                  <c:v>333</c:v>
                </c:pt>
                <c:pt idx="1143">
                  <c:v>91</c:v>
                </c:pt>
                <c:pt idx="1144">
                  <c:v>277</c:v>
                </c:pt>
                <c:pt idx="1145">
                  <c:v>94</c:v>
                </c:pt>
                <c:pt idx="1146">
                  <c:v>117</c:v>
                </c:pt>
                <c:pt idx="1147">
                  <c:v>195</c:v>
                </c:pt>
                <c:pt idx="1148">
                  <c:v>331</c:v>
                </c:pt>
                <c:pt idx="1149">
                  <c:v>436</c:v>
                </c:pt>
                <c:pt idx="1150">
                  <c:v>628</c:v>
                </c:pt>
                <c:pt idx="1151">
                  <c:v>131</c:v>
                </c:pt>
                <c:pt idx="1152">
                  <c:v>424</c:v>
                </c:pt>
                <c:pt idx="1153">
                  <c:v>275</c:v>
                </c:pt>
                <c:pt idx="1154">
                  <c:v>452</c:v>
                </c:pt>
                <c:pt idx="1155">
                  <c:v>308</c:v>
                </c:pt>
                <c:pt idx="1156">
                  <c:v>341</c:v>
                </c:pt>
                <c:pt idx="1157">
                  <c:v>283</c:v>
                </c:pt>
                <c:pt idx="1158">
                  <c:v>243</c:v>
                </c:pt>
                <c:pt idx="1159">
                  <c:v>482</c:v>
                </c:pt>
                <c:pt idx="1160">
                  <c:v>272</c:v>
                </c:pt>
                <c:pt idx="1161">
                  <c:v>294</c:v>
                </c:pt>
                <c:pt idx="1162">
                  <c:v>176</c:v>
                </c:pt>
                <c:pt idx="1163">
                  <c:v>237</c:v>
                </c:pt>
                <c:pt idx="1164">
                  <c:v>151</c:v>
                </c:pt>
                <c:pt idx="1165">
                  <c:v>180</c:v>
                </c:pt>
                <c:pt idx="1166">
                  <c:v>32</c:v>
                </c:pt>
                <c:pt idx="1167">
                  <c:v>12</c:v>
                </c:pt>
                <c:pt idx="1168">
                  <c:v>267</c:v>
                </c:pt>
                <c:pt idx="1169">
                  <c:v>273</c:v>
                </c:pt>
                <c:pt idx="1170">
                  <c:v>358</c:v>
                </c:pt>
                <c:pt idx="1171">
                  <c:v>289</c:v>
                </c:pt>
                <c:pt idx="1172">
                  <c:v>142</c:v>
                </c:pt>
                <c:pt idx="1173">
                  <c:v>312</c:v>
                </c:pt>
                <c:pt idx="1174">
                  <c:v>158</c:v>
                </c:pt>
                <c:pt idx="1175">
                  <c:v>237</c:v>
                </c:pt>
                <c:pt idx="1176">
                  <c:v>344</c:v>
                </c:pt>
                <c:pt idx="1177">
                  <c:v>95</c:v>
                </c:pt>
                <c:pt idx="1178">
                  <c:v>293</c:v>
                </c:pt>
                <c:pt idx="1179">
                  <c:v>106</c:v>
                </c:pt>
                <c:pt idx="1180">
                  <c:v>232</c:v>
                </c:pt>
                <c:pt idx="1181">
                  <c:v>359</c:v>
                </c:pt>
                <c:pt idx="1182">
                  <c:v>284</c:v>
                </c:pt>
                <c:pt idx="1183">
                  <c:v>23</c:v>
                </c:pt>
                <c:pt idx="1184">
                  <c:v>-20</c:v>
                </c:pt>
                <c:pt idx="1185">
                  <c:v>346</c:v>
                </c:pt>
                <c:pt idx="1186">
                  <c:v>12</c:v>
                </c:pt>
                <c:pt idx="1187">
                  <c:v>279</c:v>
                </c:pt>
                <c:pt idx="1188">
                  <c:v>75</c:v>
                </c:pt>
                <c:pt idx="1189">
                  <c:v>89</c:v>
                </c:pt>
                <c:pt idx="1190">
                  <c:v>109</c:v>
                </c:pt>
                <c:pt idx="1191">
                  <c:v>-172</c:v>
                </c:pt>
                <c:pt idx="1192">
                  <c:v>140</c:v>
                </c:pt>
                <c:pt idx="1193">
                  <c:v>130</c:v>
                </c:pt>
                <c:pt idx="1194">
                  <c:v>226</c:v>
                </c:pt>
                <c:pt idx="1195">
                  <c:v>279</c:v>
                </c:pt>
                <c:pt idx="1196">
                  <c:v>48</c:v>
                </c:pt>
                <c:pt idx="1197">
                  <c:v>418</c:v>
                </c:pt>
                <c:pt idx="1198">
                  <c:v>67</c:v>
                </c:pt>
                <c:pt idx="1199">
                  <c:v>134</c:v>
                </c:pt>
                <c:pt idx="1200">
                  <c:v>193</c:v>
                </c:pt>
                <c:pt idx="1201">
                  <c:v>123</c:v>
                </c:pt>
                <c:pt idx="1202">
                  <c:v>643</c:v>
                </c:pt>
                <c:pt idx="1203">
                  <c:v>433</c:v>
                </c:pt>
                <c:pt idx="1204">
                  <c:v>-92</c:v>
                </c:pt>
                <c:pt idx="1205">
                  <c:v>-14</c:v>
                </c:pt>
                <c:pt idx="1206">
                  <c:v>502</c:v>
                </c:pt>
                <c:pt idx="1207">
                  <c:v>157</c:v>
                </c:pt>
                <c:pt idx="1208">
                  <c:v>226</c:v>
                </c:pt>
                <c:pt idx="1209">
                  <c:v>124</c:v>
                </c:pt>
                <c:pt idx="1210">
                  <c:v>171</c:v>
                </c:pt>
                <c:pt idx="1211">
                  <c:v>324</c:v>
                </c:pt>
                <c:pt idx="1212">
                  <c:v>-95</c:v>
                </c:pt>
                <c:pt idx="1213">
                  <c:v>-358</c:v>
                </c:pt>
                <c:pt idx="1214">
                  <c:v>-81</c:v>
                </c:pt>
                <c:pt idx="1215">
                  <c:v>133</c:v>
                </c:pt>
                <c:pt idx="1216">
                  <c:v>40</c:v>
                </c:pt>
                <c:pt idx="1217">
                  <c:v>296</c:v>
                </c:pt>
                <c:pt idx="1218">
                  <c:v>76</c:v>
                </c:pt>
                <c:pt idx="1219">
                  <c:v>214</c:v>
                </c:pt>
                <c:pt idx="1220">
                  <c:v>153</c:v>
                </c:pt>
                <c:pt idx="1221">
                  <c:v>98</c:v>
                </c:pt>
                <c:pt idx="1222">
                  <c:v>118</c:v>
                </c:pt>
                <c:pt idx="1223">
                  <c:v>393</c:v>
                </c:pt>
                <c:pt idx="1224">
                  <c:v>242</c:v>
                </c:pt>
                <c:pt idx="1225">
                  <c:v>359</c:v>
                </c:pt>
                <c:pt idx="1226">
                  <c:v>266</c:v>
                </c:pt>
                <c:pt idx="1227">
                  <c:v>272</c:v>
                </c:pt>
                <c:pt idx="1228">
                  <c:v>262</c:v>
                </c:pt>
                <c:pt idx="1229">
                  <c:v>177</c:v>
                </c:pt>
                <c:pt idx="1230">
                  <c:v>153</c:v>
                </c:pt>
                <c:pt idx="1231">
                  <c:v>105</c:v>
                </c:pt>
                <c:pt idx="1232">
                  <c:v>121</c:v>
                </c:pt>
                <c:pt idx="1233">
                  <c:v>141</c:v>
                </c:pt>
                <c:pt idx="1234">
                  <c:v>138</c:v>
                </c:pt>
                <c:pt idx="1235">
                  <c:v>183</c:v>
                </c:pt>
                <c:pt idx="1236">
                  <c:v>236</c:v>
                </c:pt>
                <c:pt idx="1237">
                  <c:v>466</c:v>
                </c:pt>
                <c:pt idx="1238">
                  <c:v>386</c:v>
                </c:pt>
                <c:pt idx="1239">
                  <c:v>142</c:v>
                </c:pt>
                <c:pt idx="1240">
                  <c:v>220</c:v>
                </c:pt>
                <c:pt idx="1241">
                  <c:v>130</c:v>
                </c:pt>
                <c:pt idx="1242">
                  <c:v>257</c:v>
                </c:pt>
                <c:pt idx="1243">
                  <c:v>474</c:v>
                </c:pt>
                <c:pt idx="1244">
                  <c:v>298</c:v>
                </c:pt>
                <c:pt idx="1245">
                  <c:v>318</c:v>
                </c:pt>
                <c:pt idx="1246">
                  <c:v>319</c:v>
                </c:pt>
                <c:pt idx="1247">
                  <c:v>-49</c:v>
                </c:pt>
                <c:pt idx="1248">
                  <c:v>114</c:v>
                </c:pt>
                <c:pt idx="1249">
                  <c:v>-54</c:v>
                </c:pt>
                <c:pt idx="1250">
                  <c:v>32</c:v>
                </c:pt>
                <c:pt idx="1251">
                  <c:v>129</c:v>
                </c:pt>
                <c:pt idx="1252">
                  <c:v>142</c:v>
                </c:pt>
                <c:pt idx="1253">
                  <c:v>293</c:v>
                </c:pt>
                <c:pt idx="1254">
                  <c:v>227</c:v>
                </c:pt>
                <c:pt idx="1255">
                  <c:v>394</c:v>
                </c:pt>
                <c:pt idx="1256">
                  <c:v>78</c:v>
                </c:pt>
                <c:pt idx="1257">
                  <c:v>230</c:v>
                </c:pt>
                <c:pt idx="1258">
                  <c:v>158</c:v>
                </c:pt>
                <c:pt idx="1259">
                  <c:v>217</c:v>
                </c:pt>
                <c:pt idx="1260">
                  <c:v>375</c:v>
                </c:pt>
                <c:pt idx="1261">
                  <c:v>432</c:v>
                </c:pt>
                <c:pt idx="1262">
                  <c:v>172</c:v>
                </c:pt>
                <c:pt idx="1263">
                  <c:v>162</c:v>
                </c:pt>
                <c:pt idx="1264">
                  <c:v>333</c:v>
                </c:pt>
                <c:pt idx="1265">
                  <c:v>338</c:v>
                </c:pt>
                <c:pt idx="1266">
                  <c:v>228</c:v>
                </c:pt>
                <c:pt idx="1267">
                  <c:v>231</c:v>
                </c:pt>
                <c:pt idx="1268">
                  <c:v>377</c:v>
                </c:pt>
                <c:pt idx="1269">
                  <c:v>158</c:v>
                </c:pt>
                <c:pt idx="1270">
                  <c:v>272</c:v>
                </c:pt>
                <c:pt idx="1271">
                  <c:v>264</c:v>
                </c:pt>
                <c:pt idx="1272">
                  <c:v>70</c:v>
                </c:pt>
                <c:pt idx="1273">
                  <c:v>229</c:v>
                </c:pt>
                <c:pt idx="1274">
                  <c:v>44</c:v>
                </c:pt>
                <c:pt idx="1275">
                  <c:v>117</c:v>
                </c:pt>
                <c:pt idx="1276">
                  <c:v>97</c:v>
                </c:pt>
                <c:pt idx="1277">
                  <c:v>0</c:v>
                </c:pt>
                <c:pt idx="1278">
                  <c:v>92</c:v>
                </c:pt>
                <c:pt idx="1279">
                  <c:v>-57</c:v>
                </c:pt>
                <c:pt idx="1280">
                  <c:v>326</c:v>
                </c:pt>
                <c:pt idx="1281">
                  <c:v>457</c:v>
                </c:pt>
                <c:pt idx="1282">
                  <c:v>524</c:v>
                </c:pt>
                <c:pt idx="1283">
                  <c:v>212</c:v>
                </c:pt>
                <c:pt idx="1284">
                  <c:v>208</c:v>
                </c:pt>
                <c:pt idx="1285">
                  <c:v>322</c:v>
                </c:pt>
                <c:pt idx="1286">
                  <c:v>286</c:v>
                </c:pt>
                <c:pt idx="1287">
                  <c:v>250</c:v>
                </c:pt>
                <c:pt idx="1288">
                  <c:v>177</c:v>
                </c:pt>
                <c:pt idx="1289">
                  <c:v>326</c:v>
                </c:pt>
                <c:pt idx="1290">
                  <c:v>136</c:v>
                </c:pt>
                <c:pt idx="1291">
                  <c:v>163</c:v>
                </c:pt>
                <c:pt idx="1292">
                  <c:v>238</c:v>
                </c:pt>
                <c:pt idx="1293">
                  <c:v>236</c:v>
                </c:pt>
                <c:pt idx="1294">
                  <c:v>260</c:v>
                </c:pt>
                <c:pt idx="1295">
                  <c:v>227</c:v>
                </c:pt>
                <c:pt idx="1296">
                  <c:v>184</c:v>
                </c:pt>
                <c:pt idx="1297">
                  <c:v>23</c:v>
                </c:pt>
                <c:pt idx="1298">
                  <c:v>103</c:v>
                </c:pt>
                <c:pt idx="1299">
                  <c:v>114</c:v>
                </c:pt>
                <c:pt idx="1300">
                  <c:v>83</c:v>
                </c:pt>
                <c:pt idx="1301">
                  <c:v>88</c:v>
                </c:pt>
                <c:pt idx="1302">
                  <c:v>159</c:v>
                </c:pt>
                <c:pt idx="1303">
                  <c:v>246</c:v>
                </c:pt>
                <c:pt idx="1304">
                  <c:v>62</c:v>
                </c:pt>
                <c:pt idx="1305">
                  <c:v>206</c:v>
                </c:pt>
                <c:pt idx="1306">
                  <c:v>79</c:v>
                </c:pt>
                <c:pt idx="1307">
                  <c:v>134</c:v>
                </c:pt>
                <c:pt idx="1308">
                  <c:v>169</c:v>
                </c:pt>
                <c:pt idx="1309">
                  <c:v>396</c:v>
                </c:pt>
                <c:pt idx="1310">
                  <c:v>383</c:v>
                </c:pt>
                <c:pt idx="1311">
                  <c:v>174</c:v>
                </c:pt>
                <c:pt idx="1312">
                  <c:v>300</c:v>
                </c:pt>
                <c:pt idx="1313">
                  <c:v>320</c:v>
                </c:pt>
                <c:pt idx="1314">
                  <c:v>424</c:v>
                </c:pt>
                <c:pt idx="1315">
                  <c:v>277</c:v>
                </c:pt>
                <c:pt idx="1316">
                  <c:v>375</c:v>
                </c:pt>
                <c:pt idx="1317">
                  <c:v>267</c:v>
                </c:pt>
                <c:pt idx="1318">
                  <c:v>317</c:v>
                </c:pt>
                <c:pt idx="1319">
                  <c:v>111</c:v>
                </c:pt>
                <c:pt idx="1320">
                  <c:v>90</c:v>
                </c:pt>
                <c:pt idx="1321">
                  <c:v>147</c:v>
                </c:pt>
                <c:pt idx="1322">
                  <c:v>19</c:v>
                </c:pt>
                <c:pt idx="1323">
                  <c:v>221</c:v>
                </c:pt>
                <c:pt idx="1324">
                  <c:v>195</c:v>
                </c:pt>
                <c:pt idx="1325">
                  <c:v>192</c:v>
                </c:pt>
                <c:pt idx="1326">
                  <c:v>402</c:v>
                </c:pt>
                <c:pt idx="1327">
                  <c:v>361</c:v>
                </c:pt>
                <c:pt idx="1328">
                  <c:v>-107</c:v>
                </c:pt>
                <c:pt idx="1329">
                  <c:v>228</c:v>
                </c:pt>
                <c:pt idx="1330">
                  <c:v>384</c:v>
                </c:pt>
                <c:pt idx="1331">
                  <c:v>485</c:v>
                </c:pt>
                <c:pt idx="1332">
                  <c:v>269</c:v>
                </c:pt>
                <c:pt idx="1333">
                  <c:v>330</c:v>
                </c:pt>
                <c:pt idx="1334">
                  <c:v>390</c:v>
                </c:pt>
                <c:pt idx="1335">
                  <c:v>224</c:v>
                </c:pt>
                <c:pt idx="1336">
                  <c:v>187</c:v>
                </c:pt>
                <c:pt idx="1337">
                  <c:v>370</c:v>
                </c:pt>
                <c:pt idx="1338">
                  <c:v>268</c:v>
                </c:pt>
                <c:pt idx="1339">
                  <c:v>385</c:v>
                </c:pt>
                <c:pt idx="1340">
                  <c:v>131</c:v>
                </c:pt>
                <c:pt idx="1341">
                  <c:v>61</c:v>
                </c:pt>
                <c:pt idx="1342">
                  <c:v>143</c:v>
                </c:pt>
                <c:pt idx="1343">
                  <c:v>100</c:v>
                </c:pt>
                <c:pt idx="1344">
                  <c:v>112</c:v>
                </c:pt>
                <c:pt idx="1345">
                  <c:v>325</c:v>
                </c:pt>
                <c:pt idx="1346">
                  <c:v>154</c:v>
                </c:pt>
                <c:pt idx="1347">
                  <c:v>449</c:v>
                </c:pt>
                <c:pt idx="1348">
                  <c:v>291</c:v>
                </c:pt>
                <c:pt idx="1349">
                  <c:v>361</c:v>
                </c:pt>
                <c:pt idx="1350">
                  <c:v>292</c:v>
                </c:pt>
                <c:pt idx="1351">
                  <c:v>173</c:v>
                </c:pt>
                <c:pt idx="1352">
                  <c:v>241</c:v>
                </c:pt>
                <c:pt idx="1353">
                  <c:v>268</c:v>
                </c:pt>
                <c:pt idx="1354">
                  <c:v>273</c:v>
                </c:pt>
                <c:pt idx="1355">
                  <c:v>-197</c:v>
                </c:pt>
                <c:pt idx="1356">
                  <c:v>92</c:v>
                </c:pt>
                <c:pt idx="1357">
                  <c:v>279</c:v>
                </c:pt>
                <c:pt idx="1358">
                  <c:v>0</c:v>
                </c:pt>
                <c:pt idx="1359">
                  <c:v>402</c:v>
                </c:pt>
                <c:pt idx="1360">
                  <c:v>367</c:v>
                </c:pt>
                <c:pt idx="1361">
                  <c:v>376</c:v>
                </c:pt>
                <c:pt idx="1362">
                  <c:v>290</c:v>
                </c:pt>
                <c:pt idx="1363">
                  <c:v>432</c:v>
                </c:pt>
                <c:pt idx="1364">
                  <c:v>299</c:v>
                </c:pt>
                <c:pt idx="1365">
                  <c:v>339</c:v>
                </c:pt>
                <c:pt idx="1366">
                  <c:v>180</c:v>
                </c:pt>
                <c:pt idx="1367">
                  <c:v>76</c:v>
                </c:pt>
                <c:pt idx="1368">
                  <c:v>260</c:v>
                </c:pt>
                <c:pt idx="1369">
                  <c:v>212</c:v>
                </c:pt>
                <c:pt idx="1370">
                  <c:v>250</c:v>
                </c:pt>
                <c:pt idx="1371">
                  <c:v>233</c:v>
                </c:pt>
                <c:pt idx="1372">
                  <c:v>171</c:v>
                </c:pt>
                <c:pt idx="1373">
                  <c:v>291</c:v>
                </c:pt>
                <c:pt idx="1374">
                  <c:v>373</c:v>
                </c:pt>
                <c:pt idx="1375">
                  <c:v>207</c:v>
                </c:pt>
                <c:pt idx="1376">
                  <c:v>169</c:v>
                </c:pt>
                <c:pt idx="1377">
                  <c:v>-36</c:v>
                </c:pt>
                <c:pt idx="1378">
                  <c:v>67</c:v>
                </c:pt>
                <c:pt idx="1379">
                  <c:v>287</c:v>
                </c:pt>
                <c:pt idx="1380">
                  <c:v>245</c:v>
                </c:pt>
                <c:pt idx="1381">
                  <c:v>307</c:v>
                </c:pt>
                <c:pt idx="1382">
                  <c:v>139</c:v>
                </c:pt>
                <c:pt idx="1383">
                  <c:v>447</c:v>
                </c:pt>
                <c:pt idx="1384">
                  <c:v>306</c:v>
                </c:pt>
                <c:pt idx="1385">
                  <c:v>144</c:v>
                </c:pt>
                <c:pt idx="1386">
                  <c:v>399</c:v>
                </c:pt>
                <c:pt idx="1387">
                  <c:v>326</c:v>
                </c:pt>
                <c:pt idx="1388">
                  <c:v>312</c:v>
                </c:pt>
                <c:pt idx="1389">
                  <c:v>208</c:v>
                </c:pt>
                <c:pt idx="1390">
                  <c:v>322</c:v>
                </c:pt>
                <c:pt idx="1391">
                  <c:v>330</c:v>
                </c:pt>
                <c:pt idx="1392">
                  <c:v>426</c:v>
                </c:pt>
                <c:pt idx="1393">
                  <c:v>247</c:v>
                </c:pt>
                <c:pt idx="1394">
                  <c:v>184</c:v>
                </c:pt>
                <c:pt idx="1395">
                  <c:v>82</c:v>
                </c:pt>
                <c:pt idx="1396">
                  <c:v>279</c:v>
                </c:pt>
                <c:pt idx="1397">
                  <c:v>265</c:v>
                </c:pt>
                <c:pt idx="1398">
                  <c:v>232</c:v>
                </c:pt>
                <c:pt idx="1399">
                  <c:v>494</c:v>
                </c:pt>
                <c:pt idx="1400">
                  <c:v>347</c:v>
                </c:pt>
                <c:pt idx="1401">
                  <c:v>397</c:v>
                </c:pt>
                <c:pt idx="1402">
                  <c:v>213</c:v>
                </c:pt>
                <c:pt idx="1403">
                  <c:v>181</c:v>
                </c:pt>
                <c:pt idx="1404">
                  <c:v>121</c:v>
                </c:pt>
                <c:pt idx="1405">
                  <c:v>324</c:v>
                </c:pt>
                <c:pt idx="1406">
                  <c:v>108</c:v>
                </c:pt>
                <c:pt idx="1407">
                  <c:v>31</c:v>
                </c:pt>
                <c:pt idx="1408">
                  <c:v>72</c:v>
                </c:pt>
                <c:pt idx="1409">
                  <c:v>155</c:v>
                </c:pt>
                <c:pt idx="1410">
                  <c:v>357</c:v>
                </c:pt>
                <c:pt idx="1411">
                  <c:v>171</c:v>
                </c:pt>
                <c:pt idx="1412">
                  <c:v>126</c:v>
                </c:pt>
                <c:pt idx="1413">
                  <c:v>334</c:v>
                </c:pt>
                <c:pt idx="1414">
                  <c:v>483</c:v>
                </c:pt>
                <c:pt idx="1415">
                  <c:v>187</c:v>
                </c:pt>
                <c:pt idx="1416">
                  <c:v>337</c:v>
                </c:pt>
                <c:pt idx="1417">
                  <c:v>182</c:v>
                </c:pt>
                <c:pt idx="1418">
                  <c:v>381</c:v>
                </c:pt>
                <c:pt idx="1419">
                  <c:v>344</c:v>
                </c:pt>
                <c:pt idx="1420">
                  <c:v>173</c:v>
                </c:pt>
                <c:pt idx="1421">
                  <c:v>363</c:v>
                </c:pt>
                <c:pt idx="1422">
                  <c:v>9</c:v>
                </c:pt>
                <c:pt idx="1423">
                  <c:v>6</c:v>
                </c:pt>
                <c:pt idx="1424">
                  <c:v>-18</c:v>
                </c:pt>
                <c:pt idx="1425">
                  <c:v>-88</c:v>
                </c:pt>
                <c:pt idx="1426">
                  <c:v>111</c:v>
                </c:pt>
                <c:pt idx="1427">
                  <c:v>-65</c:v>
                </c:pt>
                <c:pt idx="1428">
                  <c:v>-72</c:v>
                </c:pt>
                <c:pt idx="1429">
                  <c:v>205</c:v>
                </c:pt>
                <c:pt idx="1430">
                  <c:v>77</c:v>
                </c:pt>
                <c:pt idx="1431">
                  <c:v>340</c:v>
                </c:pt>
                <c:pt idx="1432">
                  <c:v>178</c:v>
                </c:pt>
                <c:pt idx="1433">
                  <c:v>239</c:v>
                </c:pt>
                <c:pt idx="1434">
                  <c:v>302</c:v>
                </c:pt>
                <c:pt idx="1435">
                  <c:v>154</c:v>
                </c:pt>
                <c:pt idx="1436">
                  <c:v>256</c:v>
                </c:pt>
                <c:pt idx="1437">
                  <c:v>292</c:v>
                </c:pt>
                <c:pt idx="1438">
                  <c:v>331</c:v>
                </c:pt>
                <c:pt idx="1439">
                  <c:v>153</c:v>
                </c:pt>
                <c:pt idx="1440">
                  <c:v>163</c:v>
                </c:pt>
                <c:pt idx="1441">
                  <c:v>436</c:v>
                </c:pt>
                <c:pt idx="1442">
                  <c:v>406</c:v>
                </c:pt>
                <c:pt idx="1443">
                  <c:v>250</c:v>
                </c:pt>
                <c:pt idx="1444">
                  <c:v>175</c:v>
                </c:pt>
                <c:pt idx="1445">
                  <c:v>98</c:v>
                </c:pt>
                <c:pt idx="1446">
                  <c:v>462</c:v>
                </c:pt>
                <c:pt idx="1447">
                  <c:v>430</c:v>
                </c:pt>
                <c:pt idx="1448">
                  <c:v>296</c:v>
                </c:pt>
                <c:pt idx="1449">
                  <c:v>337</c:v>
                </c:pt>
                <c:pt idx="1450">
                  <c:v>114</c:v>
                </c:pt>
                <c:pt idx="1451">
                  <c:v>175</c:v>
                </c:pt>
                <c:pt idx="1452">
                  <c:v>286</c:v>
                </c:pt>
                <c:pt idx="1453">
                  <c:v>132</c:v>
                </c:pt>
                <c:pt idx="1454">
                  <c:v>241</c:v>
                </c:pt>
                <c:pt idx="1455">
                  <c:v>107</c:v>
                </c:pt>
                <c:pt idx="1456">
                  <c:v>139</c:v>
                </c:pt>
                <c:pt idx="1457">
                  <c:v>-100</c:v>
                </c:pt>
                <c:pt idx="1458">
                  <c:v>140</c:v>
                </c:pt>
                <c:pt idx="1459">
                  <c:v>172</c:v>
                </c:pt>
                <c:pt idx="1460">
                  <c:v>371</c:v>
                </c:pt>
                <c:pt idx="1461">
                  <c:v>154</c:v>
                </c:pt>
                <c:pt idx="1462">
                  <c:v>336</c:v>
                </c:pt>
                <c:pt idx="1463">
                  <c:v>336</c:v>
                </c:pt>
                <c:pt idx="1464">
                  <c:v>510</c:v>
                </c:pt>
                <c:pt idx="1465">
                  <c:v>106</c:v>
                </c:pt>
                <c:pt idx="1466">
                  <c:v>-1</c:v>
                </c:pt>
                <c:pt idx="1467">
                  <c:v>281</c:v>
                </c:pt>
                <c:pt idx="1468">
                  <c:v>278</c:v>
                </c:pt>
                <c:pt idx="1469">
                  <c:v>400</c:v>
                </c:pt>
                <c:pt idx="1470">
                  <c:v>384</c:v>
                </c:pt>
                <c:pt idx="1471">
                  <c:v>389</c:v>
                </c:pt>
                <c:pt idx="1472">
                  <c:v>283</c:v>
                </c:pt>
                <c:pt idx="1473">
                  <c:v>419</c:v>
                </c:pt>
                <c:pt idx="1474">
                  <c:v>268</c:v>
                </c:pt>
                <c:pt idx="1475">
                  <c:v>310</c:v>
                </c:pt>
                <c:pt idx="1476">
                  <c:v>403</c:v>
                </c:pt>
                <c:pt idx="1477">
                  <c:v>375</c:v>
                </c:pt>
                <c:pt idx="1478">
                  <c:v>389</c:v>
                </c:pt>
                <c:pt idx="1479">
                  <c:v>462</c:v>
                </c:pt>
                <c:pt idx="1480">
                  <c:v>375</c:v>
                </c:pt>
                <c:pt idx="1481">
                  <c:v>374</c:v>
                </c:pt>
                <c:pt idx="1482">
                  <c:v>69</c:v>
                </c:pt>
                <c:pt idx="1483">
                  <c:v>503</c:v>
                </c:pt>
                <c:pt idx="1484">
                  <c:v>196</c:v>
                </c:pt>
                <c:pt idx="1485">
                  <c:v>163</c:v>
                </c:pt>
                <c:pt idx="1486">
                  <c:v>257</c:v>
                </c:pt>
                <c:pt idx="1487">
                  <c:v>247</c:v>
                </c:pt>
                <c:pt idx="1488">
                  <c:v>284</c:v>
                </c:pt>
                <c:pt idx="1489">
                  <c:v>246</c:v>
                </c:pt>
                <c:pt idx="1490">
                  <c:v>181</c:v>
                </c:pt>
                <c:pt idx="1491">
                  <c:v>317</c:v>
                </c:pt>
                <c:pt idx="1492">
                  <c:v>283</c:v>
                </c:pt>
                <c:pt idx="1493">
                  <c:v>477</c:v>
                </c:pt>
                <c:pt idx="1494">
                  <c:v>188</c:v>
                </c:pt>
                <c:pt idx="1495">
                  <c:v>181</c:v>
                </c:pt>
                <c:pt idx="1496">
                  <c:v>79</c:v>
                </c:pt>
                <c:pt idx="1497">
                  <c:v>451</c:v>
                </c:pt>
                <c:pt idx="1498">
                  <c:v>207</c:v>
                </c:pt>
                <c:pt idx="1499">
                  <c:v>475</c:v>
                </c:pt>
                <c:pt idx="1500">
                  <c:v>141</c:v>
                </c:pt>
                <c:pt idx="1501">
                  <c:v>252</c:v>
                </c:pt>
                <c:pt idx="1502">
                  <c:v>-23</c:v>
                </c:pt>
                <c:pt idx="1503">
                  <c:v>306</c:v>
                </c:pt>
                <c:pt idx="1504">
                  <c:v>303</c:v>
                </c:pt>
                <c:pt idx="1505">
                  <c:v>183</c:v>
                </c:pt>
                <c:pt idx="1506">
                  <c:v>136</c:v>
                </c:pt>
                <c:pt idx="1507">
                  <c:v>113</c:v>
                </c:pt>
                <c:pt idx="1508">
                  <c:v>216</c:v>
                </c:pt>
                <c:pt idx="1509">
                  <c:v>206</c:v>
                </c:pt>
                <c:pt idx="1510">
                  <c:v>217</c:v>
                </c:pt>
                <c:pt idx="1511">
                  <c:v>328</c:v>
                </c:pt>
                <c:pt idx="1512">
                  <c:v>172</c:v>
                </c:pt>
                <c:pt idx="1513">
                  <c:v>454</c:v>
                </c:pt>
                <c:pt idx="1514">
                  <c:v>223</c:v>
                </c:pt>
                <c:pt idx="1515">
                  <c:v>322</c:v>
                </c:pt>
                <c:pt idx="1516">
                  <c:v>273</c:v>
                </c:pt>
                <c:pt idx="1517">
                  <c:v>332</c:v>
                </c:pt>
                <c:pt idx="1518">
                  <c:v>184</c:v>
                </c:pt>
                <c:pt idx="1519">
                  <c:v>290</c:v>
                </c:pt>
                <c:pt idx="1520">
                  <c:v>-47</c:v>
                </c:pt>
                <c:pt idx="1521">
                  <c:v>326</c:v>
                </c:pt>
                <c:pt idx="1522">
                  <c:v>53</c:v>
                </c:pt>
                <c:pt idx="1523">
                  <c:v>342</c:v>
                </c:pt>
                <c:pt idx="1524">
                  <c:v>92</c:v>
                </c:pt>
                <c:pt idx="1525">
                  <c:v>65</c:v>
                </c:pt>
                <c:pt idx="1526">
                  <c:v>150</c:v>
                </c:pt>
                <c:pt idx="1527">
                  <c:v>-33</c:v>
                </c:pt>
                <c:pt idx="1528">
                  <c:v>68</c:v>
                </c:pt>
                <c:pt idx="1529">
                  <c:v>296</c:v>
                </c:pt>
                <c:pt idx="1530">
                  <c:v>165</c:v>
                </c:pt>
                <c:pt idx="1531">
                  <c:v>239</c:v>
                </c:pt>
                <c:pt idx="1532">
                  <c:v>337</c:v>
                </c:pt>
                <c:pt idx="1533">
                  <c:v>113</c:v>
                </c:pt>
                <c:pt idx="1534">
                  <c:v>128</c:v>
                </c:pt>
                <c:pt idx="1535">
                  <c:v>231</c:v>
                </c:pt>
                <c:pt idx="1536">
                  <c:v>157</c:v>
                </c:pt>
                <c:pt idx="1537">
                  <c:v>139</c:v>
                </c:pt>
                <c:pt idx="1538">
                  <c:v>69</c:v>
                </c:pt>
                <c:pt idx="1539">
                  <c:v>127</c:v>
                </c:pt>
                <c:pt idx="1540">
                  <c:v>215</c:v>
                </c:pt>
                <c:pt idx="1541">
                  <c:v>303</c:v>
                </c:pt>
                <c:pt idx="1542">
                  <c:v>363</c:v>
                </c:pt>
                <c:pt idx="1543">
                  <c:v>267</c:v>
                </c:pt>
                <c:pt idx="1544">
                  <c:v>325</c:v>
                </c:pt>
                <c:pt idx="1545">
                  <c:v>183</c:v>
                </c:pt>
                <c:pt idx="1546">
                  <c:v>392</c:v>
                </c:pt>
                <c:pt idx="1547">
                  <c:v>328</c:v>
                </c:pt>
                <c:pt idx="1548">
                  <c:v>192</c:v>
                </c:pt>
                <c:pt idx="1549">
                  <c:v>178</c:v>
                </c:pt>
                <c:pt idx="1550">
                  <c:v>288</c:v>
                </c:pt>
                <c:pt idx="1551">
                  <c:v>-23</c:v>
                </c:pt>
                <c:pt idx="1552">
                  <c:v>258</c:v>
                </c:pt>
                <c:pt idx="1553">
                  <c:v>262</c:v>
                </c:pt>
                <c:pt idx="1554">
                  <c:v>358</c:v>
                </c:pt>
                <c:pt idx="1555">
                  <c:v>187</c:v>
                </c:pt>
                <c:pt idx="1556">
                  <c:v>239</c:v>
                </c:pt>
                <c:pt idx="1557">
                  <c:v>5</c:v>
                </c:pt>
                <c:pt idx="1558">
                  <c:v>138</c:v>
                </c:pt>
                <c:pt idx="1559">
                  <c:v>-87</c:v>
                </c:pt>
                <c:pt idx="1560">
                  <c:v>201</c:v>
                </c:pt>
                <c:pt idx="1561">
                  <c:v>314</c:v>
                </c:pt>
                <c:pt idx="1562">
                  <c:v>144</c:v>
                </c:pt>
                <c:pt idx="1563">
                  <c:v>-136</c:v>
                </c:pt>
                <c:pt idx="1564">
                  <c:v>-63</c:v>
                </c:pt>
                <c:pt idx="1565">
                  <c:v>-38</c:v>
                </c:pt>
                <c:pt idx="1566">
                  <c:v>-238</c:v>
                </c:pt>
                <c:pt idx="1567">
                  <c:v>249</c:v>
                </c:pt>
                <c:pt idx="1568">
                  <c:v>318</c:v>
                </c:pt>
                <c:pt idx="1569">
                  <c:v>452</c:v>
                </c:pt>
                <c:pt idx="1570">
                  <c:v>291</c:v>
                </c:pt>
                <c:pt idx="1571">
                  <c:v>489</c:v>
                </c:pt>
                <c:pt idx="1572">
                  <c:v>341</c:v>
                </c:pt>
                <c:pt idx="1573">
                  <c:v>228</c:v>
                </c:pt>
                <c:pt idx="1574">
                  <c:v>456</c:v>
                </c:pt>
                <c:pt idx="1575">
                  <c:v>189</c:v>
                </c:pt>
                <c:pt idx="1576">
                  <c:v>281</c:v>
                </c:pt>
                <c:pt idx="1577">
                  <c:v>-1</c:v>
                </c:pt>
                <c:pt idx="1578">
                  <c:v>379</c:v>
                </c:pt>
                <c:pt idx="1579">
                  <c:v>218</c:v>
                </c:pt>
                <c:pt idx="1580">
                  <c:v>116</c:v>
                </c:pt>
                <c:pt idx="1581">
                  <c:v>241</c:v>
                </c:pt>
                <c:pt idx="1582">
                  <c:v>232</c:v>
                </c:pt>
                <c:pt idx="1583">
                  <c:v>5</c:v>
                </c:pt>
                <c:pt idx="1584">
                  <c:v>142</c:v>
                </c:pt>
                <c:pt idx="1585">
                  <c:v>-47</c:v>
                </c:pt>
                <c:pt idx="1586">
                  <c:v>73</c:v>
                </c:pt>
                <c:pt idx="1587">
                  <c:v>230</c:v>
                </c:pt>
                <c:pt idx="1588">
                  <c:v>210</c:v>
                </c:pt>
                <c:pt idx="1589">
                  <c:v>214</c:v>
                </c:pt>
                <c:pt idx="1590">
                  <c:v>206</c:v>
                </c:pt>
                <c:pt idx="1591">
                  <c:v>145</c:v>
                </c:pt>
                <c:pt idx="1592">
                  <c:v>104</c:v>
                </c:pt>
                <c:pt idx="1593">
                  <c:v>321</c:v>
                </c:pt>
                <c:pt idx="1594">
                  <c:v>241</c:v>
                </c:pt>
                <c:pt idx="1595">
                  <c:v>129</c:v>
                </c:pt>
                <c:pt idx="1596">
                  <c:v>312</c:v>
                </c:pt>
                <c:pt idx="1597">
                  <c:v>333</c:v>
                </c:pt>
                <c:pt idx="1598">
                  <c:v>220</c:v>
                </c:pt>
                <c:pt idx="1599">
                  <c:v>253</c:v>
                </c:pt>
                <c:pt idx="1600">
                  <c:v>27</c:v>
                </c:pt>
                <c:pt idx="1601">
                  <c:v>300</c:v>
                </c:pt>
                <c:pt idx="1602">
                  <c:v>374</c:v>
                </c:pt>
                <c:pt idx="1603">
                  <c:v>427</c:v>
                </c:pt>
                <c:pt idx="1604">
                  <c:v>226</c:v>
                </c:pt>
                <c:pt idx="1605">
                  <c:v>124</c:v>
                </c:pt>
                <c:pt idx="1606">
                  <c:v>220</c:v>
                </c:pt>
                <c:pt idx="1607">
                  <c:v>295</c:v>
                </c:pt>
                <c:pt idx="1608">
                  <c:v>236</c:v>
                </c:pt>
                <c:pt idx="1609">
                  <c:v>207</c:v>
                </c:pt>
                <c:pt idx="1610">
                  <c:v>219</c:v>
                </c:pt>
                <c:pt idx="1611">
                  <c:v>210</c:v>
                </c:pt>
                <c:pt idx="1612">
                  <c:v>159</c:v>
                </c:pt>
                <c:pt idx="1613">
                  <c:v>169</c:v>
                </c:pt>
                <c:pt idx="1614">
                  <c:v>102</c:v>
                </c:pt>
                <c:pt idx="1615">
                  <c:v>197</c:v>
                </c:pt>
                <c:pt idx="1616">
                  <c:v>516</c:v>
                </c:pt>
                <c:pt idx="1617">
                  <c:v>60</c:v>
                </c:pt>
                <c:pt idx="1618">
                  <c:v>0</c:v>
                </c:pt>
                <c:pt idx="1619">
                  <c:v>166</c:v>
                </c:pt>
                <c:pt idx="1620">
                  <c:v>-195</c:v>
                </c:pt>
                <c:pt idx="1621">
                  <c:v>151</c:v>
                </c:pt>
                <c:pt idx="1622">
                  <c:v>199</c:v>
                </c:pt>
                <c:pt idx="1623">
                  <c:v>573</c:v>
                </c:pt>
                <c:pt idx="1624">
                  <c:v>255</c:v>
                </c:pt>
                <c:pt idx="1625">
                  <c:v>34</c:v>
                </c:pt>
                <c:pt idx="1626">
                  <c:v>348</c:v>
                </c:pt>
                <c:pt idx="1627">
                  <c:v>275</c:v>
                </c:pt>
                <c:pt idx="1628">
                  <c:v>74</c:v>
                </c:pt>
                <c:pt idx="1629">
                  <c:v>94</c:v>
                </c:pt>
                <c:pt idx="1630">
                  <c:v>317</c:v>
                </c:pt>
                <c:pt idx="1631">
                  <c:v>252</c:v>
                </c:pt>
                <c:pt idx="1632">
                  <c:v>129</c:v>
                </c:pt>
                <c:pt idx="1633">
                  <c:v>102</c:v>
                </c:pt>
                <c:pt idx="1634">
                  <c:v>8</c:v>
                </c:pt>
                <c:pt idx="1635">
                  <c:v>-1</c:v>
                </c:pt>
                <c:pt idx="1636">
                  <c:v>13</c:v>
                </c:pt>
                <c:pt idx="1637">
                  <c:v>303</c:v>
                </c:pt>
                <c:pt idx="1638">
                  <c:v>116</c:v>
                </c:pt>
                <c:pt idx="1639">
                  <c:v>462</c:v>
                </c:pt>
                <c:pt idx="1640">
                  <c:v>329</c:v>
                </c:pt>
                <c:pt idx="1641">
                  <c:v>-114</c:v>
                </c:pt>
                <c:pt idx="1642">
                  <c:v>274</c:v>
                </c:pt>
                <c:pt idx="1643">
                  <c:v>77</c:v>
                </c:pt>
                <c:pt idx="1644">
                  <c:v>275</c:v>
                </c:pt>
                <c:pt idx="1645">
                  <c:v>155</c:v>
                </c:pt>
                <c:pt idx="1646">
                  <c:v>-15</c:v>
                </c:pt>
                <c:pt idx="1647">
                  <c:v>28</c:v>
                </c:pt>
                <c:pt idx="1648">
                  <c:v>298</c:v>
                </c:pt>
                <c:pt idx="1649">
                  <c:v>362</c:v>
                </c:pt>
                <c:pt idx="1650">
                  <c:v>72</c:v>
                </c:pt>
                <c:pt idx="1651">
                  <c:v>494</c:v>
                </c:pt>
                <c:pt idx="1652">
                  <c:v>242</c:v>
                </c:pt>
                <c:pt idx="1653">
                  <c:v>193</c:v>
                </c:pt>
                <c:pt idx="1654">
                  <c:v>101</c:v>
                </c:pt>
                <c:pt idx="1655">
                  <c:v>344</c:v>
                </c:pt>
                <c:pt idx="1656">
                  <c:v>265</c:v>
                </c:pt>
                <c:pt idx="1657">
                  <c:v>105</c:v>
                </c:pt>
                <c:pt idx="1658">
                  <c:v>119</c:v>
                </c:pt>
                <c:pt idx="1659">
                  <c:v>162</c:v>
                </c:pt>
                <c:pt idx="1660">
                  <c:v>162</c:v>
                </c:pt>
                <c:pt idx="1661">
                  <c:v>523</c:v>
                </c:pt>
                <c:pt idx="1662">
                  <c:v>120</c:v>
                </c:pt>
                <c:pt idx="1663">
                  <c:v>154</c:v>
                </c:pt>
                <c:pt idx="1664">
                  <c:v>254</c:v>
                </c:pt>
                <c:pt idx="1665">
                  <c:v>224</c:v>
                </c:pt>
                <c:pt idx="1666">
                  <c:v>352</c:v>
                </c:pt>
                <c:pt idx="1667">
                  <c:v>410</c:v>
                </c:pt>
                <c:pt idx="1668">
                  <c:v>285</c:v>
                </c:pt>
                <c:pt idx="1669">
                  <c:v>590</c:v>
                </c:pt>
                <c:pt idx="1670">
                  <c:v>187</c:v>
                </c:pt>
                <c:pt idx="1671">
                  <c:v>-9</c:v>
                </c:pt>
                <c:pt idx="1672">
                  <c:v>147</c:v>
                </c:pt>
                <c:pt idx="1673">
                  <c:v>-13</c:v>
                </c:pt>
                <c:pt idx="1674">
                  <c:v>192</c:v>
                </c:pt>
                <c:pt idx="1675">
                  <c:v>173</c:v>
                </c:pt>
                <c:pt idx="1676">
                  <c:v>277</c:v>
                </c:pt>
                <c:pt idx="1677">
                  <c:v>156</c:v>
                </c:pt>
                <c:pt idx="1678">
                  <c:v>204</c:v>
                </c:pt>
                <c:pt idx="1679">
                  <c:v>279</c:v>
                </c:pt>
                <c:pt idx="1680">
                  <c:v>373</c:v>
                </c:pt>
                <c:pt idx="1681">
                  <c:v>212</c:v>
                </c:pt>
                <c:pt idx="1682">
                  <c:v>289</c:v>
                </c:pt>
                <c:pt idx="1683">
                  <c:v>330</c:v>
                </c:pt>
                <c:pt idx="1684">
                  <c:v>309</c:v>
                </c:pt>
                <c:pt idx="1685">
                  <c:v>151</c:v>
                </c:pt>
                <c:pt idx="1686">
                  <c:v>269</c:v>
                </c:pt>
                <c:pt idx="1687">
                  <c:v>400</c:v>
                </c:pt>
                <c:pt idx="1688">
                  <c:v>450</c:v>
                </c:pt>
                <c:pt idx="1689">
                  <c:v>252</c:v>
                </c:pt>
                <c:pt idx="1690">
                  <c:v>460</c:v>
                </c:pt>
                <c:pt idx="1691">
                  <c:v>184</c:v>
                </c:pt>
                <c:pt idx="1692">
                  <c:v>269</c:v>
                </c:pt>
                <c:pt idx="1693">
                  <c:v>227</c:v>
                </c:pt>
                <c:pt idx="1694">
                  <c:v>117</c:v>
                </c:pt>
                <c:pt idx="1695">
                  <c:v>74</c:v>
                </c:pt>
                <c:pt idx="1696">
                  <c:v>16</c:v>
                </c:pt>
                <c:pt idx="1697">
                  <c:v>30</c:v>
                </c:pt>
                <c:pt idx="1698">
                  <c:v>384</c:v>
                </c:pt>
                <c:pt idx="1699">
                  <c:v>139</c:v>
                </c:pt>
                <c:pt idx="1700">
                  <c:v>40</c:v>
                </c:pt>
                <c:pt idx="1701">
                  <c:v>347</c:v>
                </c:pt>
                <c:pt idx="1702">
                  <c:v>364</c:v>
                </c:pt>
                <c:pt idx="1703">
                  <c:v>134</c:v>
                </c:pt>
                <c:pt idx="1704">
                  <c:v>142</c:v>
                </c:pt>
                <c:pt idx="1705">
                  <c:v>197</c:v>
                </c:pt>
                <c:pt idx="1706">
                  <c:v>356</c:v>
                </c:pt>
                <c:pt idx="1707">
                  <c:v>369</c:v>
                </c:pt>
                <c:pt idx="1708">
                  <c:v>122</c:v>
                </c:pt>
                <c:pt idx="1709">
                  <c:v>278</c:v>
                </c:pt>
                <c:pt idx="1710">
                  <c:v>417</c:v>
                </c:pt>
                <c:pt idx="1711">
                  <c:v>490</c:v>
                </c:pt>
                <c:pt idx="1712">
                  <c:v>326</c:v>
                </c:pt>
                <c:pt idx="1713">
                  <c:v>199</c:v>
                </c:pt>
                <c:pt idx="1714">
                  <c:v>197</c:v>
                </c:pt>
                <c:pt idx="1715">
                  <c:v>302</c:v>
                </c:pt>
                <c:pt idx="1716">
                  <c:v>109</c:v>
                </c:pt>
                <c:pt idx="1717">
                  <c:v>192</c:v>
                </c:pt>
                <c:pt idx="1718">
                  <c:v>250</c:v>
                </c:pt>
                <c:pt idx="1719">
                  <c:v>313</c:v>
                </c:pt>
                <c:pt idx="1720">
                  <c:v>199</c:v>
                </c:pt>
                <c:pt idx="1721">
                  <c:v>208</c:v>
                </c:pt>
                <c:pt idx="1722">
                  <c:v>219</c:v>
                </c:pt>
                <c:pt idx="1723">
                  <c:v>282</c:v>
                </c:pt>
                <c:pt idx="1724">
                  <c:v>186</c:v>
                </c:pt>
                <c:pt idx="1725">
                  <c:v>169</c:v>
                </c:pt>
                <c:pt idx="1726">
                  <c:v>0</c:v>
                </c:pt>
                <c:pt idx="1727">
                  <c:v>24</c:v>
                </c:pt>
                <c:pt idx="1728">
                  <c:v>-90</c:v>
                </c:pt>
                <c:pt idx="1729">
                  <c:v>153</c:v>
                </c:pt>
                <c:pt idx="1730">
                  <c:v>91</c:v>
                </c:pt>
                <c:pt idx="1731">
                  <c:v>254</c:v>
                </c:pt>
                <c:pt idx="1732">
                  <c:v>126</c:v>
                </c:pt>
                <c:pt idx="1733">
                  <c:v>61</c:v>
                </c:pt>
                <c:pt idx="1734">
                  <c:v>367</c:v>
                </c:pt>
                <c:pt idx="1735">
                  <c:v>212</c:v>
                </c:pt>
                <c:pt idx="1736">
                  <c:v>296</c:v>
                </c:pt>
                <c:pt idx="1737">
                  <c:v>291</c:v>
                </c:pt>
                <c:pt idx="1738">
                  <c:v>311</c:v>
                </c:pt>
                <c:pt idx="1739">
                  <c:v>-3</c:v>
                </c:pt>
                <c:pt idx="1740">
                  <c:v>273</c:v>
                </c:pt>
                <c:pt idx="1741">
                  <c:v>352</c:v>
                </c:pt>
                <c:pt idx="1742">
                  <c:v>280</c:v>
                </c:pt>
                <c:pt idx="1743">
                  <c:v>314</c:v>
                </c:pt>
                <c:pt idx="1744">
                  <c:v>320</c:v>
                </c:pt>
                <c:pt idx="1745">
                  <c:v>332</c:v>
                </c:pt>
                <c:pt idx="1746">
                  <c:v>199</c:v>
                </c:pt>
                <c:pt idx="1747">
                  <c:v>260</c:v>
                </c:pt>
                <c:pt idx="1748">
                  <c:v>293</c:v>
                </c:pt>
                <c:pt idx="1749">
                  <c:v>279</c:v>
                </c:pt>
                <c:pt idx="1750">
                  <c:v>401</c:v>
                </c:pt>
                <c:pt idx="1751">
                  <c:v>300</c:v>
                </c:pt>
                <c:pt idx="1752">
                  <c:v>299</c:v>
                </c:pt>
                <c:pt idx="1753">
                  <c:v>613</c:v>
                </c:pt>
                <c:pt idx="1754">
                  <c:v>403</c:v>
                </c:pt>
                <c:pt idx="1755">
                  <c:v>199</c:v>
                </c:pt>
                <c:pt idx="1756">
                  <c:v>230</c:v>
                </c:pt>
                <c:pt idx="1757">
                  <c:v>-28</c:v>
                </c:pt>
                <c:pt idx="1758">
                  <c:v>85</c:v>
                </c:pt>
                <c:pt idx="1759">
                  <c:v>376</c:v>
                </c:pt>
                <c:pt idx="1760">
                  <c:v>309</c:v>
                </c:pt>
                <c:pt idx="1761">
                  <c:v>253</c:v>
                </c:pt>
                <c:pt idx="1762">
                  <c:v>305</c:v>
                </c:pt>
                <c:pt idx="1763">
                  <c:v>354</c:v>
                </c:pt>
                <c:pt idx="1764">
                  <c:v>192</c:v>
                </c:pt>
                <c:pt idx="1765">
                  <c:v>168</c:v>
                </c:pt>
                <c:pt idx="1766">
                  <c:v>469</c:v>
                </c:pt>
                <c:pt idx="1767">
                  <c:v>231</c:v>
                </c:pt>
                <c:pt idx="1768">
                  <c:v>42</c:v>
                </c:pt>
                <c:pt idx="1769">
                  <c:v>109</c:v>
                </c:pt>
                <c:pt idx="1770">
                  <c:v>317</c:v>
                </c:pt>
                <c:pt idx="1771">
                  <c:v>219</c:v>
                </c:pt>
                <c:pt idx="1772">
                  <c:v>243</c:v>
                </c:pt>
                <c:pt idx="1773">
                  <c:v>214</c:v>
                </c:pt>
                <c:pt idx="1774">
                  <c:v>97</c:v>
                </c:pt>
                <c:pt idx="1775">
                  <c:v>282</c:v>
                </c:pt>
                <c:pt idx="1776">
                  <c:v>122</c:v>
                </c:pt>
                <c:pt idx="1777">
                  <c:v>211</c:v>
                </c:pt>
                <c:pt idx="1778">
                  <c:v>73</c:v>
                </c:pt>
                <c:pt idx="1779">
                  <c:v>262</c:v>
                </c:pt>
                <c:pt idx="1780">
                  <c:v>372</c:v>
                </c:pt>
                <c:pt idx="1781">
                  <c:v>101</c:v>
                </c:pt>
                <c:pt idx="1782">
                  <c:v>224</c:v>
                </c:pt>
                <c:pt idx="1783">
                  <c:v>434</c:v>
                </c:pt>
                <c:pt idx="1784">
                  <c:v>325</c:v>
                </c:pt>
                <c:pt idx="1785">
                  <c:v>183</c:v>
                </c:pt>
                <c:pt idx="1786">
                  <c:v>352</c:v>
                </c:pt>
                <c:pt idx="1787">
                  <c:v>398</c:v>
                </c:pt>
                <c:pt idx="1788">
                  <c:v>365</c:v>
                </c:pt>
                <c:pt idx="1789">
                  <c:v>274</c:v>
                </c:pt>
                <c:pt idx="1790">
                  <c:v>165</c:v>
                </c:pt>
                <c:pt idx="1791">
                  <c:v>222</c:v>
                </c:pt>
                <c:pt idx="1792">
                  <c:v>341</c:v>
                </c:pt>
                <c:pt idx="1793">
                  <c:v>438</c:v>
                </c:pt>
                <c:pt idx="1794">
                  <c:v>41</c:v>
                </c:pt>
                <c:pt idx="1795">
                  <c:v>275</c:v>
                </c:pt>
                <c:pt idx="1796">
                  <c:v>278</c:v>
                </c:pt>
                <c:pt idx="1797">
                  <c:v>349</c:v>
                </c:pt>
                <c:pt idx="1798">
                  <c:v>186</c:v>
                </c:pt>
                <c:pt idx="1799">
                  <c:v>298</c:v>
                </c:pt>
                <c:pt idx="1800">
                  <c:v>200</c:v>
                </c:pt>
                <c:pt idx="1801">
                  <c:v>111</c:v>
                </c:pt>
                <c:pt idx="1802">
                  <c:v>261</c:v>
                </c:pt>
                <c:pt idx="1803">
                  <c:v>215</c:v>
                </c:pt>
                <c:pt idx="1804">
                  <c:v>257</c:v>
                </c:pt>
                <c:pt idx="1805">
                  <c:v>211</c:v>
                </c:pt>
                <c:pt idx="1806">
                  <c:v>416</c:v>
                </c:pt>
                <c:pt idx="1807">
                  <c:v>343</c:v>
                </c:pt>
                <c:pt idx="1808">
                  <c:v>160</c:v>
                </c:pt>
                <c:pt idx="1809">
                  <c:v>262</c:v>
                </c:pt>
                <c:pt idx="1810">
                  <c:v>198</c:v>
                </c:pt>
                <c:pt idx="1811">
                  <c:v>-13</c:v>
                </c:pt>
                <c:pt idx="1812">
                  <c:v>292</c:v>
                </c:pt>
                <c:pt idx="1813">
                  <c:v>231</c:v>
                </c:pt>
                <c:pt idx="1814">
                  <c:v>433</c:v>
                </c:pt>
                <c:pt idx="1815">
                  <c:v>136</c:v>
                </c:pt>
                <c:pt idx="1816">
                  <c:v>256</c:v>
                </c:pt>
                <c:pt idx="1817">
                  <c:v>260</c:v>
                </c:pt>
                <c:pt idx="1818">
                  <c:v>521</c:v>
                </c:pt>
                <c:pt idx="1819">
                  <c:v>304</c:v>
                </c:pt>
                <c:pt idx="1820">
                  <c:v>308</c:v>
                </c:pt>
                <c:pt idx="1821">
                  <c:v>217</c:v>
                </c:pt>
                <c:pt idx="1822">
                  <c:v>505</c:v>
                </c:pt>
                <c:pt idx="1823">
                  <c:v>271</c:v>
                </c:pt>
                <c:pt idx="1824">
                  <c:v>190</c:v>
                </c:pt>
                <c:pt idx="1825">
                  <c:v>196</c:v>
                </c:pt>
                <c:pt idx="1826">
                  <c:v>381</c:v>
                </c:pt>
                <c:pt idx="1827">
                  <c:v>219</c:v>
                </c:pt>
                <c:pt idx="1828">
                  <c:v>181</c:v>
                </c:pt>
                <c:pt idx="1829">
                  <c:v>414</c:v>
                </c:pt>
                <c:pt idx="1830">
                  <c:v>-39</c:v>
                </c:pt>
                <c:pt idx="1831">
                  <c:v>246</c:v>
                </c:pt>
                <c:pt idx="1832">
                  <c:v>294</c:v>
                </c:pt>
                <c:pt idx="1833">
                  <c:v>541</c:v>
                </c:pt>
                <c:pt idx="1834">
                  <c:v>260</c:v>
                </c:pt>
                <c:pt idx="1835">
                  <c:v>552</c:v>
                </c:pt>
                <c:pt idx="1836">
                  <c:v>222</c:v>
                </c:pt>
                <c:pt idx="1837">
                  <c:v>227</c:v>
                </c:pt>
                <c:pt idx="1838">
                  <c:v>397</c:v>
                </c:pt>
                <c:pt idx="1839">
                  <c:v>344</c:v>
                </c:pt>
                <c:pt idx="1840">
                  <c:v>346</c:v>
                </c:pt>
                <c:pt idx="1841">
                  <c:v>382</c:v>
                </c:pt>
                <c:pt idx="1842">
                  <c:v>246</c:v>
                </c:pt>
                <c:pt idx="1843">
                  <c:v>126</c:v>
                </c:pt>
                <c:pt idx="1844">
                  <c:v>23</c:v>
                </c:pt>
                <c:pt idx="1845">
                  <c:v>274</c:v>
                </c:pt>
                <c:pt idx="1846">
                  <c:v>233</c:v>
                </c:pt>
                <c:pt idx="1847">
                  <c:v>360</c:v>
                </c:pt>
                <c:pt idx="1848">
                  <c:v>384</c:v>
                </c:pt>
                <c:pt idx="1849">
                  <c:v>207</c:v>
                </c:pt>
                <c:pt idx="1850">
                  <c:v>93</c:v>
                </c:pt>
                <c:pt idx="1851">
                  <c:v>143</c:v>
                </c:pt>
                <c:pt idx="1852">
                  <c:v>277</c:v>
                </c:pt>
                <c:pt idx="1853">
                  <c:v>171</c:v>
                </c:pt>
                <c:pt idx="1854">
                  <c:v>259</c:v>
                </c:pt>
                <c:pt idx="1855">
                  <c:v>141</c:v>
                </c:pt>
                <c:pt idx="1856">
                  <c:v>313</c:v>
                </c:pt>
                <c:pt idx="1857">
                  <c:v>214</c:v>
                </c:pt>
                <c:pt idx="1858">
                  <c:v>-129</c:v>
                </c:pt>
                <c:pt idx="1859">
                  <c:v>-6</c:v>
                </c:pt>
                <c:pt idx="1860">
                  <c:v>398</c:v>
                </c:pt>
                <c:pt idx="1861">
                  <c:v>378</c:v>
                </c:pt>
                <c:pt idx="1862">
                  <c:v>322</c:v>
                </c:pt>
                <c:pt idx="1863">
                  <c:v>290</c:v>
                </c:pt>
                <c:pt idx="1864">
                  <c:v>398</c:v>
                </c:pt>
                <c:pt idx="1865">
                  <c:v>170</c:v>
                </c:pt>
                <c:pt idx="1866">
                  <c:v>414</c:v>
                </c:pt>
                <c:pt idx="1867">
                  <c:v>373</c:v>
                </c:pt>
                <c:pt idx="1868">
                  <c:v>350</c:v>
                </c:pt>
                <c:pt idx="1869">
                  <c:v>383</c:v>
                </c:pt>
                <c:pt idx="1870">
                  <c:v>399</c:v>
                </c:pt>
                <c:pt idx="1871">
                  <c:v>489</c:v>
                </c:pt>
                <c:pt idx="1872">
                  <c:v>466</c:v>
                </c:pt>
                <c:pt idx="1873">
                  <c:v>648</c:v>
                </c:pt>
                <c:pt idx="1874">
                  <c:v>254</c:v>
                </c:pt>
                <c:pt idx="1875">
                  <c:v>309</c:v>
                </c:pt>
                <c:pt idx="1876">
                  <c:v>468</c:v>
                </c:pt>
                <c:pt idx="1877">
                  <c:v>271</c:v>
                </c:pt>
                <c:pt idx="1878">
                  <c:v>349</c:v>
                </c:pt>
                <c:pt idx="1879">
                  <c:v>8</c:v>
                </c:pt>
                <c:pt idx="1880">
                  <c:v>278</c:v>
                </c:pt>
                <c:pt idx="1881">
                  <c:v>277</c:v>
                </c:pt>
                <c:pt idx="1882">
                  <c:v>152</c:v>
                </c:pt>
                <c:pt idx="1883">
                  <c:v>197</c:v>
                </c:pt>
                <c:pt idx="1884">
                  <c:v>246</c:v>
                </c:pt>
                <c:pt idx="1885">
                  <c:v>476</c:v>
                </c:pt>
                <c:pt idx="1886">
                  <c:v>357</c:v>
                </c:pt>
                <c:pt idx="1887">
                  <c:v>181</c:v>
                </c:pt>
                <c:pt idx="1888">
                  <c:v>395</c:v>
                </c:pt>
                <c:pt idx="1889">
                  <c:v>307</c:v>
                </c:pt>
                <c:pt idx="1890">
                  <c:v>514</c:v>
                </c:pt>
                <c:pt idx="1891">
                  <c:v>67</c:v>
                </c:pt>
                <c:pt idx="1892">
                  <c:v>276</c:v>
                </c:pt>
                <c:pt idx="1893">
                  <c:v>324</c:v>
                </c:pt>
                <c:pt idx="1894">
                  <c:v>466</c:v>
                </c:pt>
                <c:pt idx="1895">
                  <c:v>332</c:v>
                </c:pt>
                <c:pt idx="1896">
                  <c:v>640</c:v>
                </c:pt>
                <c:pt idx="1897">
                  <c:v>465</c:v>
                </c:pt>
                <c:pt idx="1898">
                  <c:v>537</c:v>
                </c:pt>
                <c:pt idx="1899">
                  <c:v>294</c:v>
                </c:pt>
                <c:pt idx="1900">
                  <c:v>661</c:v>
                </c:pt>
                <c:pt idx="1901">
                  <c:v>279</c:v>
                </c:pt>
                <c:pt idx="1902">
                  <c:v>345</c:v>
                </c:pt>
                <c:pt idx="1903">
                  <c:v>402</c:v>
                </c:pt>
                <c:pt idx="1904">
                  <c:v>305</c:v>
                </c:pt>
                <c:pt idx="1905">
                  <c:v>47</c:v>
                </c:pt>
                <c:pt idx="1906">
                  <c:v>368</c:v>
                </c:pt>
                <c:pt idx="1907">
                  <c:v>255</c:v>
                </c:pt>
                <c:pt idx="1908">
                  <c:v>203</c:v>
                </c:pt>
                <c:pt idx="1909">
                  <c:v>329</c:v>
                </c:pt>
                <c:pt idx="1910">
                  <c:v>254</c:v>
                </c:pt>
                <c:pt idx="1911">
                  <c:v>361</c:v>
                </c:pt>
                <c:pt idx="1912">
                  <c:v>357</c:v>
                </c:pt>
                <c:pt idx="1913">
                  <c:v>512</c:v>
                </c:pt>
                <c:pt idx="1914">
                  <c:v>408</c:v>
                </c:pt>
                <c:pt idx="1915">
                  <c:v>359</c:v>
                </c:pt>
                <c:pt idx="1916">
                  <c:v>334</c:v>
                </c:pt>
                <c:pt idx="1917">
                  <c:v>251</c:v>
                </c:pt>
                <c:pt idx="1918">
                  <c:v>493</c:v>
                </c:pt>
                <c:pt idx="1919">
                  <c:v>191</c:v>
                </c:pt>
                <c:pt idx="1920">
                  <c:v>321</c:v>
                </c:pt>
                <c:pt idx="1921">
                  <c:v>321</c:v>
                </c:pt>
                <c:pt idx="1922">
                  <c:v>286</c:v>
                </c:pt>
                <c:pt idx="1923">
                  <c:v>-43</c:v>
                </c:pt>
                <c:pt idx="1924">
                  <c:v>30</c:v>
                </c:pt>
                <c:pt idx="1925">
                  <c:v>232</c:v>
                </c:pt>
                <c:pt idx="1926">
                  <c:v>260</c:v>
                </c:pt>
                <c:pt idx="1927">
                  <c:v>449</c:v>
                </c:pt>
                <c:pt idx="1928">
                  <c:v>141</c:v>
                </c:pt>
                <c:pt idx="1929">
                  <c:v>299</c:v>
                </c:pt>
                <c:pt idx="1930">
                  <c:v>192</c:v>
                </c:pt>
                <c:pt idx="1931">
                  <c:v>263</c:v>
                </c:pt>
                <c:pt idx="1932">
                  <c:v>392</c:v>
                </c:pt>
                <c:pt idx="1933">
                  <c:v>388</c:v>
                </c:pt>
                <c:pt idx="1934">
                  <c:v>320</c:v>
                </c:pt>
                <c:pt idx="1935">
                  <c:v>442</c:v>
                </c:pt>
                <c:pt idx="1936">
                  <c:v>238</c:v>
                </c:pt>
                <c:pt idx="1937">
                  <c:v>183</c:v>
                </c:pt>
                <c:pt idx="1938">
                  <c:v>78</c:v>
                </c:pt>
                <c:pt idx="1939">
                  <c:v>189</c:v>
                </c:pt>
                <c:pt idx="1940">
                  <c:v>414</c:v>
                </c:pt>
                <c:pt idx="1941">
                  <c:v>410</c:v>
                </c:pt>
                <c:pt idx="1942">
                  <c:v>176</c:v>
                </c:pt>
                <c:pt idx="1943">
                  <c:v>170</c:v>
                </c:pt>
                <c:pt idx="1944">
                  <c:v>226</c:v>
                </c:pt>
                <c:pt idx="1945">
                  <c:v>153</c:v>
                </c:pt>
                <c:pt idx="1946">
                  <c:v>281</c:v>
                </c:pt>
                <c:pt idx="1947">
                  <c:v>338</c:v>
                </c:pt>
                <c:pt idx="1948">
                  <c:v>313</c:v>
                </c:pt>
                <c:pt idx="1949">
                  <c:v>79</c:v>
                </c:pt>
                <c:pt idx="1950">
                  <c:v>260</c:v>
                </c:pt>
                <c:pt idx="1951">
                  <c:v>250</c:v>
                </c:pt>
                <c:pt idx="1952">
                  <c:v>354</c:v>
                </c:pt>
                <c:pt idx="1953">
                  <c:v>304</c:v>
                </c:pt>
                <c:pt idx="1954">
                  <c:v>286</c:v>
                </c:pt>
                <c:pt idx="1955">
                  <c:v>296</c:v>
                </c:pt>
                <c:pt idx="1956">
                  <c:v>202</c:v>
                </c:pt>
                <c:pt idx="1957">
                  <c:v>400</c:v>
                </c:pt>
                <c:pt idx="1958">
                  <c:v>141</c:v>
                </c:pt>
                <c:pt idx="1959">
                  <c:v>92</c:v>
                </c:pt>
                <c:pt idx="1960">
                  <c:v>328</c:v>
                </c:pt>
                <c:pt idx="1961">
                  <c:v>279</c:v>
                </c:pt>
                <c:pt idx="1962">
                  <c:v>425</c:v>
                </c:pt>
                <c:pt idx="1963">
                  <c:v>317</c:v>
                </c:pt>
                <c:pt idx="1964">
                  <c:v>320</c:v>
                </c:pt>
                <c:pt idx="1965">
                  <c:v>257</c:v>
                </c:pt>
                <c:pt idx="1966">
                  <c:v>222</c:v>
                </c:pt>
                <c:pt idx="1967">
                  <c:v>344</c:v>
                </c:pt>
                <c:pt idx="1968">
                  <c:v>249</c:v>
                </c:pt>
                <c:pt idx="1969">
                  <c:v>507</c:v>
                </c:pt>
                <c:pt idx="1970">
                  <c:v>308</c:v>
                </c:pt>
                <c:pt idx="1971">
                  <c:v>183</c:v>
                </c:pt>
                <c:pt idx="1972">
                  <c:v>359</c:v>
                </c:pt>
                <c:pt idx="1973">
                  <c:v>242</c:v>
                </c:pt>
                <c:pt idx="1974">
                  <c:v>392</c:v>
                </c:pt>
                <c:pt idx="1975">
                  <c:v>448</c:v>
                </c:pt>
                <c:pt idx="1976">
                  <c:v>452</c:v>
                </c:pt>
                <c:pt idx="1977">
                  <c:v>519</c:v>
                </c:pt>
                <c:pt idx="1978">
                  <c:v>415</c:v>
                </c:pt>
                <c:pt idx="1979">
                  <c:v>221</c:v>
                </c:pt>
                <c:pt idx="1980">
                  <c:v>132</c:v>
                </c:pt>
                <c:pt idx="1981">
                  <c:v>83</c:v>
                </c:pt>
                <c:pt idx="1982">
                  <c:v>135</c:v>
                </c:pt>
                <c:pt idx="1983">
                  <c:v>275</c:v>
                </c:pt>
                <c:pt idx="1984">
                  <c:v>400</c:v>
                </c:pt>
                <c:pt idx="1985">
                  <c:v>323</c:v>
                </c:pt>
                <c:pt idx="1986">
                  <c:v>321</c:v>
                </c:pt>
                <c:pt idx="1987">
                  <c:v>354</c:v>
                </c:pt>
                <c:pt idx="1988">
                  <c:v>274</c:v>
                </c:pt>
                <c:pt idx="1989">
                  <c:v>141</c:v>
                </c:pt>
                <c:pt idx="1990">
                  <c:v>247</c:v>
                </c:pt>
                <c:pt idx="1991">
                  <c:v>408</c:v>
                </c:pt>
                <c:pt idx="1992">
                  <c:v>263</c:v>
                </c:pt>
                <c:pt idx="1993">
                  <c:v>372</c:v>
                </c:pt>
                <c:pt idx="1994">
                  <c:v>443</c:v>
                </c:pt>
                <c:pt idx="1995">
                  <c:v>319</c:v>
                </c:pt>
                <c:pt idx="1996">
                  <c:v>180</c:v>
                </c:pt>
                <c:pt idx="1997">
                  <c:v>373</c:v>
                </c:pt>
                <c:pt idx="1998">
                  <c:v>330</c:v>
                </c:pt>
                <c:pt idx="1999">
                  <c:v>483</c:v>
                </c:pt>
                <c:pt idx="2000">
                  <c:v>272</c:v>
                </c:pt>
                <c:pt idx="2001">
                  <c:v>325</c:v>
                </c:pt>
                <c:pt idx="2002">
                  <c:v>431</c:v>
                </c:pt>
                <c:pt idx="2003">
                  <c:v>206</c:v>
                </c:pt>
                <c:pt idx="2004">
                  <c:v>199</c:v>
                </c:pt>
                <c:pt idx="2005">
                  <c:v>233</c:v>
                </c:pt>
                <c:pt idx="2006">
                  <c:v>404</c:v>
                </c:pt>
                <c:pt idx="2007">
                  <c:v>408</c:v>
                </c:pt>
                <c:pt idx="2008">
                  <c:v>530</c:v>
                </c:pt>
                <c:pt idx="2009">
                  <c:v>408</c:v>
                </c:pt>
                <c:pt idx="2010">
                  <c:v>443</c:v>
                </c:pt>
                <c:pt idx="2011">
                  <c:v>317</c:v>
                </c:pt>
                <c:pt idx="2012">
                  <c:v>275</c:v>
                </c:pt>
                <c:pt idx="2013">
                  <c:v>277</c:v>
                </c:pt>
                <c:pt idx="2014">
                  <c:v>274</c:v>
                </c:pt>
                <c:pt idx="2015">
                  <c:v>268</c:v>
                </c:pt>
                <c:pt idx="2016">
                  <c:v>194</c:v>
                </c:pt>
                <c:pt idx="2017">
                  <c:v>338</c:v>
                </c:pt>
                <c:pt idx="2018">
                  <c:v>262</c:v>
                </c:pt>
                <c:pt idx="2019">
                  <c:v>41</c:v>
                </c:pt>
                <c:pt idx="2020">
                  <c:v>227</c:v>
                </c:pt>
                <c:pt idx="2021">
                  <c:v>228</c:v>
                </c:pt>
                <c:pt idx="2022">
                  <c:v>107</c:v>
                </c:pt>
                <c:pt idx="2023">
                  <c:v>325</c:v>
                </c:pt>
                <c:pt idx="2024">
                  <c:v>315</c:v>
                </c:pt>
                <c:pt idx="2025">
                  <c:v>132</c:v>
                </c:pt>
                <c:pt idx="2026">
                  <c:v>266</c:v>
                </c:pt>
                <c:pt idx="2027">
                  <c:v>4</c:v>
                </c:pt>
                <c:pt idx="2028">
                  <c:v>127</c:v>
                </c:pt>
                <c:pt idx="2029">
                  <c:v>247</c:v>
                </c:pt>
                <c:pt idx="2030">
                  <c:v>281</c:v>
                </c:pt>
                <c:pt idx="2031">
                  <c:v>192</c:v>
                </c:pt>
                <c:pt idx="2032">
                  <c:v>322</c:v>
                </c:pt>
                <c:pt idx="2033">
                  <c:v>209</c:v>
                </c:pt>
                <c:pt idx="2034">
                  <c:v>213</c:v>
                </c:pt>
                <c:pt idx="2035">
                  <c:v>283</c:v>
                </c:pt>
                <c:pt idx="2036">
                  <c:v>171</c:v>
                </c:pt>
                <c:pt idx="2037">
                  <c:v>301</c:v>
                </c:pt>
                <c:pt idx="2038">
                  <c:v>586</c:v>
                </c:pt>
                <c:pt idx="2039">
                  <c:v>282</c:v>
                </c:pt>
                <c:pt idx="2040">
                  <c:v>526</c:v>
                </c:pt>
                <c:pt idx="2041">
                  <c:v>93</c:v>
                </c:pt>
                <c:pt idx="2042">
                  <c:v>402</c:v>
                </c:pt>
                <c:pt idx="2043">
                  <c:v>293</c:v>
                </c:pt>
                <c:pt idx="2044">
                  <c:v>70</c:v>
                </c:pt>
                <c:pt idx="2045">
                  <c:v>322</c:v>
                </c:pt>
                <c:pt idx="2046">
                  <c:v>400</c:v>
                </c:pt>
                <c:pt idx="2047">
                  <c:v>221</c:v>
                </c:pt>
                <c:pt idx="2048">
                  <c:v>449</c:v>
                </c:pt>
                <c:pt idx="2049">
                  <c:v>834</c:v>
                </c:pt>
                <c:pt idx="2050">
                  <c:v>455</c:v>
                </c:pt>
                <c:pt idx="2051">
                  <c:v>523</c:v>
                </c:pt>
                <c:pt idx="2052">
                  <c:v>337</c:v>
                </c:pt>
                <c:pt idx="2053">
                  <c:v>462</c:v>
                </c:pt>
                <c:pt idx="2054">
                  <c:v>442</c:v>
                </c:pt>
                <c:pt idx="2055">
                  <c:v>41</c:v>
                </c:pt>
                <c:pt idx="2056">
                  <c:v>170</c:v>
                </c:pt>
                <c:pt idx="2057">
                  <c:v>120</c:v>
                </c:pt>
                <c:pt idx="2058">
                  <c:v>241</c:v>
                </c:pt>
                <c:pt idx="2059">
                  <c:v>333</c:v>
                </c:pt>
                <c:pt idx="2060">
                  <c:v>395</c:v>
                </c:pt>
                <c:pt idx="2061">
                  <c:v>269</c:v>
                </c:pt>
                <c:pt idx="2062">
                  <c:v>78</c:v>
                </c:pt>
                <c:pt idx="2063">
                  <c:v>477</c:v>
                </c:pt>
                <c:pt idx="2064">
                  <c:v>265</c:v>
                </c:pt>
                <c:pt idx="2065">
                  <c:v>-118</c:v>
                </c:pt>
                <c:pt idx="2066">
                  <c:v>227</c:v>
                </c:pt>
                <c:pt idx="2067">
                  <c:v>143</c:v>
                </c:pt>
                <c:pt idx="2068">
                  <c:v>-6</c:v>
                </c:pt>
                <c:pt idx="2069">
                  <c:v>163</c:v>
                </c:pt>
                <c:pt idx="2070">
                  <c:v>237</c:v>
                </c:pt>
                <c:pt idx="2071">
                  <c:v>76</c:v>
                </c:pt>
                <c:pt idx="2072">
                  <c:v>90</c:v>
                </c:pt>
                <c:pt idx="2073">
                  <c:v>157</c:v>
                </c:pt>
                <c:pt idx="2074">
                  <c:v>32</c:v>
                </c:pt>
                <c:pt idx="2075">
                  <c:v>196</c:v>
                </c:pt>
                <c:pt idx="2076">
                  <c:v>263</c:v>
                </c:pt>
                <c:pt idx="2077">
                  <c:v>38</c:v>
                </c:pt>
                <c:pt idx="2078">
                  <c:v>128</c:v>
                </c:pt>
                <c:pt idx="2079">
                  <c:v>338</c:v>
                </c:pt>
                <c:pt idx="2080">
                  <c:v>240</c:v>
                </c:pt>
                <c:pt idx="2081">
                  <c:v>64</c:v>
                </c:pt>
                <c:pt idx="2082">
                  <c:v>-59</c:v>
                </c:pt>
                <c:pt idx="2083">
                  <c:v>-45</c:v>
                </c:pt>
                <c:pt idx="2084">
                  <c:v>129</c:v>
                </c:pt>
                <c:pt idx="2085">
                  <c:v>143</c:v>
                </c:pt>
                <c:pt idx="2086">
                  <c:v>195</c:v>
                </c:pt>
                <c:pt idx="2087">
                  <c:v>-38</c:v>
                </c:pt>
                <c:pt idx="2088">
                  <c:v>135</c:v>
                </c:pt>
                <c:pt idx="2089">
                  <c:v>160</c:v>
                </c:pt>
                <c:pt idx="2090">
                  <c:v>116</c:v>
                </c:pt>
                <c:pt idx="2091">
                  <c:v>173</c:v>
                </c:pt>
                <c:pt idx="2092">
                  <c:v>185</c:v>
                </c:pt>
                <c:pt idx="2093">
                  <c:v>239</c:v>
                </c:pt>
                <c:pt idx="2094">
                  <c:v>191</c:v>
                </c:pt>
                <c:pt idx="2095">
                  <c:v>425</c:v>
                </c:pt>
                <c:pt idx="2096">
                  <c:v>98</c:v>
                </c:pt>
                <c:pt idx="2097">
                  <c:v>357</c:v>
                </c:pt>
                <c:pt idx="2098">
                  <c:v>18</c:v>
                </c:pt>
                <c:pt idx="2099">
                  <c:v>290</c:v>
                </c:pt>
                <c:pt idx="2100">
                  <c:v>56</c:v>
                </c:pt>
                <c:pt idx="2101">
                  <c:v>143</c:v>
                </c:pt>
                <c:pt idx="2102">
                  <c:v>223</c:v>
                </c:pt>
                <c:pt idx="2103">
                  <c:v>198</c:v>
                </c:pt>
                <c:pt idx="2104">
                  <c:v>65</c:v>
                </c:pt>
                <c:pt idx="2105">
                  <c:v>200</c:v>
                </c:pt>
                <c:pt idx="2106">
                  <c:v>451</c:v>
                </c:pt>
                <c:pt idx="2107">
                  <c:v>194</c:v>
                </c:pt>
                <c:pt idx="2108">
                  <c:v>176</c:v>
                </c:pt>
                <c:pt idx="2109">
                  <c:v>-21</c:v>
                </c:pt>
                <c:pt idx="2110">
                  <c:v>49</c:v>
                </c:pt>
                <c:pt idx="2111">
                  <c:v>100</c:v>
                </c:pt>
                <c:pt idx="2112">
                  <c:v>40</c:v>
                </c:pt>
                <c:pt idx="2113">
                  <c:v>-146</c:v>
                </c:pt>
                <c:pt idx="2114">
                  <c:v>503</c:v>
                </c:pt>
                <c:pt idx="2115">
                  <c:v>23</c:v>
                </c:pt>
                <c:pt idx="2116">
                  <c:v>19</c:v>
                </c:pt>
                <c:pt idx="2117">
                  <c:v>133</c:v>
                </c:pt>
                <c:pt idx="2118">
                  <c:v>72</c:v>
                </c:pt>
                <c:pt idx="2119">
                  <c:v>188</c:v>
                </c:pt>
                <c:pt idx="2120">
                  <c:v>186</c:v>
                </c:pt>
                <c:pt idx="2121">
                  <c:v>421</c:v>
                </c:pt>
                <c:pt idx="2122">
                  <c:v>250</c:v>
                </c:pt>
                <c:pt idx="2123">
                  <c:v>398</c:v>
                </c:pt>
                <c:pt idx="2124">
                  <c:v>-50</c:v>
                </c:pt>
                <c:pt idx="2125">
                  <c:v>37</c:v>
                </c:pt>
                <c:pt idx="2126">
                  <c:v>112</c:v>
                </c:pt>
                <c:pt idx="2127">
                  <c:v>260</c:v>
                </c:pt>
                <c:pt idx="2128">
                  <c:v>91</c:v>
                </c:pt>
                <c:pt idx="2129">
                  <c:v>336</c:v>
                </c:pt>
                <c:pt idx="2130">
                  <c:v>319</c:v>
                </c:pt>
                <c:pt idx="2131">
                  <c:v>301</c:v>
                </c:pt>
                <c:pt idx="2132">
                  <c:v>177</c:v>
                </c:pt>
                <c:pt idx="2133">
                  <c:v>237</c:v>
                </c:pt>
                <c:pt idx="2134">
                  <c:v>77</c:v>
                </c:pt>
                <c:pt idx="2135">
                  <c:v>187</c:v>
                </c:pt>
                <c:pt idx="2136">
                  <c:v>160</c:v>
                </c:pt>
                <c:pt idx="2137">
                  <c:v>107</c:v>
                </c:pt>
                <c:pt idx="2138">
                  <c:v>38</c:v>
                </c:pt>
                <c:pt idx="2139">
                  <c:v>92</c:v>
                </c:pt>
                <c:pt idx="2140">
                  <c:v>98</c:v>
                </c:pt>
                <c:pt idx="2141">
                  <c:v>218</c:v>
                </c:pt>
                <c:pt idx="2142">
                  <c:v>227</c:v>
                </c:pt>
                <c:pt idx="2143">
                  <c:v>73</c:v>
                </c:pt>
                <c:pt idx="2144">
                  <c:v>31</c:v>
                </c:pt>
                <c:pt idx="2145">
                  <c:v>330</c:v>
                </c:pt>
                <c:pt idx="2146">
                  <c:v>216</c:v>
                </c:pt>
                <c:pt idx="2147">
                  <c:v>40</c:v>
                </c:pt>
                <c:pt idx="2148">
                  <c:v>148</c:v>
                </c:pt>
                <c:pt idx="2149">
                  <c:v>248</c:v>
                </c:pt>
                <c:pt idx="2150">
                  <c:v>41</c:v>
                </c:pt>
                <c:pt idx="2151">
                  <c:v>290</c:v>
                </c:pt>
                <c:pt idx="2152">
                  <c:v>131</c:v>
                </c:pt>
                <c:pt idx="2153">
                  <c:v>127</c:v>
                </c:pt>
                <c:pt idx="2154">
                  <c:v>56</c:v>
                </c:pt>
                <c:pt idx="2155">
                  <c:v>-115</c:v>
                </c:pt>
                <c:pt idx="2156">
                  <c:v>186</c:v>
                </c:pt>
                <c:pt idx="2157">
                  <c:v>57</c:v>
                </c:pt>
                <c:pt idx="2158">
                  <c:v>-52</c:v>
                </c:pt>
                <c:pt idx="2159">
                  <c:v>131</c:v>
                </c:pt>
                <c:pt idx="2160">
                  <c:v>41</c:v>
                </c:pt>
                <c:pt idx="2161">
                  <c:v>199</c:v>
                </c:pt>
                <c:pt idx="2162">
                  <c:v>220</c:v>
                </c:pt>
                <c:pt idx="2163">
                  <c:v>-93</c:v>
                </c:pt>
                <c:pt idx="2164">
                  <c:v>212</c:v>
                </c:pt>
                <c:pt idx="2165">
                  <c:v>151</c:v>
                </c:pt>
                <c:pt idx="2166">
                  <c:v>-99</c:v>
                </c:pt>
                <c:pt idx="2167">
                  <c:v>171</c:v>
                </c:pt>
                <c:pt idx="2168">
                  <c:v>169</c:v>
                </c:pt>
                <c:pt idx="2169">
                  <c:v>-82</c:v>
                </c:pt>
                <c:pt idx="2170">
                  <c:v>250</c:v>
                </c:pt>
                <c:pt idx="2171">
                  <c:v>127</c:v>
                </c:pt>
                <c:pt idx="2172">
                  <c:v>327</c:v>
                </c:pt>
                <c:pt idx="2173">
                  <c:v>94</c:v>
                </c:pt>
                <c:pt idx="2174">
                  <c:v>18</c:v>
                </c:pt>
                <c:pt idx="2175">
                  <c:v>366</c:v>
                </c:pt>
                <c:pt idx="2176">
                  <c:v>89</c:v>
                </c:pt>
                <c:pt idx="2177">
                  <c:v>155</c:v>
                </c:pt>
                <c:pt idx="2178">
                  <c:v>268</c:v>
                </c:pt>
                <c:pt idx="2179">
                  <c:v>64</c:v>
                </c:pt>
                <c:pt idx="2180">
                  <c:v>43</c:v>
                </c:pt>
                <c:pt idx="2181">
                  <c:v>132</c:v>
                </c:pt>
                <c:pt idx="2182">
                  <c:v>116</c:v>
                </c:pt>
                <c:pt idx="2183">
                  <c:v>210</c:v>
                </c:pt>
                <c:pt idx="2184">
                  <c:v>176</c:v>
                </c:pt>
                <c:pt idx="2185">
                  <c:v>515</c:v>
                </c:pt>
                <c:pt idx="2186">
                  <c:v>305</c:v>
                </c:pt>
                <c:pt idx="2187">
                  <c:v>-164</c:v>
                </c:pt>
                <c:pt idx="2188">
                  <c:v>149</c:v>
                </c:pt>
                <c:pt idx="2189">
                  <c:v>383</c:v>
                </c:pt>
                <c:pt idx="2190">
                  <c:v>459</c:v>
                </c:pt>
                <c:pt idx="2191">
                  <c:v>358</c:v>
                </c:pt>
                <c:pt idx="2192">
                  <c:v>-9</c:v>
                </c:pt>
                <c:pt idx="2193">
                  <c:v>-3</c:v>
                </c:pt>
                <c:pt idx="2194">
                  <c:v>172</c:v>
                </c:pt>
                <c:pt idx="2195">
                  <c:v>250</c:v>
                </c:pt>
                <c:pt idx="2196">
                  <c:v>-4</c:v>
                </c:pt>
                <c:pt idx="2197">
                  <c:v>120</c:v>
                </c:pt>
                <c:pt idx="2198">
                  <c:v>262</c:v>
                </c:pt>
                <c:pt idx="2199">
                  <c:v>311</c:v>
                </c:pt>
                <c:pt idx="2200">
                  <c:v>546</c:v>
                </c:pt>
                <c:pt idx="2201">
                  <c:v>170</c:v>
                </c:pt>
                <c:pt idx="2202">
                  <c:v>358</c:v>
                </c:pt>
                <c:pt idx="2203">
                  <c:v>118</c:v>
                </c:pt>
                <c:pt idx="2204">
                  <c:v>-61</c:v>
                </c:pt>
                <c:pt idx="2205">
                  <c:v>126</c:v>
                </c:pt>
                <c:pt idx="2206">
                  <c:v>287</c:v>
                </c:pt>
                <c:pt idx="2207">
                  <c:v>395</c:v>
                </c:pt>
                <c:pt idx="2208">
                  <c:v>234</c:v>
                </c:pt>
                <c:pt idx="2209">
                  <c:v>27</c:v>
                </c:pt>
                <c:pt idx="2210">
                  <c:v>347</c:v>
                </c:pt>
                <c:pt idx="2211">
                  <c:v>216</c:v>
                </c:pt>
                <c:pt idx="2212">
                  <c:v>384</c:v>
                </c:pt>
                <c:pt idx="2213">
                  <c:v>178</c:v>
                </c:pt>
                <c:pt idx="2214">
                  <c:v>124</c:v>
                </c:pt>
                <c:pt idx="2215">
                  <c:v>175</c:v>
                </c:pt>
                <c:pt idx="2216">
                  <c:v>310</c:v>
                </c:pt>
                <c:pt idx="2217">
                  <c:v>67</c:v>
                </c:pt>
                <c:pt idx="2218">
                  <c:v>389</c:v>
                </c:pt>
                <c:pt idx="2219">
                  <c:v>64</c:v>
                </c:pt>
                <c:pt idx="2220">
                  <c:v>255</c:v>
                </c:pt>
                <c:pt idx="2221">
                  <c:v>-35</c:v>
                </c:pt>
                <c:pt idx="2222">
                  <c:v>470</c:v>
                </c:pt>
                <c:pt idx="2223">
                  <c:v>635</c:v>
                </c:pt>
                <c:pt idx="2224">
                  <c:v>327</c:v>
                </c:pt>
                <c:pt idx="2225">
                  <c:v>-132</c:v>
                </c:pt>
                <c:pt idx="2226">
                  <c:v>119</c:v>
                </c:pt>
                <c:pt idx="2227">
                  <c:v>204</c:v>
                </c:pt>
                <c:pt idx="2228">
                  <c:v>110</c:v>
                </c:pt>
                <c:pt idx="2229">
                  <c:v>184</c:v>
                </c:pt>
                <c:pt idx="2230">
                  <c:v>77</c:v>
                </c:pt>
                <c:pt idx="2231">
                  <c:v>-42</c:v>
                </c:pt>
                <c:pt idx="2232">
                  <c:v>250</c:v>
                </c:pt>
                <c:pt idx="2233">
                  <c:v>51</c:v>
                </c:pt>
                <c:pt idx="2234">
                  <c:v>-81</c:v>
                </c:pt>
                <c:pt idx="2235">
                  <c:v>258</c:v>
                </c:pt>
                <c:pt idx="2236">
                  <c:v>293</c:v>
                </c:pt>
                <c:pt idx="2237">
                  <c:v>49</c:v>
                </c:pt>
                <c:pt idx="2238">
                  <c:v>211</c:v>
                </c:pt>
                <c:pt idx="2239">
                  <c:v>140</c:v>
                </c:pt>
                <c:pt idx="2240">
                  <c:v>179</c:v>
                </c:pt>
                <c:pt idx="2241">
                  <c:v>428</c:v>
                </c:pt>
                <c:pt idx="2242">
                  <c:v>344</c:v>
                </c:pt>
                <c:pt idx="2243">
                  <c:v>245</c:v>
                </c:pt>
                <c:pt idx="2244">
                  <c:v>396</c:v>
                </c:pt>
                <c:pt idx="2245">
                  <c:v>174</c:v>
                </c:pt>
                <c:pt idx="2246">
                  <c:v>218</c:v>
                </c:pt>
                <c:pt idx="2247">
                  <c:v>190</c:v>
                </c:pt>
                <c:pt idx="2248">
                  <c:v>262</c:v>
                </c:pt>
                <c:pt idx="2249">
                  <c:v>268</c:v>
                </c:pt>
                <c:pt idx="2250">
                  <c:v>336</c:v>
                </c:pt>
                <c:pt idx="2251">
                  <c:v>69</c:v>
                </c:pt>
                <c:pt idx="2252">
                  <c:v>105</c:v>
                </c:pt>
                <c:pt idx="2253">
                  <c:v>368</c:v>
                </c:pt>
                <c:pt idx="2254">
                  <c:v>321</c:v>
                </c:pt>
                <c:pt idx="2255">
                  <c:v>250</c:v>
                </c:pt>
                <c:pt idx="2256">
                  <c:v>190</c:v>
                </c:pt>
                <c:pt idx="2257">
                  <c:v>-8</c:v>
                </c:pt>
                <c:pt idx="2258">
                  <c:v>496</c:v>
                </c:pt>
                <c:pt idx="2259">
                  <c:v>178</c:v>
                </c:pt>
                <c:pt idx="2260">
                  <c:v>191</c:v>
                </c:pt>
                <c:pt idx="2261">
                  <c:v>294</c:v>
                </c:pt>
                <c:pt idx="2262">
                  <c:v>258</c:v>
                </c:pt>
                <c:pt idx="2263">
                  <c:v>295</c:v>
                </c:pt>
                <c:pt idx="2264">
                  <c:v>324</c:v>
                </c:pt>
                <c:pt idx="2265">
                  <c:v>135</c:v>
                </c:pt>
                <c:pt idx="2266">
                  <c:v>139</c:v>
                </c:pt>
                <c:pt idx="2267">
                  <c:v>114</c:v>
                </c:pt>
                <c:pt idx="2268">
                  <c:v>457</c:v>
                </c:pt>
                <c:pt idx="2269">
                  <c:v>-43</c:v>
                </c:pt>
                <c:pt idx="2270">
                  <c:v>239</c:v>
                </c:pt>
                <c:pt idx="2271">
                  <c:v>133</c:v>
                </c:pt>
                <c:pt idx="2272">
                  <c:v>136</c:v>
                </c:pt>
                <c:pt idx="2273">
                  <c:v>92</c:v>
                </c:pt>
                <c:pt idx="2274">
                  <c:v>322</c:v>
                </c:pt>
                <c:pt idx="2275">
                  <c:v>-37</c:v>
                </c:pt>
                <c:pt idx="2276">
                  <c:v>174</c:v>
                </c:pt>
                <c:pt idx="2277">
                  <c:v>108</c:v>
                </c:pt>
                <c:pt idx="2278">
                  <c:v>14</c:v>
                </c:pt>
                <c:pt idx="2279">
                  <c:v>231</c:v>
                </c:pt>
                <c:pt idx="2280">
                  <c:v>153</c:v>
                </c:pt>
                <c:pt idx="2281">
                  <c:v>135</c:v>
                </c:pt>
                <c:pt idx="2282">
                  <c:v>68</c:v>
                </c:pt>
                <c:pt idx="2283">
                  <c:v>72</c:v>
                </c:pt>
                <c:pt idx="2284">
                  <c:v>42</c:v>
                </c:pt>
                <c:pt idx="2285">
                  <c:v>386</c:v>
                </c:pt>
                <c:pt idx="2286">
                  <c:v>347</c:v>
                </c:pt>
                <c:pt idx="2287">
                  <c:v>257</c:v>
                </c:pt>
                <c:pt idx="2288">
                  <c:v>235</c:v>
                </c:pt>
                <c:pt idx="2289">
                  <c:v>44</c:v>
                </c:pt>
                <c:pt idx="2290">
                  <c:v>321</c:v>
                </c:pt>
                <c:pt idx="2291">
                  <c:v>403</c:v>
                </c:pt>
                <c:pt idx="2292">
                  <c:v>194</c:v>
                </c:pt>
                <c:pt idx="2293">
                  <c:v>245</c:v>
                </c:pt>
                <c:pt idx="2294">
                  <c:v>217</c:v>
                </c:pt>
                <c:pt idx="2295">
                  <c:v>407</c:v>
                </c:pt>
                <c:pt idx="2296">
                  <c:v>389</c:v>
                </c:pt>
                <c:pt idx="2297">
                  <c:v>300</c:v>
                </c:pt>
                <c:pt idx="2298">
                  <c:v>345</c:v>
                </c:pt>
                <c:pt idx="2299">
                  <c:v>125</c:v>
                </c:pt>
                <c:pt idx="2300">
                  <c:v>453</c:v>
                </c:pt>
                <c:pt idx="2301">
                  <c:v>227</c:v>
                </c:pt>
                <c:pt idx="2302">
                  <c:v>169</c:v>
                </c:pt>
                <c:pt idx="2303">
                  <c:v>166</c:v>
                </c:pt>
                <c:pt idx="2304">
                  <c:v>443</c:v>
                </c:pt>
                <c:pt idx="2305">
                  <c:v>212</c:v>
                </c:pt>
                <c:pt idx="2306">
                  <c:v>186</c:v>
                </c:pt>
                <c:pt idx="2307">
                  <c:v>406</c:v>
                </c:pt>
                <c:pt idx="2308">
                  <c:v>293</c:v>
                </c:pt>
                <c:pt idx="2309">
                  <c:v>240</c:v>
                </c:pt>
                <c:pt idx="2310">
                  <c:v>469</c:v>
                </c:pt>
                <c:pt idx="2311">
                  <c:v>172</c:v>
                </c:pt>
                <c:pt idx="2312">
                  <c:v>438</c:v>
                </c:pt>
                <c:pt idx="2313">
                  <c:v>139</c:v>
                </c:pt>
                <c:pt idx="2314">
                  <c:v>209</c:v>
                </c:pt>
                <c:pt idx="2315">
                  <c:v>271</c:v>
                </c:pt>
                <c:pt idx="2316">
                  <c:v>201</c:v>
                </c:pt>
                <c:pt idx="2317">
                  <c:v>482</c:v>
                </c:pt>
                <c:pt idx="2318">
                  <c:v>335</c:v>
                </c:pt>
                <c:pt idx="2319">
                  <c:v>461</c:v>
                </c:pt>
                <c:pt idx="2320">
                  <c:v>313</c:v>
                </c:pt>
                <c:pt idx="2321">
                  <c:v>-134</c:v>
                </c:pt>
                <c:pt idx="2322">
                  <c:v>158</c:v>
                </c:pt>
                <c:pt idx="2323">
                  <c:v>-154</c:v>
                </c:pt>
                <c:pt idx="2324">
                  <c:v>-192</c:v>
                </c:pt>
                <c:pt idx="2325">
                  <c:v>-60</c:v>
                </c:pt>
                <c:pt idx="2326">
                  <c:v>208</c:v>
                </c:pt>
                <c:pt idx="2327">
                  <c:v>-197</c:v>
                </c:pt>
                <c:pt idx="2328">
                  <c:v>-223</c:v>
                </c:pt>
                <c:pt idx="2329">
                  <c:v>-26</c:v>
                </c:pt>
                <c:pt idx="2330">
                  <c:v>-91</c:v>
                </c:pt>
                <c:pt idx="2331">
                  <c:v>169</c:v>
                </c:pt>
              </c:numCache>
            </c:numRef>
          </c:yVal>
        </c:ser>
        <c:axId val="67755008"/>
        <c:axId val="67778048"/>
      </c:scatterChart>
      <c:valAx>
        <c:axId val="67755008"/>
        <c:scaling>
          <c:orientation val="minMax"/>
          <c:max val="900"/>
          <c:min val="-500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Net Merit, April 2013</a:t>
                </a:r>
              </a:p>
            </c:rich>
          </c:tx>
        </c:title>
        <c:numFmt formatCode="General" sourceLinked="1"/>
        <c:tickLblPos val="nextTo"/>
        <c:spPr>
          <a:ln w="25400"/>
        </c:spPr>
        <c:txPr>
          <a:bodyPr/>
          <a:lstStyle/>
          <a:p>
            <a:pPr>
              <a:defRPr sz="1600"/>
            </a:pPr>
            <a:endParaRPr lang="en-US"/>
          </a:p>
        </c:txPr>
        <c:crossAx val="67778048"/>
        <c:crossesAt val="-600"/>
        <c:crossBetween val="midCat"/>
      </c:valAx>
      <c:valAx>
        <c:axId val="67778048"/>
        <c:scaling>
          <c:orientation val="minMax"/>
          <c:max val="900"/>
          <c:min val="-500"/>
        </c:scaling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Net Mert, April</a:t>
                </a:r>
                <a:r>
                  <a:rPr lang="en-US" sz="1600" baseline="0"/>
                  <a:t> 2015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1.1107705203553111E-2"/>
              <c:y val="0.32652233255906143"/>
            </c:manualLayout>
          </c:layout>
        </c:title>
        <c:numFmt formatCode="General" sourceLinked="1"/>
        <c:tickLblPos val="nextTo"/>
        <c:spPr>
          <a:ln w="25400"/>
        </c:spPr>
        <c:txPr>
          <a:bodyPr/>
          <a:lstStyle/>
          <a:p>
            <a:pPr>
              <a:defRPr sz="1600"/>
            </a:pPr>
            <a:endParaRPr lang="en-US"/>
          </a:p>
        </c:txPr>
        <c:crossAx val="67755008"/>
        <c:crossesAt val="-600"/>
        <c:crossBetween val="midCat"/>
      </c:valAx>
    </c:plotArea>
    <c:plotVisOnly val="1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1518447311164066"/>
          <c:y val="6.270815106445031E-2"/>
          <c:w val="0.84901640722319283"/>
          <c:h val="0.7801940657387274"/>
        </c:manualLayout>
      </c:layout>
      <c:lineChart>
        <c:grouping val="standard"/>
        <c:ser>
          <c:idx val="0"/>
          <c:order val="0"/>
          <c:tx>
            <c:v> All Bulls</c:v>
          </c:tx>
          <c:spPr>
            <a:ln w="50800">
              <a:solidFill>
                <a:srgbClr val="00FF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NMtrends!$B$1:$B$34</c:f>
              <c:numCache>
                <c:formatCode>General</c:formatCode>
                <c:ptCount val="34"/>
                <c:pt idx="0">
                  <c:v>-629.63050310000006</c:v>
                </c:pt>
                <c:pt idx="1">
                  <c:v>-599.08355510000001</c:v>
                </c:pt>
                <c:pt idx="2">
                  <c:v>-570.7555089</c:v>
                </c:pt>
                <c:pt idx="3">
                  <c:v>-563.73295299999938</c:v>
                </c:pt>
                <c:pt idx="4">
                  <c:v>-561.29077080000332</c:v>
                </c:pt>
                <c:pt idx="5">
                  <c:v>-535.05172859999948</c:v>
                </c:pt>
                <c:pt idx="6">
                  <c:v>-501.72493389999994</c:v>
                </c:pt>
                <c:pt idx="7">
                  <c:v>-481.31956409999998</c:v>
                </c:pt>
                <c:pt idx="8">
                  <c:v>-446.26716049999999</c:v>
                </c:pt>
                <c:pt idx="9">
                  <c:v>-414.90218499999969</c:v>
                </c:pt>
                <c:pt idx="10">
                  <c:v>-403.9837992999984</c:v>
                </c:pt>
                <c:pt idx="11">
                  <c:v>-371.75191889999923</c:v>
                </c:pt>
                <c:pt idx="12">
                  <c:v>-364.26625959999899</c:v>
                </c:pt>
                <c:pt idx="13">
                  <c:v>-342.28279629999969</c:v>
                </c:pt>
                <c:pt idx="14">
                  <c:v>-339.21297389999995</c:v>
                </c:pt>
                <c:pt idx="15">
                  <c:v>-317.56864000000002</c:v>
                </c:pt>
                <c:pt idx="16">
                  <c:v>-301.62276260000078</c:v>
                </c:pt>
                <c:pt idx="17">
                  <c:v>-266.88199179999964</c:v>
                </c:pt>
                <c:pt idx="18">
                  <c:v>-257.26027399999964</c:v>
                </c:pt>
                <c:pt idx="19">
                  <c:v>-227.48070910000001</c:v>
                </c:pt>
                <c:pt idx="20">
                  <c:v>-217.7385984</c:v>
                </c:pt>
                <c:pt idx="21">
                  <c:v>-191.1331893</c:v>
                </c:pt>
                <c:pt idx="22">
                  <c:v>-170.62021660000065</c:v>
                </c:pt>
                <c:pt idx="23">
                  <c:v>-158.46620850000065</c:v>
                </c:pt>
                <c:pt idx="24">
                  <c:v>-103.6305998</c:v>
                </c:pt>
                <c:pt idx="25">
                  <c:v>-77.041683210000372</c:v>
                </c:pt>
                <c:pt idx="26">
                  <c:v>-47.195798650000164</c:v>
                </c:pt>
                <c:pt idx="27">
                  <c:v>-4.882136894999979</c:v>
                </c:pt>
                <c:pt idx="28">
                  <c:v>69.835489829999958</c:v>
                </c:pt>
                <c:pt idx="29">
                  <c:v>111.5685833</c:v>
                </c:pt>
                <c:pt idx="30">
                  <c:v>194.18892200000047</c:v>
                </c:pt>
                <c:pt idx="31">
                  <c:v>268.09368260000002</c:v>
                </c:pt>
                <c:pt idx="32">
                  <c:v>317.68541729999993</c:v>
                </c:pt>
                <c:pt idx="33">
                  <c:v>393.06090839999996</c:v>
                </c:pt>
              </c:numCache>
            </c:numRef>
          </c:val>
        </c:ser>
        <c:ser>
          <c:idx val="1"/>
          <c:order val="1"/>
          <c:tx>
            <c:v> A. I. Bulls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NMtrends!$C$1:$C$34</c:f>
              <c:numCache>
                <c:formatCode>General</c:formatCode>
                <c:ptCount val="34"/>
                <c:pt idx="0">
                  <c:v>-607.7588326000033</c:v>
                </c:pt>
                <c:pt idx="1">
                  <c:v>-560.46498819999749</c:v>
                </c:pt>
                <c:pt idx="2">
                  <c:v>-538.84914459999948</c:v>
                </c:pt>
                <c:pt idx="3">
                  <c:v>-535.31145039999797</c:v>
                </c:pt>
                <c:pt idx="4">
                  <c:v>-545.47098719999997</c:v>
                </c:pt>
                <c:pt idx="5">
                  <c:v>-524.73937280000052</c:v>
                </c:pt>
                <c:pt idx="6">
                  <c:v>-485.87484890000002</c:v>
                </c:pt>
                <c:pt idx="7">
                  <c:v>-475.66854280000001</c:v>
                </c:pt>
                <c:pt idx="8">
                  <c:v>-431.50091519999995</c:v>
                </c:pt>
                <c:pt idx="9">
                  <c:v>-397.51515149999869</c:v>
                </c:pt>
                <c:pt idx="10">
                  <c:v>-388.39011929999822</c:v>
                </c:pt>
                <c:pt idx="11">
                  <c:v>-349.14603369999998</c:v>
                </c:pt>
                <c:pt idx="12">
                  <c:v>-349.90909089999997</c:v>
                </c:pt>
                <c:pt idx="13">
                  <c:v>-330.46666669999996</c:v>
                </c:pt>
                <c:pt idx="14">
                  <c:v>-326.97084919999998</c:v>
                </c:pt>
                <c:pt idx="15">
                  <c:v>-305.38588679999998</c:v>
                </c:pt>
                <c:pt idx="16">
                  <c:v>-292.33242510000002</c:v>
                </c:pt>
                <c:pt idx="17">
                  <c:v>-251.06163430000001</c:v>
                </c:pt>
                <c:pt idx="18">
                  <c:v>-237.03989539999998</c:v>
                </c:pt>
                <c:pt idx="19">
                  <c:v>-206.20920499999934</c:v>
                </c:pt>
                <c:pt idx="20">
                  <c:v>-197.54782610000001</c:v>
                </c:pt>
                <c:pt idx="21">
                  <c:v>-157.13467259999928</c:v>
                </c:pt>
                <c:pt idx="22">
                  <c:v>-144.72359399999934</c:v>
                </c:pt>
                <c:pt idx="23">
                  <c:v>-134.2013115</c:v>
                </c:pt>
                <c:pt idx="24">
                  <c:v>-64.967245990000521</c:v>
                </c:pt>
                <c:pt idx="25">
                  <c:v>-31.717406140000001</c:v>
                </c:pt>
                <c:pt idx="26">
                  <c:v>-3.3653350520000012</c:v>
                </c:pt>
                <c:pt idx="27">
                  <c:v>58.662642050000002</c:v>
                </c:pt>
                <c:pt idx="28">
                  <c:v>147.64505399999928</c:v>
                </c:pt>
                <c:pt idx="29">
                  <c:v>182.4064257</c:v>
                </c:pt>
                <c:pt idx="30">
                  <c:v>274.08396370000003</c:v>
                </c:pt>
                <c:pt idx="31">
                  <c:v>388.09229469999997</c:v>
                </c:pt>
                <c:pt idx="32">
                  <c:v>476.41969829999999</c:v>
                </c:pt>
                <c:pt idx="33">
                  <c:v>564.81786939999643</c:v>
                </c:pt>
              </c:numCache>
            </c:numRef>
          </c:val>
        </c:ser>
        <c:ser>
          <c:idx val="2"/>
          <c:order val="2"/>
          <c:tx>
            <c:v> Cows</c:v>
          </c:tx>
          <c:spPr>
            <a:ln w="50800">
              <a:solidFill>
                <a:srgbClr val="FFFF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NMtrends!$D$1:$D$34</c:f>
              <c:numCache>
                <c:formatCode>General</c:formatCode>
                <c:ptCount val="34"/>
                <c:pt idx="0">
                  <c:v>-708.06899999999996</c:v>
                </c:pt>
                <c:pt idx="1">
                  <c:v>-693.27900000000295</c:v>
                </c:pt>
                <c:pt idx="2">
                  <c:v>-677.87599999999998</c:v>
                </c:pt>
                <c:pt idx="3">
                  <c:v>-657.31</c:v>
                </c:pt>
                <c:pt idx="4">
                  <c:v>-638.38</c:v>
                </c:pt>
                <c:pt idx="5">
                  <c:v>-617.95599999999797</c:v>
                </c:pt>
                <c:pt idx="6">
                  <c:v>-603.149</c:v>
                </c:pt>
                <c:pt idx="7">
                  <c:v>-585.66399999999999</c:v>
                </c:pt>
                <c:pt idx="8">
                  <c:v>-552.98</c:v>
                </c:pt>
                <c:pt idx="9">
                  <c:v>-527.91499999999996</c:v>
                </c:pt>
                <c:pt idx="10">
                  <c:v>-507.29899999999816</c:v>
                </c:pt>
                <c:pt idx="11">
                  <c:v>-483.18</c:v>
                </c:pt>
                <c:pt idx="12">
                  <c:v>-460.53099999999893</c:v>
                </c:pt>
                <c:pt idx="13">
                  <c:v>-437.60500000000002</c:v>
                </c:pt>
                <c:pt idx="14">
                  <c:v>-419.95499999999993</c:v>
                </c:pt>
                <c:pt idx="15">
                  <c:v>-399.947</c:v>
                </c:pt>
                <c:pt idx="16">
                  <c:v>-376.00099999999969</c:v>
                </c:pt>
                <c:pt idx="17">
                  <c:v>-348.91599999999869</c:v>
                </c:pt>
                <c:pt idx="18">
                  <c:v>-332.44900000000001</c:v>
                </c:pt>
                <c:pt idx="19">
                  <c:v>-309.75700000000001</c:v>
                </c:pt>
                <c:pt idx="20">
                  <c:v>-293.89400000000001</c:v>
                </c:pt>
                <c:pt idx="21">
                  <c:v>-271.25799999999964</c:v>
                </c:pt>
                <c:pt idx="22">
                  <c:v>-245.21399999999952</c:v>
                </c:pt>
                <c:pt idx="23">
                  <c:v>-223.768</c:v>
                </c:pt>
                <c:pt idx="24">
                  <c:v>-198.32300000000001</c:v>
                </c:pt>
                <c:pt idx="25">
                  <c:v>-170.72499999999999</c:v>
                </c:pt>
                <c:pt idx="26">
                  <c:v>-140.792</c:v>
                </c:pt>
                <c:pt idx="27">
                  <c:v>-109.292</c:v>
                </c:pt>
                <c:pt idx="28">
                  <c:v>-80.974000000000004</c:v>
                </c:pt>
                <c:pt idx="29">
                  <c:v>-51.382999999999996</c:v>
                </c:pt>
                <c:pt idx="30">
                  <c:v>-4.3669999999999956</c:v>
                </c:pt>
                <c:pt idx="31">
                  <c:v>35.303000000000004</c:v>
                </c:pt>
                <c:pt idx="32">
                  <c:v>73.212999999999994</c:v>
                </c:pt>
                <c:pt idx="33">
                  <c:v>116.27200000000001</c:v>
                </c:pt>
              </c:numCache>
            </c:numRef>
          </c:val>
        </c:ser>
        <c:marker val="1"/>
        <c:axId val="71707648"/>
        <c:axId val="71758976"/>
      </c:lineChart>
      <c:catAx>
        <c:axId val="717076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 baseline="0"/>
                </a:pPr>
                <a:r>
                  <a:rPr lang="en-US" sz="1600" baseline="0" dirty="0" smtClean="0"/>
                  <a:t>Birth Year</a:t>
                </a:r>
                <a:endParaRPr lang="en-US" sz="1600" baseline="0" dirty="0"/>
              </a:p>
            </c:rich>
          </c:tx>
        </c:title>
        <c:numFmt formatCode="General" sourceLinked="1"/>
        <c:tickLblPos val="nextTo"/>
        <c:spPr>
          <a:noFill/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aseline="0"/>
            </a:pPr>
            <a:endParaRPr lang="en-US"/>
          </a:p>
        </c:txPr>
        <c:crossAx val="71758976"/>
        <c:crossesAt val="-800"/>
        <c:auto val="1"/>
        <c:lblAlgn val="ctr"/>
        <c:lblOffset val="100"/>
        <c:tickLblSkip val="4"/>
        <c:tickMarkSkip val="4"/>
      </c:catAx>
      <c:valAx>
        <c:axId val="7175897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600" baseline="0"/>
                </a:pPr>
                <a:r>
                  <a:rPr lang="en-US" sz="1600" baseline="0" dirty="0" smtClean="0"/>
                  <a:t>Net Merit</a:t>
                </a:r>
                <a:endParaRPr lang="en-US" sz="1600" baseline="0" dirty="0"/>
              </a:p>
            </c:rich>
          </c:tx>
        </c:title>
        <c:numFmt formatCode="General" sourceLinked="1"/>
        <c:tickLblPos val="nextTo"/>
        <c:spPr>
          <a:noFill/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aseline="0"/>
            </a:pPr>
            <a:endParaRPr lang="en-US"/>
          </a:p>
        </c:txPr>
        <c:crossAx val="71707648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26887272038335264"/>
          <c:y val="0.11886529617503623"/>
          <c:w val="0.18177135558709737"/>
          <c:h val="0.21924587800872841"/>
        </c:manualLayout>
      </c:layout>
      <c:txPr>
        <a:bodyPr/>
        <a:lstStyle/>
        <a:p>
          <a:pPr>
            <a:defRPr sz="1600" baseline="0"/>
          </a:pPr>
          <a:endParaRPr lang="en-US"/>
        </a:p>
      </c:txPr>
    </c:legend>
    <c:plotVisOnly val="1"/>
  </c:chart>
  <c:spPr>
    <a:noFill/>
  </c:spPr>
  <c:txPr>
    <a:bodyPr/>
    <a:lstStyle/>
    <a:p>
      <a:pPr>
        <a:defRPr sz="1400" b="1" i="0" baseline="0"/>
      </a:pPr>
      <a:endParaRPr lang="en-US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0.22776</cdr:x>
      <cdr:y>0.28214</cdr:y>
    </cdr:from>
    <cdr:to>
      <cdr:x>0.29802</cdr:x>
      <cdr:y>0.33055</cdr:y>
    </cdr:to>
    <cdr:sp macro="" textlink="">
      <cdr:nvSpPr>
        <cdr:cNvPr id="4" name="Rectangle 3"/>
        <cdr:cNvSpPr/>
      </cdr:nvSpPr>
      <cdr:spPr bwMode="auto">
        <a:xfrm xmlns:a="http://schemas.openxmlformats.org/drawingml/2006/main">
          <a:off x="1976322" y="1776297"/>
          <a:ext cx="609600" cy="3048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0.16814</cdr:x>
      <cdr:y>0.18353</cdr:y>
    </cdr:from>
    <cdr:to>
      <cdr:x>0.18468</cdr:x>
      <cdr:y>0.20798</cdr:y>
    </cdr:to>
    <cdr:sp macro="" textlink="">
      <cdr:nvSpPr>
        <cdr:cNvPr id="5" name="Rectangle 4"/>
        <cdr:cNvSpPr/>
      </cdr:nvSpPr>
      <cdr:spPr bwMode="auto">
        <a:xfrm xmlns:a="http://schemas.openxmlformats.org/drawingml/2006/main">
          <a:off x="1368151" y="938807"/>
          <a:ext cx="134585" cy="125068"/>
        </a:xfrm>
        <a:prstGeom xmlns:a="http://schemas.openxmlformats.org/drawingml/2006/main" prst="rect">
          <a:avLst/>
        </a:prstGeom>
        <a:solidFill xmlns:a="http://schemas.openxmlformats.org/drawingml/2006/main">
          <a:srgbClr val="00FF00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0.23655</cdr:x>
      <cdr:y>0.25793</cdr:y>
    </cdr:from>
    <cdr:to>
      <cdr:x>0.35071</cdr:x>
      <cdr:y>0.29424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52522" y="1623897"/>
          <a:ext cx="990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0.18584</cdr:x>
      <cdr:y>0.11314</cdr:y>
    </cdr:from>
    <cdr:to>
      <cdr:x>0.60177</cdr:x>
      <cdr:y>0.17541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12167" y="578767"/>
          <a:ext cx="3384376" cy="318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chemeClr val="tx1"/>
              </a:solidFill>
            </a:rPr>
            <a:t>Net Merit $ 2013,                R</a:t>
          </a:r>
          <a:r>
            <a:rPr lang="en-US" sz="1400" b="1" baseline="30000" dirty="0" smtClean="0">
              <a:solidFill>
                <a:schemeClr val="tx1"/>
              </a:solidFill>
            </a:rPr>
            <a:t>2</a:t>
          </a:r>
          <a:r>
            <a:rPr lang="en-US" sz="1400" b="1" dirty="0" smtClean="0">
              <a:solidFill>
                <a:schemeClr val="tx1"/>
              </a:solidFill>
            </a:rPr>
            <a:t> = 0.81 </a:t>
          </a:r>
          <a:endParaRPr lang="en-US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0.18584</cdr:x>
      <cdr:y>0.16945</cdr:y>
    </cdr:from>
    <cdr:to>
      <cdr:x>0.6206</cdr:x>
      <cdr:y>0.2337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512167" y="866799"/>
          <a:ext cx="3537581" cy="328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Humnst777 BT"/>
            </a:defRPr>
          </a:lvl1pPr>
          <a:lvl2pPr marL="457200" indent="0">
            <a:defRPr sz="1100">
              <a:latin typeface="Humnst777 BT"/>
            </a:defRPr>
          </a:lvl2pPr>
          <a:lvl3pPr marL="914400" indent="0">
            <a:defRPr sz="1100">
              <a:latin typeface="Humnst777 BT"/>
            </a:defRPr>
          </a:lvl3pPr>
          <a:lvl4pPr marL="1371600" indent="0">
            <a:defRPr sz="1100">
              <a:latin typeface="Humnst777 BT"/>
            </a:defRPr>
          </a:lvl4pPr>
          <a:lvl5pPr marL="1828800" indent="0">
            <a:defRPr sz="1100">
              <a:latin typeface="Humnst777 BT"/>
            </a:defRPr>
          </a:lvl5pPr>
          <a:lvl6pPr marL="2286000" indent="0">
            <a:defRPr sz="1100">
              <a:latin typeface="Humnst777 BT"/>
            </a:defRPr>
          </a:lvl6pPr>
          <a:lvl7pPr marL="2743200" indent="0">
            <a:defRPr sz="1100">
              <a:latin typeface="Humnst777 BT"/>
            </a:defRPr>
          </a:lvl7pPr>
          <a:lvl8pPr marL="3200400" indent="0">
            <a:defRPr sz="1100">
              <a:latin typeface="Humnst777 BT"/>
            </a:defRPr>
          </a:lvl8pPr>
          <a:lvl9pPr marL="3657600" indent="0">
            <a:defRPr sz="1100">
              <a:latin typeface="Humnst777 BT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rgbClr val="FFFFFF"/>
              </a:solidFill>
            </a:rPr>
            <a:t>Parent Average NM$ 2013,</a:t>
          </a:r>
          <a:r>
            <a:rPr lang="en-US" sz="1400" b="1" dirty="0" smtClean="0">
              <a:solidFill>
                <a:schemeClr val="tx1"/>
              </a:solidFill>
            </a:rPr>
            <a:t> R</a:t>
          </a:r>
          <a:r>
            <a:rPr lang="en-US" sz="1400" b="1" baseline="30000" dirty="0" smtClean="0">
              <a:solidFill>
                <a:schemeClr val="tx1"/>
              </a:solidFill>
            </a:rPr>
            <a:t>2</a:t>
          </a:r>
          <a:r>
            <a:rPr lang="en-US" sz="1400" b="1" dirty="0" smtClean="0">
              <a:solidFill>
                <a:schemeClr val="tx1"/>
              </a:solidFill>
            </a:rPr>
            <a:t> = 0.52 </a:t>
          </a:r>
          <a:r>
            <a:rPr lang="en-US" sz="1400" b="1" dirty="0" smtClean="0">
              <a:solidFill>
                <a:srgbClr val="FFFFFF"/>
              </a:solidFill>
            </a:rPr>
            <a:t> </a:t>
          </a:r>
          <a:endParaRPr lang="en-US" sz="1400" b="1" dirty="0">
            <a:solidFill>
              <a:srgbClr val="FFFFFF"/>
            </a:solidFill>
          </a:endParaRPr>
        </a:p>
      </cdr:txBody>
    </cdr:sp>
  </cdr:relSizeAnchor>
  <cdr:relSizeAnchor xmlns:cdr="http://schemas.openxmlformats.org/drawingml/2006/chartDrawing">
    <cdr:from>
      <cdr:x>0.12859</cdr:x>
      <cdr:y>0.88289</cdr:y>
    </cdr:from>
    <cdr:to>
      <cdr:x>0.12859</cdr:x>
      <cdr:y>0.88289</cdr:y>
    </cdr:to>
    <cdr:sp macro="" textlink="">
      <cdr:nvSpPr>
        <cdr:cNvPr id="13" name="Straight Connector 12"/>
        <cdr:cNvSpPr/>
      </cdr:nvSpPr>
      <cdr:spPr bwMode="auto">
        <a:xfrm xmlns:a="http://schemas.openxmlformats.org/drawingml/2006/main">
          <a:off x="1066800" y="4953000"/>
          <a:ext cx="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0.17452</cdr:x>
      <cdr:y>0.06791</cdr:y>
    </cdr:from>
    <cdr:to>
      <cdr:x>0.30311</cdr:x>
      <cdr:y>0.0815</cdr:y>
    </cdr:to>
    <cdr:sp macro="" textlink="">
      <cdr:nvSpPr>
        <cdr:cNvPr id="17" name="Straight Connector 16"/>
        <cdr:cNvSpPr/>
      </cdr:nvSpPr>
      <cdr:spPr bwMode="auto">
        <a:xfrm xmlns:a="http://schemas.openxmlformats.org/drawingml/2006/main" flipV="1">
          <a:off x="1447800" y="381000"/>
          <a:ext cx="1066800" cy="76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0.12859</cdr:x>
      <cdr:y>0.12225</cdr:y>
    </cdr:from>
    <cdr:to>
      <cdr:x>0.96444</cdr:x>
      <cdr:y>0.88289</cdr:y>
    </cdr:to>
    <cdr:sp macro="" textlink="">
      <cdr:nvSpPr>
        <cdr:cNvPr id="19" name="Straight Connector 18"/>
        <cdr:cNvSpPr/>
      </cdr:nvSpPr>
      <cdr:spPr bwMode="auto">
        <a:xfrm xmlns:a="http://schemas.openxmlformats.org/drawingml/2006/main" flipV="1">
          <a:off x="1066800" y="685800"/>
          <a:ext cx="6934200" cy="4267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17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1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>
            <a:lvl1pPr defTabSz="928590">
              <a:defRPr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73" y="0"/>
            <a:ext cx="2982640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>
            <a:lvl1pPr algn="r"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8"/>
            <a:ext cx="2982641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b" anchorCtr="0" compatLnSpc="1">
            <a:prstTxWarp prst="textNoShape">
              <a:avLst/>
            </a:prstTxWarp>
          </a:bodyPr>
          <a:lstStyle>
            <a:lvl1pPr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73" y="8830628"/>
            <a:ext cx="2982640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b" anchorCtr="0" compatLnSpc="1">
            <a:prstTxWarp prst="textNoShape">
              <a:avLst/>
            </a:prstTxWarp>
          </a:bodyPr>
          <a:lstStyle>
            <a:lvl1pPr algn="r"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fld id="{C9C6310F-1A7E-43EB-9DD3-A44BFFB1D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1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>
            <a:lvl1pPr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73" y="0"/>
            <a:ext cx="2982640" cy="46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>
            <a:lvl1pPr algn="r"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6913"/>
            <a:ext cx="46450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097" y="4416108"/>
            <a:ext cx="5045620" cy="418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8"/>
            <a:ext cx="2982641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b" anchorCtr="0" compatLnSpc="1">
            <a:prstTxWarp prst="textNoShape">
              <a:avLst/>
            </a:prstTxWarp>
          </a:bodyPr>
          <a:lstStyle>
            <a:lvl1pPr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73" y="8830628"/>
            <a:ext cx="2982640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92" tIns="46396" rIns="92792" bIns="46396" numCol="1" anchor="b" anchorCtr="0" compatLnSpc="1">
            <a:prstTxWarp prst="textNoShape">
              <a:avLst/>
            </a:prstTxWarp>
          </a:bodyPr>
          <a:lstStyle>
            <a:lvl1pPr algn="r" defTabSz="928590">
              <a:defRPr>
                <a:solidFill>
                  <a:srgbClr val="FFFF00"/>
                </a:solidFill>
                <a:cs typeface="+mn-cs"/>
              </a:defRPr>
            </a:lvl1pPr>
          </a:lstStyle>
          <a:p>
            <a:pPr>
              <a:defRPr/>
            </a:pPr>
            <a:fld id="{3DB26FD4-1C16-4175-A473-7E75FAC44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7642"/>
            <a:fld id="{C8760661-CD67-4530-8D70-8F0AD17C6D6C}" type="slidenum">
              <a:rPr lang="en-US" smtClean="0">
                <a:cs typeface="Arial" charset="0"/>
              </a:rPr>
              <a:pPr defTabSz="927642"/>
              <a:t>1</a:t>
            </a:fld>
            <a:endParaRPr lang="en-US" dirty="0" smtClean="0">
              <a:cs typeface="Arial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Renumber factors in same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F8786-532C-45D6-A934-7CD601DD533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684213" y="3656013"/>
            <a:ext cx="78486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Humnst777 BT" pitchFamily="34" charset="0"/>
                <a:cs typeface="+mn-cs"/>
              </a:rPr>
              <a:t>Paul </a:t>
            </a:r>
            <a:r>
              <a:rPr lang="en-US" sz="2800" b="1" dirty="0" smtClean="0">
                <a:solidFill>
                  <a:srgbClr val="FFFF00"/>
                </a:solidFill>
                <a:latin typeface="Humnst777 BT" pitchFamily="34" charset="0"/>
                <a:cs typeface="+mn-cs"/>
              </a:rPr>
              <a:t>VanRaden</a:t>
            </a:r>
            <a:endParaRPr lang="en-US" sz="2800" b="1" dirty="0">
              <a:solidFill>
                <a:srgbClr val="FFFF00"/>
              </a:solidFill>
              <a:latin typeface="Humnst777 BT" pitchFamily="34" charset="0"/>
              <a:cs typeface="+mn-cs"/>
            </a:endParaRPr>
          </a:p>
          <a:p>
            <a:pPr>
              <a:defRPr/>
            </a:pPr>
            <a:r>
              <a:rPr lang="en-US" sz="2800" b="1" dirty="0">
                <a:latin typeface="Humnst777 BT" pitchFamily="34" charset="0"/>
                <a:cs typeface="+mn-cs"/>
              </a:rPr>
              <a:t>Animal </a:t>
            </a:r>
            <a:r>
              <a:rPr lang="en-US" sz="2800" b="1" dirty="0" smtClean="0">
                <a:latin typeface="Humnst777 BT" pitchFamily="34" charset="0"/>
                <a:cs typeface="+mn-cs"/>
              </a:rPr>
              <a:t>Genomics and Improvement Lab</a:t>
            </a:r>
            <a:endParaRPr lang="en-US" sz="2800" b="1" dirty="0">
              <a:latin typeface="Humnst777 BT" pitchFamily="34" charset="0"/>
              <a:cs typeface="+mn-cs"/>
            </a:endParaRPr>
          </a:p>
          <a:p>
            <a:pPr>
              <a:defRPr/>
            </a:pPr>
            <a:r>
              <a:rPr lang="en-US" sz="2800" b="1" dirty="0">
                <a:latin typeface="Humnst777 BT" pitchFamily="34" charset="0"/>
                <a:cs typeface="+mn-cs"/>
              </a:rPr>
              <a:t>Agricultural Research Service, USDA </a:t>
            </a:r>
          </a:p>
          <a:p>
            <a:pPr>
              <a:spcAft>
                <a:spcPct val="50000"/>
              </a:spcAft>
              <a:defRPr/>
            </a:pPr>
            <a:r>
              <a:rPr lang="en-US" sz="2800" b="1" dirty="0">
                <a:latin typeface="Humnst777 BT" pitchFamily="34" charset="0"/>
                <a:cs typeface="+mn-cs"/>
              </a:rPr>
              <a:t>Beltsville, </a:t>
            </a:r>
            <a:r>
              <a:rPr lang="en-US" sz="2800" b="1" dirty="0" smtClean="0">
                <a:latin typeface="Humnst777 BT" pitchFamily="34" charset="0"/>
                <a:cs typeface="+mn-cs"/>
              </a:rPr>
              <a:t>MD, USA</a:t>
            </a:r>
            <a:endParaRPr lang="en-US" sz="2800" b="1" dirty="0">
              <a:latin typeface="Humnst777 BT" pitchFamily="34" charset="0"/>
              <a:cs typeface="+mn-cs"/>
            </a:endParaRPr>
          </a:p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Humnst777 BT" pitchFamily="34" charset="0"/>
                <a:cs typeface="+mn-cs"/>
              </a:rPr>
              <a:t>paul.vanraden@ars.usda.gov</a:t>
            </a:r>
          </a:p>
        </p:txBody>
      </p: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0" y="3198813"/>
            <a:ext cx="9144000" cy="80962"/>
            <a:chOff x="0" y="604"/>
            <a:chExt cx="5760" cy="51"/>
          </a:xfrm>
        </p:grpSpPr>
        <p:sp>
          <p:nvSpPr>
            <p:cNvPr id="8" name="Rectangle 46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Rectangle 47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>
                <a:cs typeface="+mn-cs"/>
              </a:endParaRPr>
            </a:p>
          </p:txBody>
        </p:sp>
        <p:sp>
          <p:nvSpPr>
            <p:cNvPr id="10" name="Rectangle 48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" name="Text Box 50"/>
          <p:cNvSpPr txBox="1">
            <a:spLocks noChangeArrowheads="1"/>
          </p:cNvSpPr>
          <p:nvPr/>
        </p:nvSpPr>
        <p:spPr bwMode="ltGray">
          <a:xfrm>
            <a:off x="7034213" y="6561138"/>
            <a:ext cx="109220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>
                <a:solidFill>
                  <a:srgbClr val="FFFF00"/>
                </a:solidFill>
                <a:latin typeface="Humnst777 BT" pitchFamily="34" charset="0"/>
                <a:cs typeface="+mn-cs"/>
              </a:rPr>
              <a:t>Paul VanRaden</a:t>
            </a: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ltGray">
          <a:xfrm>
            <a:off x="227013" y="6561138"/>
            <a:ext cx="650557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00"/>
                </a:solidFill>
                <a:cs typeface="+mn-cs"/>
              </a:rPr>
              <a:t>ADSA / ASAS joint  meeting, Orlando, Florida, July 13, 2015 </a:t>
            </a:r>
            <a:r>
              <a:rPr kumimoji="1" lang="en-US" b="1" dirty="0">
                <a:solidFill>
                  <a:srgbClr val="FFFF00"/>
                </a:solidFill>
                <a:latin typeface="Humnst777 BT"/>
                <a:cs typeface="+mn-cs"/>
              </a:rPr>
              <a:t>(</a:t>
            </a:r>
            <a:fld id="{4A34E497-D0E3-49D3-A8BF-AFBCE8C3C450}" type="slidenum">
              <a:rPr kumimoji="1" lang="en-US" b="1">
                <a:solidFill>
                  <a:srgbClr val="FFFF00"/>
                </a:solidFill>
                <a:latin typeface="Humnst777 BT"/>
                <a:cs typeface="+mn-cs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solidFill>
                  <a:srgbClr val="FFFF00"/>
                </a:solidFill>
                <a:latin typeface="Humnst777 BT"/>
                <a:cs typeface="+mn-cs"/>
              </a:rPr>
              <a:t>)</a:t>
            </a: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455613"/>
            <a:ext cx="7769225" cy="6096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USDA_W-B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408" y="6165304"/>
            <a:ext cx="829001" cy="566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062103"/>
          </a:xfrm>
        </p:spPr>
        <p:txBody>
          <a:bodyPr/>
          <a:lstStyle>
            <a:lvl1pPr marL="320040" indent="-320040">
              <a:spcAft>
                <a:spcPts val="3000"/>
              </a:spcAft>
              <a:defRPr/>
            </a:lvl1pPr>
            <a:lvl2pPr marL="594360" indent="-228600">
              <a:spcAft>
                <a:spcPts val="3000"/>
              </a:spcAft>
              <a:buFont typeface="Wingdings" pitchFamily="2" charset="2"/>
              <a:buChar char="Ø"/>
              <a:defRPr/>
            </a:lvl2pPr>
            <a:lvl3pPr marL="1005840" indent="-411480">
              <a:spcAft>
                <a:spcPts val="3000"/>
              </a:spcAft>
              <a:buFont typeface="Humnst777 BT" pitchFamily="34" charset="0"/>
              <a:buChar char="−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33488"/>
            <a:ext cx="4037012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33488"/>
            <a:ext cx="4037013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727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75" name="Text Box 19"/>
          <p:cNvSpPr txBox="1">
            <a:spLocks noChangeArrowheads="1"/>
          </p:cNvSpPr>
          <p:nvPr/>
        </p:nvSpPr>
        <p:spPr bwMode="ltGray">
          <a:xfrm>
            <a:off x="7034213" y="6561138"/>
            <a:ext cx="109220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>
                <a:solidFill>
                  <a:srgbClr val="FFFF00"/>
                </a:solidFill>
                <a:latin typeface="Humnst777 BT" pitchFamily="34" charset="0"/>
                <a:cs typeface="+mn-cs"/>
              </a:rPr>
              <a:t>Paul VanRaden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33488"/>
            <a:ext cx="82264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1030" name="Group 38"/>
          <p:cNvGrpSpPr>
            <a:grpSpLocks/>
          </p:cNvGrpSpPr>
          <p:nvPr/>
        </p:nvGrpSpPr>
        <p:grpSpPr bwMode="auto">
          <a:xfrm>
            <a:off x="0" y="822325"/>
            <a:ext cx="9144000" cy="80963"/>
            <a:chOff x="0" y="604"/>
            <a:chExt cx="5760" cy="51"/>
          </a:xfrm>
        </p:grpSpPr>
        <p:sp>
          <p:nvSpPr>
            <p:cNvPr id="275491" name="Rectangle 35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492" name="Rectangle 36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>
                <a:cs typeface="+mn-cs"/>
              </a:endParaRPr>
            </a:p>
          </p:txBody>
        </p:sp>
        <p:sp>
          <p:nvSpPr>
            <p:cNvPr id="275493" name="Rectangle 37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5496" name="Text Box 40"/>
          <p:cNvSpPr txBox="1">
            <a:spLocks noChangeArrowheads="1"/>
          </p:cNvSpPr>
          <p:nvPr/>
        </p:nvSpPr>
        <p:spPr bwMode="ltGray">
          <a:xfrm>
            <a:off x="227013" y="6561138"/>
            <a:ext cx="621665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00"/>
                </a:solidFill>
                <a:cs typeface="+mn-cs"/>
              </a:rPr>
              <a:t>ADSA / ASAS joint </a:t>
            </a:r>
            <a:r>
              <a:rPr lang="en-US" dirty="0">
                <a:solidFill>
                  <a:srgbClr val="FFFF00"/>
                </a:solidFill>
                <a:cs typeface="+mn-cs"/>
              </a:rPr>
              <a:t>meeting</a:t>
            </a:r>
            <a:r>
              <a:rPr lang="en-US" dirty="0" smtClean="0">
                <a:solidFill>
                  <a:srgbClr val="FFFF00"/>
                </a:solidFill>
                <a:cs typeface="+mn-cs"/>
              </a:rPr>
              <a:t>, Orlando,  Florida, July 13, 2015   </a:t>
            </a:r>
            <a:r>
              <a:rPr kumimoji="1" lang="en-US" b="1" dirty="0">
                <a:solidFill>
                  <a:srgbClr val="FFFF00"/>
                </a:solidFill>
                <a:latin typeface="Humnst777 BT"/>
                <a:cs typeface="+mn-cs"/>
              </a:rPr>
              <a:t>(</a:t>
            </a:r>
            <a:fld id="{784B07E4-4E63-4DFF-B5AC-3F3D5851593D}" type="slidenum">
              <a:rPr kumimoji="1" lang="en-US" b="1">
                <a:solidFill>
                  <a:srgbClr val="FFFF00"/>
                </a:solidFill>
                <a:latin typeface="Humnst777 BT"/>
                <a:cs typeface="+mn-cs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solidFill>
                  <a:srgbClr val="FFFF00"/>
                </a:solidFill>
                <a:latin typeface="Humnst777 BT"/>
                <a:cs typeface="+mn-cs"/>
              </a:rPr>
              <a:t>)</a:t>
            </a:r>
          </a:p>
        </p:txBody>
      </p:sp>
      <p:pic>
        <p:nvPicPr>
          <p:cNvPr id="16" name="Picture 15" descr="USDA_W-B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408" y="6165304"/>
            <a:ext cx="829001" cy="566928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67000"/>
        <a:buFont typeface="Monotype Sort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286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80000"/>
        <a:buFont typeface="Monotype Sorts" pitchFamily="2" charset="2"/>
        <a:buChar char="w"/>
        <a:defRPr sz="2800" b="1">
          <a:solidFill>
            <a:schemeClr val="tx1"/>
          </a:solidFill>
          <a:latin typeface="+mn-lt"/>
        </a:defRPr>
      </a:lvl2pPr>
      <a:lvl3pPr marL="1206500" indent="-457200" algn="l" rtl="0" eaLnBrk="0" fontAlgn="base" hangingPunct="0">
        <a:spcBef>
          <a:spcPct val="0"/>
        </a:spcBef>
        <a:spcAft>
          <a:spcPts val="2400"/>
        </a:spcAft>
        <a:buClr>
          <a:schemeClr val="tx1"/>
        </a:buClr>
        <a:buSzPct val="120000"/>
        <a:buFont typeface="Humnst777 BT" pitchFamily="34" charset="0"/>
        <a:buChar char="−"/>
        <a:defRPr sz="2800" b="1">
          <a:solidFill>
            <a:schemeClr val="tx1"/>
          </a:solidFill>
          <a:latin typeface="+mn-lt"/>
        </a:defRPr>
      </a:lvl3pPr>
      <a:lvl4pPr marL="16637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800100"/>
            <a:ext cx="8569325" cy="1231106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Practical Implications for Genetic Modeling in the Genomics Era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US" dirty="0" smtClean="0"/>
              <a:t>% ET daughters, % genotyped mates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539552" y="1268760"/>
          <a:ext cx="756084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066800"/>
          <a:ext cx="7258000" cy="509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6963"/>
                <a:gridCol w="1433679"/>
                <a:gridCol w="1433679"/>
                <a:gridCol w="1433679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Genomic PTA – traditional PTA of 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mates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top 50 NM$ bulls born in 2010-2012 </a:t>
                      </a:r>
                      <a:endParaRPr lang="en-US" sz="2800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Trait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Mean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Min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+mn-lt"/>
                        </a:rPr>
                        <a:t>Max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NM$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54864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5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11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Protein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54864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Prod Life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54864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+mn-lt"/>
                        </a:rPr>
                        <a:t>Dtr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+mn-lt"/>
                        </a:rPr>
                        <a:t>Preg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 Rate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54864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SCS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54864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-.01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Final Score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54864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-.02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-.08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.00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+mn-lt"/>
                        </a:rPr>
                        <a:t>Udder Depth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54864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-.01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-.04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0">
                        <a:tabLst>
                          <a:tab pos="640080" algn="dec"/>
                        </a:tabLst>
                      </a:pPr>
                      <a:r>
                        <a:rPr lang="en-US" sz="2800" b="1" dirty="0" smtClean="0">
                          <a:latin typeface="+mn-lt"/>
                        </a:rPr>
                        <a:t>	.02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Future </a:t>
            </a:r>
            <a:r>
              <a:rPr lang="en-US" dirty="0" smtClean="0">
                <a:solidFill>
                  <a:schemeClr val="tx1"/>
                </a:solidFill>
              </a:rPr>
              <a:t>bias from mates – </a:t>
            </a:r>
            <a:r>
              <a:rPr lang="en-US" dirty="0" smtClean="0"/>
              <a:t>young bulls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biases small because…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/>
              <a:t>Newly proven bulls get </a:t>
            </a:r>
            <a:r>
              <a:rPr lang="en-US" dirty="0" smtClean="0">
                <a:solidFill>
                  <a:srgbClr val="FFFF00"/>
                </a:solidFill>
              </a:rPr>
              <a:t>1,000’s</a:t>
            </a:r>
            <a:r>
              <a:rPr lang="en-US" dirty="0" smtClean="0"/>
              <a:t> of daughters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Prior assumed </a:t>
            </a:r>
            <a:r>
              <a:rPr lang="en-US" dirty="0" smtClean="0">
                <a:solidFill>
                  <a:srgbClr val="00FF00"/>
                </a:solidFill>
              </a:rPr>
              <a:t>E(MS) = 0 </a:t>
            </a:r>
            <a:r>
              <a:rPr lang="en-US" dirty="0" smtClean="0"/>
              <a:t>has little effect</a:t>
            </a:r>
          </a:p>
          <a:p>
            <a:r>
              <a:rPr lang="en-US" dirty="0" smtClean="0"/>
              <a:t>Many herds use both </a:t>
            </a:r>
            <a:r>
              <a:rPr lang="en-US" dirty="0" smtClean="0">
                <a:solidFill>
                  <a:srgbClr val="FFFF00"/>
                </a:solidFill>
              </a:rPr>
              <a:t>young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proven</a:t>
            </a:r>
            <a:r>
              <a:rPr lang="en-US" dirty="0" smtClean="0"/>
              <a:t> bulls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Gives accurate estimate of </a:t>
            </a:r>
            <a:r>
              <a:rPr lang="en-US" dirty="0" smtClean="0">
                <a:solidFill>
                  <a:srgbClr val="00FF00"/>
                </a:solidFill>
              </a:rPr>
              <a:t>genetic trend</a:t>
            </a:r>
          </a:p>
          <a:p>
            <a:r>
              <a:rPr lang="en-US" dirty="0" smtClean="0"/>
              <a:t>Dams get </a:t>
            </a:r>
            <a:r>
              <a:rPr lang="en-US" dirty="0" smtClean="0">
                <a:solidFill>
                  <a:srgbClr val="FFFF00"/>
                </a:solidFill>
              </a:rPr>
              <a:t>many daughters </a:t>
            </a:r>
            <a:r>
              <a:rPr lang="en-US" dirty="0" smtClean="0"/>
              <a:t>before </a:t>
            </a:r>
            <a:r>
              <a:rPr lang="en-US" dirty="0" smtClean="0">
                <a:solidFill>
                  <a:srgbClr val="FFFF00"/>
                </a:solidFill>
              </a:rPr>
              <a:t>son</a:t>
            </a:r>
            <a:r>
              <a:rPr lang="en-US" dirty="0" smtClean="0"/>
              <a:t> data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Few daughters were </a:t>
            </a:r>
            <a:r>
              <a:rPr lang="en-US" dirty="0" smtClean="0">
                <a:solidFill>
                  <a:srgbClr val="00FF00"/>
                </a:solidFill>
              </a:rPr>
              <a:t>culled</a:t>
            </a:r>
            <a:r>
              <a:rPr lang="en-US" dirty="0" smtClean="0"/>
              <a:t> on genomics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and future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219200"/>
            <a:ext cx="8226425" cy="4601260"/>
          </a:xfrm>
        </p:spPr>
        <p:txBody>
          <a:bodyPr/>
          <a:lstStyle/>
          <a:p>
            <a:pPr>
              <a:spcAft>
                <a:spcPts val="1800"/>
              </a:spcAft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Previous biases have been reduced:</a:t>
            </a:r>
          </a:p>
          <a:p>
            <a:pPr lvl="1">
              <a:spcAft>
                <a:spcPts val="1800"/>
              </a:spcAft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Polygenic effect added </a:t>
            </a:r>
            <a:r>
              <a:rPr lang="en-US" dirty="0" smtClean="0">
                <a:solidFill>
                  <a:srgbClr val="00FF00"/>
                </a:solidFill>
              </a:rPr>
              <a:t>(2010)</a:t>
            </a:r>
            <a:r>
              <a:rPr lang="en-US" dirty="0" smtClean="0"/>
              <a:t>, cow PTA adjustments </a:t>
            </a:r>
            <a:r>
              <a:rPr lang="en-US" dirty="0" smtClean="0">
                <a:solidFill>
                  <a:srgbClr val="00FF00"/>
                </a:solidFill>
              </a:rPr>
              <a:t>(2010)</a:t>
            </a:r>
            <a:r>
              <a:rPr lang="en-US" dirty="0" smtClean="0"/>
              <a:t>, DGV weight reduced </a:t>
            </a:r>
            <a:r>
              <a:rPr lang="en-US" dirty="0" smtClean="0">
                <a:solidFill>
                  <a:srgbClr val="00FF00"/>
                </a:solidFill>
              </a:rPr>
              <a:t>(2012, 2013)</a:t>
            </a:r>
            <a:r>
              <a:rPr lang="en-US" dirty="0" smtClean="0"/>
              <a:t>, PL correlations reduced </a:t>
            </a:r>
            <a:r>
              <a:rPr lang="en-US" dirty="0" smtClean="0">
                <a:solidFill>
                  <a:srgbClr val="00FF00"/>
                </a:solidFill>
              </a:rPr>
              <a:t>(2012)</a:t>
            </a:r>
          </a:p>
          <a:p>
            <a:pPr lvl="1">
              <a:spcAft>
                <a:spcPts val="1800"/>
              </a:spcAft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Heritability of yield traits reduced </a:t>
            </a:r>
            <a:r>
              <a:rPr lang="en-US" dirty="0" smtClean="0">
                <a:solidFill>
                  <a:srgbClr val="00FF00"/>
                </a:solidFill>
              </a:rPr>
              <a:t>(2014)</a:t>
            </a:r>
          </a:p>
          <a:p>
            <a:pPr>
              <a:spcAft>
                <a:spcPts val="1800"/>
              </a:spcAft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Future biases will need to be reduced:</a:t>
            </a:r>
          </a:p>
          <a:p>
            <a:pPr lvl="1">
              <a:spcAft>
                <a:spcPts val="1800"/>
              </a:spcAft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Genomic pre-selection of progeny or mates</a:t>
            </a:r>
          </a:p>
          <a:p>
            <a:pPr lvl="1">
              <a:spcAft>
                <a:spcPts val="1800"/>
              </a:spcAft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Early daughters not from random sampling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 to validate / choose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/>
              <a:t>Compute predictions, </a:t>
            </a:r>
            <a:r>
              <a:rPr lang="en-US" dirty="0" smtClean="0">
                <a:solidFill>
                  <a:srgbClr val="FFFF00"/>
                </a:solidFill>
              </a:rPr>
              <a:t>wait</a:t>
            </a:r>
            <a:r>
              <a:rPr lang="en-US" dirty="0" smtClean="0"/>
              <a:t> for future data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Truncate</a:t>
            </a:r>
            <a:r>
              <a:rPr lang="en-US" dirty="0" smtClean="0"/>
              <a:t> data, test predictions on recent data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Cross-validate</a:t>
            </a:r>
            <a:r>
              <a:rPr lang="en-US" dirty="0" smtClean="0"/>
              <a:t> using random data subsets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REML</a:t>
            </a:r>
            <a:r>
              <a:rPr lang="en-US" dirty="0" smtClean="0"/>
              <a:t> estimates of variance (using </a:t>
            </a:r>
            <a:r>
              <a:rPr lang="en-US" dirty="0" smtClean="0">
                <a:solidFill>
                  <a:srgbClr val="00FF00"/>
                </a:solidFill>
              </a:rPr>
              <a:t>G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00FF00"/>
                </a:solidFill>
              </a:rPr>
              <a:t>A</a:t>
            </a:r>
            <a:r>
              <a:rPr lang="en-US" dirty="0" smtClean="0"/>
              <a:t>?)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ANOVA</a:t>
            </a:r>
            <a:r>
              <a:rPr lang="en-US" dirty="0" smtClean="0"/>
              <a:t> type I and III mean square tests</a:t>
            </a:r>
          </a:p>
          <a:p>
            <a:r>
              <a:rPr lang="en-US" dirty="0" err="1" smtClean="0"/>
              <a:t>Akaike</a:t>
            </a:r>
            <a:r>
              <a:rPr lang="en-US" dirty="0" smtClean="0"/>
              <a:t> or Bayesian </a:t>
            </a:r>
            <a:r>
              <a:rPr lang="en-US" dirty="0" smtClean="0">
                <a:solidFill>
                  <a:srgbClr val="FFFF00"/>
                </a:solidFill>
              </a:rPr>
              <a:t>information criterion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NM$ vs. PA to predict 2015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467545" y="762001"/>
          <a:ext cx="8136904" cy="5115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1835696" y="1412776"/>
            <a:ext cx="137160" cy="13716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000099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6021288"/>
            <a:ext cx="5728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Young bulls with 0 daughters in 2013 and &gt; 100 daughters in 2015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generation turnover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01260"/>
          </a:xfrm>
        </p:spPr>
        <p:txBody>
          <a:bodyPr/>
          <a:lstStyle/>
          <a:p>
            <a:r>
              <a:rPr lang="en-US" dirty="0" smtClean="0"/>
              <a:t>Validation truncates 4 years of data, previously </a:t>
            </a:r>
            <a:r>
              <a:rPr lang="en-US" dirty="0" smtClean="0">
                <a:solidFill>
                  <a:srgbClr val="FFFF00"/>
                </a:solidFill>
              </a:rPr>
              <a:t>1 generation </a:t>
            </a:r>
            <a:r>
              <a:rPr lang="en-US" dirty="0" smtClean="0"/>
              <a:t>of bulls</a:t>
            </a:r>
          </a:p>
          <a:p>
            <a:r>
              <a:rPr lang="en-US" dirty="0" smtClean="0"/>
              <a:t>Few cows were genotyped before 2011</a:t>
            </a:r>
          </a:p>
          <a:p>
            <a:r>
              <a:rPr lang="en-US" dirty="0" smtClean="0"/>
              <a:t>Truncating fewer years does not validate later-lactation performance</a:t>
            </a:r>
          </a:p>
          <a:p>
            <a:r>
              <a:rPr lang="en-US" dirty="0" smtClean="0"/>
              <a:t>Calves are now </a:t>
            </a:r>
            <a:r>
              <a:rPr lang="en-US" dirty="0" smtClean="0">
                <a:solidFill>
                  <a:srgbClr val="FFFF00"/>
                </a:solidFill>
              </a:rPr>
              <a:t>2 generations </a:t>
            </a:r>
            <a:r>
              <a:rPr lang="en-US" dirty="0" smtClean="0"/>
              <a:t>away from </a:t>
            </a:r>
            <a:r>
              <a:rPr lang="en-US" dirty="0" err="1" smtClean="0"/>
              <a:t>phenotyped</a:t>
            </a:r>
            <a:r>
              <a:rPr lang="en-US" dirty="0" smtClean="0"/>
              <a:t> animals, </a:t>
            </a:r>
            <a:r>
              <a:rPr lang="en-US" dirty="0" smtClean="0">
                <a:solidFill>
                  <a:srgbClr val="00FF00"/>
                </a:solidFill>
              </a:rPr>
              <a:t>embryos</a:t>
            </a:r>
            <a:r>
              <a:rPr lang="en-US" dirty="0" smtClean="0"/>
              <a:t> are </a:t>
            </a:r>
            <a:r>
              <a:rPr lang="en-US" dirty="0" smtClean="0">
                <a:solidFill>
                  <a:srgbClr val="FFFF00"/>
                </a:solidFill>
              </a:rPr>
              <a:t>3 generations</a:t>
            </a:r>
            <a:r>
              <a:rPr lang="en-US" dirty="0" smtClean="0"/>
              <a:t> away </a:t>
            </a:r>
            <a:r>
              <a:rPr lang="en-US" dirty="0" smtClean="0">
                <a:solidFill>
                  <a:srgbClr val="00FF00"/>
                </a:solidFill>
              </a:rPr>
              <a:t>(pedigree next 2 slides)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688387" cy="554037"/>
          </a:xfrm>
        </p:spPr>
        <p:txBody>
          <a:bodyPr/>
          <a:lstStyle/>
          <a:p>
            <a:r>
              <a:rPr lang="en-US" dirty="0" smtClean="0"/>
              <a:t>Pedigree of sire of embryo </a:t>
            </a:r>
            <a:r>
              <a:rPr lang="en-US" sz="1400" dirty="0" smtClean="0">
                <a:solidFill>
                  <a:srgbClr val="00FF00"/>
                </a:solidFill>
              </a:rPr>
              <a:t>(HOUSA73431994)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79388" y="836613"/>
            <a:ext cx="77771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50K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3K</a:t>
            </a:r>
            <a:r>
              <a:rPr lang="en-US" b="1" dirty="0"/>
              <a:t>		777K</a:t>
            </a:r>
          </a:p>
          <a:p>
            <a:r>
              <a:rPr lang="en-US" b="1" dirty="0"/>
              <a:t>	    50K		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50K</a:t>
            </a:r>
          </a:p>
          <a:p>
            <a:r>
              <a:rPr lang="en-US" b="1" dirty="0"/>
              <a:t>		50K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	        50K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         </a:t>
            </a:r>
            <a:r>
              <a:rPr lang="en-US" b="1" dirty="0" smtClean="0"/>
              <a:t>77K</a:t>
            </a:r>
            <a:r>
              <a:rPr lang="en-US" b="1" dirty="0"/>
              <a:t>							- - -</a:t>
            </a:r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50K</a:t>
            </a:r>
          </a:p>
          <a:p>
            <a:r>
              <a:rPr lang="en-US" b="1" dirty="0"/>
              <a:t>		50K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	        50K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3K</a:t>
            </a:r>
            <a:r>
              <a:rPr lang="en-US" b="1" dirty="0"/>
              <a:t>		777K</a:t>
            </a:r>
          </a:p>
          <a:p>
            <a:r>
              <a:rPr lang="en-US" b="1" dirty="0"/>
              <a:t>	     </a:t>
            </a:r>
            <a:r>
              <a:rPr lang="en-US" b="1" dirty="0">
                <a:solidFill>
                  <a:srgbClr val="FFFF00"/>
                </a:solidFill>
              </a:rPr>
              <a:t>9K</a:t>
            </a:r>
            <a:r>
              <a:rPr lang="en-US" b="1" dirty="0"/>
              <a:t>						50K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	        50K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50K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777K</a:t>
            </a:r>
          </a:p>
          <a:p>
            <a:r>
              <a:rPr lang="en-US" b="1" dirty="0"/>
              <a:t>							50K</a:t>
            </a:r>
          </a:p>
        </p:txBody>
      </p:sp>
      <p:pic>
        <p:nvPicPr>
          <p:cNvPr id="18434" name="Picture 2" descr="http://virtualdirectory.wwsires.com/images/breeds/holstein/P/PROFIT%20(507HO13195)/Sire/Thumbnail/7HO13195s_01_201504_S-S-I%20Partyrock%20Profit-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5220" y="3293967"/>
            <a:ext cx="1398781" cy="999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688387" cy="554037"/>
          </a:xfrm>
        </p:spPr>
        <p:txBody>
          <a:bodyPr/>
          <a:lstStyle/>
          <a:p>
            <a:r>
              <a:rPr lang="en-US" dirty="0" smtClean="0"/>
              <a:t>Pedigree of dam of embryo </a:t>
            </a:r>
            <a:r>
              <a:rPr lang="en-US" sz="1400" dirty="0" smtClean="0">
                <a:solidFill>
                  <a:srgbClr val="00FF00"/>
                </a:solidFill>
              </a:rPr>
              <a:t>(HOCAN108535184)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79388" y="836613"/>
            <a:ext cx="77771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50K		</a:t>
            </a:r>
            <a:r>
              <a:rPr lang="en-US" b="1" dirty="0" smtClean="0"/>
              <a:t>777K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 err="1" smtClean="0"/>
              <a:t>50K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en-US" b="1" dirty="0"/>
              <a:t>	777K</a:t>
            </a:r>
          </a:p>
          <a:p>
            <a:r>
              <a:rPr lang="en-US" b="1" dirty="0"/>
              <a:t>	    50K						</a:t>
            </a:r>
            <a:r>
              <a:rPr lang="en-US" b="1" dirty="0" smtClean="0"/>
              <a:t>- - -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        </a:t>
            </a:r>
            <a:r>
              <a:rPr lang="en-US" b="1" dirty="0" smtClean="0"/>
              <a:t>777K</a:t>
            </a:r>
            <a:r>
              <a:rPr lang="en-US" b="1" dirty="0"/>
              <a:t>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</a:t>
            </a:r>
            <a:r>
              <a:rPr lang="en-US" b="1" dirty="0" smtClean="0"/>
              <a:t>777K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777K</a:t>
            </a:r>
          </a:p>
          <a:p>
            <a:r>
              <a:rPr lang="en-US" b="1" dirty="0"/>
              <a:t>			        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	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Imputed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777K</a:t>
            </a:r>
          </a:p>
          <a:p>
            <a:r>
              <a:rPr lang="en-US" b="1" dirty="0"/>
              <a:t>         </a:t>
            </a:r>
            <a:r>
              <a:rPr lang="en-US" b="1" dirty="0" smtClean="0"/>
              <a:t>77K</a:t>
            </a:r>
            <a:r>
              <a:rPr lang="en-US" b="1" dirty="0"/>
              <a:t>					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        </a:t>
            </a:r>
            <a:r>
              <a:rPr lang="en-US" b="1" dirty="0" smtClean="0"/>
              <a:t>777K</a:t>
            </a:r>
            <a:r>
              <a:rPr lang="en-US" b="1" dirty="0"/>
              <a:t>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</a:t>
            </a:r>
            <a:r>
              <a:rPr lang="en-US" b="1" dirty="0" smtClean="0"/>
              <a:t>777K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777K</a:t>
            </a:r>
          </a:p>
          <a:p>
            <a:r>
              <a:rPr lang="en-US" b="1" dirty="0"/>
              <a:t>			        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	</a:t>
            </a:r>
            <a:r>
              <a:rPr lang="en-US" b="1" dirty="0" smtClean="0"/>
              <a:t>- - -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777K</a:t>
            </a:r>
          </a:p>
          <a:p>
            <a:r>
              <a:rPr lang="en-US" b="1" dirty="0"/>
              <a:t>	    </a:t>
            </a:r>
            <a:r>
              <a:rPr lang="en-US" b="1" dirty="0" smtClean="0"/>
              <a:t>77K</a:t>
            </a:r>
            <a:r>
              <a:rPr lang="en-US" b="1" dirty="0"/>
              <a:t>						50K</a:t>
            </a:r>
          </a:p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777K</a:t>
            </a:r>
          </a:p>
          <a:p>
            <a:r>
              <a:rPr lang="en-US" b="1" dirty="0"/>
              <a:t>			        </a:t>
            </a:r>
            <a:r>
              <a:rPr lang="en-US" b="1" dirty="0" smtClean="0"/>
              <a:t>777K</a:t>
            </a:r>
            <a:r>
              <a:rPr lang="en-US" b="1" dirty="0"/>
              <a:t>				50K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50K	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 smtClean="0"/>
              <a:t>50K</a:t>
            </a:r>
            <a:r>
              <a:rPr lang="en-US" b="1" dirty="0"/>
              <a:t>		</a:t>
            </a:r>
            <a:r>
              <a:rPr lang="en-US" b="1" dirty="0" err="1" smtClean="0"/>
              <a:t>50K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 err="1" smtClean="0"/>
              <a:t>50K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/>
              <a:t>50K</a:t>
            </a:r>
            <a:r>
              <a:rPr lang="en-US" b="1" dirty="0"/>
              <a:t>		777K</a:t>
            </a:r>
          </a:p>
          <a:p>
            <a:r>
              <a:rPr lang="en-US" b="1" dirty="0"/>
              <a:t>							50K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6624637" cy="554037"/>
          </a:xfrm>
        </p:spPr>
        <p:txBody>
          <a:bodyPr/>
          <a:lstStyle/>
          <a:p>
            <a:r>
              <a:rPr lang="en-US" altLang="zh-CN" smtClean="0">
                <a:solidFill>
                  <a:schemeClr val="tx1"/>
                </a:solidFill>
                <a:ea typeface="SimSun" pitchFamily="2" charset="-122"/>
              </a:rPr>
              <a:t>Pedigree or genomic mating?</a:t>
            </a:r>
            <a:endParaRPr lang="zh-CN" altLang="en-US" smtClean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153400" cy="35052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600" dirty="0" smtClean="0">
                <a:latin typeface="+mj-lt"/>
                <a:cs typeface="Arial" pitchFamily="34" charset="0"/>
              </a:rPr>
              <a:t>Computer mating programs assign mates with fewer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ancestors</a:t>
            </a:r>
            <a:r>
              <a:rPr lang="en-US" sz="2600" dirty="0" smtClean="0">
                <a:latin typeface="+mj-lt"/>
                <a:cs typeface="Arial" pitchFamily="34" charset="0"/>
              </a:rPr>
              <a:t> in common to reduce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pedigree inbreeding 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600" dirty="0" smtClean="0">
                <a:latin typeface="+mj-lt"/>
                <a:cs typeface="Arial" pitchFamily="34" charset="0"/>
              </a:rPr>
              <a:t>Such programs can instead assign mates with fewer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alleles</a:t>
            </a:r>
            <a:r>
              <a:rPr lang="en-US" sz="2600" dirty="0" smtClean="0">
                <a:latin typeface="+mj-lt"/>
                <a:cs typeface="Arial" pitchFamily="34" charset="0"/>
              </a:rPr>
              <a:t> in common to reduce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genomic inbreeding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altLang="zh-CN" sz="2600" dirty="0" smtClean="0"/>
              <a:t>Relationships  of each genotyped female to genotyped AI males </a:t>
            </a:r>
            <a:r>
              <a:rPr lang="en-US" altLang="zh-CN" sz="2600" dirty="0" smtClean="0">
                <a:solidFill>
                  <a:srgbClr val="FFFF00"/>
                </a:solidFill>
              </a:rPr>
              <a:t>available since Aug 2014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altLang="zh-CN" sz="2600" dirty="0" smtClean="0">
                <a:solidFill>
                  <a:srgbClr val="FFFF00"/>
                </a:solidFill>
              </a:rPr>
              <a:t>Dominance effects </a:t>
            </a:r>
            <a:r>
              <a:rPr lang="en-US" altLang="zh-CN" sz="2600" dirty="0" smtClean="0"/>
              <a:t>tested, not yet distributed</a:t>
            </a:r>
            <a:endParaRPr lang="zh-CN" alt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5562600"/>
            <a:ext cx="1524000" cy="5842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b="1" dirty="0"/>
              <a:t>Pedigree relationships </a:t>
            </a:r>
            <a:endParaRPr lang="zh-CN" alt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5562600"/>
            <a:ext cx="1524000" cy="5842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b="1" dirty="0"/>
              <a:t>Genomic relationships </a:t>
            </a:r>
            <a:endParaRPr lang="zh-CN" altLang="en-US" sz="1600" b="1" dirty="0"/>
          </a:p>
        </p:txBody>
      </p:sp>
      <p:sp>
        <p:nvSpPr>
          <p:cNvPr id="6" name="Right Arrow 5"/>
          <p:cNvSpPr/>
          <p:nvPr/>
        </p:nvSpPr>
        <p:spPr>
          <a:xfrm>
            <a:off x="3810000" y="5715000"/>
            <a:ext cx="1219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6200" y="1219200"/>
            <a:ext cx="8991600" cy="1588"/>
          </a:xfrm>
          <a:prstGeom prst="line">
            <a:avLst/>
          </a:prstGeom>
          <a:ln w="101600" cmpd="thickThin">
            <a:solidFill>
              <a:schemeClr val="accent2">
                <a:lumMod val="75000"/>
                <a:alpha val="63000"/>
              </a:schemeClr>
            </a:solidFill>
          </a:ln>
          <a:effectLst>
            <a:outerShdw blurRad="812800" dist="50800" dir="1320000"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icture 2" descr="MASS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0638" y="3429000"/>
            <a:ext cx="15033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 descr="holsteinc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9213" y="4624388"/>
            <a:ext cx="14747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364859" cy="4939814"/>
          </a:xfrm>
        </p:spPr>
        <p:txBody>
          <a:bodyPr/>
          <a:lstStyle/>
          <a:p>
            <a:r>
              <a:rPr lang="en-US" dirty="0" smtClean="0"/>
              <a:t>Accurately predict future phenotypes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Define traits and edit raw data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Decide what environmental factors, genetic effects, and interactions to include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Estimate variances, </a:t>
            </a:r>
            <a:r>
              <a:rPr lang="en-US" dirty="0" err="1" smtClean="0"/>
              <a:t>covariances</a:t>
            </a:r>
            <a:r>
              <a:rPr lang="en-US" dirty="0" smtClean="0"/>
              <a:t>, distributions</a:t>
            </a:r>
          </a:p>
          <a:p>
            <a:r>
              <a:rPr lang="en-US" dirty="0" smtClean="0"/>
              <a:t>Remove biases and improve stability</a:t>
            </a:r>
          </a:p>
          <a:p>
            <a:r>
              <a:rPr lang="en-US" dirty="0" smtClean="0"/>
              <a:t>Add impact with validation and education</a:t>
            </a:r>
            <a:endParaRPr lang="en-US" dirty="0"/>
          </a:p>
        </p:txBody>
      </p:sp>
      <p:pic>
        <p:nvPicPr>
          <p:cNvPr id="31746" name="Picture 2" descr="http://www.holsteinplaza.com/common/assets/images/dam/46376-scaled-120x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343" y="0"/>
            <a:ext cx="1282897" cy="908720"/>
          </a:xfrm>
          <a:prstGeom prst="rect">
            <a:avLst/>
          </a:prstGeom>
          <a:noFill/>
        </p:spPr>
      </p:pic>
      <p:pic>
        <p:nvPicPr>
          <p:cNvPr id="31748" name="Picture 4" descr="http://www.holsteinplaza.com/common/assets/images/dam/46375-scaled-120x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1103" y="0"/>
            <a:ext cx="1282897" cy="90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reference populations include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39814"/>
          </a:xfrm>
        </p:spPr>
        <p:txBody>
          <a:bodyPr/>
          <a:lstStyle/>
          <a:p>
            <a:r>
              <a:rPr lang="en-US" dirty="0" smtClean="0"/>
              <a:t>Very </a:t>
            </a:r>
            <a:r>
              <a:rPr lang="en-US" dirty="0" smtClean="0">
                <a:solidFill>
                  <a:srgbClr val="FFFF00"/>
                </a:solidFill>
              </a:rPr>
              <a:t>old bulls</a:t>
            </a:r>
            <a:r>
              <a:rPr lang="en-US" dirty="0" smtClean="0"/>
              <a:t>? (10,000 more HO to genotype)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Important for small populations, but less   valuable with much recent data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Phenotyped</a:t>
            </a:r>
            <a:r>
              <a:rPr lang="en-US" dirty="0" smtClean="0">
                <a:solidFill>
                  <a:srgbClr val="FFFF00"/>
                </a:solidFill>
              </a:rPr>
              <a:t> cows</a:t>
            </a:r>
            <a:r>
              <a:rPr lang="en-US" dirty="0" smtClean="0"/>
              <a:t>? (now &gt;150,000)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Useful for medium to highly heritable traits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Foreign bulls</a:t>
            </a:r>
            <a:r>
              <a:rPr lang="en-US" dirty="0" smtClean="0"/>
              <a:t>? (&gt;20,000 </a:t>
            </a:r>
            <a:r>
              <a:rPr lang="en-US" dirty="0" err="1" smtClean="0"/>
              <a:t>EuroGenomics</a:t>
            </a:r>
            <a:r>
              <a:rPr lang="en-US" dirty="0" smtClean="0"/>
              <a:t> bulls)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Improve low h</a:t>
            </a:r>
            <a:r>
              <a:rPr lang="en-US" baseline="30000" dirty="0" smtClean="0"/>
              <a:t>2</a:t>
            </a:r>
            <a:r>
              <a:rPr lang="en-US" dirty="0" smtClean="0"/>
              <a:t> traits if correlations high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460195"/>
          </a:xfrm>
        </p:spPr>
        <p:txBody>
          <a:bodyPr/>
          <a:lstStyle/>
          <a:p>
            <a:pPr eaLnBrk="1" hangingPunct="1"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sz="2400" dirty="0" smtClean="0"/>
              <a:t>Multiple traits, but often single-trait genomics</a:t>
            </a:r>
          </a:p>
          <a:p>
            <a:pPr eaLnBrk="1" hangingPunct="1"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sz="2400" dirty="0" smtClean="0"/>
              <a:t>Marker effects in different breeds are correlated</a:t>
            </a:r>
          </a:p>
          <a:p>
            <a:pPr lvl="1" eaLnBrk="1" hangingPunct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Improve </a:t>
            </a:r>
            <a:r>
              <a:rPr lang="en-US" sz="2400" dirty="0" smtClean="0">
                <a:solidFill>
                  <a:srgbClr val="FFFF00"/>
                </a:solidFill>
              </a:rPr>
              <a:t>small breed </a:t>
            </a:r>
            <a:r>
              <a:rPr lang="en-US" sz="2400" dirty="0" smtClean="0"/>
              <a:t>accuracy using </a:t>
            </a:r>
            <a:r>
              <a:rPr lang="en-US" sz="2400" dirty="0" smtClean="0">
                <a:solidFill>
                  <a:srgbClr val="FFFF00"/>
                </a:solidFill>
              </a:rPr>
              <a:t>larger breeds</a:t>
            </a:r>
          </a:p>
          <a:p>
            <a:pPr eaLnBrk="1" hangingPunct="1">
              <a:lnSpc>
                <a:spcPts val="3200"/>
              </a:lnSpc>
              <a:spcAft>
                <a:spcPts val="900"/>
              </a:spcAft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sz="2400" dirty="0" smtClean="0"/>
              <a:t>Foreign genomic information could outweigh domestic data (</a:t>
            </a:r>
            <a:r>
              <a:rPr lang="en-US" sz="2400" dirty="0" err="1" smtClean="0">
                <a:solidFill>
                  <a:srgbClr val="FFFF00"/>
                </a:solidFill>
              </a:rPr>
              <a:t>GxE</a:t>
            </a:r>
            <a:r>
              <a:rPr lang="en-US" sz="2400" dirty="0" smtClean="0"/>
              <a:t> or </a:t>
            </a:r>
            <a:r>
              <a:rPr lang="en-US" sz="2400" dirty="0" err="1" smtClean="0">
                <a:solidFill>
                  <a:srgbClr val="FFFF00"/>
                </a:solidFill>
              </a:rPr>
              <a:t>GxG</a:t>
            </a:r>
            <a:r>
              <a:rPr lang="en-US" sz="2400" dirty="0" smtClean="0"/>
              <a:t>)</a:t>
            </a:r>
          </a:p>
          <a:p>
            <a:pPr lvl="1">
              <a:spcAft>
                <a:spcPts val="0"/>
              </a:spcAft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Low genetic correlations because of environment  or poor ties between domestic and foreign animals</a:t>
            </a:r>
          </a:p>
          <a:p>
            <a:pPr lvl="1" eaLnBrk="1" hangingPunct="1">
              <a:spcBef>
                <a:spcPts val="1200"/>
              </a:spcBef>
              <a:spcAft>
                <a:spcPts val="3600"/>
              </a:spcAft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Use </a:t>
            </a:r>
            <a:r>
              <a:rPr lang="en-US" sz="2400" dirty="0" smtClean="0">
                <a:solidFill>
                  <a:srgbClr val="00FF00"/>
                </a:solidFill>
              </a:rPr>
              <a:t>MT</a:t>
            </a:r>
            <a:r>
              <a:rPr lang="en-US" sz="2400" dirty="0" smtClean="0"/>
              <a:t> instead of </a:t>
            </a:r>
            <a:r>
              <a:rPr lang="en-US" sz="2400" dirty="0" smtClean="0">
                <a:solidFill>
                  <a:srgbClr val="00FF00"/>
                </a:solidFill>
              </a:rPr>
              <a:t>ST</a:t>
            </a:r>
            <a:r>
              <a:rPr lang="en-US" sz="2400" dirty="0" smtClean="0"/>
              <a:t> equations</a:t>
            </a:r>
            <a:endParaRPr lang="en-US" sz="2400" dirty="0" smtClean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Multitrait</a:t>
            </a:r>
            <a:r>
              <a:rPr lang="en-US" dirty="0" smtClean="0"/>
              <a:t> genomics</a:t>
            </a:r>
            <a:endParaRPr lang="en-US" dirty="0"/>
          </a:p>
        </p:txBody>
      </p:sp>
      <p:pic>
        <p:nvPicPr>
          <p:cNvPr id="4" name="Picture 4" descr="Jersey 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0"/>
            <a:ext cx="1259632" cy="906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 gains from adding foreign bulls</a:t>
            </a:r>
            <a:endParaRPr lang="en-US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455613" y="1233488"/>
          <a:ext cx="8226426" cy="310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4059"/>
                <a:gridCol w="1578083"/>
                <a:gridCol w="1371071"/>
                <a:gridCol w="1371071"/>
                <a:gridCol w="1371071"/>
                <a:gridCol w="1371071"/>
              </a:tblGrid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Reference bulls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Average REL -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FF00"/>
                          </a:solidFill>
                        </a:rPr>
                        <a:t>RELpa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Breed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Domestic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Foreign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Domes-tic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</a:rPr>
                        <a:t> only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Foreign</a:t>
                      </a:r>
                    </a:p>
                    <a:p>
                      <a:pPr algn="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ST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Foreign</a:t>
                      </a:r>
                    </a:p>
                    <a:p>
                      <a:pPr algn="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MT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HO</a:t>
                      </a:r>
                      <a:r>
                        <a:rPr lang="en-US" sz="2400" b="1" baseline="30000" dirty="0" smtClean="0"/>
                        <a:t>1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7,125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3,245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21.9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24.6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24.5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BS</a:t>
                      </a:r>
                      <a:r>
                        <a:rPr lang="en-US" sz="2400" b="1" baseline="30000" dirty="0" smtClean="0"/>
                        <a:t>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741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732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8.5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11.7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13.1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JE</a:t>
                      </a:r>
                      <a:r>
                        <a:rPr lang="en-US" sz="2400" b="1" baseline="30000" dirty="0" smtClean="0"/>
                        <a:t>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2,720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996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18.0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20.0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N/A</a:t>
                      </a:r>
                      <a:endParaRPr lang="en-US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AY</a:t>
                      </a:r>
                      <a:r>
                        <a:rPr lang="en-US" sz="2400" b="1" baseline="30000" dirty="0" smtClean="0"/>
                        <a:t>4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161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305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N/A</a:t>
                      </a:r>
                      <a:endParaRPr lang="en-US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8.2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N/A</a:t>
                      </a:r>
                      <a:endParaRPr lang="en-US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4869160"/>
            <a:ext cx="83914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 smtClean="0"/>
              <a:t>1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00FF00"/>
                </a:solidFill>
              </a:rPr>
              <a:t>Canadian</a:t>
            </a:r>
            <a:r>
              <a:rPr lang="en-US" sz="1800" b="1" dirty="0" smtClean="0"/>
              <a:t>, </a:t>
            </a:r>
            <a:r>
              <a:rPr lang="en-US" sz="1800" b="1" dirty="0" smtClean="0">
                <a:solidFill>
                  <a:srgbClr val="00FF00"/>
                </a:solidFill>
              </a:rPr>
              <a:t>Italian</a:t>
            </a:r>
            <a:r>
              <a:rPr lang="en-US" sz="1800" b="1" dirty="0" smtClean="0"/>
              <a:t>, and </a:t>
            </a:r>
            <a:r>
              <a:rPr lang="en-US" sz="1800" b="1" dirty="0" smtClean="0">
                <a:solidFill>
                  <a:srgbClr val="00FF00"/>
                </a:solidFill>
              </a:rPr>
              <a:t>United Kingdom </a:t>
            </a:r>
            <a:r>
              <a:rPr lang="en-US" sz="1800" b="1" dirty="0" smtClean="0">
                <a:solidFill>
                  <a:srgbClr val="FFFF00"/>
                </a:solidFill>
              </a:rPr>
              <a:t>HO</a:t>
            </a:r>
            <a:r>
              <a:rPr lang="en-US" sz="1800" b="1" dirty="0" smtClean="0"/>
              <a:t> bulls (2008 cutoff)</a:t>
            </a:r>
          </a:p>
          <a:p>
            <a:r>
              <a:rPr lang="en-US" sz="1800" b="1" baseline="30000" dirty="0" smtClean="0"/>
              <a:t>2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00FF00"/>
                </a:solidFill>
              </a:rPr>
              <a:t>Swiss</a:t>
            </a:r>
            <a:r>
              <a:rPr lang="en-US" sz="1800" b="1" dirty="0" smtClean="0"/>
              <a:t>, </a:t>
            </a:r>
            <a:r>
              <a:rPr lang="en-US" sz="1800" b="1" dirty="0" smtClean="0">
                <a:solidFill>
                  <a:srgbClr val="00FF00"/>
                </a:solidFill>
              </a:rPr>
              <a:t>German</a:t>
            </a:r>
            <a:r>
              <a:rPr lang="en-US" sz="1800" b="1" dirty="0" smtClean="0"/>
              <a:t>, and </a:t>
            </a:r>
            <a:r>
              <a:rPr lang="en-US" sz="1800" b="1" dirty="0" smtClean="0">
                <a:solidFill>
                  <a:srgbClr val="00FF00"/>
                </a:solidFill>
              </a:rPr>
              <a:t>Austrian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BS</a:t>
            </a:r>
            <a:r>
              <a:rPr lang="en-US" sz="1800" b="1" dirty="0" smtClean="0"/>
              <a:t> bulls (2008 cutoff, before </a:t>
            </a:r>
            <a:r>
              <a:rPr lang="en-US" sz="1800" b="1" dirty="0" err="1" smtClean="0"/>
              <a:t>InterGenomics</a:t>
            </a:r>
            <a:r>
              <a:rPr lang="en-US" sz="1800" b="1" dirty="0" smtClean="0"/>
              <a:t>)</a:t>
            </a:r>
          </a:p>
          <a:p>
            <a:r>
              <a:rPr lang="en-US" sz="1800" b="1" baseline="30000" dirty="0" smtClean="0"/>
              <a:t>3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00FF00"/>
                </a:solidFill>
              </a:rPr>
              <a:t>Danish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JE</a:t>
            </a:r>
            <a:r>
              <a:rPr lang="en-US" sz="1800" b="1" dirty="0" smtClean="0"/>
              <a:t> bulls (2009 cutoff)</a:t>
            </a:r>
          </a:p>
          <a:p>
            <a:r>
              <a:rPr lang="en-US" sz="1800" b="1" baseline="30000" dirty="0" smtClean="0"/>
              <a:t>4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00FF00"/>
                </a:solidFill>
              </a:rPr>
              <a:t>Canadian</a:t>
            </a:r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AY</a:t>
            </a:r>
            <a:r>
              <a:rPr lang="en-US" sz="1800" b="1" dirty="0" smtClean="0"/>
              <a:t> bulls (2009 cutoff)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 by environment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032147"/>
          </a:xfrm>
        </p:spPr>
        <p:txBody>
          <a:bodyPr/>
          <a:lstStyle/>
          <a:p>
            <a:pPr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Tested adding 2 different interactions into US evaluations </a:t>
            </a:r>
            <a:r>
              <a:rPr lang="en-US" dirty="0" smtClean="0">
                <a:solidFill>
                  <a:schemeClr val="accent1"/>
                </a:solidFill>
              </a:rPr>
              <a:t>(random regressions)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00FF00"/>
                </a:solidFill>
              </a:rPr>
              <a:t> Temperature humidity index</a:t>
            </a:r>
            <a:r>
              <a:rPr lang="en-US" dirty="0" smtClean="0"/>
              <a:t>: state or seasonal differences in heat stress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00FF00"/>
                </a:solidFill>
              </a:rPr>
              <a:t> Herd level</a:t>
            </a:r>
            <a:r>
              <a:rPr lang="en-US" dirty="0" smtClean="0"/>
              <a:t>: production compared to national averages for year and breed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Small gains for predicting performance in other countries or for future records </a:t>
            </a:r>
            <a:r>
              <a:rPr lang="en-US" dirty="0" smtClean="0">
                <a:solidFill>
                  <a:schemeClr val="accent1"/>
                </a:solidFill>
              </a:rPr>
              <a:t>(see poster of Jan Wright)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Nonadditive</a:t>
            </a:r>
            <a:r>
              <a:rPr lang="en-US" dirty="0" smtClean="0"/>
              <a:t> genomic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268760"/>
            <a:ext cx="8364859" cy="493981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Dominance</a:t>
            </a:r>
            <a:r>
              <a:rPr lang="en-US" dirty="0" smtClean="0"/>
              <a:t> effects fairly easy to model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1 extra equation / marker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(multi-step model)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 x A </a:t>
            </a:r>
            <a:r>
              <a:rPr lang="en-US" dirty="0" smtClean="0"/>
              <a:t>can be modeled for &lt; 50,000 cows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Inbreeding</a:t>
            </a:r>
            <a:r>
              <a:rPr lang="en-US" dirty="0" smtClean="0"/>
              <a:t> depression could be modeled as genomic instead of pedigree effect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Crossbreeding</a:t>
            </a:r>
            <a:r>
              <a:rPr lang="en-US" dirty="0" smtClean="0"/>
              <a:t> and all-breed models possible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See Tabatha Cooper’s 2015 Interbull report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goal of modeling is still…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1677382"/>
          </a:xfrm>
        </p:spPr>
        <p:txBody>
          <a:bodyPr/>
          <a:lstStyle/>
          <a:p>
            <a:r>
              <a:rPr lang="en-US" dirty="0" smtClean="0"/>
              <a:t>Improve additive genetic </a:t>
            </a:r>
            <a:r>
              <a:rPr lang="en-US" dirty="0" smtClean="0">
                <a:solidFill>
                  <a:srgbClr val="00FF00"/>
                </a:solidFill>
              </a:rPr>
              <a:t>net merit </a:t>
            </a:r>
            <a:r>
              <a:rPr lang="en-US" dirty="0" smtClean="0"/>
              <a:t>of the population </a:t>
            </a:r>
            <a:r>
              <a:rPr lang="en-US" dirty="0" smtClean="0">
                <a:solidFill>
                  <a:schemeClr val="accent5"/>
                </a:solidFill>
              </a:rPr>
              <a:t>(Hazel, 1943)</a:t>
            </a:r>
          </a:p>
          <a:p>
            <a:r>
              <a:rPr lang="en-US" dirty="0" smtClean="0"/>
              <a:t>Use the information in </a:t>
            </a:r>
            <a:r>
              <a:rPr lang="en-US" dirty="0" smtClean="0">
                <a:solidFill>
                  <a:srgbClr val="00FF00"/>
                </a:solidFill>
              </a:rPr>
              <a:t>breeding decisions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3568" y="182563"/>
            <a:ext cx="7542857" cy="549275"/>
          </a:xfrm>
        </p:spPr>
        <p:txBody>
          <a:bodyPr/>
          <a:lstStyle/>
          <a:p>
            <a:r>
              <a:rPr lang="en-US" dirty="0" smtClean="0"/>
              <a:t>Trend in Net Merit $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395536" y="1268760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14494" cy="5112568"/>
          </a:xfrm>
        </p:spPr>
        <p:txBody>
          <a:bodyPr>
            <a:noAutofit/>
          </a:bodyPr>
          <a:lstStyle/>
          <a:p>
            <a:pPr marL="319088" indent="-319088"/>
            <a:r>
              <a:rPr lang="en-US" dirty="0" smtClean="0"/>
              <a:t>Models convert raw genotype, phenotype, and pedigree data into useful predictions</a:t>
            </a:r>
          </a:p>
          <a:p>
            <a:pPr marL="319088" indent="-319088"/>
            <a:r>
              <a:rPr lang="en-US" dirty="0" smtClean="0"/>
              <a:t>Rapid data growth </a:t>
            </a:r>
            <a:r>
              <a:rPr lang="en-US" dirty="0" smtClean="0">
                <a:solidFill>
                  <a:srgbClr val="00FF00"/>
                </a:solidFill>
              </a:rPr>
              <a:t>(animals x variants) </a:t>
            </a:r>
            <a:r>
              <a:rPr lang="en-US" dirty="0" smtClean="0"/>
              <a:t>can make previous algorithms quickly obsolete</a:t>
            </a:r>
          </a:p>
          <a:p>
            <a:pPr marL="319088" indent="-319088"/>
            <a:r>
              <a:rPr lang="en-US" dirty="0" smtClean="0"/>
              <a:t>Imputation provides more data than can be used routinely, so variants must be selected</a:t>
            </a:r>
          </a:p>
          <a:p>
            <a:pPr marL="319088" indent="-319088"/>
            <a:r>
              <a:rPr lang="en-US" dirty="0" smtClean="0"/>
              <a:t>Choosing and validating models is difficult with changing breeding programs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01260"/>
          </a:xfrm>
        </p:spPr>
        <p:txBody>
          <a:bodyPr/>
          <a:lstStyle/>
          <a:p>
            <a:r>
              <a:rPr lang="en-US" dirty="0" smtClean="0"/>
              <a:t>Statistical adjustments have reduced biases and improved REL, but new biases can occur</a:t>
            </a:r>
          </a:p>
          <a:p>
            <a:r>
              <a:rPr lang="en-US" dirty="0" smtClean="0"/>
              <a:t>Single-step GBLUP with approximate G</a:t>
            </a:r>
            <a:r>
              <a:rPr lang="en-US" baseline="30000" dirty="0" smtClean="0"/>
              <a:t>-1</a:t>
            </a:r>
            <a:r>
              <a:rPr lang="en-US" dirty="0" smtClean="0"/>
              <a:t> has potential to further reduce biases</a:t>
            </a:r>
          </a:p>
          <a:p>
            <a:r>
              <a:rPr lang="en-US" dirty="0" smtClean="0"/>
              <a:t>Sequence variants will gradually replace random markers </a:t>
            </a:r>
          </a:p>
          <a:p>
            <a:r>
              <a:rPr lang="en-US" dirty="0" smtClean="0"/>
              <a:t>Genomic modeling makes many more traits and effects worth predicting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288" y="1125538"/>
            <a:ext cx="8226425" cy="6278642"/>
          </a:xfrm>
        </p:spPr>
        <p:txBody>
          <a:bodyPr/>
          <a:lstStyle/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dirty="0" smtClean="0"/>
              <a:t>Mel Tooker, Jan Wright, and Chuanyu Sun contributed to the computation and graphics.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dirty="0" smtClean="0"/>
              <a:t>The Council on Dairy Cattle Breeding (CDCB) provided the data under USDA </a:t>
            </a:r>
            <a:r>
              <a:rPr lang="en-US" dirty="0" err="1" smtClean="0"/>
              <a:t>Nonfunded</a:t>
            </a:r>
            <a:r>
              <a:rPr lang="en-US" dirty="0" smtClean="0"/>
              <a:t> Cooperative Agreement 58-1245-3-228N.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dirty="0" smtClean="0"/>
              <a:t>This research was part of USDA-ARS project 1265-31000-096-00, “Improving Genetic Predictions in Dairy Animals Using Phenotypic and Genomic Information.”</a:t>
            </a:r>
          </a:p>
          <a:p>
            <a:pPr marL="0" indent="0">
              <a:buFont typeface="Monotype Sort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81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genomics era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2" y="1371600"/>
          <a:ext cx="8364859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1944"/>
                <a:gridCol w="3002009"/>
                <a:gridCol w="3080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Breeding</a:t>
                      </a:r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 program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Data sources added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&lt; 1937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Mass</a:t>
                      </a:r>
                      <a:r>
                        <a:rPr lang="en-US" sz="2400" b="1" baseline="0" dirty="0" smtClean="0"/>
                        <a:t> selection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Own phenotype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1937-1962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Means of relatives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Daughters, dams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1962-1989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Sire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Herd-year-season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1989-present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Animal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Full pedigrees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1995-present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MACE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Foreign daughters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2009-present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Genomic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Marker genotypes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2013-future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Biologic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Causal mutations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Picture 7" descr="crossbred.jpg"/>
          <p:cNvPicPr>
            <a:picLocks noChangeAspect="1"/>
          </p:cNvPicPr>
          <p:nvPr/>
        </p:nvPicPr>
        <p:blipFill>
          <a:blip r:embed="rId2" cstate="print"/>
          <a:srcRect t="5070" b="3380"/>
          <a:stretch>
            <a:fillRect/>
          </a:stretch>
        </p:blipFill>
        <p:spPr>
          <a:xfrm>
            <a:off x="-228600" y="762001"/>
            <a:ext cx="9763544" cy="59022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0" y="5228614"/>
            <a:ext cx="9144000" cy="1118255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 algn="l">
              <a:lnSpc>
                <a:spcPts val="2200"/>
              </a:lnSpc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Holsteins, Jerseys, and crossbreds graze on American Farm Land Trust’s</a:t>
            </a:r>
          </a:p>
          <a:p>
            <a:pPr marL="803275" algn="l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Cove Mountain Farm in south-central Pennsylvania</a:t>
            </a:r>
          </a:p>
          <a:p>
            <a:pPr marL="803275" algn="l"/>
            <a:r>
              <a:rPr lang="en-US" sz="1600" b="1" i="1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Source: ARS Image Gallery, image #K8587-14; photo by Bob Nichols</a:t>
            </a:r>
            <a:endParaRPr lang="en-US" sz="1600" b="1" i="1" dirty="0">
              <a:solidFill>
                <a:srgbClr val="00563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1" y="37053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http</a:t>
            </a:r>
            <a:r>
              <a:rPr lang="en-US" sz="3500" b="1" spc="10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en-US" sz="3500" b="1" spc="-15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</a:t>
            </a: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/aipl.arsusda.gov</a:t>
            </a:r>
            <a:endParaRPr lang="en-US" sz="3500" b="1" dirty="0">
              <a:ln w="12700">
                <a:noFill/>
                <a:prstDash val="solid"/>
              </a:ln>
              <a:solidFill>
                <a:srgbClr val="55FDFF"/>
              </a:solidFill>
              <a:effectLst>
                <a:glow rad="139700">
                  <a:srgbClr val="003200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600200"/>
          <a:ext cx="7315200" cy="3901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9368"/>
                <a:gridCol w="1512168"/>
                <a:gridCol w="1224136"/>
                <a:gridCol w="30095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Markers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Animals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Research partners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1991-2004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367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USDA, Illinois, Israel (DNA from USA, CAN)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2007-2009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38,416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16,646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USDA, Missouri, Canada, </a:t>
                      </a:r>
                      <a:r>
                        <a:rPr lang="en-US" sz="2000" dirty="0" err="1" smtClean="0">
                          <a:solidFill>
                            <a:srgbClr val="00FF00"/>
                          </a:solidFill>
                        </a:rPr>
                        <a:t>Illumina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2011-2013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636,967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161,341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dirty="0" smtClean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Added Italy, United Kingdom, HD genotypes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2012-2015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61,013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952,338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Added Interbull (BSW) and Denmark (JER)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2015-future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39,700,000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1,577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Worldwide</a:t>
                      </a:r>
                      <a:r>
                        <a:rPr lang="en-US" sz="2000" baseline="0" dirty="0" smtClean="0">
                          <a:solidFill>
                            <a:srgbClr val="00FF00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exchange </a:t>
                      </a:r>
                      <a:r>
                        <a:rPr lang="en-US" sz="2000" baseline="0" dirty="0" smtClean="0">
                          <a:solidFill>
                            <a:srgbClr val="00FF00"/>
                          </a:solidFill>
                        </a:rPr>
                        <a:t>in Melbourne, Australia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markers and animals</a:t>
            </a:r>
            <a:endParaRPr lang="en-US" dirty="0"/>
          </a:p>
        </p:txBody>
      </p:sp>
      <p:pic>
        <p:nvPicPr>
          <p:cNvPr id="1026" name="Picture 2" descr="M:\PAUL\GRAPHICS\Carlin-M Ivanhoe B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8052" y="1"/>
            <a:ext cx="1335947" cy="90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genomic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39814"/>
          </a:xfrm>
        </p:spPr>
        <p:txBody>
          <a:bodyPr/>
          <a:lstStyle/>
          <a:p>
            <a:r>
              <a:rPr lang="en-US" dirty="0" smtClean="0"/>
              <a:t>Marker genotype </a:t>
            </a:r>
            <a:r>
              <a:rPr lang="en-US" dirty="0" smtClean="0">
                <a:solidFill>
                  <a:srgbClr val="FFFF00"/>
                </a:solidFill>
              </a:rPr>
              <a:t>arrays</a:t>
            </a:r>
            <a:r>
              <a:rPr lang="en-US" dirty="0" smtClean="0"/>
              <a:t> (SNP chips)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Imputed genotypes</a:t>
            </a:r>
            <a:r>
              <a:rPr lang="en-US" dirty="0" smtClean="0"/>
              <a:t>, imputed dam genotypes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Haplotypes</a:t>
            </a:r>
            <a:r>
              <a:rPr lang="en-US" dirty="0" smtClean="0"/>
              <a:t> or single- or multi-SNP regression</a:t>
            </a:r>
          </a:p>
          <a:p>
            <a:r>
              <a:rPr lang="en-US" dirty="0" smtClean="0"/>
              <a:t>DNA </a:t>
            </a:r>
            <a:r>
              <a:rPr lang="en-US" dirty="0" smtClean="0">
                <a:solidFill>
                  <a:srgbClr val="FFFF00"/>
                </a:solidFill>
              </a:rPr>
              <a:t>sequences</a:t>
            </a:r>
            <a:r>
              <a:rPr lang="en-US" dirty="0" smtClean="0"/>
              <a:t> (whole, low depth, targeted)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Bioinformatic</a:t>
            </a:r>
            <a:r>
              <a:rPr lang="en-US" dirty="0" smtClean="0"/>
              <a:t> or across-species prior info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Future</a:t>
            </a:r>
            <a:r>
              <a:rPr lang="en-US" dirty="0" smtClean="0"/>
              <a:t>: dominance, </a:t>
            </a:r>
            <a:r>
              <a:rPr lang="en-US" dirty="0" err="1" smtClean="0"/>
              <a:t>epistatis</a:t>
            </a:r>
            <a:r>
              <a:rPr lang="en-US" dirty="0" smtClean="0"/>
              <a:t>, imprinting, </a:t>
            </a:r>
            <a:r>
              <a:rPr lang="en-US" dirty="0" err="1" smtClean="0"/>
              <a:t>epigenetics</a:t>
            </a:r>
            <a:r>
              <a:rPr lang="en-US" dirty="0" smtClean="0"/>
              <a:t>, new mutations, </a:t>
            </a:r>
            <a:r>
              <a:rPr lang="en-US" dirty="0" err="1" smtClean="0"/>
              <a:t>transgenics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124744"/>
            <a:ext cx="7467600" cy="5032147"/>
          </a:xfrm>
        </p:spPr>
        <p:txBody>
          <a:bodyPr/>
          <a:lstStyle/>
          <a:p>
            <a:pPr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Replaced </a:t>
            </a:r>
            <a:r>
              <a:rPr lang="en-US" dirty="0" smtClean="0">
                <a:solidFill>
                  <a:srgbClr val="FFFF00"/>
                </a:solidFill>
              </a:rPr>
              <a:t>animal model </a:t>
            </a:r>
            <a:r>
              <a:rPr lang="en-US" dirty="0" smtClean="0"/>
              <a:t>programs used since </a:t>
            </a:r>
            <a:r>
              <a:rPr lang="en-US" dirty="0" smtClean="0">
                <a:solidFill>
                  <a:srgbClr val="00FF00"/>
                </a:solidFill>
              </a:rPr>
              <a:t>1989</a:t>
            </a:r>
            <a:r>
              <a:rPr lang="en-US" dirty="0" smtClean="0"/>
              <a:t>. New options include: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Multi-trait models, multiple class and regress variables, factors and weights differ by trait, random regressions, include foreign data, parallel processing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Developed  for  transition to </a:t>
            </a:r>
            <a:r>
              <a:rPr lang="en-US" dirty="0" smtClean="0">
                <a:solidFill>
                  <a:srgbClr val="FFFF00"/>
                </a:solidFill>
              </a:rPr>
              <a:t>single-step model </a:t>
            </a:r>
            <a:r>
              <a:rPr lang="en-US" dirty="0" smtClean="0"/>
              <a:t>(genotypes, phenotypes, pedigree)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</a:pPr>
            <a:r>
              <a:rPr lang="en-US" dirty="0" smtClean="0"/>
              <a:t>Approx. </a:t>
            </a:r>
            <a:r>
              <a:rPr lang="en-US" dirty="0" smtClean="0">
                <a:solidFill>
                  <a:srgbClr val="FFFF00"/>
                </a:solidFill>
              </a:rPr>
              <a:t>G</a:t>
            </a:r>
            <a:r>
              <a:rPr lang="en-US" baseline="30000" dirty="0" smtClean="0">
                <a:solidFill>
                  <a:srgbClr val="FFFF00"/>
                </a:solidFill>
              </a:rPr>
              <a:t>-1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FFFF00"/>
                </a:solidFill>
              </a:rPr>
              <a:t>&gt;1 million </a:t>
            </a:r>
            <a:r>
              <a:rPr lang="en-US" dirty="0" smtClean="0"/>
              <a:t>genotypes?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evaluation programs: </a:t>
            </a:r>
            <a:r>
              <a:rPr lang="en-US" dirty="0" smtClean="0">
                <a:solidFill>
                  <a:srgbClr val="00FF00"/>
                </a:solidFill>
              </a:rPr>
              <a:t>Dec 2014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computation: multi-step</a:t>
            </a:r>
            <a:endParaRPr lang="en-US" dirty="0"/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455613" y="1233488"/>
          <a:ext cx="8226428" cy="493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8395"/>
                <a:gridCol w="1440160"/>
                <a:gridCol w="1152128"/>
                <a:gridCol w="144574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Steps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Time (hours)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Proc-</a:t>
                      </a:r>
                      <a:r>
                        <a:rPr lang="en-US" sz="2400" b="1" dirty="0" err="1" smtClean="0"/>
                        <a:t>essors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Memory (</a:t>
                      </a:r>
                      <a:r>
                        <a:rPr lang="en-US" sz="2400" b="1" dirty="0" err="1" smtClean="0"/>
                        <a:t>Gbytes</a:t>
                      </a:r>
                      <a:r>
                        <a:rPr lang="en-US" sz="2400" b="1" dirty="0" smtClean="0"/>
                        <a:t>)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Extract data</a:t>
                      </a:r>
                      <a:r>
                        <a:rPr lang="en-US" sz="2400" b="1" baseline="0" dirty="0" smtClean="0">
                          <a:solidFill>
                            <a:srgbClr val="FFFF00"/>
                          </a:solidFill>
                        </a:rPr>
                        <a:t> and pedigree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8640" algn="dec"/>
                        </a:tabLst>
                      </a:pPr>
                      <a:r>
                        <a:rPr lang="en-US" sz="2400" b="1" dirty="0" smtClean="0"/>
                        <a:t>	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1</a:t>
                      </a:r>
                      <a:endParaRPr lang="en-US" sz="2400" b="1" dirty="0"/>
                    </a:p>
                  </a:txBody>
                  <a:tcPr/>
                </a:tc>
              </a:tr>
              <a:tr h="411296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Inbreeding and </a:t>
                      </a:r>
                      <a:r>
                        <a:rPr lang="en-US" sz="2400" b="1" dirty="0" err="1" smtClean="0">
                          <a:solidFill>
                            <a:srgbClr val="FFFF00"/>
                          </a:solidFill>
                        </a:rPr>
                        <a:t>heterosis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Traditional EBVs, 8 traits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40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Imputation (using priors)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48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75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Genomic EBVs, 27 traits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54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Compare G to A matrix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20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75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Distribute final results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5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1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1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111</a:t>
                      </a: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" algn="dec"/>
                        </a:tabLst>
                      </a:pP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endParaRPr lang="en-US" sz="2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Weekly (new animals only)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640080" algn="dec"/>
                        </a:tabLst>
                      </a:pPr>
                      <a:r>
                        <a:rPr lang="en-US" sz="2400" b="1" dirty="0" smtClean="0"/>
                        <a:t>	1.4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457200" algn="dec"/>
                        </a:tabLst>
                      </a:pPr>
                      <a:r>
                        <a:rPr lang="en-US" sz="2400" b="1" dirty="0" smtClean="0"/>
                        <a:t>	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0">
                        <a:tabLst>
                          <a:tab pos="365760" algn="dec"/>
                        </a:tabLst>
                      </a:pPr>
                      <a:r>
                        <a:rPr lang="en-US" sz="2400" b="1" dirty="0" smtClean="0"/>
                        <a:t>	50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Single-step GBLUP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8598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Legarra-</a:t>
            </a:r>
            <a:r>
              <a:rPr lang="en-US" dirty="0" err="1" smtClean="0">
                <a:solidFill>
                  <a:srgbClr val="FFFF00"/>
                </a:solidFill>
              </a:rPr>
              <a:t>Ducrocq</a:t>
            </a:r>
            <a:r>
              <a:rPr lang="en-US" dirty="0" smtClean="0"/>
              <a:t> (2012) algorithm applied to USA Jersey yield traits by VanRaden (2012)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OK for </a:t>
            </a:r>
            <a:r>
              <a:rPr lang="en-US" dirty="0" smtClean="0">
                <a:solidFill>
                  <a:srgbClr val="00FF00"/>
                </a:solidFill>
              </a:rPr>
              <a:t>JE</a:t>
            </a:r>
            <a:r>
              <a:rPr lang="en-US" dirty="0" smtClean="0"/>
              <a:t>, but did not converge for </a:t>
            </a:r>
            <a:r>
              <a:rPr lang="en-US" dirty="0" smtClean="0">
                <a:solidFill>
                  <a:srgbClr val="00FF00"/>
                </a:solidFill>
              </a:rPr>
              <a:t>HO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Misztal</a:t>
            </a:r>
            <a:r>
              <a:rPr lang="en-US" dirty="0" smtClean="0"/>
              <a:t> et al (2014) algorithm applied to USA Jersey yield traits by Yutaka Masuda in 2015 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Very similar results for </a:t>
            </a:r>
            <a:r>
              <a:rPr lang="en-US" dirty="0" smtClean="0">
                <a:solidFill>
                  <a:srgbClr val="00FF00"/>
                </a:solidFill>
              </a:rPr>
              <a:t>JE</a:t>
            </a:r>
            <a:r>
              <a:rPr lang="en-US" dirty="0" smtClean="0"/>
              <a:t>, now can also process </a:t>
            </a:r>
            <a:r>
              <a:rPr lang="en-US" dirty="0" smtClean="0">
                <a:solidFill>
                  <a:srgbClr val="00FF00"/>
                </a:solidFill>
              </a:rPr>
              <a:t>HO </a:t>
            </a:r>
            <a:r>
              <a:rPr lang="en-US" dirty="0" smtClean="0"/>
              <a:t>using approximate G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 Expect good CPU time, but more memory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model adjusts 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893647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PTA</a:t>
            </a:r>
            <a:r>
              <a:rPr lang="en-US" sz="2400" dirty="0" smtClean="0"/>
              <a:t> rather than </a:t>
            </a:r>
            <a:r>
              <a:rPr lang="en-US" sz="2400" dirty="0" smtClean="0">
                <a:solidFill>
                  <a:srgbClr val="FFFF00"/>
                </a:solidFill>
              </a:rPr>
              <a:t>GPTA</a:t>
            </a:r>
            <a:r>
              <a:rPr lang="en-US" sz="2400" dirty="0" smtClean="0"/>
              <a:t> of </a:t>
            </a:r>
            <a:r>
              <a:rPr lang="en-US" sz="2400" dirty="0" smtClean="0">
                <a:solidFill>
                  <a:srgbClr val="00FF00"/>
                </a:solidFill>
              </a:rPr>
              <a:t>mates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Top bulls mated only to top genomic females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PTA</a:t>
            </a:r>
            <a:r>
              <a:rPr lang="en-US" sz="2400" dirty="0" smtClean="0"/>
              <a:t> rather than </a:t>
            </a:r>
            <a:r>
              <a:rPr lang="en-US" sz="2400" dirty="0" smtClean="0">
                <a:solidFill>
                  <a:srgbClr val="FFFF00"/>
                </a:solidFill>
              </a:rPr>
              <a:t>GPTA</a:t>
            </a:r>
            <a:r>
              <a:rPr lang="en-US" sz="2400" dirty="0" smtClean="0"/>
              <a:t> of </a:t>
            </a:r>
            <a:r>
              <a:rPr lang="en-US" sz="2400" dirty="0" err="1" smtClean="0">
                <a:solidFill>
                  <a:srgbClr val="00FF00"/>
                </a:solidFill>
              </a:rPr>
              <a:t>herdmates</a:t>
            </a:r>
            <a:endParaRPr lang="en-US" sz="2400" dirty="0" smtClean="0">
              <a:solidFill>
                <a:srgbClr val="00FF00"/>
              </a:solidFill>
            </a:endParaRP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Can underestimate recent genetic trend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PTA</a:t>
            </a:r>
            <a:r>
              <a:rPr lang="en-US" sz="2400" dirty="0" smtClean="0"/>
              <a:t> rather than </a:t>
            </a:r>
            <a:r>
              <a:rPr lang="en-US" sz="2400" dirty="0" smtClean="0">
                <a:solidFill>
                  <a:srgbClr val="FFFF00"/>
                </a:solidFill>
              </a:rPr>
              <a:t>GPTA</a:t>
            </a:r>
            <a:r>
              <a:rPr lang="en-US" sz="2400" dirty="0" smtClean="0"/>
              <a:t> of </a:t>
            </a:r>
            <a:r>
              <a:rPr lang="en-US" sz="2400" dirty="0" smtClean="0">
                <a:solidFill>
                  <a:srgbClr val="00FF00"/>
                </a:solidFill>
              </a:rPr>
              <a:t>parents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00FF00"/>
                </a:solidFill>
              </a:rPr>
              <a:t>progeny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Dams credited only for highly selected sons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sz="2400" dirty="0" smtClean="0"/>
              <a:t>Top heifers not milked, used as ET donors</a:t>
            </a:r>
            <a:endParaRPr lang="en-US" sz="2400" dirty="0"/>
          </a:p>
        </p:txBody>
      </p:sp>
      <p:pic>
        <p:nvPicPr>
          <p:cNvPr id="4" name="Picture 2" descr="Daughter: Sandy-Valley Drcy Shamay-ET  VG-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0095" y="0"/>
            <a:ext cx="1273905" cy="908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h08">
  <a:themeElements>
    <a:clrScheme name="smh08 9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FF00"/>
      </a:hlink>
      <a:folHlink>
        <a:srgbClr val="99FFCC"/>
      </a:folHlink>
    </a:clrScheme>
    <a:fontScheme name="smh08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4D4D4D"/>
      </a:accent1>
      <a:accent2>
        <a:srgbClr val="000000"/>
      </a:accent2>
      <a:accent3>
        <a:srgbClr val="FFFFFF"/>
      </a:accent3>
      <a:accent4>
        <a:srgbClr val="000000"/>
      </a:accent4>
      <a:accent5>
        <a:srgbClr val="B2B2B2"/>
      </a:accent5>
      <a:accent6>
        <a:srgbClr val="000000"/>
      </a:accent6>
      <a:hlink>
        <a:srgbClr val="0000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319673</TotalTime>
  <Words>1433</Words>
  <Application>Microsoft Office PowerPoint</Application>
  <PresentationFormat>On-screen Show (4:3)</PresentationFormat>
  <Paragraphs>360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Humnst777 BT</vt:lpstr>
      <vt:lpstr>Monotype Sorts</vt:lpstr>
      <vt:lpstr>Wingdings</vt:lpstr>
      <vt:lpstr>Wingdings 2</vt:lpstr>
      <vt:lpstr>SimSun</vt:lpstr>
      <vt:lpstr>Calibri</vt:lpstr>
      <vt:lpstr>smh08</vt:lpstr>
      <vt:lpstr>Practical Implications for Genetic Modeling in the Genomics Era </vt:lpstr>
      <vt:lpstr>Goals of modeling</vt:lpstr>
      <vt:lpstr>The genomics era</vt:lpstr>
      <vt:lpstr>Growth of markers and animals</vt:lpstr>
      <vt:lpstr>Sources of genomic information</vt:lpstr>
      <vt:lpstr>New evaluation programs: Dec 2014</vt:lpstr>
      <vt:lpstr>Current computation: multi-step</vt:lpstr>
      <vt:lpstr>Single-step GBLUP</vt:lpstr>
      <vt:lpstr>Animal model adjusts for</vt:lpstr>
      <vt:lpstr>% ET daughters, % genotyped mates</vt:lpstr>
      <vt:lpstr>Future bias from mates – young bulls </vt:lpstr>
      <vt:lpstr>Current biases small because…</vt:lpstr>
      <vt:lpstr>Previous and future biases</vt:lpstr>
      <vt:lpstr>Options to validate / choose models</vt:lpstr>
      <vt:lpstr>2013 NM$ vs. PA to predict 2015</vt:lpstr>
      <vt:lpstr>Rapid generation turnover</vt:lpstr>
      <vt:lpstr>Pedigree of sire of embryo (HOUSA73431994)</vt:lpstr>
      <vt:lpstr>Pedigree of dam of embryo (HOCAN108535184)</vt:lpstr>
      <vt:lpstr>Pedigree or genomic mating?</vt:lpstr>
      <vt:lpstr>Should reference populations include</vt:lpstr>
      <vt:lpstr>Multitrait genomics</vt:lpstr>
      <vt:lpstr>REL gains from adding foreign bulls</vt:lpstr>
      <vt:lpstr>Genetic by environment interactions</vt:lpstr>
      <vt:lpstr>Nonadditive genomic effects</vt:lpstr>
      <vt:lpstr>Main goal of modeling is still…</vt:lpstr>
      <vt:lpstr>Trend in Net Merit $</vt:lpstr>
      <vt:lpstr>Conclusions</vt:lpstr>
      <vt:lpstr>Conclusions</vt:lpstr>
      <vt:lpstr>Acknowledgments</vt:lpstr>
      <vt:lpstr>Questions?</vt:lpstr>
    </vt:vector>
  </TitlesOfParts>
  <Manager>ahs</Manager>
  <Company>AIPL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International Dairy Sire Proofs</dc:subject>
  <dc:creator>Admin</dc:creator>
  <cp:keywords>Dairy, International, Sire evaluations</cp:keywords>
  <cp:lastModifiedBy>paul vanraden</cp:lastModifiedBy>
  <cp:revision>18135</cp:revision>
  <cp:lastPrinted>2001-08-24T14:44:42Z</cp:lastPrinted>
  <dcterms:created xsi:type="dcterms:W3CDTF">2002-07-16T13:01:30Z</dcterms:created>
  <dcterms:modified xsi:type="dcterms:W3CDTF">2015-07-07T15:50:04Z</dcterms:modified>
  <cp:category>Interbull</cp:category>
</cp:coreProperties>
</file>