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17"/>
  </p:notesMasterIdLst>
  <p:sldIdLst>
    <p:sldId id="316" r:id="rId2"/>
    <p:sldId id="912" r:id="rId3"/>
    <p:sldId id="921" r:id="rId4"/>
    <p:sldId id="920" r:id="rId5"/>
    <p:sldId id="917" r:id="rId6"/>
    <p:sldId id="913" r:id="rId7"/>
    <p:sldId id="925" r:id="rId8"/>
    <p:sldId id="923" r:id="rId9"/>
    <p:sldId id="918" r:id="rId10"/>
    <p:sldId id="919" r:id="rId11"/>
    <p:sldId id="915" r:id="rId12"/>
    <p:sldId id="922" r:id="rId13"/>
    <p:sldId id="916" r:id="rId14"/>
    <p:sldId id="600" r:id="rId15"/>
    <p:sldId id="28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/>
  <p:cmAuthor id="2" name="John Cole" initials="J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70"/>
    <a:srgbClr val="00644A"/>
    <a:srgbClr val="76FEC7"/>
    <a:srgbClr val="8FFFE2"/>
    <a:srgbClr val="007053"/>
    <a:srgbClr val="00523C"/>
    <a:srgbClr val="007E5D"/>
    <a:srgbClr val="AC1F2D"/>
    <a:srgbClr val="00926C"/>
    <a:srgbClr val="001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1536" autoAdjust="0"/>
  </p:normalViewPr>
  <p:slideViewPr>
    <p:cSldViewPr snapToGrid="0">
      <p:cViewPr varScale="1">
        <p:scale>
          <a:sx n="90" d="100"/>
          <a:sy n="90" d="100"/>
        </p:scale>
        <p:origin x="648" y="4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" userId="91602886-fe7f-4860-9714-56e67139aa92" providerId="ADAL" clId="{54320091-F675-497E-8D4A-58FA7590E19D}"/>
    <pc:docChg chg="custSel addSld modSld sldOrd">
      <pc:chgData name="Vanraden, Paul" userId="91602886-fe7f-4860-9714-56e67139aa92" providerId="ADAL" clId="{54320091-F675-497E-8D4A-58FA7590E19D}" dt="2022-04-17T22:16:35.212" v="889" actId="20577"/>
      <pc:docMkLst>
        <pc:docMk/>
      </pc:docMkLst>
      <pc:sldChg chg="modSp mod">
        <pc:chgData name="Vanraden, Paul" userId="91602886-fe7f-4860-9714-56e67139aa92" providerId="ADAL" clId="{54320091-F675-497E-8D4A-58FA7590E19D}" dt="2022-04-17T20:27:11.450" v="127" actId="20577"/>
        <pc:sldMkLst>
          <pc:docMk/>
          <pc:sldMk cId="175975559" sldId="913"/>
        </pc:sldMkLst>
        <pc:spChg chg="mod">
          <ac:chgData name="Vanraden, Paul" userId="91602886-fe7f-4860-9714-56e67139aa92" providerId="ADAL" clId="{54320091-F675-497E-8D4A-58FA7590E19D}" dt="2022-04-17T20:19:41.910" v="124" actId="20578"/>
          <ac:spMkLst>
            <pc:docMk/>
            <pc:sldMk cId="175975559" sldId="913"/>
            <ac:spMk id="3" creationId="{F5CBB500-8A2D-4A79-8B88-17E5BC52385D}"/>
          </ac:spMkLst>
        </pc:spChg>
        <pc:graphicFrameChg chg="modGraphic">
          <ac:chgData name="Vanraden, Paul" userId="91602886-fe7f-4860-9714-56e67139aa92" providerId="ADAL" clId="{54320091-F675-497E-8D4A-58FA7590E19D}" dt="2022-04-17T20:27:11.450" v="127" actId="20577"/>
          <ac:graphicFrameMkLst>
            <pc:docMk/>
            <pc:sldMk cId="175975559" sldId="913"/>
            <ac:graphicFrameMk id="5" creationId="{DD71CE37-DBA0-47AB-8BF0-E9D20582A6BD}"/>
          </ac:graphicFrameMkLst>
        </pc:graphicFrameChg>
      </pc:sldChg>
      <pc:sldChg chg="modSp mod">
        <pc:chgData name="Vanraden, Paul" userId="91602886-fe7f-4860-9714-56e67139aa92" providerId="ADAL" clId="{54320091-F675-497E-8D4A-58FA7590E19D}" dt="2022-04-17T22:16:35.212" v="889" actId="20577"/>
        <pc:sldMkLst>
          <pc:docMk/>
          <pc:sldMk cId="2305125732" sldId="916"/>
        </pc:sldMkLst>
        <pc:spChg chg="mod">
          <ac:chgData name="Vanraden, Paul" userId="91602886-fe7f-4860-9714-56e67139aa92" providerId="ADAL" clId="{54320091-F675-497E-8D4A-58FA7590E19D}" dt="2022-04-17T22:16:35.212" v="889" actId="20577"/>
          <ac:spMkLst>
            <pc:docMk/>
            <pc:sldMk cId="2305125732" sldId="916"/>
            <ac:spMk id="3" creationId="{76E7BDF3-440B-4EAC-BE9F-3A226D3B465E}"/>
          </ac:spMkLst>
        </pc:spChg>
      </pc:sldChg>
      <pc:sldChg chg="addSp delSp modSp mod ord">
        <pc:chgData name="Vanraden, Paul" userId="91602886-fe7f-4860-9714-56e67139aa92" providerId="ADAL" clId="{54320091-F675-497E-8D4A-58FA7590E19D}" dt="2022-04-17T20:14:02.689" v="91" actId="14100"/>
        <pc:sldMkLst>
          <pc:docMk/>
          <pc:sldMk cId="2142898879" sldId="917"/>
        </pc:sldMkLst>
        <pc:spChg chg="mod">
          <ac:chgData name="Vanraden, Paul" userId="91602886-fe7f-4860-9714-56e67139aa92" providerId="ADAL" clId="{54320091-F675-497E-8D4A-58FA7590E19D}" dt="2022-04-17T19:57:51.089" v="84" actId="20577"/>
          <ac:spMkLst>
            <pc:docMk/>
            <pc:sldMk cId="2142898879" sldId="917"/>
            <ac:spMk id="2" creationId="{DA6E55E2-EDAB-4A16-AD69-00571763665D}"/>
          </ac:spMkLst>
        </pc:spChg>
        <pc:graphicFrameChg chg="mod">
          <ac:chgData name="Vanraden, Paul" userId="91602886-fe7f-4860-9714-56e67139aa92" providerId="ADAL" clId="{54320091-F675-497E-8D4A-58FA7590E19D}" dt="2022-04-17T19:53:24.149" v="48" actId="6549"/>
          <ac:graphicFrameMkLst>
            <pc:docMk/>
            <pc:sldMk cId="2142898879" sldId="917"/>
            <ac:graphicFrameMk id="6" creationId="{9286D9FD-4082-4E67-89C1-2EB5B063F5DB}"/>
          </ac:graphicFrameMkLst>
        </pc:graphicFrameChg>
        <pc:picChg chg="add mod">
          <ac:chgData name="Vanraden, Paul" userId="91602886-fe7f-4860-9714-56e67139aa92" providerId="ADAL" clId="{54320091-F675-497E-8D4A-58FA7590E19D}" dt="2022-04-17T20:14:02.689" v="91" actId="14100"/>
          <ac:picMkLst>
            <pc:docMk/>
            <pc:sldMk cId="2142898879" sldId="917"/>
            <ac:picMk id="3" creationId="{122E9D8A-4697-49E4-A09A-80A3C3E70074}"/>
          </ac:picMkLst>
        </pc:picChg>
        <pc:picChg chg="del">
          <ac:chgData name="Vanraden, Paul" userId="91602886-fe7f-4860-9714-56e67139aa92" providerId="ADAL" clId="{54320091-F675-497E-8D4A-58FA7590E19D}" dt="2022-04-17T20:09:12.725" v="87" actId="478"/>
          <ac:picMkLst>
            <pc:docMk/>
            <pc:sldMk cId="2142898879" sldId="917"/>
            <ac:picMk id="7" creationId="{FA5751B4-DD6F-43F7-A32C-4F5F97D8A90C}"/>
          </ac:picMkLst>
        </pc:picChg>
      </pc:sldChg>
      <pc:sldChg chg="modSp mod">
        <pc:chgData name="Vanraden, Paul" userId="91602886-fe7f-4860-9714-56e67139aa92" providerId="ADAL" clId="{54320091-F675-497E-8D4A-58FA7590E19D}" dt="2022-04-17T20:17:30.728" v="122" actId="20577"/>
        <pc:sldMkLst>
          <pc:docMk/>
          <pc:sldMk cId="647981386" sldId="918"/>
        </pc:sldMkLst>
        <pc:spChg chg="mod">
          <ac:chgData name="Vanraden, Paul" userId="91602886-fe7f-4860-9714-56e67139aa92" providerId="ADAL" clId="{54320091-F675-497E-8D4A-58FA7590E19D}" dt="2022-04-17T20:17:30.728" v="122" actId="20577"/>
          <ac:spMkLst>
            <pc:docMk/>
            <pc:sldMk cId="647981386" sldId="918"/>
            <ac:spMk id="3" creationId="{6A3371BD-4035-47F5-8B94-663968D1DB29}"/>
          </ac:spMkLst>
        </pc:spChg>
      </pc:sldChg>
      <pc:sldChg chg="ord">
        <pc:chgData name="Vanraden, Paul" userId="91602886-fe7f-4860-9714-56e67139aa92" providerId="ADAL" clId="{54320091-F675-497E-8D4A-58FA7590E19D}" dt="2022-04-17T20:28:31.231" v="129"/>
        <pc:sldMkLst>
          <pc:docMk/>
          <pc:sldMk cId="4182628301" sldId="919"/>
        </pc:sldMkLst>
      </pc:sldChg>
      <pc:sldChg chg="modSp mod">
        <pc:chgData name="Vanraden, Paul" userId="91602886-fe7f-4860-9714-56e67139aa92" providerId="ADAL" clId="{54320091-F675-497E-8D4A-58FA7590E19D}" dt="2022-04-17T17:36:38.689" v="3" actId="20577"/>
        <pc:sldMkLst>
          <pc:docMk/>
          <pc:sldMk cId="415194352" sldId="920"/>
        </pc:sldMkLst>
        <pc:spChg chg="mod">
          <ac:chgData name="Vanraden, Paul" userId="91602886-fe7f-4860-9714-56e67139aa92" providerId="ADAL" clId="{54320091-F675-497E-8D4A-58FA7590E19D}" dt="2022-04-17T17:36:38.689" v="3" actId="20577"/>
          <ac:spMkLst>
            <pc:docMk/>
            <pc:sldMk cId="415194352" sldId="920"/>
            <ac:spMk id="3" creationId="{A7595313-A1D4-4340-8AE9-2D0CC06D0E48}"/>
          </ac:spMkLst>
        </pc:spChg>
      </pc:sldChg>
      <pc:sldChg chg="mod">
        <pc:chgData name="Vanraden, Paul" userId="91602886-fe7f-4860-9714-56e67139aa92" providerId="ADAL" clId="{54320091-F675-497E-8D4A-58FA7590E19D}" dt="2022-04-17T19:30:15.903" v="14" actId="27918"/>
        <pc:sldMkLst>
          <pc:docMk/>
          <pc:sldMk cId="1260294452" sldId="921"/>
        </pc:sldMkLst>
      </pc:sldChg>
      <pc:sldChg chg="modSp new mod">
        <pc:chgData name="Vanraden, Paul" userId="91602886-fe7f-4860-9714-56e67139aa92" providerId="ADAL" clId="{54320091-F675-497E-8D4A-58FA7590E19D}" dt="2022-04-17T21:06:33.026" v="599" actId="20577"/>
        <pc:sldMkLst>
          <pc:docMk/>
          <pc:sldMk cId="2504710944" sldId="922"/>
        </pc:sldMkLst>
        <pc:spChg chg="mod">
          <ac:chgData name="Vanraden, Paul" userId="91602886-fe7f-4860-9714-56e67139aa92" providerId="ADAL" clId="{54320091-F675-497E-8D4A-58FA7590E19D}" dt="2022-04-17T20:38:53.543" v="192" actId="20577"/>
          <ac:spMkLst>
            <pc:docMk/>
            <pc:sldMk cId="2504710944" sldId="922"/>
            <ac:spMk id="2" creationId="{9284D42C-C31E-4EDB-B925-4FAF4E55FF7D}"/>
          </ac:spMkLst>
        </pc:spChg>
        <pc:spChg chg="mod">
          <ac:chgData name="Vanraden, Paul" userId="91602886-fe7f-4860-9714-56e67139aa92" providerId="ADAL" clId="{54320091-F675-497E-8D4A-58FA7590E19D}" dt="2022-04-17T21:06:33.026" v="599" actId="20577"/>
          <ac:spMkLst>
            <pc:docMk/>
            <pc:sldMk cId="2504710944" sldId="922"/>
            <ac:spMk id="3" creationId="{B5BCE2D7-4D26-4CC3-B01C-2E5C3D257668}"/>
          </ac:spMkLst>
        </pc:spChg>
      </pc:sldChg>
    </pc:docChg>
  </pc:docChgLst>
  <pc:docChgLst>
    <pc:chgData name="Vanraden, Paul" userId="91602886-fe7f-4860-9714-56e67139aa92" providerId="ADAL" clId="{DB39915F-5EFE-4291-A3EB-4239D6A345AC}"/>
    <pc:docChg chg="undo custSel addSld delSld modSld modMainMaster">
      <pc:chgData name="Vanraden, Paul" userId="91602886-fe7f-4860-9714-56e67139aa92" providerId="ADAL" clId="{DB39915F-5EFE-4291-A3EB-4239D6A345AC}" dt="2022-02-24T23:08:43.787" v="914" actId="20577"/>
      <pc:docMkLst>
        <pc:docMk/>
      </pc:docMkLst>
      <pc:sldChg chg="del">
        <pc:chgData name="Vanraden, Paul" userId="91602886-fe7f-4860-9714-56e67139aa92" providerId="ADAL" clId="{DB39915F-5EFE-4291-A3EB-4239D6A345AC}" dt="2022-02-19T23:16:06.404" v="210" actId="47"/>
        <pc:sldMkLst>
          <pc:docMk/>
          <pc:sldMk cId="677162727" sldId="325"/>
        </pc:sldMkLst>
      </pc:sldChg>
      <pc:sldChg chg="del">
        <pc:chgData name="Vanraden, Paul" userId="91602886-fe7f-4860-9714-56e67139aa92" providerId="ADAL" clId="{DB39915F-5EFE-4291-A3EB-4239D6A345AC}" dt="2022-02-19T23:11:20.737" v="6" actId="47"/>
        <pc:sldMkLst>
          <pc:docMk/>
          <pc:sldMk cId="3393955637" sldId="597"/>
        </pc:sldMkLst>
      </pc:sldChg>
      <pc:sldChg chg="modSp mod">
        <pc:chgData name="Vanraden, Paul" userId="91602886-fe7f-4860-9714-56e67139aa92" providerId="ADAL" clId="{DB39915F-5EFE-4291-A3EB-4239D6A345AC}" dt="2022-02-20T00:36:25.202" v="692" actId="6549"/>
        <pc:sldMkLst>
          <pc:docMk/>
          <pc:sldMk cId="1147292469" sldId="600"/>
        </pc:sldMkLst>
        <pc:spChg chg="mod">
          <ac:chgData name="Vanraden, Paul" userId="91602886-fe7f-4860-9714-56e67139aa92" providerId="ADAL" clId="{DB39915F-5EFE-4291-A3EB-4239D6A345AC}" dt="2022-02-20T00:36:25.202" v="692" actId="6549"/>
          <ac:spMkLst>
            <pc:docMk/>
            <pc:sldMk cId="1147292469" sldId="600"/>
            <ac:spMk id="3" creationId="{00000000-0000-0000-0000-000000000000}"/>
          </ac:spMkLst>
        </pc:spChg>
      </pc:sldChg>
      <pc:sldChg chg="del">
        <pc:chgData name="Vanraden, Paul" userId="91602886-fe7f-4860-9714-56e67139aa92" providerId="ADAL" clId="{DB39915F-5EFE-4291-A3EB-4239D6A345AC}" dt="2022-02-19T23:11:09.761" v="3" actId="47"/>
        <pc:sldMkLst>
          <pc:docMk/>
          <pc:sldMk cId="2217050286" sldId="835"/>
        </pc:sldMkLst>
      </pc:sldChg>
      <pc:sldChg chg="del">
        <pc:chgData name="Vanraden, Paul" userId="91602886-fe7f-4860-9714-56e67139aa92" providerId="ADAL" clId="{DB39915F-5EFE-4291-A3EB-4239D6A345AC}" dt="2022-02-19T23:11:02.829" v="1" actId="47"/>
        <pc:sldMkLst>
          <pc:docMk/>
          <pc:sldMk cId="546224818" sldId="836"/>
        </pc:sldMkLst>
      </pc:sldChg>
      <pc:sldChg chg="del">
        <pc:chgData name="Vanraden, Paul" userId="91602886-fe7f-4860-9714-56e67139aa92" providerId="ADAL" clId="{DB39915F-5EFE-4291-A3EB-4239D6A345AC}" dt="2022-02-19T23:11:14.286" v="5" actId="47"/>
        <pc:sldMkLst>
          <pc:docMk/>
          <pc:sldMk cId="2004995935" sldId="838"/>
        </pc:sldMkLst>
      </pc:sldChg>
      <pc:sldChg chg="del">
        <pc:chgData name="Vanraden, Paul" userId="91602886-fe7f-4860-9714-56e67139aa92" providerId="ADAL" clId="{DB39915F-5EFE-4291-A3EB-4239D6A345AC}" dt="2022-02-19T23:11:11.020" v="4" actId="47"/>
        <pc:sldMkLst>
          <pc:docMk/>
          <pc:sldMk cId="1976814267" sldId="906"/>
        </pc:sldMkLst>
      </pc:sldChg>
      <pc:sldChg chg="del">
        <pc:chgData name="Vanraden, Paul" userId="91602886-fe7f-4860-9714-56e67139aa92" providerId="ADAL" clId="{DB39915F-5EFE-4291-A3EB-4239D6A345AC}" dt="2022-02-20T00:36:02.317" v="690" actId="47"/>
        <pc:sldMkLst>
          <pc:docMk/>
          <pc:sldMk cId="2464031262" sldId="910"/>
        </pc:sldMkLst>
      </pc:sldChg>
      <pc:sldChg chg="addSp delSp modSp new del mod">
        <pc:chgData name="Vanraden, Paul" userId="91602886-fe7f-4860-9714-56e67139aa92" providerId="ADAL" clId="{DB39915F-5EFE-4291-A3EB-4239D6A345AC}" dt="2022-02-19T23:19:54.651" v="292" actId="47"/>
        <pc:sldMkLst>
          <pc:docMk/>
          <pc:sldMk cId="2387165251" sldId="911"/>
        </pc:sldMkLst>
        <pc:spChg chg="mod">
          <ac:chgData name="Vanraden, Paul" userId="91602886-fe7f-4860-9714-56e67139aa92" providerId="ADAL" clId="{DB39915F-5EFE-4291-A3EB-4239D6A345AC}" dt="2022-02-19T23:19:47.160" v="291" actId="21"/>
          <ac:spMkLst>
            <pc:docMk/>
            <pc:sldMk cId="2387165251" sldId="911"/>
            <ac:spMk id="2" creationId="{D5DDAA1F-A8F1-40DF-8EC7-5B454A7DC896}"/>
          </ac:spMkLst>
        </pc:spChg>
        <pc:spChg chg="del">
          <ac:chgData name="Vanraden, Paul" userId="91602886-fe7f-4860-9714-56e67139aa92" providerId="ADAL" clId="{DB39915F-5EFE-4291-A3EB-4239D6A345AC}" dt="2022-02-19T23:12:37.017" v="15"/>
          <ac:spMkLst>
            <pc:docMk/>
            <pc:sldMk cId="2387165251" sldId="911"/>
            <ac:spMk id="3" creationId="{29365CDB-D9C5-4388-A253-D069452AE44C}"/>
          </ac:spMkLst>
        </pc:spChg>
        <pc:picChg chg="add mod">
          <ac:chgData name="Vanraden, Paul" userId="91602886-fe7f-4860-9714-56e67139aa92" providerId="ADAL" clId="{DB39915F-5EFE-4291-A3EB-4239D6A345AC}" dt="2022-02-19T23:15:46.923" v="209" actId="14100"/>
          <ac:picMkLst>
            <pc:docMk/>
            <pc:sldMk cId="2387165251" sldId="911"/>
            <ac:picMk id="5" creationId="{76774154-A093-493C-8D89-5CB30F04875F}"/>
          </ac:picMkLst>
        </pc:picChg>
      </pc:sldChg>
      <pc:sldChg chg="del">
        <pc:chgData name="Vanraden, Paul" userId="91602886-fe7f-4860-9714-56e67139aa92" providerId="ADAL" clId="{DB39915F-5EFE-4291-A3EB-4239D6A345AC}" dt="2022-02-19T23:11:06.568" v="2" actId="47"/>
        <pc:sldMkLst>
          <pc:docMk/>
          <pc:sldMk cId="3566588645" sldId="911"/>
        </pc:sldMkLst>
      </pc:sldChg>
      <pc:sldChg chg="del">
        <pc:chgData name="Vanraden, Paul" userId="91602886-fe7f-4860-9714-56e67139aa92" providerId="ADAL" clId="{DB39915F-5EFE-4291-A3EB-4239D6A345AC}" dt="2022-02-19T23:10:56.732" v="0" actId="47"/>
        <pc:sldMkLst>
          <pc:docMk/>
          <pc:sldMk cId="2500895707" sldId="912"/>
        </pc:sldMkLst>
      </pc:sldChg>
      <pc:sldChg chg="addSp modSp new mod">
        <pc:chgData name="Vanraden, Paul" userId="91602886-fe7f-4860-9714-56e67139aa92" providerId="ADAL" clId="{DB39915F-5EFE-4291-A3EB-4239D6A345AC}" dt="2022-02-19T23:47:14.750" v="431" actId="20577"/>
        <pc:sldMkLst>
          <pc:docMk/>
          <pc:sldMk cId="3552052440" sldId="912"/>
        </pc:sldMkLst>
        <pc:spChg chg="mod">
          <ac:chgData name="Vanraden, Paul" userId="91602886-fe7f-4860-9714-56e67139aa92" providerId="ADAL" clId="{DB39915F-5EFE-4291-A3EB-4239D6A345AC}" dt="2022-02-19T23:20:21.863" v="323" actId="20577"/>
          <ac:spMkLst>
            <pc:docMk/>
            <pc:sldMk cId="3552052440" sldId="912"/>
            <ac:spMk id="2" creationId="{EF42E40C-291B-4333-AE5F-AB970213F8D6}"/>
          </ac:spMkLst>
        </pc:spChg>
        <pc:spChg chg="mod">
          <ac:chgData name="Vanraden, Paul" userId="91602886-fe7f-4860-9714-56e67139aa92" providerId="ADAL" clId="{DB39915F-5EFE-4291-A3EB-4239D6A345AC}" dt="2022-02-19T23:47:14.750" v="431" actId="20577"/>
          <ac:spMkLst>
            <pc:docMk/>
            <pc:sldMk cId="3552052440" sldId="912"/>
            <ac:spMk id="3" creationId="{2EB63388-1348-411D-BCFD-39222C285F9C}"/>
          </ac:spMkLst>
        </pc:spChg>
        <pc:picChg chg="add mod">
          <ac:chgData name="Vanraden, Paul" userId="91602886-fe7f-4860-9714-56e67139aa92" providerId="ADAL" clId="{DB39915F-5EFE-4291-A3EB-4239D6A345AC}" dt="2022-02-19T23:19:33.251" v="290"/>
          <ac:picMkLst>
            <pc:docMk/>
            <pc:sldMk cId="3552052440" sldId="912"/>
            <ac:picMk id="4" creationId="{DCE135FB-CD2E-4B57-8D18-B357998ED2A9}"/>
          </ac:picMkLst>
        </pc:picChg>
      </pc:sldChg>
      <pc:sldChg chg="addSp delSp modSp new mod">
        <pc:chgData name="Vanraden, Paul" userId="91602886-fe7f-4860-9714-56e67139aa92" providerId="ADAL" clId="{DB39915F-5EFE-4291-A3EB-4239D6A345AC}" dt="2022-02-20T00:40:09.516" v="729" actId="22"/>
        <pc:sldMkLst>
          <pc:docMk/>
          <pc:sldMk cId="175975559" sldId="913"/>
        </pc:sldMkLst>
        <pc:spChg chg="mod">
          <ac:chgData name="Vanraden, Paul" userId="91602886-fe7f-4860-9714-56e67139aa92" providerId="ADAL" clId="{DB39915F-5EFE-4291-A3EB-4239D6A345AC}" dt="2022-02-19T23:48:24.934" v="467" actId="20577"/>
          <ac:spMkLst>
            <pc:docMk/>
            <pc:sldMk cId="175975559" sldId="913"/>
            <ac:spMk id="2" creationId="{5CC67F42-901A-4DE9-9939-A49F34DBB5F3}"/>
          </ac:spMkLst>
        </pc:spChg>
        <pc:spChg chg="mod">
          <ac:chgData name="Vanraden, Paul" userId="91602886-fe7f-4860-9714-56e67139aa92" providerId="ADAL" clId="{DB39915F-5EFE-4291-A3EB-4239D6A345AC}" dt="2022-02-20T00:25:24.016" v="637" actId="20577"/>
          <ac:spMkLst>
            <pc:docMk/>
            <pc:sldMk cId="175975559" sldId="913"/>
            <ac:spMk id="3" creationId="{F5CBB500-8A2D-4A79-8B88-17E5BC52385D}"/>
          </ac:spMkLst>
        </pc:spChg>
        <pc:spChg chg="del">
          <ac:chgData name="Vanraden, Paul" userId="91602886-fe7f-4860-9714-56e67139aa92" providerId="ADAL" clId="{DB39915F-5EFE-4291-A3EB-4239D6A345AC}" dt="2022-02-20T00:22:32.235" v="545" actId="3680"/>
          <ac:spMkLst>
            <pc:docMk/>
            <pc:sldMk cId="175975559" sldId="913"/>
            <ac:spMk id="4" creationId="{E76EA506-37C7-4F7C-8351-AC48CDA237AB}"/>
          </ac:spMkLst>
        </pc:spChg>
        <pc:spChg chg="add del">
          <ac:chgData name="Vanraden, Paul" userId="91602886-fe7f-4860-9714-56e67139aa92" providerId="ADAL" clId="{DB39915F-5EFE-4291-A3EB-4239D6A345AC}" dt="2022-02-20T00:40:09.516" v="729" actId="22"/>
          <ac:spMkLst>
            <pc:docMk/>
            <pc:sldMk cId="175975559" sldId="913"/>
            <ac:spMk id="7" creationId="{421EA152-979B-495E-8CC7-15C7BBF3715D}"/>
          </ac:spMkLst>
        </pc:spChg>
        <pc:graphicFrameChg chg="add mod ord modGraphic">
          <ac:chgData name="Vanraden, Paul" userId="91602886-fe7f-4860-9714-56e67139aa92" providerId="ADAL" clId="{DB39915F-5EFE-4291-A3EB-4239D6A345AC}" dt="2022-02-20T00:26:34.801" v="653" actId="122"/>
          <ac:graphicFrameMkLst>
            <pc:docMk/>
            <pc:sldMk cId="175975559" sldId="913"/>
            <ac:graphicFrameMk id="5" creationId="{DD71CE37-DBA0-47AB-8BF0-E9D20582A6BD}"/>
          </ac:graphicFrameMkLst>
        </pc:graphicFrameChg>
      </pc:sldChg>
      <pc:sldChg chg="modSp new mod">
        <pc:chgData name="Vanraden, Paul" userId="91602886-fe7f-4860-9714-56e67139aa92" providerId="ADAL" clId="{DB39915F-5EFE-4291-A3EB-4239D6A345AC}" dt="2022-02-20T00:38:00.462" v="726"/>
        <pc:sldMkLst>
          <pc:docMk/>
          <pc:sldMk cId="2952185897" sldId="914"/>
        </pc:sldMkLst>
        <pc:spChg chg="mod">
          <ac:chgData name="Vanraden, Paul" userId="91602886-fe7f-4860-9714-56e67139aa92" providerId="ADAL" clId="{DB39915F-5EFE-4291-A3EB-4239D6A345AC}" dt="2022-02-20T00:29:33.882" v="689" actId="20577"/>
          <ac:spMkLst>
            <pc:docMk/>
            <pc:sldMk cId="2952185897" sldId="914"/>
            <ac:spMk id="2" creationId="{7617A148-ADB3-4628-96FF-C3870E5B5231}"/>
          </ac:spMkLst>
        </pc:spChg>
        <pc:spChg chg="mod">
          <ac:chgData name="Vanraden, Paul" userId="91602886-fe7f-4860-9714-56e67139aa92" providerId="ADAL" clId="{DB39915F-5EFE-4291-A3EB-4239D6A345AC}" dt="2022-02-20T00:38:00.462" v="726"/>
          <ac:spMkLst>
            <pc:docMk/>
            <pc:sldMk cId="2952185897" sldId="914"/>
            <ac:spMk id="3" creationId="{1B58FAF4-819D-4036-A9E2-4402E64B0036}"/>
          </ac:spMkLst>
        </pc:spChg>
      </pc:sldChg>
      <pc:sldChg chg="modSp new mod">
        <pc:chgData name="Vanraden, Paul" userId="91602886-fe7f-4860-9714-56e67139aa92" providerId="ADAL" clId="{DB39915F-5EFE-4291-A3EB-4239D6A345AC}" dt="2022-02-20T00:38:47.159" v="727"/>
        <pc:sldMkLst>
          <pc:docMk/>
          <pc:sldMk cId="2739575523" sldId="915"/>
        </pc:sldMkLst>
        <pc:spChg chg="mod">
          <ac:chgData name="Vanraden, Paul" userId="91602886-fe7f-4860-9714-56e67139aa92" providerId="ADAL" clId="{DB39915F-5EFE-4291-A3EB-4239D6A345AC}" dt="2022-02-20T00:37:02.299" v="725" actId="20577"/>
          <ac:spMkLst>
            <pc:docMk/>
            <pc:sldMk cId="2739575523" sldId="915"/>
            <ac:spMk id="2" creationId="{187BC3F0-9993-4A71-B952-CE2DE30CB669}"/>
          </ac:spMkLst>
        </pc:spChg>
        <pc:spChg chg="mod">
          <ac:chgData name="Vanraden, Paul" userId="91602886-fe7f-4860-9714-56e67139aa92" providerId="ADAL" clId="{DB39915F-5EFE-4291-A3EB-4239D6A345AC}" dt="2022-02-20T00:38:47.159" v="727"/>
          <ac:spMkLst>
            <pc:docMk/>
            <pc:sldMk cId="2739575523" sldId="915"/>
            <ac:spMk id="3" creationId="{EA2F2F8B-2259-4D3A-9866-AE2B4C706C07}"/>
          </ac:spMkLst>
        </pc:spChg>
      </pc:sldChg>
      <pc:sldChg chg="modSp new mod">
        <pc:chgData name="Vanraden, Paul" userId="91602886-fe7f-4860-9714-56e67139aa92" providerId="ADAL" clId="{DB39915F-5EFE-4291-A3EB-4239D6A345AC}" dt="2022-02-20T00:40:42.117" v="752"/>
        <pc:sldMkLst>
          <pc:docMk/>
          <pc:sldMk cId="2305125732" sldId="916"/>
        </pc:sldMkLst>
        <pc:spChg chg="mod">
          <ac:chgData name="Vanraden, Paul" userId="91602886-fe7f-4860-9714-56e67139aa92" providerId="ADAL" clId="{DB39915F-5EFE-4291-A3EB-4239D6A345AC}" dt="2022-02-20T00:40:31.902" v="751" actId="20577"/>
          <ac:spMkLst>
            <pc:docMk/>
            <pc:sldMk cId="2305125732" sldId="916"/>
            <ac:spMk id="2" creationId="{10E89D90-728D-48FD-BCBF-6D40EB9B9482}"/>
          </ac:spMkLst>
        </pc:spChg>
        <pc:spChg chg="mod">
          <ac:chgData name="Vanraden, Paul" userId="91602886-fe7f-4860-9714-56e67139aa92" providerId="ADAL" clId="{DB39915F-5EFE-4291-A3EB-4239D6A345AC}" dt="2022-02-20T00:40:42.117" v="752"/>
          <ac:spMkLst>
            <pc:docMk/>
            <pc:sldMk cId="2305125732" sldId="916"/>
            <ac:spMk id="3" creationId="{76E7BDF3-440B-4EAC-BE9F-3A226D3B465E}"/>
          </ac:spMkLst>
        </pc:spChg>
      </pc:sldChg>
      <pc:sldChg chg="modSp new mod">
        <pc:chgData name="Vanraden, Paul" userId="91602886-fe7f-4860-9714-56e67139aa92" providerId="ADAL" clId="{DB39915F-5EFE-4291-A3EB-4239D6A345AC}" dt="2022-02-21T15:07:24.112" v="789" actId="20577"/>
        <pc:sldMkLst>
          <pc:docMk/>
          <pc:sldMk cId="2142898879" sldId="917"/>
        </pc:sldMkLst>
        <pc:spChg chg="mod">
          <ac:chgData name="Vanraden, Paul" userId="91602886-fe7f-4860-9714-56e67139aa92" providerId="ADAL" clId="{DB39915F-5EFE-4291-A3EB-4239D6A345AC}" dt="2022-02-21T15:07:24.112" v="789" actId="20577"/>
          <ac:spMkLst>
            <pc:docMk/>
            <pc:sldMk cId="2142898879" sldId="917"/>
            <ac:spMk id="2" creationId="{DA6E55E2-EDAB-4A16-AD69-00571763665D}"/>
          </ac:spMkLst>
        </pc:spChg>
      </pc:sldChg>
      <pc:sldChg chg="modSp new mod">
        <pc:chgData name="Vanraden, Paul" userId="91602886-fe7f-4860-9714-56e67139aa92" providerId="ADAL" clId="{DB39915F-5EFE-4291-A3EB-4239D6A345AC}" dt="2022-02-24T23:08:43.787" v="914" actId="20577"/>
        <pc:sldMkLst>
          <pc:docMk/>
          <pc:sldMk cId="647981386" sldId="918"/>
        </pc:sldMkLst>
        <pc:spChg chg="mod">
          <ac:chgData name="Vanraden, Paul" userId="91602886-fe7f-4860-9714-56e67139aa92" providerId="ADAL" clId="{DB39915F-5EFE-4291-A3EB-4239D6A345AC}" dt="2022-02-24T23:06:31.618" v="829" actId="20577"/>
          <ac:spMkLst>
            <pc:docMk/>
            <pc:sldMk cId="647981386" sldId="918"/>
            <ac:spMk id="2" creationId="{985848F3-0EE9-462C-B0FE-90D1839E0691}"/>
          </ac:spMkLst>
        </pc:spChg>
        <pc:spChg chg="mod">
          <ac:chgData name="Vanraden, Paul" userId="91602886-fe7f-4860-9714-56e67139aa92" providerId="ADAL" clId="{DB39915F-5EFE-4291-A3EB-4239D6A345AC}" dt="2022-02-24T23:08:43.787" v="914" actId="20577"/>
          <ac:spMkLst>
            <pc:docMk/>
            <pc:sldMk cId="647981386" sldId="918"/>
            <ac:spMk id="3" creationId="{6A3371BD-4035-47F5-8B94-663968D1DB29}"/>
          </ac:spMkLst>
        </pc:spChg>
      </pc:sldChg>
      <pc:sldMasterChg chg="modSp mod">
        <pc:chgData name="Vanraden, Paul" userId="91602886-fe7f-4860-9714-56e67139aa92" providerId="ADAL" clId="{DB39915F-5EFE-4291-A3EB-4239D6A345AC}" dt="2022-02-19T23:37:41.295" v="400" actId="20577"/>
        <pc:sldMasterMkLst>
          <pc:docMk/>
          <pc:sldMasterMk cId="0" sldId="2147483665"/>
        </pc:sldMasterMkLst>
        <pc:spChg chg="mod">
          <ac:chgData name="Vanraden, Paul" userId="91602886-fe7f-4860-9714-56e67139aa92" providerId="ADAL" clId="{DB39915F-5EFE-4291-A3EB-4239D6A345AC}" dt="2022-02-19T23:37:41.295" v="400" actId="20577"/>
          <ac:spMkLst>
            <pc:docMk/>
            <pc:sldMasterMk cId="0" sldId="2147483665"/>
            <ac:spMk id="13" creationId="{00000000-0000-0000-0000-000000000000}"/>
          </ac:spMkLst>
        </pc:spChg>
      </pc:sldMasterChg>
    </pc:docChg>
  </pc:docChgLst>
  <pc:docChgLst>
    <pc:chgData name="Vanraden, Paul" userId="91602886-fe7f-4860-9714-56e67139aa92" providerId="ADAL" clId="{FB6AA2CD-BE48-4160-97C1-4D68D0FE0AA1}"/>
    <pc:docChg chg="undo custSel addSld delSld modSld sldOrd">
      <pc:chgData name="Vanraden, Paul" userId="91602886-fe7f-4860-9714-56e67139aa92" providerId="ADAL" clId="{FB6AA2CD-BE48-4160-97C1-4D68D0FE0AA1}" dt="2022-03-27T02:04:37.036" v="2180" actId="6549"/>
      <pc:docMkLst>
        <pc:docMk/>
      </pc:docMkLst>
      <pc:sldChg chg="modSp mod">
        <pc:chgData name="Vanraden, Paul" userId="91602886-fe7f-4860-9714-56e67139aa92" providerId="ADAL" clId="{FB6AA2CD-BE48-4160-97C1-4D68D0FE0AA1}" dt="2022-03-27T00:37:48.028" v="1103" actId="14100"/>
        <pc:sldMkLst>
          <pc:docMk/>
          <pc:sldMk cId="0" sldId="316"/>
        </pc:sldMkLst>
        <pc:spChg chg="mod">
          <ac:chgData name="Vanraden, Paul" userId="91602886-fe7f-4860-9714-56e67139aa92" providerId="ADAL" clId="{FB6AA2CD-BE48-4160-97C1-4D68D0FE0AA1}" dt="2022-03-27T00:37:48.028" v="1103" actId="14100"/>
          <ac:spMkLst>
            <pc:docMk/>
            <pc:sldMk cId="0" sldId="316"/>
            <ac:spMk id="16" creationId="{D6EF4CD0-8729-4257-AE1C-92DEE3C320F8}"/>
          </ac:spMkLst>
        </pc:spChg>
      </pc:sldChg>
      <pc:sldChg chg="modSp mod">
        <pc:chgData name="Vanraden, Paul" userId="91602886-fe7f-4860-9714-56e67139aa92" providerId="ADAL" clId="{FB6AA2CD-BE48-4160-97C1-4D68D0FE0AA1}" dt="2022-03-27T02:04:37.036" v="2180" actId="6549"/>
        <pc:sldMkLst>
          <pc:docMk/>
          <pc:sldMk cId="1147292469" sldId="600"/>
        </pc:sldMkLst>
        <pc:spChg chg="mod">
          <ac:chgData name="Vanraden, Paul" userId="91602886-fe7f-4860-9714-56e67139aa92" providerId="ADAL" clId="{FB6AA2CD-BE48-4160-97C1-4D68D0FE0AA1}" dt="2022-03-27T02:04:37.036" v="2180" actId="6549"/>
          <ac:spMkLst>
            <pc:docMk/>
            <pc:sldMk cId="1147292469" sldId="600"/>
            <ac:spMk id="3" creationId="{00000000-0000-0000-0000-000000000000}"/>
          </ac:spMkLst>
        </pc:spChg>
      </pc:sldChg>
      <pc:sldChg chg="addSp delSp modSp mod">
        <pc:chgData name="Vanraden, Paul" userId="91602886-fe7f-4860-9714-56e67139aa92" providerId="ADAL" clId="{FB6AA2CD-BE48-4160-97C1-4D68D0FE0AA1}" dt="2022-03-27T00:36:56.560" v="1102" actId="14100"/>
        <pc:sldMkLst>
          <pc:docMk/>
          <pc:sldMk cId="3552052440" sldId="912"/>
        </pc:sldMkLst>
        <pc:spChg chg="mod">
          <ac:chgData name="Vanraden, Paul" userId="91602886-fe7f-4860-9714-56e67139aa92" providerId="ADAL" clId="{FB6AA2CD-BE48-4160-97C1-4D68D0FE0AA1}" dt="2022-03-26T14:55:20.323" v="479" actId="20577"/>
          <ac:spMkLst>
            <pc:docMk/>
            <pc:sldMk cId="3552052440" sldId="912"/>
            <ac:spMk id="3" creationId="{2EB63388-1348-411D-BCFD-39222C285F9C}"/>
          </ac:spMkLst>
        </pc:spChg>
        <pc:picChg chg="del">
          <ac:chgData name="Vanraden, Paul" userId="91602886-fe7f-4860-9714-56e67139aa92" providerId="ADAL" clId="{FB6AA2CD-BE48-4160-97C1-4D68D0FE0AA1}" dt="2022-03-27T00:36:25.714" v="1100" actId="21"/>
          <ac:picMkLst>
            <pc:docMk/>
            <pc:sldMk cId="3552052440" sldId="912"/>
            <ac:picMk id="4" creationId="{DCE135FB-CD2E-4B57-8D18-B357998ED2A9}"/>
          </ac:picMkLst>
        </pc:picChg>
        <pc:picChg chg="add mod">
          <ac:chgData name="Vanraden, Paul" userId="91602886-fe7f-4860-9714-56e67139aa92" providerId="ADAL" clId="{FB6AA2CD-BE48-4160-97C1-4D68D0FE0AA1}" dt="2022-03-27T00:36:56.560" v="1102" actId="14100"/>
          <ac:picMkLst>
            <pc:docMk/>
            <pc:sldMk cId="3552052440" sldId="912"/>
            <ac:picMk id="5" creationId="{1E6E7F2D-0FEE-457C-821C-67A739EB8C5C}"/>
          </ac:picMkLst>
        </pc:picChg>
      </pc:sldChg>
      <pc:sldChg chg="modSp mod ord">
        <pc:chgData name="Vanraden, Paul" userId="91602886-fe7f-4860-9714-56e67139aa92" providerId="ADAL" clId="{FB6AA2CD-BE48-4160-97C1-4D68D0FE0AA1}" dt="2022-03-27T01:13:44.065" v="1356" actId="20577"/>
        <pc:sldMkLst>
          <pc:docMk/>
          <pc:sldMk cId="175975559" sldId="913"/>
        </pc:sldMkLst>
        <pc:spChg chg="mod">
          <ac:chgData name="Vanraden, Paul" userId="91602886-fe7f-4860-9714-56e67139aa92" providerId="ADAL" clId="{FB6AA2CD-BE48-4160-97C1-4D68D0FE0AA1}" dt="2022-03-27T01:13:05.034" v="1343" actId="20577"/>
          <ac:spMkLst>
            <pc:docMk/>
            <pc:sldMk cId="175975559" sldId="913"/>
            <ac:spMk id="3" creationId="{F5CBB500-8A2D-4A79-8B88-17E5BC52385D}"/>
          </ac:spMkLst>
        </pc:spChg>
        <pc:graphicFrameChg chg="modGraphic">
          <ac:chgData name="Vanraden, Paul" userId="91602886-fe7f-4860-9714-56e67139aa92" providerId="ADAL" clId="{FB6AA2CD-BE48-4160-97C1-4D68D0FE0AA1}" dt="2022-03-27T01:13:44.065" v="1356" actId="20577"/>
          <ac:graphicFrameMkLst>
            <pc:docMk/>
            <pc:sldMk cId="175975559" sldId="913"/>
            <ac:graphicFrameMk id="5" creationId="{DD71CE37-DBA0-47AB-8BF0-E9D20582A6BD}"/>
          </ac:graphicFrameMkLst>
        </pc:graphicFrameChg>
      </pc:sldChg>
      <pc:sldChg chg="addSp delSp modSp del mod">
        <pc:chgData name="Vanraden, Paul" userId="91602886-fe7f-4860-9714-56e67139aa92" providerId="ADAL" clId="{FB6AA2CD-BE48-4160-97C1-4D68D0FE0AA1}" dt="2022-03-27T01:14:51.433" v="1357" actId="47"/>
        <pc:sldMkLst>
          <pc:docMk/>
          <pc:sldMk cId="2952185897" sldId="914"/>
        </pc:sldMkLst>
        <pc:spChg chg="mod">
          <ac:chgData name="Vanraden, Paul" userId="91602886-fe7f-4860-9714-56e67139aa92" providerId="ADAL" clId="{FB6AA2CD-BE48-4160-97C1-4D68D0FE0AA1}" dt="2022-03-27T01:03:05.290" v="1256" actId="21"/>
          <ac:spMkLst>
            <pc:docMk/>
            <pc:sldMk cId="2952185897" sldId="914"/>
            <ac:spMk id="2" creationId="{7617A148-ADB3-4628-96FF-C3870E5B5231}"/>
          </ac:spMkLst>
        </pc:spChg>
        <pc:spChg chg="mod">
          <ac:chgData name="Vanraden, Paul" userId="91602886-fe7f-4860-9714-56e67139aa92" providerId="ADAL" clId="{FB6AA2CD-BE48-4160-97C1-4D68D0FE0AA1}" dt="2022-03-27T00:46:52.424" v="1168" actId="20577"/>
          <ac:spMkLst>
            <pc:docMk/>
            <pc:sldMk cId="2952185897" sldId="914"/>
            <ac:spMk id="3" creationId="{1B58FAF4-819D-4036-A9E2-4402E64B0036}"/>
          </ac:spMkLst>
        </pc:spChg>
        <pc:picChg chg="add del mod">
          <ac:chgData name="Vanraden, Paul" userId="91602886-fe7f-4860-9714-56e67139aa92" providerId="ADAL" clId="{FB6AA2CD-BE48-4160-97C1-4D68D0FE0AA1}" dt="2022-03-27T00:42:12.493" v="1110" actId="478"/>
          <ac:picMkLst>
            <pc:docMk/>
            <pc:sldMk cId="2952185897" sldId="914"/>
            <ac:picMk id="4" creationId="{6A023DE3-3ECF-4826-BFFA-4D7BD1B6F062}"/>
          </ac:picMkLst>
        </pc:picChg>
      </pc:sldChg>
      <pc:sldChg chg="modSp mod">
        <pc:chgData name="Vanraden, Paul" userId="91602886-fe7f-4860-9714-56e67139aa92" providerId="ADAL" clId="{FB6AA2CD-BE48-4160-97C1-4D68D0FE0AA1}" dt="2022-03-27T01:38:59.775" v="1598" actId="20577"/>
        <pc:sldMkLst>
          <pc:docMk/>
          <pc:sldMk cId="2739575523" sldId="915"/>
        </pc:sldMkLst>
        <pc:spChg chg="mod">
          <ac:chgData name="Vanraden, Paul" userId="91602886-fe7f-4860-9714-56e67139aa92" providerId="ADAL" clId="{FB6AA2CD-BE48-4160-97C1-4D68D0FE0AA1}" dt="2022-03-27T01:38:59.775" v="1598" actId="20577"/>
          <ac:spMkLst>
            <pc:docMk/>
            <pc:sldMk cId="2739575523" sldId="915"/>
            <ac:spMk id="3" creationId="{EA2F2F8B-2259-4D3A-9866-AE2B4C706C07}"/>
          </ac:spMkLst>
        </pc:spChg>
      </pc:sldChg>
      <pc:sldChg chg="modSp mod ord">
        <pc:chgData name="Vanraden, Paul" userId="91602886-fe7f-4860-9714-56e67139aa92" providerId="ADAL" clId="{FB6AA2CD-BE48-4160-97C1-4D68D0FE0AA1}" dt="2022-03-27T01:44:44.780" v="1737" actId="20577"/>
        <pc:sldMkLst>
          <pc:docMk/>
          <pc:sldMk cId="2305125732" sldId="916"/>
        </pc:sldMkLst>
        <pc:spChg chg="mod">
          <ac:chgData name="Vanraden, Paul" userId="91602886-fe7f-4860-9714-56e67139aa92" providerId="ADAL" clId="{FB6AA2CD-BE48-4160-97C1-4D68D0FE0AA1}" dt="2022-03-27T01:40:47.988" v="1623" actId="20577"/>
          <ac:spMkLst>
            <pc:docMk/>
            <pc:sldMk cId="2305125732" sldId="916"/>
            <ac:spMk id="2" creationId="{10E89D90-728D-48FD-BCBF-6D40EB9B9482}"/>
          </ac:spMkLst>
        </pc:spChg>
        <pc:spChg chg="mod">
          <ac:chgData name="Vanraden, Paul" userId="91602886-fe7f-4860-9714-56e67139aa92" providerId="ADAL" clId="{FB6AA2CD-BE48-4160-97C1-4D68D0FE0AA1}" dt="2022-03-27T01:44:44.780" v="1737" actId="20577"/>
          <ac:spMkLst>
            <pc:docMk/>
            <pc:sldMk cId="2305125732" sldId="916"/>
            <ac:spMk id="3" creationId="{76E7BDF3-440B-4EAC-BE9F-3A226D3B465E}"/>
          </ac:spMkLst>
        </pc:spChg>
      </pc:sldChg>
      <pc:sldChg chg="addSp delSp modSp mod">
        <pc:chgData name="Vanraden, Paul" userId="91602886-fe7f-4860-9714-56e67139aa92" providerId="ADAL" clId="{FB6AA2CD-BE48-4160-97C1-4D68D0FE0AA1}" dt="2022-03-27T00:41:19.487" v="1109"/>
        <pc:sldMkLst>
          <pc:docMk/>
          <pc:sldMk cId="2142898879" sldId="917"/>
        </pc:sldMkLst>
        <pc:spChg chg="mod">
          <ac:chgData name="Vanraden, Paul" userId="91602886-fe7f-4860-9714-56e67139aa92" providerId="ADAL" clId="{FB6AA2CD-BE48-4160-97C1-4D68D0FE0AA1}" dt="2022-03-26T15:54:21.965" v="588" actId="20577"/>
          <ac:spMkLst>
            <pc:docMk/>
            <pc:sldMk cId="2142898879" sldId="917"/>
            <ac:spMk id="2" creationId="{DA6E55E2-EDAB-4A16-AD69-00571763665D}"/>
          </ac:spMkLst>
        </pc:spChg>
        <pc:spChg chg="del">
          <ac:chgData name="Vanraden, Paul" userId="91602886-fe7f-4860-9714-56e67139aa92" providerId="ADAL" clId="{FB6AA2CD-BE48-4160-97C1-4D68D0FE0AA1}" dt="2022-03-26T15:01:25.438" v="481" actId="1957"/>
          <ac:spMkLst>
            <pc:docMk/>
            <pc:sldMk cId="2142898879" sldId="917"/>
            <ac:spMk id="3" creationId="{8108D346-0080-404A-A285-00269BDD7B5D}"/>
          </ac:spMkLst>
        </pc:spChg>
        <pc:graphicFrameChg chg="add mod">
          <ac:chgData name="Vanraden, Paul" userId="91602886-fe7f-4860-9714-56e67139aa92" providerId="ADAL" clId="{FB6AA2CD-BE48-4160-97C1-4D68D0FE0AA1}" dt="2022-03-27T00:41:19.487" v="1109"/>
          <ac:graphicFrameMkLst>
            <pc:docMk/>
            <pc:sldMk cId="2142898879" sldId="917"/>
            <ac:graphicFrameMk id="6" creationId="{9286D9FD-4082-4E67-89C1-2EB5B063F5DB}"/>
          </ac:graphicFrameMkLst>
        </pc:graphicFrameChg>
        <pc:picChg chg="add mod">
          <ac:chgData name="Vanraden, Paul" userId="91602886-fe7f-4860-9714-56e67139aa92" providerId="ADAL" clId="{FB6AA2CD-BE48-4160-97C1-4D68D0FE0AA1}" dt="2022-03-27T00:40:33.940" v="1108" actId="14100"/>
          <ac:picMkLst>
            <pc:docMk/>
            <pc:sldMk cId="2142898879" sldId="917"/>
            <ac:picMk id="7" creationId="{FA5751B4-DD6F-43F7-A32C-4F5F97D8A90C}"/>
          </ac:picMkLst>
        </pc:picChg>
      </pc:sldChg>
      <pc:sldChg chg="modSp mod">
        <pc:chgData name="Vanraden, Paul" userId="91602886-fe7f-4860-9714-56e67139aa92" providerId="ADAL" clId="{FB6AA2CD-BE48-4160-97C1-4D68D0FE0AA1}" dt="2022-03-27T01:19:59.503" v="1412" actId="20577"/>
        <pc:sldMkLst>
          <pc:docMk/>
          <pc:sldMk cId="647981386" sldId="918"/>
        </pc:sldMkLst>
        <pc:spChg chg="mod">
          <ac:chgData name="Vanraden, Paul" userId="91602886-fe7f-4860-9714-56e67139aa92" providerId="ADAL" clId="{FB6AA2CD-BE48-4160-97C1-4D68D0FE0AA1}" dt="2022-03-27T01:17:34.142" v="1397" actId="20577"/>
          <ac:spMkLst>
            <pc:docMk/>
            <pc:sldMk cId="647981386" sldId="918"/>
            <ac:spMk id="2" creationId="{985848F3-0EE9-462C-B0FE-90D1839E0691}"/>
          </ac:spMkLst>
        </pc:spChg>
        <pc:spChg chg="mod">
          <ac:chgData name="Vanraden, Paul" userId="91602886-fe7f-4860-9714-56e67139aa92" providerId="ADAL" clId="{FB6AA2CD-BE48-4160-97C1-4D68D0FE0AA1}" dt="2022-03-27T01:19:59.503" v="1412" actId="20577"/>
          <ac:spMkLst>
            <pc:docMk/>
            <pc:sldMk cId="647981386" sldId="918"/>
            <ac:spMk id="3" creationId="{6A3371BD-4035-47F5-8B94-663968D1DB29}"/>
          </ac:spMkLst>
        </pc:spChg>
      </pc:sldChg>
      <pc:sldChg chg="modSp new mod">
        <pc:chgData name="Vanraden, Paul" userId="91602886-fe7f-4860-9714-56e67139aa92" providerId="ADAL" clId="{FB6AA2CD-BE48-4160-97C1-4D68D0FE0AA1}" dt="2022-03-27T01:34:42.402" v="1584" actId="20577"/>
        <pc:sldMkLst>
          <pc:docMk/>
          <pc:sldMk cId="4182628301" sldId="919"/>
        </pc:sldMkLst>
        <pc:spChg chg="mod">
          <ac:chgData name="Vanraden, Paul" userId="91602886-fe7f-4860-9714-56e67139aa92" providerId="ADAL" clId="{FB6AA2CD-BE48-4160-97C1-4D68D0FE0AA1}" dt="2022-03-27T01:31:30.896" v="1470" actId="20577"/>
          <ac:spMkLst>
            <pc:docMk/>
            <pc:sldMk cId="4182628301" sldId="919"/>
            <ac:spMk id="2" creationId="{7D6B6A14-5433-44EA-A203-E4D3F88C60B0}"/>
          </ac:spMkLst>
        </pc:spChg>
        <pc:spChg chg="mod">
          <ac:chgData name="Vanraden, Paul" userId="91602886-fe7f-4860-9714-56e67139aa92" providerId="ADAL" clId="{FB6AA2CD-BE48-4160-97C1-4D68D0FE0AA1}" dt="2022-03-27T01:34:42.402" v="1584" actId="20577"/>
          <ac:spMkLst>
            <pc:docMk/>
            <pc:sldMk cId="4182628301" sldId="919"/>
            <ac:spMk id="3" creationId="{105739F5-2BB7-4988-8AF2-B3753F67DB10}"/>
          </ac:spMkLst>
        </pc:spChg>
      </pc:sldChg>
      <pc:sldChg chg="addSp delSp modSp new mod">
        <pc:chgData name="Vanraden, Paul" userId="91602886-fe7f-4860-9714-56e67139aa92" providerId="ADAL" clId="{FB6AA2CD-BE48-4160-97C1-4D68D0FE0AA1}" dt="2022-03-27T01:04:36.705" v="1262" actId="20577"/>
        <pc:sldMkLst>
          <pc:docMk/>
          <pc:sldMk cId="415194352" sldId="920"/>
        </pc:sldMkLst>
        <pc:spChg chg="mod">
          <ac:chgData name="Vanraden, Paul" userId="91602886-fe7f-4860-9714-56e67139aa92" providerId="ADAL" clId="{FB6AA2CD-BE48-4160-97C1-4D68D0FE0AA1}" dt="2022-03-27T01:03:18.081" v="1257"/>
          <ac:spMkLst>
            <pc:docMk/>
            <pc:sldMk cId="415194352" sldId="920"/>
            <ac:spMk id="2" creationId="{6690E681-74D3-439F-B5F2-CA2423FBD061}"/>
          </ac:spMkLst>
        </pc:spChg>
        <pc:spChg chg="mod">
          <ac:chgData name="Vanraden, Paul" userId="91602886-fe7f-4860-9714-56e67139aa92" providerId="ADAL" clId="{FB6AA2CD-BE48-4160-97C1-4D68D0FE0AA1}" dt="2022-03-27T01:04:36.705" v="1262" actId="20577"/>
          <ac:spMkLst>
            <pc:docMk/>
            <pc:sldMk cId="415194352" sldId="920"/>
            <ac:spMk id="3" creationId="{A7595313-A1D4-4340-8AE9-2D0CC06D0E48}"/>
          </ac:spMkLst>
        </pc:spChg>
        <pc:spChg chg="del">
          <ac:chgData name="Vanraden, Paul" userId="91602886-fe7f-4860-9714-56e67139aa92" providerId="ADAL" clId="{FB6AA2CD-BE48-4160-97C1-4D68D0FE0AA1}" dt="2022-03-27T00:50:36.410" v="1173" actId="3680"/>
          <ac:spMkLst>
            <pc:docMk/>
            <pc:sldMk cId="415194352" sldId="920"/>
            <ac:spMk id="4" creationId="{3CC519A5-F193-4767-933F-EABEAB20E318}"/>
          </ac:spMkLst>
        </pc:spChg>
        <pc:graphicFrameChg chg="add mod ord modGraphic">
          <ac:chgData name="Vanraden, Paul" userId="91602886-fe7f-4860-9714-56e67139aa92" providerId="ADAL" clId="{FB6AA2CD-BE48-4160-97C1-4D68D0FE0AA1}" dt="2022-03-27T00:58:06.373" v="1255"/>
          <ac:graphicFrameMkLst>
            <pc:docMk/>
            <pc:sldMk cId="415194352" sldId="920"/>
            <ac:graphicFrameMk id="5" creationId="{3AAD4B5B-7C5C-478D-821A-063C18456708}"/>
          </ac:graphicFrameMkLst>
        </pc:graphicFrameChg>
      </pc:sldChg>
    </pc:docChg>
  </pc:docChgLst>
  <pc:docChgLst>
    <pc:chgData name="Vanraden, Paul" userId="91602886-fe7f-4860-9714-56e67139aa92" providerId="ADAL" clId="{B73D3604-F9C9-477D-AFA0-5EF797B23A34}"/>
    <pc:docChg chg="undo custSel addSld delSld modSld sldOrd">
      <pc:chgData name="Vanraden, Paul" userId="91602886-fe7f-4860-9714-56e67139aa92" providerId="ADAL" clId="{B73D3604-F9C9-477D-AFA0-5EF797B23A34}" dt="2022-06-03T18:20:43.446" v="1196" actId="20577"/>
      <pc:docMkLst>
        <pc:docMk/>
      </pc:docMkLst>
      <pc:sldChg chg="modSp mod">
        <pc:chgData name="Vanraden, Paul" userId="91602886-fe7f-4860-9714-56e67139aa92" providerId="ADAL" clId="{B73D3604-F9C9-477D-AFA0-5EF797B23A34}" dt="2022-06-03T16:09:48.706" v="645" actId="20577"/>
        <pc:sldMkLst>
          <pc:docMk/>
          <pc:sldMk cId="1681285821" sldId="280"/>
        </pc:sldMkLst>
        <pc:spChg chg="mod">
          <ac:chgData name="Vanraden, Paul" userId="91602886-fe7f-4860-9714-56e67139aa92" providerId="ADAL" clId="{B73D3604-F9C9-477D-AFA0-5EF797B23A34}" dt="2022-06-03T16:09:48.706" v="645" actId="20577"/>
          <ac:spMkLst>
            <pc:docMk/>
            <pc:sldMk cId="1681285821" sldId="280"/>
            <ac:spMk id="2" creationId="{00000000-0000-0000-0000-000000000000}"/>
          </ac:spMkLst>
        </pc:spChg>
      </pc:sldChg>
      <pc:sldChg chg="modSp mod">
        <pc:chgData name="Vanraden, Paul" userId="91602886-fe7f-4860-9714-56e67139aa92" providerId="ADAL" clId="{B73D3604-F9C9-477D-AFA0-5EF797B23A34}" dt="2022-06-03T18:18:28.292" v="1179" actId="20578"/>
        <pc:sldMkLst>
          <pc:docMk/>
          <pc:sldMk cId="0" sldId="316"/>
        </pc:sldMkLst>
        <pc:spChg chg="mod">
          <ac:chgData name="Vanraden, Paul" userId="91602886-fe7f-4860-9714-56e67139aa92" providerId="ADAL" clId="{B73D3604-F9C9-477D-AFA0-5EF797B23A34}" dt="2022-06-03T18:18:28.292" v="1179" actId="20578"/>
          <ac:spMkLst>
            <pc:docMk/>
            <pc:sldMk cId="0" sldId="316"/>
            <ac:spMk id="16" creationId="{D6EF4CD0-8729-4257-AE1C-92DEE3C320F8}"/>
          </ac:spMkLst>
        </pc:spChg>
      </pc:sldChg>
      <pc:sldChg chg="addSp delSp modSp mod">
        <pc:chgData name="Vanraden, Paul" userId="91602886-fe7f-4860-9714-56e67139aa92" providerId="ADAL" clId="{B73D3604-F9C9-477D-AFA0-5EF797B23A34}" dt="2022-06-03T18:15:55.975" v="1161" actId="1076"/>
        <pc:sldMkLst>
          <pc:docMk/>
          <pc:sldMk cId="1147292469" sldId="600"/>
        </pc:sldMkLst>
        <pc:spChg chg="mod">
          <ac:chgData name="Vanraden, Paul" userId="91602886-fe7f-4860-9714-56e67139aa92" providerId="ADAL" clId="{B73D3604-F9C9-477D-AFA0-5EF797B23A34}" dt="2022-06-03T18:15:55.975" v="1161" actId="1076"/>
          <ac:spMkLst>
            <pc:docMk/>
            <pc:sldMk cId="1147292469" sldId="600"/>
            <ac:spMk id="3" creationId="{00000000-0000-0000-0000-000000000000}"/>
          </ac:spMkLst>
        </pc:spChg>
        <pc:picChg chg="add del mod">
          <ac:chgData name="Vanraden, Paul" userId="91602886-fe7f-4860-9714-56e67139aa92" providerId="ADAL" clId="{B73D3604-F9C9-477D-AFA0-5EF797B23A34}" dt="2022-06-03T18:08:20.705" v="1144" actId="21"/>
          <ac:picMkLst>
            <pc:docMk/>
            <pc:sldMk cId="1147292469" sldId="600"/>
            <ac:picMk id="4" creationId="{2AD9A48F-5494-4884-ABD2-CB835D1208AC}"/>
          </ac:picMkLst>
        </pc:picChg>
        <pc:picChg chg="add mod">
          <ac:chgData name="Vanraden, Paul" userId="91602886-fe7f-4860-9714-56e67139aa92" providerId="ADAL" clId="{B73D3604-F9C9-477D-AFA0-5EF797B23A34}" dt="2022-06-03T18:10:42.803" v="1151" actId="14100"/>
          <ac:picMkLst>
            <pc:docMk/>
            <pc:sldMk cId="1147292469" sldId="600"/>
            <ac:picMk id="5" creationId="{A8F74343-6948-4301-B957-685212C7B017}"/>
          </ac:picMkLst>
        </pc:picChg>
      </pc:sldChg>
      <pc:sldChg chg="modSp mod">
        <pc:chgData name="Vanraden, Paul" userId="91602886-fe7f-4860-9714-56e67139aa92" providerId="ADAL" clId="{B73D3604-F9C9-477D-AFA0-5EF797B23A34}" dt="2022-06-03T16:14:59.190" v="690" actId="207"/>
        <pc:sldMkLst>
          <pc:docMk/>
          <pc:sldMk cId="3552052440" sldId="912"/>
        </pc:sldMkLst>
        <pc:spChg chg="mod">
          <ac:chgData name="Vanraden, Paul" userId="91602886-fe7f-4860-9714-56e67139aa92" providerId="ADAL" clId="{B73D3604-F9C9-477D-AFA0-5EF797B23A34}" dt="2022-06-03T16:14:59.190" v="690" actId="207"/>
          <ac:spMkLst>
            <pc:docMk/>
            <pc:sldMk cId="3552052440" sldId="912"/>
            <ac:spMk id="3" creationId="{2EB63388-1348-411D-BCFD-39222C285F9C}"/>
          </ac:spMkLst>
        </pc:spChg>
        <pc:picChg chg="mod">
          <ac:chgData name="Vanraden, Paul" userId="91602886-fe7f-4860-9714-56e67139aa92" providerId="ADAL" clId="{B73D3604-F9C9-477D-AFA0-5EF797B23A34}" dt="2022-06-03T15:26:21.785" v="420" actId="14100"/>
          <ac:picMkLst>
            <pc:docMk/>
            <pc:sldMk cId="3552052440" sldId="912"/>
            <ac:picMk id="5" creationId="{1E6E7F2D-0FEE-457C-821C-67A739EB8C5C}"/>
          </ac:picMkLst>
        </pc:picChg>
      </pc:sldChg>
      <pc:sldChg chg="modSp mod">
        <pc:chgData name="Vanraden, Paul" userId="91602886-fe7f-4860-9714-56e67139aa92" providerId="ADAL" clId="{B73D3604-F9C9-477D-AFA0-5EF797B23A34}" dt="2022-06-03T18:20:43.446" v="1196" actId="20577"/>
        <pc:sldMkLst>
          <pc:docMk/>
          <pc:sldMk cId="175975559" sldId="913"/>
        </pc:sldMkLst>
        <pc:spChg chg="mod">
          <ac:chgData name="Vanraden, Paul" userId="91602886-fe7f-4860-9714-56e67139aa92" providerId="ADAL" clId="{B73D3604-F9C9-477D-AFA0-5EF797B23A34}" dt="2022-06-03T18:20:43.446" v="1196" actId="20577"/>
          <ac:spMkLst>
            <pc:docMk/>
            <pc:sldMk cId="175975559" sldId="913"/>
            <ac:spMk id="3" creationId="{F5CBB500-8A2D-4A79-8B88-17E5BC52385D}"/>
          </ac:spMkLst>
        </pc:spChg>
        <pc:graphicFrameChg chg="modGraphic">
          <ac:chgData name="Vanraden, Paul" userId="91602886-fe7f-4860-9714-56e67139aa92" providerId="ADAL" clId="{B73D3604-F9C9-477D-AFA0-5EF797B23A34}" dt="2022-06-03T18:19:59.326" v="1191" actId="6549"/>
          <ac:graphicFrameMkLst>
            <pc:docMk/>
            <pc:sldMk cId="175975559" sldId="913"/>
            <ac:graphicFrameMk id="5" creationId="{DD71CE37-DBA0-47AB-8BF0-E9D20582A6BD}"/>
          </ac:graphicFrameMkLst>
        </pc:graphicFrameChg>
      </pc:sldChg>
      <pc:sldChg chg="addSp modSp mod">
        <pc:chgData name="Vanraden, Paul" userId="91602886-fe7f-4860-9714-56e67139aa92" providerId="ADAL" clId="{B73D3604-F9C9-477D-AFA0-5EF797B23A34}" dt="2022-06-03T16:55:45.351" v="1058" actId="20577"/>
        <pc:sldMkLst>
          <pc:docMk/>
          <pc:sldMk cId="2739575523" sldId="915"/>
        </pc:sldMkLst>
        <pc:spChg chg="mod">
          <ac:chgData name="Vanraden, Paul" userId="91602886-fe7f-4860-9714-56e67139aa92" providerId="ADAL" clId="{B73D3604-F9C9-477D-AFA0-5EF797B23A34}" dt="2022-06-03T16:55:45.351" v="1058" actId="20577"/>
          <ac:spMkLst>
            <pc:docMk/>
            <pc:sldMk cId="2739575523" sldId="915"/>
            <ac:spMk id="3" creationId="{EA2F2F8B-2259-4D3A-9866-AE2B4C706C07}"/>
          </ac:spMkLst>
        </pc:spChg>
        <pc:spChg chg="add mod">
          <ac:chgData name="Vanraden, Paul" userId="91602886-fe7f-4860-9714-56e67139aa92" providerId="ADAL" clId="{B73D3604-F9C9-477D-AFA0-5EF797B23A34}" dt="2022-06-03T16:45:41.344" v="997" actId="1076"/>
          <ac:spMkLst>
            <pc:docMk/>
            <pc:sldMk cId="2739575523" sldId="915"/>
            <ac:spMk id="5" creationId="{89081299-F5C7-4058-8A90-0D70EB2F4D89}"/>
          </ac:spMkLst>
        </pc:spChg>
        <pc:picChg chg="add mod">
          <ac:chgData name="Vanraden, Paul" userId="91602886-fe7f-4860-9714-56e67139aa92" providerId="ADAL" clId="{B73D3604-F9C9-477D-AFA0-5EF797B23A34}" dt="2022-06-03T16:45:29.122" v="996" actId="14100"/>
          <ac:picMkLst>
            <pc:docMk/>
            <pc:sldMk cId="2739575523" sldId="915"/>
            <ac:picMk id="4" creationId="{C65764AC-FEF7-4300-BBE9-E7793EAEED84}"/>
          </ac:picMkLst>
        </pc:picChg>
      </pc:sldChg>
      <pc:sldChg chg="modSp mod">
        <pc:chgData name="Vanraden, Paul" userId="91602886-fe7f-4860-9714-56e67139aa92" providerId="ADAL" clId="{B73D3604-F9C9-477D-AFA0-5EF797B23A34}" dt="2022-06-03T17:00:08.434" v="1093" actId="20577"/>
        <pc:sldMkLst>
          <pc:docMk/>
          <pc:sldMk cId="2305125732" sldId="916"/>
        </pc:sldMkLst>
        <pc:spChg chg="mod">
          <ac:chgData name="Vanraden, Paul" userId="91602886-fe7f-4860-9714-56e67139aa92" providerId="ADAL" clId="{B73D3604-F9C9-477D-AFA0-5EF797B23A34}" dt="2022-06-03T17:00:08.434" v="1093" actId="20577"/>
          <ac:spMkLst>
            <pc:docMk/>
            <pc:sldMk cId="2305125732" sldId="916"/>
            <ac:spMk id="3" creationId="{76E7BDF3-440B-4EAC-BE9F-3A226D3B465E}"/>
          </ac:spMkLst>
        </pc:spChg>
      </pc:sldChg>
      <pc:sldChg chg="modSp mod">
        <pc:chgData name="Vanraden, Paul" userId="91602886-fe7f-4860-9714-56e67139aa92" providerId="ADAL" clId="{B73D3604-F9C9-477D-AFA0-5EF797B23A34}" dt="2022-06-03T15:36:05.872" v="442" actId="14100"/>
        <pc:sldMkLst>
          <pc:docMk/>
          <pc:sldMk cId="2142898879" sldId="917"/>
        </pc:sldMkLst>
        <pc:graphicFrameChg chg="mod">
          <ac:chgData name="Vanraden, Paul" userId="91602886-fe7f-4860-9714-56e67139aa92" providerId="ADAL" clId="{B73D3604-F9C9-477D-AFA0-5EF797B23A34}" dt="2022-06-03T15:35:27.834" v="441" actId="113"/>
          <ac:graphicFrameMkLst>
            <pc:docMk/>
            <pc:sldMk cId="2142898879" sldId="917"/>
            <ac:graphicFrameMk id="6" creationId="{9286D9FD-4082-4E67-89C1-2EB5B063F5DB}"/>
          </ac:graphicFrameMkLst>
        </pc:graphicFrameChg>
        <pc:picChg chg="mod">
          <ac:chgData name="Vanraden, Paul" userId="91602886-fe7f-4860-9714-56e67139aa92" providerId="ADAL" clId="{B73D3604-F9C9-477D-AFA0-5EF797B23A34}" dt="2022-06-03T15:36:05.872" v="442" actId="14100"/>
          <ac:picMkLst>
            <pc:docMk/>
            <pc:sldMk cId="2142898879" sldId="917"/>
            <ac:picMk id="3" creationId="{122E9D8A-4697-49E4-A09A-80A3C3E70074}"/>
          </ac:picMkLst>
        </pc:picChg>
      </pc:sldChg>
      <pc:sldChg chg="modSp mod">
        <pc:chgData name="Vanraden, Paul" userId="91602886-fe7f-4860-9714-56e67139aa92" providerId="ADAL" clId="{B73D3604-F9C9-477D-AFA0-5EF797B23A34}" dt="2022-06-03T15:54:40.779" v="551" actId="207"/>
        <pc:sldMkLst>
          <pc:docMk/>
          <pc:sldMk cId="647981386" sldId="918"/>
        </pc:sldMkLst>
        <pc:spChg chg="mod">
          <ac:chgData name="Vanraden, Paul" userId="91602886-fe7f-4860-9714-56e67139aa92" providerId="ADAL" clId="{B73D3604-F9C9-477D-AFA0-5EF797B23A34}" dt="2022-06-03T15:54:40.779" v="551" actId="207"/>
          <ac:spMkLst>
            <pc:docMk/>
            <pc:sldMk cId="647981386" sldId="918"/>
            <ac:spMk id="3" creationId="{6A3371BD-4035-47F5-8B94-663968D1DB29}"/>
          </ac:spMkLst>
        </pc:spChg>
      </pc:sldChg>
      <pc:sldChg chg="modSp mod">
        <pc:chgData name="Vanraden, Paul" userId="91602886-fe7f-4860-9714-56e67139aa92" providerId="ADAL" clId="{B73D3604-F9C9-477D-AFA0-5EF797B23A34}" dt="2022-06-03T15:57:08.227" v="563" actId="207"/>
        <pc:sldMkLst>
          <pc:docMk/>
          <pc:sldMk cId="4182628301" sldId="919"/>
        </pc:sldMkLst>
        <pc:spChg chg="mod">
          <ac:chgData name="Vanraden, Paul" userId="91602886-fe7f-4860-9714-56e67139aa92" providerId="ADAL" clId="{B73D3604-F9C9-477D-AFA0-5EF797B23A34}" dt="2022-06-03T15:57:08.227" v="563" actId="207"/>
          <ac:spMkLst>
            <pc:docMk/>
            <pc:sldMk cId="4182628301" sldId="919"/>
            <ac:spMk id="3" creationId="{105739F5-2BB7-4988-8AF2-B3753F67DB10}"/>
          </ac:spMkLst>
        </pc:spChg>
      </pc:sldChg>
      <pc:sldChg chg="modSp mod">
        <pc:chgData name="Vanraden, Paul" userId="91602886-fe7f-4860-9714-56e67139aa92" providerId="ADAL" clId="{B73D3604-F9C9-477D-AFA0-5EF797B23A34}" dt="2022-06-03T15:34:18.815" v="439" actId="207"/>
        <pc:sldMkLst>
          <pc:docMk/>
          <pc:sldMk cId="415194352" sldId="920"/>
        </pc:sldMkLst>
        <pc:spChg chg="mod">
          <ac:chgData name="Vanraden, Paul" userId="91602886-fe7f-4860-9714-56e67139aa92" providerId="ADAL" clId="{B73D3604-F9C9-477D-AFA0-5EF797B23A34}" dt="2022-06-03T15:34:18.815" v="439" actId="207"/>
          <ac:spMkLst>
            <pc:docMk/>
            <pc:sldMk cId="415194352" sldId="920"/>
            <ac:spMk id="3" creationId="{A7595313-A1D4-4340-8AE9-2D0CC06D0E48}"/>
          </ac:spMkLst>
        </pc:spChg>
        <pc:graphicFrameChg chg="modGraphic">
          <ac:chgData name="Vanraden, Paul" userId="91602886-fe7f-4860-9714-56e67139aa92" providerId="ADAL" clId="{B73D3604-F9C9-477D-AFA0-5EF797B23A34}" dt="2022-06-03T15:33:22.003" v="437" actId="14734"/>
          <ac:graphicFrameMkLst>
            <pc:docMk/>
            <pc:sldMk cId="415194352" sldId="920"/>
            <ac:graphicFrameMk id="5" creationId="{3AAD4B5B-7C5C-478D-821A-063C18456708}"/>
          </ac:graphicFrameMkLst>
        </pc:graphicFrameChg>
      </pc:sldChg>
      <pc:sldChg chg="modSp">
        <pc:chgData name="Vanraden, Paul" userId="91602886-fe7f-4860-9714-56e67139aa92" providerId="ADAL" clId="{B73D3604-F9C9-477D-AFA0-5EF797B23A34}" dt="2022-06-03T15:31:11.516" v="435" actId="113"/>
        <pc:sldMkLst>
          <pc:docMk/>
          <pc:sldMk cId="1260294452" sldId="921"/>
        </pc:sldMkLst>
        <pc:graphicFrameChg chg="mod">
          <ac:chgData name="Vanraden, Paul" userId="91602886-fe7f-4860-9714-56e67139aa92" providerId="ADAL" clId="{B73D3604-F9C9-477D-AFA0-5EF797B23A34}" dt="2022-06-03T15:31:11.516" v="435" actId="113"/>
          <ac:graphicFrameMkLst>
            <pc:docMk/>
            <pc:sldMk cId="1260294452" sldId="921"/>
            <ac:graphicFrameMk id="6" creationId="{9286D9FD-4082-4E67-89C1-2EB5B063F5DB}"/>
          </ac:graphicFrameMkLst>
        </pc:graphicFrameChg>
      </pc:sldChg>
      <pc:sldChg chg="addSp modSp mod">
        <pc:chgData name="Vanraden, Paul" userId="91602886-fe7f-4860-9714-56e67139aa92" providerId="ADAL" clId="{B73D3604-F9C9-477D-AFA0-5EF797B23A34}" dt="2022-06-03T18:08:32.898" v="1145"/>
        <pc:sldMkLst>
          <pc:docMk/>
          <pc:sldMk cId="2504710944" sldId="922"/>
        </pc:sldMkLst>
        <pc:spChg chg="mod">
          <ac:chgData name="Vanraden, Paul" userId="91602886-fe7f-4860-9714-56e67139aa92" providerId="ADAL" clId="{B73D3604-F9C9-477D-AFA0-5EF797B23A34}" dt="2022-06-03T16:02:29.290" v="606" actId="20577"/>
          <ac:spMkLst>
            <pc:docMk/>
            <pc:sldMk cId="2504710944" sldId="922"/>
            <ac:spMk id="3" creationId="{B5BCE2D7-4D26-4CC3-B01C-2E5C3D257668}"/>
          </ac:spMkLst>
        </pc:spChg>
        <pc:picChg chg="add mod">
          <ac:chgData name="Vanraden, Paul" userId="91602886-fe7f-4860-9714-56e67139aa92" providerId="ADAL" clId="{B73D3604-F9C9-477D-AFA0-5EF797B23A34}" dt="2022-06-03T18:08:32.898" v="1145"/>
          <ac:picMkLst>
            <pc:docMk/>
            <pc:sldMk cId="2504710944" sldId="922"/>
            <ac:picMk id="4" creationId="{F2802ACA-EBD2-41E5-B973-1BAED2F31B1F}"/>
          </ac:picMkLst>
        </pc:picChg>
      </pc:sldChg>
      <pc:sldChg chg="addSp delSp modSp new mod ord">
        <pc:chgData name="Vanraden, Paul" userId="91602886-fe7f-4860-9714-56e67139aa92" providerId="ADAL" clId="{B73D3604-F9C9-477D-AFA0-5EF797B23A34}" dt="2022-05-19T17:20:05.226" v="274" actId="20577"/>
        <pc:sldMkLst>
          <pc:docMk/>
          <pc:sldMk cId="566474174" sldId="923"/>
        </pc:sldMkLst>
        <pc:spChg chg="mod">
          <ac:chgData name="Vanraden, Paul" userId="91602886-fe7f-4860-9714-56e67139aa92" providerId="ADAL" clId="{B73D3604-F9C9-477D-AFA0-5EF797B23A34}" dt="2022-05-19T17:20:05.226" v="274" actId="20577"/>
          <ac:spMkLst>
            <pc:docMk/>
            <pc:sldMk cId="566474174" sldId="923"/>
            <ac:spMk id="2" creationId="{3057DB85-47C7-497A-883F-B05800DEB02C}"/>
          </ac:spMkLst>
        </pc:spChg>
        <pc:spChg chg="del">
          <ac:chgData name="Vanraden, Paul" userId="91602886-fe7f-4860-9714-56e67139aa92" providerId="ADAL" clId="{B73D3604-F9C9-477D-AFA0-5EF797B23A34}" dt="2022-05-19T15:47:35.218" v="43"/>
          <ac:spMkLst>
            <pc:docMk/>
            <pc:sldMk cId="566474174" sldId="923"/>
            <ac:spMk id="3" creationId="{DF81C0BE-2C45-4B76-8AFF-54BE22AF571F}"/>
          </ac:spMkLst>
        </pc:spChg>
        <pc:spChg chg="add mod">
          <ac:chgData name="Vanraden, Paul" userId="91602886-fe7f-4860-9714-56e67139aa92" providerId="ADAL" clId="{B73D3604-F9C9-477D-AFA0-5EF797B23A34}" dt="2022-05-19T15:50:02.013" v="51" actId="1076"/>
          <ac:spMkLst>
            <pc:docMk/>
            <pc:sldMk cId="566474174" sldId="923"/>
            <ac:spMk id="5" creationId="{1EC41342-42A7-486A-BA89-16B1D7EFD0E6}"/>
          </ac:spMkLst>
        </pc:spChg>
        <pc:spChg chg="add mod">
          <ac:chgData name="Vanraden, Paul" userId="91602886-fe7f-4860-9714-56e67139aa92" providerId="ADAL" clId="{B73D3604-F9C9-477D-AFA0-5EF797B23A34}" dt="2022-05-19T15:51:52.831" v="60" actId="1076"/>
          <ac:spMkLst>
            <pc:docMk/>
            <pc:sldMk cId="566474174" sldId="923"/>
            <ac:spMk id="7" creationId="{41BDCB96-2DBB-4001-BFBF-7D203EDC1792}"/>
          </ac:spMkLst>
        </pc:spChg>
        <pc:spChg chg="add mod">
          <ac:chgData name="Vanraden, Paul" userId="91602886-fe7f-4860-9714-56e67139aa92" providerId="ADAL" clId="{B73D3604-F9C9-477D-AFA0-5EF797B23A34}" dt="2022-05-19T15:52:54.847" v="66" actId="1076"/>
          <ac:spMkLst>
            <pc:docMk/>
            <pc:sldMk cId="566474174" sldId="923"/>
            <ac:spMk id="8" creationId="{48F73323-CBA3-42AF-AEBF-FD32FA2960A8}"/>
          </ac:spMkLst>
        </pc:spChg>
        <pc:spChg chg="add mod">
          <ac:chgData name="Vanraden, Paul" userId="91602886-fe7f-4860-9714-56e67139aa92" providerId="ADAL" clId="{B73D3604-F9C9-477D-AFA0-5EF797B23A34}" dt="2022-05-19T15:54:13.568" v="72" actId="1076"/>
          <ac:spMkLst>
            <pc:docMk/>
            <pc:sldMk cId="566474174" sldId="923"/>
            <ac:spMk id="9" creationId="{88F37A63-662F-4F6F-BD1A-62A0ED3AF6F7}"/>
          </ac:spMkLst>
        </pc:spChg>
        <pc:spChg chg="add mod">
          <ac:chgData name="Vanraden, Paul" userId="91602886-fe7f-4860-9714-56e67139aa92" providerId="ADAL" clId="{B73D3604-F9C9-477D-AFA0-5EF797B23A34}" dt="2022-05-19T17:19:44.171" v="268" actId="20577"/>
          <ac:spMkLst>
            <pc:docMk/>
            <pc:sldMk cId="566474174" sldId="923"/>
            <ac:spMk id="10" creationId="{B3E41EAC-0C54-4A36-BB75-F8CE150E2DE8}"/>
          </ac:spMkLst>
        </pc:spChg>
        <pc:spChg chg="add mod">
          <ac:chgData name="Vanraden, Paul" userId="91602886-fe7f-4860-9714-56e67139aa92" providerId="ADAL" clId="{B73D3604-F9C9-477D-AFA0-5EF797B23A34}" dt="2022-05-19T15:57:16.810" v="84" actId="1076"/>
          <ac:spMkLst>
            <pc:docMk/>
            <pc:sldMk cId="566474174" sldId="923"/>
            <ac:spMk id="11" creationId="{AFC56873-9032-4297-89BA-7E8C20EA736F}"/>
          </ac:spMkLst>
        </pc:spChg>
        <pc:spChg chg="add mod">
          <ac:chgData name="Vanraden, Paul" userId="91602886-fe7f-4860-9714-56e67139aa92" providerId="ADAL" clId="{B73D3604-F9C9-477D-AFA0-5EF797B23A34}" dt="2022-05-19T15:59:09.591" v="127" actId="114"/>
          <ac:spMkLst>
            <pc:docMk/>
            <pc:sldMk cId="566474174" sldId="923"/>
            <ac:spMk id="12" creationId="{9B20434E-12E2-4D39-8469-356E8C462E3D}"/>
          </ac:spMkLst>
        </pc:spChg>
        <pc:picChg chg="add mod">
          <ac:chgData name="Vanraden, Paul" userId="91602886-fe7f-4860-9714-56e67139aa92" providerId="ADAL" clId="{B73D3604-F9C9-477D-AFA0-5EF797B23A34}" dt="2022-05-19T15:48:06.061" v="45" actId="14100"/>
          <ac:picMkLst>
            <pc:docMk/>
            <pc:sldMk cId="566474174" sldId="923"/>
            <ac:picMk id="4" creationId="{8D67C2E0-41BF-4F18-9D8E-DFEF2C3C003D}"/>
          </ac:picMkLst>
        </pc:picChg>
        <pc:picChg chg="add del mod">
          <ac:chgData name="Vanraden, Paul" userId="91602886-fe7f-4860-9714-56e67139aa92" providerId="ADAL" clId="{B73D3604-F9C9-477D-AFA0-5EF797B23A34}" dt="2022-05-19T15:51:08.546" v="54" actId="478"/>
          <ac:picMkLst>
            <pc:docMk/>
            <pc:sldMk cId="566474174" sldId="923"/>
            <ac:picMk id="6" creationId="{B592F196-A05A-4333-81BE-ACC20D8B2F32}"/>
          </ac:picMkLst>
        </pc:picChg>
      </pc:sldChg>
      <pc:sldChg chg="new del">
        <pc:chgData name="Vanraden, Paul" userId="91602886-fe7f-4860-9714-56e67139aa92" providerId="ADAL" clId="{B73D3604-F9C9-477D-AFA0-5EF797B23A34}" dt="2022-05-19T17:03:11.567" v="133" actId="680"/>
        <pc:sldMkLst>
          <pc:docMk/>
          <pc:sldMk cId="2373338174" sldId="924"/>
        </pc:sldMkLst>
      </pc:sldChg>
      <pc:sldChg chg="addSp delSp modSp new del mod">
        <pc:chgData name="Vanraden, Paul" userId="91602886-fe7f-4860-9714-56e67139aa92" providerId="ADAL" clId="{B73D3604-F9C9-477D-AFA0-5EF797B23A34}" dt="2022-06-03T15:42:50.281" v="465" actId="47"/>
        <pc:sldMkLst>
          <pc:docMk/>
          <pc:sldMk cId="3367158423" sldId="924"/>
        </pc:sldMkLst>
        <pc:spChg chg="mod">
          <ac:chgData name="Vanraden, Paul" userId="91602886-fe7f-4860-9714-56e67139aa92" providerId="ADAL" clId="{B73D3604-F9C9-477D-AFA0-5EF797B23A34}" dt="2022-05-19T17:17:49.250" v="234" actId="20577"/>
          <ac:spMkLst>
            <pc:docMk/>
            <pc:sldMk cId="3367158423" sldId="924"/>
            <ac:spMk id="2" creationId="{F3A945BC-0987-4BB2-9194-AA26A2B69CF1}"/>
          </ac:spMkLst>
        </pc:spChg>
        <pc:spChg chg="del">
          <ac:chgData name="Vanraden, Paul" userId="91602886-fe7f-4860-9714-56e67139aa92" providerId="ADAL" clId="{B73D3604-F9C9-477D-AFA0-5EF797B23A34}" dt="2022-05-19T17:04:09.744" v="136" actId="1957"/>
          <ac:spMkLst>
            <pc:docMk/>
            <pc:sldMk cId="3367158423" sldId="924"/>
            <ac:spMk id="3" creationId="{6847E223-BCED-45A2-B8E8-65687C040593}"/>
          </ac:spMkLst>
        </pc:spChg>
        <pc:graphicFrameChg chg="add mod">
          <ac:chgData name="Vanraden, Paul" userId="91602886-fe7f-4860-9714-56e67139aa92" providerId="ADAL" clId="{B73D3604-F9C9-477D-AFA0-5EF797B23A34}" dt="2022-05-19T17:18:34.927" v="266" actId="20577"/>
          <ac:graphicFrameMkLst>
            <pc:docMk/>
            <pc:sldMk cId="3367158423" sldId="924"/>
            <ac:graphicFrameMk id="6" creationId="{EA573A0A-EE62-45F1-A9CC-AEFA37EE2EA9}"/>
          </ac:graphicFrameMkLst>
        </pc:graphicFrameChg>
      </pc:sldChg>
      <pc:sldChg chg="addSp modSp mod">
        <pc:chgData name="Vanraden, Paul" userId="91602886-fe7f-4860-9714-56e67139aa92" providerId="ADAL" clId="{B73D3604-F9C9-477D-AFA0-5EF797B23A34}" dt="2022-06-03T15:41:21.108" v="464" actId="27918"/>
        <pc:sldMkLst>
          <pc:docMk/>
          <pc:sldMk cId="2497868670" sldId="925"/>
        </pc:sldMkLst>
        <pc:spChg chg="mod">
          <ac:chgData name="Vanraden, Paul" userId="91602886-fe7f-4860-9714-56e67139aa92" providerId="ADAL" clId="{B73D3604-F9C9-477D-AFA0-5EF797B23A34}" dt="2022-06-03T15:15:09.974" v="372" actId="20577"/>
          <ac:spMkLst>
            <pc:docMk/>
            <pc:sldMk cId="2497868670" sldId="925"/>
            <ac:spMk id="2" creationId="{F3A945BC-0987-4BB2-9194-AA26A2B69CF1}"/>
          </ac:spMkLst>
        </pc:spChg>
        <pc:spChg chg="add mod">
          <ac:chgData name="Vanraden, Paul" userId="91602886-fe7f-4860-9714-56e67139aa92" providerId="ADAL" clId="{B73D3604-F9C9-477D-AFA0-5EF797B23A34}" dt="2022-06-03T15:20:47.663" v="416" actId="14100"/>
          <ac:spMkLst>
            <pc:docMk/>
            <pc:sldMk cId="2497868670" sldId="925"/>
            <ac:spMk id="3" creationId="{E426615E-09F7-47A5-AFF6-92D39B22B9D7}"/>
          </ac:spMkLst>
        </pc:spChg>
        <pc:graphicFrameChg chg="mod">
          <ac:chgData name="Vanraden, Paul" userId="91602886-fe7f-4860-9714-56e67139aa92" providerId="ADAL" clId="{B73D3604-F9C9-477D-AFA0-5EF797B23A34}" dt="2022-06-03T15:10:28.718" v="356" actId="115"/>
          <ac:graphicFrameMkLst>
            <pc:docMk/>
            <pc:sldMk cId="2497868670" sldId="925"/>
            <ac:graphicFrameMk id="6" creationId="{EA573A0A-EE62-45F1-A9CC-AEFA37EE2EA9}"/>
          </ac:graphicFrameMkLst>
        </pc:graphicFrameChg>
      </pc:sldChg>
    </pc:docChg>
  </pc:docChgLst>
  <pc:docChgLst>
    <pc:chgData name="Vanraden, Paul" userId="91602886-fe7f-4860-9714-56e67139aa92" providerId="ADAL" clId="{8AAE9046-9801-4EFF-BE7A-2F52AC127923}"/>
    <pc:docChg chg="custSel modSld">
      <pc:chgData name="Vanraden, Paul" userId="91602886-fe7f-4860-9714-56e67139aa92" providerId="ADAL" clId="{8AAE9046-9801-4EFF-BE7A-2F52AC127923}" dt="2022-06-11T13:53:06.424" v="97" actId="478"/>
      <pc:docMkLst>
        <pc:docMk/>
      </pc:docMkLst>
      <pc:sldChg chg="addSp delSp modSp mod modTransition delAnim modAnim">
        <pc:chgData name="Vanraden, Paul" userId="91602886-fe7f-4860-9714-56e67139aa92" providerId="ADAL" clId="{8AAE9046-9801-4EFF-BE7A-2F52AC127923}" dt="2022-06-11T13:51:42.719" v="83" actId="478"/>
        <pc:sldMkLst>
          <pc:docMk/>
          <pc:sldMk cId="1681285821" sldId="280"/>
        </pc:sldMkLst>
        <pc:picChg chg="add del mod">
          <ac:chgData name="Vanraden, Paul" userId="91602886-fe7f-4860-9714-56e67139aa92" providerId="ADAL" clId="{8AAE9046-9801-4EFF-BE7A-2F52AC127923}" dt="2022-06-10T13:52:58.322" v="80"/>
          <ac:picMkLst>
            <pc:docMk/>
            <pc:sldMk cId="1681285821" sldId="280"/>
            <ac:picMk id="3" creationId="{CAC76F20-2CB2-B5F4-1F0B-76CCEB4A504A}"/>
          </ac:picMkLst>
        </pc:picChg>
        <pc:picChg chg="add del mod">
          <ac:chgData name="Vanraden, Paul" userId="91602886-fe7f-4860-9714-56e67139aa92" providerId="ADAL" clId="{8AAE9046-9801-4EFF-BE7A-2F52AC127923}" dt="2022-06-11T13:51:42.719" v="83" actId="478"/>
          <ac:picMkLst>
            <pc:docMk/>
            <pc:sldMk cId="1681285821" sldId="280"/>
            <ac:picMk id="5" creationId="{A5FF8620-3502-F5BA-62EC-B026AD39AF3D}"/>
          </ac:picMkLst>
        </pc:picChg>
      </pc:sldChg>
      <pc:sldChg chg="addSp delSp modSp mod modTransition delAnim modAnim">
        <pc:chgData name="Vanraden, Paul" userId="91602886-fe7f-4860-9714-56e67139aa92" providerId="ADAL" clId="{8AAE9046-9801-4EFF-BE7A-2F52AC127923}" dt="2022-06-11T13:53:06.424" v="97" actId="478"/>
        <pc:sldMkLst>
          <pc:docMk/>
          <pc:sldMk cId="0" sldId="316"/>
        </pc:sldMkLst>
        <pc:spChg chg="mod">
          <ac:chgData name="Vanraden, Paul" userId="91602886-fe7f-4860-9714-56e67139aa92" providerId="ADAL" clId="{8AAE9046-9801-4EFF-BE7A-2F52AC127923}" dt="2022-06-08T13:08:38.441" v="59" actId="20577"/>
          <ac:spMkLst>
            <pc:docMk/>
            <pc:sldMk cId="0" sldId="316"/>
            <ac:spMk id="16" creationId="{D6EF4CD0-8729-4257-AE1C-92DEE3C320F8}"/>
          </ac:spMkLst>
        </pc:spChg>
        <pc:picChg chg="add del mod">
          <ac:chgData name="Vanraden, Paul" userId="91602886-fe7f-4860-9714-56e67139aa92" providerId="ADAL" clId="{8AAE9046-9801-4EFF-BE7A-2F52AC127923}" dt="2022-06-10T13:45:30.674" v="77" actId="478"/>
          <ac:picMkLst>
            <pc:docMk/>
            <pc:sldMk cId="0" sldId="316"/>
            <ac:picMk id="2" creationId="{9FC55531-050A-D530-CF4D-DADDF8B71198}"/>
          </ac:picMkLst>
        </pc:picChg>
        <pc:picChg chg="add del mod">
          <ac:chgData name="Vanraden, Paul" userId="91602886-fe7f-4860-9714-56e67139aa92" providerId="ADAL" clId="{8AAE9046-9801-4EFF-BE7A-2F52AC127923}" dt="2022-06-10T13:52:58.322" v="80"/>
          <ac:picMkLst>
            <pc:docMk/>
            <pc:sldMk cId="0" sldId="316"/>
            <ac:picMk id="3" creationId="{D40D3A4E-A763-EBE0-4ADD-FBAFD3902C91}"/>
          </ac:picMkLst>
        </pc:picChg>
        <pc:picChg chg="add del mod">
          <ac:chgData name="Vanraden, Paul" userId="91602886-fe7f-4860-9714-56e67139aa92" providerId="ADAL" clId="{8AAE9046-9801-4EFF-BE7A-2F52AC127923}" dt="2022-06-11T13:53:06.424" v="97" actId="478"/>
          <ac:picMkLst>
            <pc:docMk/>
            <pc:sldMk cId="0" sldId="316"/>
            <ac:picMk id="6" creationId="{F32FC0FB-A7CD-14E2-4D5D-39FE82AE117D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1:49.636" v="84" actId="478"/>
        <pc:sldMkLst>
          <pc:docMk/>
          <pc:sldMk cId="1147292469" sldId="600"/>
        </pc:sldMkLst>
        <pc:picChg chg="add del mod">
          <ac:chgData name="Vanraden, Paul" userId="91602886-fe7f-4860-9714-56e67139aa92" providerId="ADAL" clId="{8AAE9046-9801-4EFF-BE7A-2F52AC127923}" dt="2022-06-11T13:51:49.636" v="84" actId="478"/>
          <ac:picMkLst>
            <pc:docMk/>
            <pc:sldMk cId="1147292469" sldId="600"/>
            <ac:picMk id="4" creationId="{1878F134-1B3D-F96A-C95A-918A48FC4A75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3:02.728" v="96" actId="478"/>
        <pc:sldMkLst>
          <pc:docMk/>
          <pc:sldMk cId="3552052440" sldId="912"/>
        </pc:sldMkLst>
        <pc:spChg chg="mod">
          <ac:chgData name="Vanraden, Paul" userId="91602886-fe7f-4860-9714-56e67139aa92" providerId="ADAL" clId="{8AAE9046-9801-4EFF-BE7A-2F52AC127923}" dt="2022-06-08T13:11:47.984" v="63" actId="6549"/>
          <ac:spMkLst>
            <pc:docMk/>
            <pc:sldMk cId="3552052440" sldId="912"/>
            <ac:spMk id="3" creationId="{2EB63388-1348-411D-BCFD-39222C285F9C}"/>
          </ac:spMkLst>
        </pc:spChg>
        <pc:picChg chg="add del mod">
          <ac:chgData name="Vanraden, Paul" userId="91602886-fe7f-4860-9714-56e67139aa92" providerId="ADAL" clId="{8AAE9046-9801-4EFF-BE7A-2F52AC127923}" dt="2022-06-10T13:45:22.753" v="76" actId="478"/>
          <ac:picMkLst>
            <pc:docMk/>
            <pc:sldMk cId="3552052440" sldId="912"/>
            <ac:picMk id="4" creationId="{614F9FA7-DA8E-AC47-E329-D3FD971888E4}"/>
          </ac:picMkLst>
        </pc:picChg>
        <pc:picChg chg="add del mod">
          <ac:chgData name="Vanraden, Paul" userId="91602886-fe7f-4860-9714-56e67139aa92" providerId="ADAL" clId="{8AAE9046-9801-4EFF-BE7A-2F52AC127923}" dt="2022-06-11T13:53:02.728" v="96" actId="478"/>
          <ac:picMkLst>
            <pc:docMk/>
            <pc:sldMk cId="3552052440" sldId="912"/>
            <ac:picMk id="6" creationId="{98101DDC-FBA8-4AC8-A2E3-DECAB568EDA6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40.478" v="92" actId="478"/>
        <pc:sldMkLst>
          <pc:docMk/>
          <pc:sldMk cId="175975559" sldId="913"/>
        </pc:sldMkLst>
        <pc:spChg chg="mod">
          <ac:chgData name="Vanraden, Paul" userId="91602886-fe7f-4860-9714-56e67139aa92" providerId="ADAL" clId="{8AAE9046-9801-4EFF-BE7A-2F52AC127923}" dt="2022-06-08T12:58:07.774" v="41" actId="20578"/>
          <ac:spMkLst>
            <pc:docMk/>
            <pc:sldMk cId="175975559" sldId="913"/>
            <ac:spMk id="3" creationId="{F5CBB500-8A2D-4A79-8B88-17E5BC52385D}"/>
          </ac:spMkLst>
        </pc:spChg>
        <pc:picChg chg="add del mod">
          <ac:chgData name="Vanraden, Paul" userId="91602886-fe7f-4860-9714-56e67139aa92" providerId="ADAL" clId="{8AAE9046-9801-4EFF-BE7A-2F52AC127923}" dt="2022-06-11T13:52:40.478" v="92" actId="478"/>
          <ac:picMkLst>
            <pc:docMk/>
            <pc:sldMk cId="175975559" sldId="913"/>
            <ac:picMk id="4" creationId="{8148025D-CC40-7A29-CF7F-56635D885BB2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06.947" v="87" actId="478"/>
        <pc:sldMkLst>
          <pc:docMk/>
          <pc:sldMk cId="2739575523" sldId="915"/>
        </pc:sldMkLst>
        <pc:picChg chg="add del mod">
          <ac:chgData name="Vanraden, Paul" userId="91602886-fe7f-4860-9714-56e67139aa92" providerId="ADAL" clId="{8AAE9046-9801-4EFF-BE7A-2F52AC127923}" dt="2022-06-11T13:52:06.947" v="87" actId="478"/>
          <ac:picMkLst>
            <pc:docMk/>
            <pc:sldMk cId="2739575523" sldId="915"/>
            <ac:picMk id="6" creationId="{E19D8D40-9DDE-C5A7-B72A-91CDB8E19E2D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1:56.242" v="85" actId="478"/>
        <pc:sldMkLst>
          <pc:docMk/>
          <pc:sldMk cId="2305125732" sldId="916"/>
        </pc:sldMkLst>
        <pc:spChg chg="mod">
          <ac:chgData name="Vanraden, Paul" userId="91602886-fe7f-4860-9714-56e67139aa92" providerId="ADAL" clId="{8AAE9046-9801-4EFF-BE7A-2F52AC127923}" dt="2022-06-09T12:48:15.211" v="74" actId="20578"/>
          <ac:spMkLst>
            <pc:docMk/>
            <pc:sldMk cId="2305125732" sldId="916"/>
            <ac:spMk id="3" creationId="{76E7BDF3-440B-4EAC-BE9F-3A226D3B465E}"/>
          </ac:spMkLst>
        </pc:spChg>
        <pc:picChg chg="add del mod">
          <ac:chgData name="Vanraden, Paul" userId="91602886-fe7f-4860-9714-56e67139aa92" providerId="ADAL" clId="{8AAE9046-9801-4EFF-BE7A-2F52AC127923}" dt="2022-06-11T13:51:56.242" v="85" actId="478"/>
          <ac:picMkLst>
            <pc:docMk/>
            <pc:sldMk cId="2305125732" sldId="916"/>
            <ac:picMk id="4" creationId="{CE7AACCF-A8BE-52BE-B0DD-4F41E4F5036B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50.967" v="93" actId="478"/>
        <pc:sldMkLst>
          <pc:docMk/>
          <pc:sldMk cId="2142898879" sldId="917"/>
        </pc:sldMkLst>
        <pc:picChg chg="add del mod">
          <ac:chgData name="Vanraden, Paul" userId="91602886-fe7f-4860-9714-56e67139aa92" providerId="ADAL" clId="{8AAE9046-9801-4EFF-BE7A-2F52AC127923}" dt="2022-06-11T13:52:50.967" v="93" actId="478"/>
          <ac:picMkLst>
            <pc:docMk/>
            <pc:sldMk cId="2142898879" sldId="917"/>
            <ac:picMk id="4" creationId="{655DBD0A-9766-AEA6-C6A1-681F88B8C57F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27.114" v="89" actId="478"/>
        <pc:sldMkLst>
          <pc:docMk/>
          <pc:sldMk cId="647981386" sldId="918"/>
        </pc:sldMkLst>
        <pc:spChg chg="mod">
          <ac:chgData name="Vanraden, Paul" userId="91602886-fe7f-4860-9714-56e67139aa92" providerId="ADAL" clId="{8AAE9046-9801-4EFF-BE7A-2F52AC127923}" dt="2022-06-08T20:35:19.689" v="72" actId="20577"/>
          <ac:spMkLst>
            <pc:docMk/>
            <pc:sldMk cId="647981386" sldId="918"/>
            <ac:spMk id="3" creationId="{6A3371BD-4035-47F5-8B94-663968D1DB29}"/>
          </ac:spMkLst>
        </pc:spChg>
        <pc:picChg chg="add del mod">
          <ac:chgData name="Vanraden, Paul" userId="91602886-fe7f-4860-9714-56e67139aa92" providerId="ADAL" clId="{8AAE9046-9801-4EFF-BE7A-2F52AC127923}" dt="2022-06-11T13:52:27.114" v="89" actId="478"/>
          <ac:picMkLst>
            <pc:docMk/>
            <pc:sldMk cId="647981386" sldId="918"/>
            <ac:picMk id="4" creationId="{B66B82AD-C63B-D175-9EF6-8E49E00CC446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19.472" v="88" actId="478"/>
        <pc:sldMkLst>
          <pc:docMk/>
          <pc:sldMk cId="4182628301" sldId="919"/>
        </pc:sldMkLst>
        <pc:spChg chg="mod">
          <ac:chgData name="Vanraden, Paul" userId="91602886-fe7f-4860-9714-56e67139aa92" providerId="ADAL" clId="{8AAE9046-9801-4EFF-BE7A-2F52AC127923}" dt="2022-06-08T13:03:35.464" v="56" actId="20577"/>
          <ac:spMkLst>
            <pc:docMk/>
            <pc:sldMk cId="4182628301" sldId="919"/>
            <ac:spMk id="3" creationId="{105739F5-2BB7-4988-8AF2-B3753F67DB10}"/>
          </ac:spMkLst>
        </pc:spChg>
        <pc:picChg chg="add del mod">
          <ac:chgData name="Vanraden, Paul" userId="91602886-fe7f-4860-9714-56e67139aa92" providerId="ADAL" clId="{8AAE9046-9801-4EFF-BE7A-2F52AC127923}" dt="2022-06-11T13:52:19.472" v="88" actId="478"/>
          <ac:picMkLst>
            <pc:docMk/>
            <pc:sldMk cId="4182628301" sldId="919"/>
            <ac:picMk id="4" creationId="{59225E4D-947D-E296-7410-5E7261FCDC50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55.314" v="94" actId="478"/>
        <pc:sldMkLst>
          <pc:docMk/>
          <pc:sldMk cId="415194352" sldId="920"/>
        </pc:sldMkLst>
        <pc:spChg chg="mod">
          <ac:chgData name="Vanraden, Paul" userId="91602886-fe7f-4860-9714-56e67139aa92" providerId="ADAL" clId="{8AAE9046-9801-4EFF-BE7A-2F52AC127923}" dt="2022-06-08T12:53:04.790" v="17" actId="20577"/>
          <ac:spMkLst>
            <pc:docMk/>
            <pc:sldMk cId="415194352" sldId="920"/>
            <ac:spMk id="2" creationId="{6690E681-74D3-439F-B5F2-CA2423FBD061}"/>
          </ac:spMkLst>
        </pc:spChg>
        <pc:picChg chg="add del mod">
          <ac:chgData name="Vanraden, Paul" userId="91602886-fe7f-4860-9714-56e67139aa92" providerId="ADAL" clId="{8AAE9046-9801-4EFF-BE7A-2F52AC127923}" dt="2022-06-11T13:52:55.314" v="94" actId="478"/>
          <ac:picMkLst>
            <pc:docMk/>
            <pc:sldMk cId="415194352" sldId="920"/>
            <ac:picMk id="4" creationId="{80B60278-F6F3-7389-5DFC-39B35606A9B3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58.879" v="95" actId="478"/>
        <pc:sldMkLst>
          <pc:docMk/>
          <pc:sldMk cId="1260294452" sldId="921"/>
        </pc:sldMkLst>
        <pc:picChg chg="add del mod">
          <ac:chgData name="Vanraden, Paul" userId="91602886-fe7f-4860-9714-56e67139aa92" providerId="ADAL" clId="{8AAE9046-9801-4EFF-BE7A-2F52AC127923}" dt="2022-06-11T13:52:58.879" v="95" actId="478"/>
          <ac:picMkLst>
            <pc:docMk/>
            <pc:sldMk cId="1260294452" sldId="921"/>
            <ac:picMk id="3" creationId="{2DB92972-0A76-2026-F86E-D669A5E4DC3C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01.282" v="86" actId="478"/>
        <pc:sldMkLst>
          <pc:docMk/>
          <pc:sldMk cId="2504710944" sldId="922"/>
        </pc:sldMkLst>
        <pc:picChg chg="add del mod">
          <ac:chgData name="Vanraden, Paul" userId="91602886-fe7f-4860-9714-56e67139aa92" providerId="ADAL" clId="{8AAE9046-9801-4EFF-BE7A-2F52AC127923}" dt="2022-06-11T13:52:01.282" v="86" actId="478"/>
          <ac:picMkLst>
            <pc:docMk/>
            <pc:sldMk cId="2504710944" sldId="922"/>
            <ac:picMk id="5" creationId="{2BC9BAC2-A97D-1CEA-EF92-D7B71C9A5578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30.734" v="90" actId="478"/>
        <pc:sldMkLst>
          <pc:docMk/>
          <pc:sldMk cId="566474174" sldId="923"/>
        </pc:sldMkLst>
        <pc:picChg chg="add del mod">
          <ac:chgData name="Vanraden, Paul" userId="91602886-fe7f-4860-9714-56e67139aa92" providerId="ADAL" clId="{8AAE9046-9801-4EFF-BE7A-2F52AC127923}" dt="2022-06-11T13:52:30.734" v="90" actId="478"/>
          <ac:picMkLst>
            <pc:docMk/>
            <pc:sldMk cId="566474174" sldId="923"/>
            <ac:picMk id="3" creationId="{2F35D122-652D-26C1-7651-B2EFDB31C954}"/>
          </ac:picMkLst>
        </pc:picChg>
      </pc:sldChg>
      <pc:sldChg chg="addSp delSp modSp mod modTransition delAnim">
        <pc:chgData name="Vanraden, Paul" userId="91602886-fe7f-4860-9714-56e67139aa92" providerId="ADAL" clId="{8AAE9046-9801-4EFF-BE7A-2F52AC127923}" dt="2022-06-11T13:52:35.776" v="91" actId="478"/>
        <pc:sldMkLst>
          <pc:docMk/>
          <pc:sldMk cId="2497868670" sldId="925"/>
        </pc:sldMkLst>
        <pc:graphicFrameChg chg="mod">
          <ac:chgData name="Vanraden, Paul" userId="91602886-fe7f-4860-9714-56e67139aa92" providerId="ADAL" clId="{8AAE9046-9801-4EFF-BE7A-2F52AC127923}" dt="2022-06-08T20:37:10.698" v="73" actId="207"/>
          <ac:graphicFrameMkLst>
            <pc:docMk/>
            <pc:sldMk cId="2497868670" sldId="925"/>
            <ac:graphicFrameMk id="6" creationId="{EA573A0A-EE62-45F1-A9CC-AEFA37EE2EA9}"/>
          </ac:graphicFrameMkLst>
        </pc:graphicFrameChg>
        <pc:picChg chg="add del mod">
          <ac:chgData name="Vanraden, Paul" userId="91602886-fe7f-4860-9714-56e67139aa92" providerId="ADAL" clId="{8AAE9046-9801-4EFF-BE7A-2F52AC127923}" dt="2022-06-11T13:52:35.776" v="91" actId="478"/>
          <ac:picMkLst>
            <pc:docMk/>
            <pc:sldMk cId="2497868670" sldId="925"/>
            <ac:picMk id="4" creationId="{B1C447C8-C8BA-E78C-344D-CD85CBE8F642}"/>
          </ac:picMkLst>
        </pc:picChg>
      </pc:sldChg>
    </pc:docChg>
  </pc:docChgLst>
  <pc:docChgLst>
    <pc:chgData name="Vanraden, Paul" userId="91602886-fe7f-4860-9714-56e67139aa92" providerId="ADAL" clId="{B6B6DACC-C5BA-402F-8835-38A559A1C837}"/>
    <pc:docChg chg="modSld sldOrd">
      <pc:chgData name="Vanraden, Paul" userId="91602886-fe7f-4860-9714-56e67139aa92" providerId="ADAL" clId="{B6B6DACC-C5BA-402F-8835-38A559A1C837}" dt="2022-05-21T22:14:42.629" v="78" actId="20577"/>
      <pc:docMkLst>
        <pc:docMk/>
      </pc:docMkLst>
      <pc:sldChg chg="modSp mod">
        <pc:chgData name="Vanraden, Paul" userId="91602886-fe7f-4860-9714-56e67139aa92" providerId="ADAL" clId="{B6B6DACC-C5BA-402F-8835-38A559A1C837}" dt="2022-05-21T22:12:23.025" v="65" actId="6549"/>
        <pc:sldMkLst>
          <pc:docMk/>
          <pc:sldMk cId="1681285821" sldId="280"/>
        </pc:sldMkLst>
        <pc:spChg chg="mod">
          <ac:chgData name="Vanraden, Paul" userId="91602886-fe7f-4860-9714-56e67139aa92" providerId="ADAL" clId="{B6B6DACC-C5BA-402F-8835-38A559A1C837}" dt="2022-05-21T22:12:23.025" v="65" actId="6549"/>
          <ac:spMkLst>
            <pc:docMk/>
            <pc:sldMk cId="1681285821" sldId="280"/>
            <ac:spMk id="2" creationId="{00000000-0000-0000-0000-000000000000}"/>
          </ac:spMkLst>
        </pc:spChg>
      </pc:sldChg>
      <pc:sldChg chg="modSp mod ord">
        <pc:chgData name="Vanraden, Paul" userId="91602886-fe7f-4860-9714-56e67139aa92" providerId="ADAL" clId="{B6B6DACC-C5BA-402F-8835-38A559A1C837}" dt="2022-05-21T21:47:59.087" v="30" actId="20577"/>
        <pc:sldMkLst>
          <pc:docMk/>
          <pc:sldMk cId="175975559" sldId="913"/>
        </pc:sldMkLst>
        <pc:spChg chg="mod">
          <ac:chgData name="Vanraden, Paul" userId="91602886-fe7f-4860-9714-56e67139aa92" providerId="ADAL" clId="{B6B6DACC-C5BA-402F-8835-38A559A1C837}" dt="2022-05-21T21:47:59.087" v="30" actId="20577"/>
          <ac:spMkLst>
            <pc:docMk/>
            <pc:sldMk cId="175975559" sldId="913"/>
            <ac:spMk id="3" creationId="{F5CBB500-8A2D-4A79-8B88-17E5BC52385D}"/>
          </ac:spMkLst>
        </pc:spChg>
      </pc:sldChg>
      <pc:sldChg chg="modSp mod">
        <pc:chgData name="Vanraden, Paul" userId="91602886-fe7f-4860-9714-56e67139aa92" providerId="ADAL" clId="{B6B6DACC-C5BA-402F-8835-38A559A1C837}" dt="2022-05-21T22:13:46.385" v="73" actId="20577"/>
        <pc:sldMkLst>
          <pc:docMk/>
          <pc:sldMk cId="2305125732" sldId="916"/>
        </pc:sldMkLst>
        <pc:spChg chg="mod">
          <ac:chgData name="Vanraden, Paul" userId="91602886-fe7f-4860-9714-56e67139aa92" providerId="ADAL" clId="{B6B6DACC-C5BA-402F-8835-38A559A1C837}" dt="2022-05-21T22:13:46.385" v="73" actId="20577"/>
          <ac:spMkLst>
            <pc:docMk/>
            <pc:sldMk cId="2305125732" sldId="916"/>
            <ac:spMk id="3" creationId="{76E7BDF3-440B-4EAC-BE9F-3A226D3B465E}"/>
          </ac:spMkLst>
        </pc:spChg>
      </pc:sldChg>
      <pc:sldChg chg="modSp mod">
        <pc:chgData name="Vanraden, Paul" userId="91602886-fe7f-4860-9714-56e67139aa92" providerId="ADAL" clId="{B6B6DACC-C5BA-402F-8835-38A559A1C837}" dt="2022-05-21T22:14:42.629" v="78" actId="20577"/>
        <pc:sldMkLst>
          <pc:docMk/>
          <pc:sldMk cId="2504710944" sldId="922"/>
        </pc:sldMkLst>
        <pc:spChg chg="mod">
          <ac:chgData name="Vanraden, Paul" userId="91602886-fe7f-4860-9714-56e67139aa92" providerId="ADAL" clId="{B6B6DACC-C5BA-402F-8835-38A559A1C837}" dt="2022-05-21T22:14:42.629" v="78" actId="20577"/>
          <ac:spMkLst>
            <pc:docMk/>
            <pc:sldMk cId="2504710944" sldId="922"/>
            <ac:spMk id="3" creationId="{B5BCE2D7-4D26-4CC3-B01C-2E5C3D257668}"/>
          </ac:spMkLst>
        </pc:spChg>
      </pc:sldChg>
      <pc:sldChg chg="modSp mod">
        <pc:chgData name="Vanraden, Paul" userId="91602886-fe7f-4860-9714-56e67139aa92" providerId="ADAL" clId="{B6B6DACC-C5BA-402F-8835-38A559A1C837}" dt="2022-05-21T22:10:35.686" v="63" actId="20577"/>
        <pc:sldMkLst>
          <pc:docMk/>
          <pc:sldMk cId="566474174" sldId="923"/>
        </pc:sldMkLst>
        <pc:spChg chg="mod">
          <ac:chgData name="Vanraden, Paul" userId="91602886-fe7f-4860-9714-56e67139aa92" providerId="ADAL" clId="{B6B6DACC-C5BA-402F-8835-38A559A1C837}" dt="2022-05-21T22:09:04.491" v="62" actId="20577"/>
          <ac:spMkLst>
            <pc:docMk/>
            <pc:sldMk cId="566474174" sldId="923"/>
            <ac:spMk id="2" creationId="{3057DB85-47C7-497A-883F-B05800DEB02C}"/>
          </ac:spMkLst>
        </pc:spChg>
        <pc:spChg chg="mod">
          <ac:chgData name="Vanraden, Paul" userId="91602886-fe7f-4860-9714-56e67139aa92" providerId="ADAL" clId="{B6B6DACC-C5BA-402F-8835-38A559A1C837}" dt="2022-05-21T22:10:35.686" v="63" actId="20577"/>
          <ac:spMkLst>
            <pc:docMk/>
            <pc:sldMk cId="566474174" sldId="923"/>
            <ac:spMk id="12" creationId="{9B20434E-12E2-4D39-8469-356E8C462E3D}"/>
          </ac:spMkLst>
        </pc:spChg>
      </pc:sldChg>
      <pc:sldChg chg="modSp">
        <pc:chgData name="Vanraden, Paul" userId="91602886-fe7f-4860-9714-56e67139aa92" providerId="ADAL" clId="{B6B6DACC-C5BA-402F-8835-38A559A1C837}" dt="2022-05-21T21:55:52.512" v="48" actId="255"/>
        <pc:sldMkLst>
          <pc:docMk/>
          <pc:sldMk cId="3367158423" sldId="924"/>
        </pc:sldMkLst>
        <pc:graphicFrameChg chg="mod">
          <ac:chgData name="Vanraden, Paul" userId="91602886-fe7f-4860-9714-56e67139aa92" providerId="ADAL" clId="{B6B6DACC-C5BA-402F-8835-38A559A1C837}" dt="2022-05-21T21:55:52.512" v="48" actId="255"/>
          <ac:graphicFrameMkLst>
            <pc:docMk/>
            <pc:sldMk cId="3367158423" sldId="924"/>
            <ac:graphicFrameMk id="6" creationId="{EA573A0A-EE62-45F1-A9CC-AEFA37EE2EA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</a:t>
            </a:r>
            <a:r>
              <a:rPr lang="en-US" dirty="0"/>
              <a:t> of 1</a:t>
            </a:r>
            <a:r>
              <a:rPr lang="en-US" baseline="30000" dirty="0"/>
              <a:t>st</a:t>
            </a:r>
            <a:r>
              <a:rPr lang="en-US" dirty="0"/>
              <a:t> lactation Holstein milk, protein,</a:t>
            </a:r>
            <a:r>
              <a:rPr lang="en-US" baseline="0" dirty="0"/>
              <a:t> and SCS records</a:t>
            </a:r>
          </a:p>
          <a:p>
            <a:pPr>
              <a:defRPr/>
            </a:pPr>
            <a:r>
              <a:rPr lang="en-US" b="1" baseline="0" dirty="0"/>
              <a:t>by birth year</a:t>
            </a:r>
            <a:endParaRPr lang="en-US" b="1" dirty="0"/>
          </a:p>
        </c:rich>
      </c:tx>
      <c:layout>
        <c:manualLayout>
          <c:xMode val="edge"/>
          <c:yMode val="edge"/>
          <c:x val="9.9588649532016044E-2"/>
          <c:y val="1.736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Milk&amp;Fat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Sheet1!$B$2:$B$59</c:f>
              <c:numCache>
                <c:formatCode>General</c:formatCode>
                <c:ptCount val="58"/>
                <c:pt idx="0">
                  <c:v>136999</c:v>
                </c:pt>
                <c:pt idx="1">
                  <c:v>154142</c:v>
                </c:pt>
                <c:pt idx="2">
                  <c:v>164916</c:v>
                </c:pt>
                <c:pt idx="3">
                  <c:v>170247</c:v>
                </c:pt>
                <c:pt idx="4">
                  <c:v>178688</c:v>
                </c:pt>
                <c:pt idx="5">
                  <c:v>187944</c:v>
                </c:pt>
                <c:pt idx="6">
                  <c:v>197970</c:v>
                </c:pt>
                <c:pt idx="7">
                  <c:v>211883</c:v>
                </c:pt>
                <c:pt idx="8">
                  <c:v>223912</c:v>
                </c:pt>
                <c:pt idx="9">
                  <c:v>233971</c:v>
                </c:pt>
                <c:pt idx="10">
                  <c:v>246734</c:v>
                </c:pt>
                <c:pt idx="11">
                  <c:v>255730</c:v>
                </c:pt>
                <c:pt idx="12">
                  <c:v>265654</c:v>
                </c:pt>
                <c:pt idx="13">
                  <c:v>273238</c:v>
                </c:pt>
                <c:pt idx="14">
                  <c:v>294892</c:v>
                </c:pt>
                <c:pt idx="15">
                  <c:v>315346</c:v>
                </c:pt>
                <c:pt idx="16">
                  <c:v>353829</c:v>
                </c:pt>
                <c:pt idx="17">
                  <c:v>395818</c:v>
                </c:pt>
                <c:pt idx="18">
                  <c:v>431681</c:v>
                </c:pt>
                <c:pt idx="19">
                  <c:v>486390</c:v>
                </c:pt>
                <c:pt idx="20">
                  <c:v>539643</c:v>
                </c:pt>
                <c:pt idx="21">
                  <c:v>578772</c:v>
                </c:pt>
                <c:pt idx="22">
                  <c:v>594863</c:v>
                </c:pt>
                <c:pt idx="23">
                  <c:v>609077</c:v>
                </c:pt>
                <c:pt idx="24">
                  <c:v>593984</c:v>
                </c:pt>
                <c:pt idx="25">
                  <c:v>614863</c:v>
                </c:pt>
                <c:pt idx="26">
                  <c:v>637496</c:v>
                </c:pt>
                <c:pt idx="27">
                  <c:v>663502</c:v>
                </c:pt>
                <c:pt idx="28">
                  <c:v>680592</c:v>
                </c:pt>
                <c:pt idx="29">
                  <c:v>690979</c:v>
                </c:pt>
                <c:pt idx="30">
                  <c:v>701026</c:v>
                </c:pt>
                <c:pt idx="31">
                  <c:v>701578</c:v>
                </c:pt>
                <c:pt idx="32">
                  <c:v>678432</c:v>
                </c:pt>
                <c:pt idx="33">
                  <c:v>650730</c:v>
                </c:pt>
                <c:pt idx="34">
                  <c:v>655035</c:v>
                </c:pt>
                <c:pt idx="35">
                  <c:v>639890</c:v>
                </c:pt>
                <c:pt idx="36">
                  <c:v>615866</c:v>
                </c:pt>
                <c:pt idx="37">
                  <c:v>625121</c:v>
                </c:pt>
                <c:pt idx="38">
                  <c:v>618103</c:v>
                </c:pt>
                <c:pt idx="39">
                  <c:v>620293</c:v>
                </c:pt>
                <c:pt idx="40">
                  <c:v>625686</c:v>
                </c:pt>
                <c:pt idx="41">
                  <c:v>620380</c:v>
                </c:pt>
                <c:pt idx="42">
                  <c:v>634475</c:v>
                </c:pt>
                <c:pt idx="43">
                  <c:v>648942</c:v>
                </c:pt>
                <c:pt idx="44">
                  <c:v>685934</c:v>
                </c:pt>
                <c:pt idx="45">
                  <c:v>723624</c:v>
                </c:pt>
                <c:pt idx="46">
                  <c:v>753646</c:v>
                </c:pt>
                <c:pt idx="47">
                  <c:v>768405</c:v>
                </c:pt>
                <c:pt idx="48">
                  <c:v>811452</c:v>
                </c:pt>
                <c:pt idx="49">
                  <c:v>849674</c:v>
                </c:pt>
                <c:pt idx="50">
                  <c:v>855724</c:v>
                </c:pt>
                <c:pt idx="51">
                  <c:v>870116</c:v>
                </c:pt>
                <c:pt idx="52">
                  <c:v>910493</c:v>
                </c:pt>
                <c:pt idx="53">
                  <c:v>916941</c:v>
                </c:pt>
                <c:pt idx="54">
                  <c:v>903297</c:v>
                </c:pt>
                <c:pt idx="55">
                  <c:v>928865</c:v>
                </c:pt>
                <c:pt idx="56">
                  <c:v>913496</c:v>
                </c:pt>
                <c:pt idx="57">
                  <c:v>888573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7-4191-8B6A-9B691E043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Protein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Sheet1!$C$2:$C$59</c:f>
              <c:numCache>
                <c:formatCode>General</c:formatCode>
                <c:ptCount val="58"/>
                <c:pt idx="10">
                  <c:v>486</c:v>
                </c:pt>
                <c:pt idx="11">
                  <c:v>747</c:v>
                </c:pt>
                <c:pt idx="12">
                  <c:v>1080</c:v>
                </c:pt>
                <c:pt idx="13">
                  <c:v>663</c:v>
                </c:pt>
                <c:pt idx="14">
                  <c:v>846</c:v>
                </c:pt>
                <c:pt idx="15">
                  <c:v>5354</c:v>
                </c:pt>
                <c:pt idx="16">
                  <c:v>14265</c:v>
                </c:pt>
                <c:pt idx="17">
                  <c:v>18709</c:v>
                </c:pt>
                <c:pt idx="18">
                  <c:v>34495</c:v>
                </c:pt>
                <c:pt idx="19">
                  <c:v>122275</c:v>
                </c:pt>
                <c:pt idx="20">
                  <c:v>240960</c:v>
                </c:pt>
                <c:pt idx="21">
                  <c:v>377083</c:v>
                </c:pt>
                <c:pt idx="22">
                  <c:v>455422</c:v>
                </c:pt>
                <c:pt idx="23">
                  <c:v>507503</c:v>
                </c:pt>
                <c:pt idx="24">
                  <c:v>537498</c:v>
                </c:pt>
                <c:pt idx="25">
                  <c:v>570073</c:v>
                </c:pt>
                <c:pt idx="26">
                  <c:v>595719</c:v>
                </c:pt>
                <c:pt idx="27">
                  <c:v>626370</c:v>
                </c:pt>
                <c:pt idx="28">
                  <c:v>646471</c:v>
                </c:pt>
                <c:pt idx="29">
                  <c:v>656617</c:v>
                </c:pt>
                <c:pt idx="30">
                  <c:v>665774</c:v>
                </c:pt>
                <c:pt idx="31">
                  <c:v>665406</c:v>
                </c:pt>
                <c:pt idx="32">
                  <c:v>642157</c:v>
                </c:pt>
                <c:pt idx="33">
                  <c:v>617139</c:v>
                </c:pt>
                <c:pt idx="34">
                  <c:v>625064</c:v>
                </c:pt>
                <c:pt idx="35">
                  <c:v>639382</c:v>
                </c:pt>
                <c:pt idx="36">
                  <c:v>615866</c:v>
                </c:pt>
                <c:pt idx="37">
                  <c:v>625120</c:v>
                </c:pt>
                <c:pt idx="38">
                  <c:v>618102</c:v>
                </c:pt>
                <c:pt idx="39">
                  <c:v>620293</c:v>
                </c:pt>
                <c:pt idx="40">
                  <c:v>625686</c:v>
                </c:pt>
                <c:pt idx="41">
                  <c:v>620379</c:v>
                </c:pt>
                <c:pt idx="42">
                  <c:v>634475</c:v>
                </c:pt>
                <c:pt idx="43">
                  <c:v>648937</c:v>
                </c:pt>
                <c:pt idx="44">
                  <c:v>685930</c:v>
                </c:pt>
                <c:pt idx="45">
                  <c:v>723623</c:v>
                </c:pt>
                <c:pt idx="46">
                  <c:v>753643</c:v>
                </c:pt>
                <c:pt idx="47">
                  <c:v>768404</c:v>
                </c:pt>
                <c:pt idx="48">
                  <c:v>811452</c:v>
                </c:pt>
                <c:pt idx="49">
                  <c:v>849674</c:v>
                </c:pt>
                <c:pt idx="50">
                  <c:v>855724</c:v>
                </c:pt>
                <c:pt idx="51">
                  <c:v>870116</c:v>
                </c:pt>
                <c:pt idx="52">
                  <c:v>910493</c:v>
                </c:pt>
                <c:pt idx="53">
                  <c:v>916941</c:v>
                </c:pt>
                <c:pt idx="54">
                  <c:v>903296</c:v>
                </c:pt>
                <c:pt idx="55">
                  <c:v>928865</c:v>
                </c:pt>
                <c:pt idx="56">
                  <c:v>913496</c:v>
                </c:pt>
                <c:pt idx="57">
                  <c:v>888573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7-4191-8B6A-9B691E0436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Sheet1!$D$2:$D$59</c:f>
              <c:numCache>
                <c:formatCode>General</c:formatCode>
                <c:ptCount val="58"/>
                <c:pt idx="24">
                  <c:v>36157</c:v>
                </c:pt>
                <c:pt idx="25">
                  <c:v>181566</c:v>
                </c:pt>
                <c:pt idx="26">
                  <c:v>250526</c:v>
                </c:pt>
                <c:pt idx="27">
                  <c:v>307290</c:v>
                </c:pt>
                <c:pt idx="28">
                  <c:v>360598</c:v>
                </c:pt>
                <c:pt idx="29">
                  <c:v>393649</c:v>
                </c:pt>
                <c:pt idx="30">
                  <c:v>497956</c:v>
                </c:pt>
                <c:pt idx="31">
                  <c:v>632003</c:v>
                </c:pt>
                <c:pt idx="32">
                  <c:v>633228</c:v>
                </c:pt>
                <c:pt idx="33">
                  <c:v>610582</c:v>
                </c:pt>
                <c:pt idx="34">
                  <c:v>623126</c:v>
                </c:pt>
                <c:pt idx="35">
                  <c:v>620218</c:v>
                </c:pt>
                <c:pt idx="36">
                  <c:v>601408</c:v>
                </c:pt>
                <c:pt idx="37">
                  <c:v>612540</c:v>
                </c:pt>
                <c:pt idx="38">
                  <c:v>609288</c:v>
                </c:pt>
                <c:pt idx="39">
                  <c:v>614445</c:v>
                </c:pt>
                <c:pt idx="40">
                  <c:v>620032</c:v>
                </c:pt>
                <c:pt idx="41">
                  <c:v>614827</c:v>
                </c:pt>
                <c:pt idx="42">
                  <c:v>629265</c:v>
                </c:pt>
                <c:pt idx="43">
                  <c:v>644397</c:v>
                </c:pt>
                <c:pt idx="44">
                  <c:v>681629</c:v>
                </c:pt>
                <c:pt idx="45">
                  <c:v>720183</c:v>
                </c:pt>
                <c:pt idx="46">
                  <c:v>751020</c:v>
                </c:pt>
                <c:pt idx="47">
                  <c:v>765901</c:v>
                </c:pt>
                <c:pt idx="48">
                  <c:v>809039</c:v>
                </c:pt>
                <c:pt idx="49">
                  <c:v>847757</c:v>
                </c:pt>
                <c:pt idx="50">
                  <c:v>854553</c:v>
                </c:pt>
                <c:pt idx="51">
                  <c:v>868780</c:v>
                </c:pt>
                <c:pt idx="52">
                  <c:v>909081</c:v>
                </c:pt>
                <c:pt idx="53">
                  <c:v>916370</c:v>
                </c:pt>
                <c:pt idx="54">
                  <c:v>902575</c:v>
                </c:pt>
                <c:pt idx="55">
                  <c:v>928089</c:v>
                </c:pt>
                <c:pt idx="56">
                  <c:v>912651</c:v>
                </c:pt>
                <c:pt idx="57">
                  <c:v>887943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7-4191-8B6A-9B691E043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054319"/>
        <c:axId val="1587055567"/>
      </c:lineChart>
      <c:catAx>
        <c:axId val="158705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055567"/>
        <c:crosses val="autoZero"/>
        <c:auto val="1"/>
        <c:lblAlgn val="ctr"/>
        <c:lblOffset val="100"/>
        <c:noMultiLvlLbl val="0"/>
      </c:catAx>
      <c:valAx>
        <c:axId val="158705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05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</a:t>
            </a:r>
            <a:r>
              <a:rPr lang="en-US" dirty="0"/>
              <a:t> of 1</a:t>
            </a:r>
            <a:r>
              <a:rPr lang="en-US" baseline="30000" dirty="0"/>
              <a:t>st</a:t>
            </a:r>
            <a:r>
              <a:rPr lang="en-US" dirty="0"/>
              <a:t> lactation milk-only</a:t>
            </a:r>
            <a:r>
              <a:rPr lang="en-US" baseline="0" dirty="0"/>
              <a:t> records </a:t>
            </a:r>
            <a:r>
              <a:rPr lang="en-US" b="1" baseline="0" dirty="0"/>
              <a:t>by birth year</a:t>
            </a:r>
            <a:endParaRPr lang="en-US" b="1" dirty="0"/>
          </a:p>
        </c:rich>
      </c:tx>
      <c:layout>
        <c:manualLayout>
          <c:xMode val="edge"/>
          <c:yMode val="edge"/>
          <c:x val="9.9588649532016044E-2"/>
          <c:y val="1.736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Milk only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3225</c:v>
                </c:pt>
                <c:pt idx="1">
                  <c:v>13689</c:v>
                </c:pt>
                <c:pt idx="2">
                  <c:v>15820</c:v>
                </c:pt>
                <c:pt idx="3">
                  <c:v>11075</c:v>
                </c:pt>
                <c:pt idx="4">
                  <c:v>9992</c:v>
                </c:pt>
                <c:pt idx="5">
                  <c:v>8440</c:v>
                </c:pt>
                <c:pt idx="6">
                  <c:v>8476</c:v>
                </c:pt>
                <c:pt idx="7">
                  <c:v>9308</c:v>
                </c:pt>
                <c:pt idx="8">
                  <c:v>11135</c:v>
                </c:pt>
                <c:pt idx="9">
                  <c:v>9973</c:v>
                </c:pt>
                <c:pt idx="10">
                  <c:v>9985</c:v>
                </c:pt>
                <c:pt idx="11">
                  <c:v>11586</c:v>
                </c:pt>
                <c:pt idx="12">
                  <c:v>13222</c:v>
                </c:pt>
                <c:pt idx="13">
                  <c:v>17199</c:v>
                </c:pt>
                <c:pt idx="14">
                  <c:v>18065</c:v>
                </c:pt>
                <c:pt idx="15">
                  <c:v>19097</c:v>
                </c:pt>
                <c:pt idx="16">
                  <c:v>17928</c:v>
                </c:pt>
                <c:pt idx="17">
                  <c:v>16274</c:v>
                </c:pt>
                <c:pt idx="18">
                  <c:v>17462</c:v>
                </c:pt>
                <c:pt idx="19">
                  <c:v>16596</c:v>
                </c:pt>
                <c:pt idx="20">
                  <c:v>10981</c:v>
                </c:pt>
                <c:pt idx="21">
                  <c:v>13996</c:v>
                </c:pt>
                <c:pt idx="22">
                  <c:v>15184</c:v>
                </c:pt>
                <c:pt idx="23">
                  <c:v>18621</c:v>
                </c:pt>
                <c:pt idx="24">
                  <c:v>23128</c:v>
                </c:pt>
                <c:pt idx="25">
                  <c:v>29208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7-4191-8B6A-9B691E043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7054319"/>
        <c:axId val="158705556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1994</c:v>
                      </c:pt>
                      <c:pt idx="1">
                        <c:v>1995</c:v>
                      </c:pt>
                      <c:pt idx="2">
                        <c:v>1996</c:v>
                      </c:pt>
                      <c:pt idx="3">
                        <c:v>1997</c:v>
                      </c:pt>
                      <c:pt idx="4">
                        <c:v>1998</c:v>
                      </c:pt>
                      <c:pt idx="5">
                        <c:v>1999</c:v>
                      </c:pt>
                      <c:pt idx="6">
                        <c:v>2000</c:v>
                      </c:pt>
                      <c:pt idx="7">
                        <c:v>2001</c:v>
                      </c:pt>
                      <c:pt idx="8">
                        <c:v>2002</c:v>
                      </c:pt>
                      <c:pt idx="9">
                        <c:v>2003</c:v>
                      </c:pt>
                      <c:pt idx="10">
                        <c:v>2004</c:v>
                      </c:pt>
                      <c:pt idx="11">
                        <c:v>2005</c:v>
                      </c:pt>
                      <c:pt idx="12">
                        <c:v>2006</c:v>
                      </c:pt>
                      <c:pt idx="13">
                        <c:v>2007</c:v>
                      </c:pt>
                      <c:pt idx="14">
                        <c:v>2008</c:v>
                      </c:pt>
                      <c:pt idx="15">
                        <c:v>2009</c:v>
                      </c:pt>
                      <c:pt idx="16">
                        <c:v>2010</c:v>
                      </c:pt>
                      <c:pt idx="17">
                        <c:v>2011</c:v>
                      </c:pt>
                      <c:pt idx="18">
                        <c:v>2012</c:v>
                      </c:pt>
                      <c:pt idx="19">
                        <c:v>2013</c:v>
                      </c:pt>
                      <c:pt idx="20">
                        <c:v>2014</c:v>
                      </c:pt>
                      <c:pt idx="21">
                        <c:v>2015</c:v>
                      </c:pt>
                      <c:pt idx="22">
                        <c:v>2016</c:v>
                      </c:pt>
                      <c:pt idx="23">
                        <c:v>2017</c:v>
                      </c:pt>
                      <c:pt idx="24">
                        <c:v>2018</c:v>
                      </c:pt>
                      <c:pt idx="25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0.8629</c:v>
                      </c:pt>
                      <c:pt idx="1">
                        <c:v>3.6627000000000001</c:v>
                      </c:pt>
                      <c:pt idx="2">
                        <c:v>4.2328799999999998</c:v>
                      </c:pt>
                      <c:pt idx="3">
                        <c:v>2.9632800000000001</c:v>
                      </c:pt>
                      <c:pt idx="4">
                        <c:v>2.6735099999999998</c:v>
                      </c:pt>
                      <c:pt idx="5">
                        <c:v>2.2582499999999999</c:v>
                      </c:pt>
                      <c:pt idx="6">
                        <c:v>2.2678799999999999</c:v>
                      </c:pt>
                      <c:pt idx="7">
                        <c:v>2.4904899999999999</c:v>
                      </c:pt>
                      <c:pt idx="8">
                        <c:v>2.9793400000000001</c:v>
                      </c:pt>
                      <c:pt idx="9">
                        <c:v>2.6684299999999999</c:v>
                      </c:pt>
                      <c:pt idx="10">
                        <c:v>2.67164</c:v>
                      </c:pt>
                      <c:pt idx="11">
                        <c:v>3.1000100000000002</c:v>
                      </c:pt>
                      <c:pt idx="12">
                        <c:v>3.5377399999999999</c:v>
                      </c:pt>
                      <c:pt idx="13">
                        <c:v>4.6018499999999998</c:v>
                      </c:pt>
                      <c:pt idx="14">
                        <c:v>4.8335600000000003</c:v>
                      </c:pt>
                      <c:pt idx="15">
                        <c:v>5.1096899999999996</c:v>
                      </c:pt>
                      <c:pt idx="16">
                        <c:v>4.7968999999999999</c:v>
                      </c:pt>
                      <c:pt idx="17">
                        <c:v>4.3543500000000002</c:v>
                      </c:pt>
                      <c:pt idx="18">
                        <c:v>4.6722200000000003</c:v>
                      </c:pt>
                      <c:pt idx="19">
                        <c:v>4.4405099999999997</c:v>
                      </c:pt>
                      <c:pt idx="20">
                        <c:v>2.9381300000000001</c:v>
                      </c:pt>
                      <c:pt idx="21">
                        <c:v>3.7448399999999999</c:v>
                      </c:pt>
                      <c:pt idx="22">
                        <c:v>4.06271</c:v>
                      </c:pt>
                      <c:pt idx="23">
                        <c:v>4.9823300000000001</c:v>
                      </c:pt>
                      <c:pt idx="24">
                        <c:v>6.1882400000000004</c:v>
                      </c:pt>
                      <c:pt idx="25">
                        <c:v>7.8150399999999998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657-4191-8B6A-9B691E04362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1994</c:v>
                      </c:pt>
                      <c:pt idx="1">
                        <c:v>1995</c:v>
                      </c:pt>
                      <c:pt idx="2">
                        <c:v>1996</c:v>
                      </c:pt>
                      <c:pt idx="3">
                        <c:v>1997</c:v>
                      </c:pt>
                      <c:pt idx="4">
                        <c:v>1998</c:v>
                      </c:pt>
                      <c:pt idx="5">
                        <c:v>1999</c:v>
                      </c:pt>
                      <c:pt idx="6">
                        <c:v>2000</c:v>
                      </c:pt>
                      <c:pt idx="7">
                        <c:v>2001</c:v>
                      </c:pt>
                      <c:pt idx="8">
                        <c:v>2002</c:v>
                      </c:pt>
                      <c:pt idx="9">
                        <c:v>2003</c:v>
                      </c:pt>
                      <c:pt idx="10">
                        <c:v>2004</c:v>
                      </c:pt>
                      <c:pt idx="11">
                        <c:v>2005</c:v>
                      </c:pt>
                      <c:pt idx="12">
                        <c:v>2006</c:v>
                      </c:pt>
                      <c:pt idx="13">
                        <c:v>2007</c:v>
                      </c:pt>
                      <c:pt idx="14">
                        <c:v>2008</c:v>
                      </c:pt>
                      <c:pt idx="15">
                        <c:v>2009</c:v>
                      </c:pt>
                      <c:pt idx="16">
                        <c:v>2010</c:v>
                      </c:pt>
                      <c:pt idx="17">
                        <c:v>2011</c:v>
                      </c:pt>
                      <c:pt idx="18">
                        <c:v>2012</c:v>
                      </c:pt>
                      <c:pt idx="19">
                        <c:v>2013</c:v>
                      </c:pt>
                      <c:pt idx="20">
                        <c:v>2014</c:v>
                      </c:pt>
                      <c:pt idx="21">
                        <c:v>2015</c:v>
                      </c:pt>
                      <c:pt idx="22">
                        <c:v>2016</c:v>
                      </c:pt>
                      <c:pt idx="23">
                        <c:v>2017</c:v>
                      </c:pt>
                      <c:pt idx="24">
                        <c:v>2018</c:v>
                      </c:pt>
                      <c:pt idx="25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Sheet1!$D$2:$D$27</c15:sqref>
                        </c15:formulaRef>
                      </c:ext>
                    </c:extLst>
                    <c:numCache>
                      <c:formatCode>General</c:formatCode>
                      <c:ptCount val="2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657-4191-8B6A-9B691E043622}"/>
                  </c:ext>
                </c:extLst>
              </c15:ser>
            </c15:filteredLineSeries>
          </c:ext>
        </c:extLst>
      </c:lineChart>
      <c:catAx>
        <c:axId val="158705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055567"/>
        <c:crosses val="autoZero"/>
        <c:auto val="1"/>
        <c:lblAlgn val="ctr"/>
        <c:lblOffset val="100"/>
        <c:noMultiLvlLbl val="0"/>
      </c:catAx>
      <c:valAx>
        <c:axId val="158705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05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Historical trends in </a:t>
            </a:r>
            <a:r>
              <a:rPr lang="en-US" b="1" dirty="0">
                <a:solidFill>
                  <a:srgbClr val="0070C0"/>
                </a:solidFill>
              </a:rPr>
              <a:t>fat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protein</a:t>
            </a:r>
            <a:r>
              <a:rPr lang="en-US" baseline="0" dirty="0"/>
              <a:t> prices and feed costs </a:t>
            </a:r>
            <a:r>
              <a:rPr lang="en-US" sz="1400" baseline="0" dirty="0"/>
              <a:t>($ / pound)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1977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1989</c:v>
                </c:pt>
                <c:pt idx="5">
                  <c:v>1992</c:v>
                </c:pt>
                <c:pt idx="6">
                  <c:v>1994</c:v>
                </c:pt>
                <c:pt idx="7">
                  <c:v>1997</c:v>
                </c:pt>
                <c:pt idx="8">
                  <c:v>2000</c:v>
                </c:pt>
                <c:pt idx="9">
                  <c:v>2003</c:v>
                </c:pt>
                <c:pt idx="10">
                  <c:v>2006</c:v>
                </c:pt>
                <c:pt idx="11">
                  <c:v>2010</c:v>
                </c:pt>
                <c:pt idx="12">
                  <c:v>2014</c:v>
                </c:pt>
                <c:pt idx="13">
                  <c:v>2017</c:v>
                </c:pt>
                <c:pt idx="14">
                  <c:v>2018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1.48</c:v>
                </c:pt>
                <c:pt idx="1">
                  <c:v>1.61</c:v>
                </c:pt>
                <c:pt idx="2">
                  <c:v>1.7</c:v>
                </c:pt>
                <c:pt idx="3">
                  <c:v>1.85</c:v>
                </c:pt>
                <c:pt idx="4">
                  <c:v>1.46</c:v>
                </c:pt>
                <c:pt idx="5">
                  <c:v>0.79</c:v>
                </c:pt>
                <c:pt idx="6">
                  <c:v>0.72</c:v>
                </c:pt>
                <c:pt idx="7">
                  <c:v>0.8</c:v>
                </c:pt>
                <c:pt idx="8">
                  <c:v>1.1499999999999999</c:v>
                </c:pt>
                <c:pt idx="9">
                  <c:v>1.3</c:v>
                </c:pt>
                <c:pt idx="10">
                  <c:v>1.5</c:v>
                </c:pt>
                <c:pt idx="11">
                  <c:v>1.63</c:v>
                </c:pt>
                <c:pt idx="12">
                  <c:v>1.95</c:v>
                </c:pt>
                <c:pt idx="13">
                  <c:v>2</c:v>
                </c:pt>
                <c:pt idx="14">
                  <c:v>2.1</c:v>
                </c:pt>
                <c:pt idx="15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49-4FCA-A11B-A67DDFBBB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Protein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1977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1989</c:v>
                </c:pt>
                <c:pt idx="5">
                  <c:v>1992</c:v>
                </c:pt>
                <c:pt idx="6">
                  <c:v>1994</c:v>
                </c:pt>
                <c:pt idx="7">
                  <c:v>1997</c:v>
                </c:pt>
                <c:pt idx="8">
                  <c:v>2000</c:v>
                </c:pt>
                <c:pt idx="9">
                  <c:v>2003</c:v>
                </c:pt>
                <c:pt idx="10">
                  <c:v>2006</c:v>
                </c:pt>
                <c:pt idx="11">
                  <c:v>2010</c:v>
                </c:pt>
                <c:pt idx="12">
                  <c:v>2014</c:v>
                </c:pt>
                <c:pt idx="13">
                  <c:v>2017</c:v>
                </c:pt>
                <c:pt idx="14">
                  <c:v>2018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1.24</c:v>
                </c:pt>
                <c:pt idx="1">
                  <c:v>1.26</c:v>
                </c:pt>
                <c:pt idx="2">
                  <c:v>1.33</c:v>
                </c:pt>
                <c:pt idx="3">
                  <c:v>1.29</c:v>
                </c:pt>
                <c:pt idx="4">
                  <c:v>1.5</c:v>
                </c:pt>
                <c:pt idx="5">
                  <c:v>1.54</c:v>
                </c:pt>
                <c:pt idx="6">
                  <c:v>1.69</c:v>
                </c:pt>
                <c:pt idx="7">
                  <c:v>2.12</c:v>
                </c:pt>
                <c:pt idx="8">
                  <c:v>2.5499999999999998</c:v>
                </c:pt>
                <c:pt idx="9">
                  <c:v>2.2999999999999998</c:v>
                </c:pt>
                <c:pt idx="10">
                  <c:v>1.95</c:v>
                </c:pt>
                <c:pt idx="11">
                  <c:v>1.94</c:v>
                </c:pt>
                <c:pt idx="12">
                  <c:v>2.48</c:v>
                </c:pt>
                <c:pt idx="13">
                  <c:v>2.3199999999999998</c:v>
                </c:pt>
                <c:pt idx="14">
                  <c:v>2.17</c:v>
                </c:pt>
                <c:pt idx="15">
                  <c:v>2.39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49-4FCA-A11B-A67DDFBBB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Feed_Fat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1977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1989</c:v>
                </c:pt>
                <c:pt idx="5">
                  <c:v>1992</c:v>
                </c:pt>
                <c:pt idx="6">
                  <c:v>1994</c:v>
                </c:pt>
                <c:pt idx="7">
                  <c:v>1997</c:v>
                </c:pt>
                <c:pt idx="8">
                  <c:v>2000</c:v>
                </c:pt>
                <c:pt idx="9">
                  <c:v>2003</c:v>
                </c:pt>
                <c:pt idx="10">
                  <c:v>2006</c:v>
                </c:pt>
                <c:pt idx="11">
                  <c:v>2010</c:v>
                </c:pt>
                <c:pt idx="12">
                  <c:v>2014</c:v>
                </c:pt>
                <c:pt idx="13">
                  <c:v>2017</c:v>
                </c:pt>
                <c:pt idx="14">
                  <c:v>2018</c:v>
                </c:pt>
                <c:pt idx="15">
                  <c:v>2021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0.22</c:v>
                </c:pt>
                <c:pt idx="7">
                  <c:v>0.24</c:v>
                </c:pt>
                <c:pt idx="8">
                  <c:v>0.35</c:v>
                </c:pt>
                <c:pt idx="9">
                  <c:v>0.35</c:v>
                </c:pt>
                <c:pt idx="10">
                  <c:v>0.35</c:v>
                </c:pt>
                <c:pt idx="11">
                  <c:v>0.53</c:v>
                </c:pt>
                <c:pt idx="12">
                  <c:v>0.65</c:v>
                </c:pt>
                <c:pt idx="13">
                  <c:v>0.65</c:v>
                </c:pt>
                <c:pt idx="14">
                  <c:v>0.65</c:v>
                </c:pt>
                <c:pt idx="15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52-4E9D-BCA0-9BD7C363DC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Feed_Pro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1977</c:v>
                </c:pt>
                <c:pt idx="1">
                  <c:v>1980</c:v>
                </c:pt>
                <c:pt idx="2">
                  <c:v>1983</c:v>
                </c:pt>
                <c:pt idx="3">
                  <c:v>1986</c:v>
                </c:pt>
                <c:pt idx="4">
                  <c:v>1989</c:v>
                </c:pt>
                <c:pt idx="5">
                  <c:v>1992</c:v>
                </c:pt>
                <c:pt idx="6">
                  <c:v>1994</c:v>
                </c:pt>
                <c:pt idx="7">
                  <c:v>1997</c:v>
                </c:pt>
                <c:pt idx="8">
                  <c:v>2000</c:v>
                </c:pt>
                <c:pt idx="9">
                  <c:v>2003</c:v>
                </c:pt>
                <c:pt idx="10">
                  <c:v>2006</c:v>
                </c:pt>
                <c:pt idx="11">
                  <c:v>2010</c:v>
                </c:pt>
                <c:pt idx="12">
                  <c:v>2014</c:v>
                </c:pt>
                <c:pt idx="13">
                  <c:v>2017</c:v>
                </c:pt>
                <c:pt idx="14">
                  <c:v>2018</c:v>
                </c:pt>
                <c:pt idx="15">
                  <c:v>2021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0.51</c:v>
                </c:pt>
                <c:pt idx="7">
                  <c:v>0.64</c:v>
                </c:pt>
                <c:pt idx="8">
                  <c:v>0.77</c:v>
                </c:pt>
                <c:pt idx="9">
                  <c:v>0.5</c:v>
                </c:pt>
                <c:pt idx="10">
                  <c:v>0.5</c:v>
                </c:pt>
                <c:pt idx="11">
                  <c:v>0.7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52-4E9D-BCA0-9BD7C363D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301327"/>
        <c:axId val="738302159"/>
      </c:lineChart>
      <c:catAx>
        <c:axId val="73830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302159"/>
        <c:crosses val="autoZero"/>
        <c:auto val="1"/>
        <c:lblAlgn val="ctr"/>
        <c:lblOffset val="100"/>
        <c:noMultiLvlLbl val="0"/>
      </c:catAx>
      <c:valAx>
        <c:axId val="73830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301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0.64264</cdr:x>
      <cdr:y>0.04774</cdr:y>
    </cdr:from>
    <cdr:to>
      <cdr:x>0.76792</cdr:x>
      <cdr:y>0.29774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12EEA9-9254-47F1-8EB6-4E4EAE667657}"/>
            </a:ext>
          </a:extLst>
        </cdr:cNvPr>
        <cdr:cNvSpPr txBox="1"/>
      </cdr:nvSpPr>
      <cdr:spPr>
        <a:xfrm xmlns:a="http://schemas.openxmlformats.org/drawingml/2006/main">
          <a:off x="5407025" y="174625"/>
          <a:ext cx="1054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1"/>
              </a:solidFill>
            </a:rPr>
            <a:t>- - - - </a:t>
          </a:r>
          <a:r>
            <a:rPr lang="en-US" sz="1800" b="1" dirty="0">
              <a:solidFill>
                <a:srgbClr val="C00000"/>
              </a:solidFill>
            </a:rPr>
            <a:t>- - - -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A9EBF-91FD-2F40-B54F-8B48B4AB47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7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lnSpc>
                <a:spcPts val="2700"/>
              </a:lnSpc>
              <a:spcAft>
                <a:spcPts val="1200"/>
              </a:spcAft>
              <a:defRPr sz="2400"/>
            </a:lvl1pPr>
            <a:lvl2pPr>
              <a:lnSpc>
                <a:spcPts val="2700"/>
              </a:lnSpc>
              <a:spcAft>
                <a:spcPts val="1200"/>
              </a:spcAft>
              <a:defRPr sz="2400"/>
            </a:lvl2pPr>
            <a:lvl3pPr>
              <a:lnSpc>
                <a:spcPts val="2700"/>
              </a:lnSpc>
              <a:spcAft>
                <a:spcPts val="1200"/>
              </a:spcAft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American Dairy Science Association annual meeting, Kansas City, MO, June 20–22, 2022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4688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7432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rgbClr val="244270"/>
        </a:buClr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vanraden@usd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176" y="382616"/>
            <a:ext cx="6056584" cy="47982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600" dirty="0"/>
              <a:t>Flexible testing and use of milk-only records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3223" y="1141912"/>
            <a:ext cx="7197239" cy="1097280"/>
          </a:xfrm>
        </p:spPr>
        <p:txBody>
          <a:bodyPr/>
          <a:lstStyle/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</a:rPr>
              <a:t>Paul </a:t>
            </a:r>
            <a:r>
              <a:rPr lang="en-US" sz="1500" dirty="0" err="1">
                <a:solidFill>
                  <a:srgbClr val="76FEC7"/>
                </a:solidFill>
              </a:rPr>
              <a:t>VanRaden,</a:t>
            </a:r>
            <a:r>
              <a:rPr lang="en-US" sz="1500" dirty="0">
                <a:solidFill>
                  <a:srgbClr val="76FEC7"/>
                </a:solidFill>
              </a:rPr>
              <a:t>*</a:t>
            </a:r>
            <a:r>
              <a:rPr lang="en-US" sz="1500" baseline="30000" dirty="0">
                <a:solidFill>
                  <a:srgbClr val="76FEC7"/>
                </a:solidFill>
              </a:rPr>
              <a:t>1</a:t>
            </a:r>
            <a:r>
              <a:rPr lang="en-US" sz="1500" dirty="0">
                <a:solidFill>
                  <a:srgbClr val="76FEC7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Gary Fok,</a:t>
            </a:r>
            <a:r>
              <a:rPr lang="en-US" sz="1500" baseline="30000" dirty="0">
                <a:solidFill>
                  <a:schemeClr val="bg1"/>
                </a:solidFill>
              </a:rPr>
              <a:t>1</a:t>
            </a:r>
            <a:r>
              <a:rPr lang="en-US" sz="1500" dirty="0">
                <a:solidFill>
                  <a:schemeClr val="bg1"/>
                </a:solidFill>
              </a:rPr>
              <a:t> Lillian Bacheller,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</a:rPr>
              <a:t> Gerald Jansen,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  <a:r>
              <a:rPr lang="en-US" sz="1500" dirty="0">
                <a:solidFill>
                  <a:schemeClr val="bg1"/>
                </a:solidFill>
              </a:rPr>
              <a:t> and Jose Carrillo</a:t>
            </a:r>
            <a:r>
              <a:rPr lang="en-US" sz="1500" baseline="30000" dirty="0">
                <a:solidFill>
                  <a:schemeClr val="bg1"/>
                </a:solidFill>
              </a:rPr>
              <a:t>2</a:t>
            </a:r>
          </a:p>
          <a:p>
            <a:pPr marL="91440" indent="-91440">
              <a:lnSpc>
                <a:spcPts val="1700"/>
              </a:lnSpc>
            </a:pPr>
            <a:r>
              <a:rPr lang="en-US" sz="1250" baseline="30000" dirty="0">
                <a:solidFill>
                  <a:schemeClr val="bg1"/>
                </a:solidFill>
              </a:rPr>
              <a:t>1</a:t>
            </a:r>
            <a:r>
              <a:rPr lang="en-US" sz="1250" dirty="0">
                <a:solidFill>
                  <a:schemeClr val="bg1"/>
                </a:solidFill>
              </a:rPr>
              <a:t>USDA, Agricultural Research Service, Animal Genomics and Improvement Laboratory, Beltsville, MD, USA</a:t>
            </a:r>
          </a:p>
          <a:p>
            <a:pPr marL="0" indent="0">
              <a:lnSpc>
                <a:spcPts val="1300"/>
              </a:lnSpc>
              <a:spcAft>
                <a:spcPts val="600"/>
              </a:spcAft>
            </a:pPr>
            <a:r>
              <a:rPr lang="en-US" sz="1250" baseline="30000" dirty="0">
                <a:solidFill>
                  <a:schemeClr val="bg1"/>
                </a:solidFill>
              </a:rPr>
              <a:t>2</a:t>
            </a:r>
            <a:r>
              <a:rPr lang="en-US" sz="1250" dirty="0">
                <a:solidFill>
                  <a:schemeClr val="bg1"/>
                </a:solidFill>
              </a:rPr>
              <a:t>Council on Dairy Cattle Breeding, Bowie, MD, USA</a:t>
            </a:r>
          </a:p>
          <a:p>
            <a:pPr marL="0" indent="0">
              <a:lnSpc>
                <a:spcPts val="1700"/>
              </a:lnSpc>
              <a:spcAft>
                <a:spcPts val="600"/>
              </a:spcAft>
            </a:pPr>
            <a:r>
              <a:rPr lang="en-US" sz="1500" dirty="0">
                <a:solidFill>
                  <a:srgbClr val="76FEC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paul.vanraden@usda.gov</a:t>
            </a:r>
            <a:endParaRPr lang="en-US" sz="1500" dirty="0">
              <a:solidFill>
                <a:srgbClr val="76FEC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2A560-013B-453E-A78C-90656D107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6050" r="8424" b="166"/>
          <a:stretch/>
        </p:blipFill>
        <p:spPr>
          <a:xfrm>
            <a:off x="7869775" y="183010"/>
            <a:ext cx="1084385" cy="191780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6EF4CD0-8729-4257-AE1C-92DEE3C320F8}"/>
              </a:ext>
            </a:extLst>
          </p:cNvPr>
          <p:cNvSpPr txBox="1">
            <a:spLocks/>
          </p:cNvSpPr>
          <p:nvPr/>
        </p:nvSpPr>
        <p:spPr>
          <a:xfrm>
            <a:off x="423223" y="2701944"/>
            <a:ext cx="8316331" cy="2011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4688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244270"/>
              </a:buClr>
              <a:buFont typeface="Symbol" pitchFamily="18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7432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Clr>
                <a:srgbClr val="244270"/>
              </a:buClr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ts val="2200"/>
              </a:lnSpc>
              <a:spcAft>
                <a:spcPts val="1200"/>
              </a:spcAft>
            </a:pPr>
            <a:r>
              <a:rPr lang="en-US" dirty="0">
                <a:solidFill>
                  <a:srgbClr val="244270"/>
                </a:solidFill>
              </a:rPr>
              <a:t>Topics:</a:t>
            </a:r>
          </a:p>
          <a:p>
            <a:pPr marL="246888" indent="-201168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Adding ~1 million </a:t>
            </a:r>
            <a:r>
              <a:rPr lang="en-US" sz="2000" dirty="0">
                <a:solidFill>
                  <a:srgbClr val="244270"/>
                </a:solidFill>
              </a:rPr>
              <a:t>milk-only</a:t>
            </a:r>
            <a:r>
              <a:rPr lang="en-US" sz="2000" dirty="0"/>
              <a:t> records in </a:t>
            </a:r>
            <a:r>
              <a:rPr lang="en-US" sz="2000" dirty="0">
                <a:solidFill>
                  <a:srgbClr val="00644A"/>
                </a:solidFill>
              </a:rPr>
              <a:t>April 2022 </a:t>
            </a:r>
            <a:r>
              <a:rPr lang="en-US" sz="2000" dirty="0"/>
              <a:t>genetic evaluations</a:t>
            </a:r>
            <a:endParaRPr lang="en-US" sz="2000" dirty="0">
              <a:solidFill>
                <a:prstClr val="black"/>
              </a:solidFill>
            </a:endParaRPr>
          </a:p>
          <a:p>
            <a:pPr marL="246888" indent="-228600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Adding records for many</a:t>
            </a:r>
            <a:r>
              <a:rPr lang="en-US" sz="2000" dirty="0">
                <a:solidFill>
                  <a:srgbClr val="244270"/>
                </a:solidFill>
              </a:rPr>
              <a:t> other traits </a:t>
            </a:r>
            <a:r>
              <a:rPr lang="en-US" sz="2000" dirty="0"/>
              <a:t>from those herds</a:t>
            </a:r>
          </a:p>
          <a:p>
            <a:pPr marL="246888" indent="-201168">
              <a:lnSpc>
                <a:spcPts val="21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Phenotypic and genetic </a:t>
            </a:r>
            <a:r>
              <a:rPr lang="en-US" sz="2000" dirty="0">
                <a:solidFill>
                  <a:srgbClr val="244270"/>
                </a:solidFill>
              </a:rPr>
              <a:t>progress</a:t>
            </a:r>
            <a:r>
              <a:rPr lang="en-US" sz="2000" dirty="0"/>
              <a:t> for milk components</a:t>
            </a:r>
          </a:p>
        </p:txBody>
      </p:sp>
    </p:spTree>
  </p:cSld>
  <p:clrMapOvr>
    <a:masterClrMapping/>
  </p:clrMapOvr>
  <p:transition advTm="3542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6A14-5433-44EA-A203-E4D3F88C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 variance and data collection ratings (DCR)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739F5-2BB7-4988-8AF2-B3753F67D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Herd variance adjustments </a:t>
            </a:r>
            <a:r>
              <a:rPr lang="en-US" dirty="0"/>
              <a:t>had been estimated from 1 trait (milk yield since</a:t>
            </a:r>
            <a:r>
              <a:rPr lang="en-US" dirty="0">
                <a:solidFill>
                  <a:srgbClr val="00644A"/>
                </a:solidFill>
              </a:rPr>
              <a:t> 1992 </a:t>
            </a:r>
            <a:r>
              <a:rPr lang="en-US" dirty="0"/>
              <a:t>and then fat yield since</a:t>
            </a:r>
            <a:r>
              <a:rPr lang="en-US" dirty="0">
                <a:solidFill>
                  <a:srgbClr val="00644A"/>
                </a:solidFill>
              </a:rPr>
              <a:t> 2007</a:t>
            </a:r>
            <a:r>
              <a:rPr lang="en-US" dirty="0"/>
              <a:t>) but in</a:t>
            </a:r>
            <a:r>
              <a:rPr lang="en-US" dirty="0">
                <a:solidFill>
                  <a:srgbClr val="00644A"/>
                </a:solidFill>
              </a:rPr>
              <a:t> 2022 </a:t>
            </a:r>
            <a:r>
              <a:rPr lang="en-US" dirty="0"/>
              <a:t>all 3 traits (milk, fat, and protein) are adjusted separately. </a:t>
            </a:r>
          </a:p>
          <a:p>
            <a:r>
              <a:rPr lang="en-US" dirty="0">
                <a:solidFill>
                  <a:schemeClr val="tx2"/>
                </a:solidFill>
              </a:rPr>
              <a:t>Breed genetic variances </a:t>
            </a:r>
            <a:r>
              <a:rPr lang="en-US" dirty="0"/>
              <a:t>now adjusted to common variance for each trait separately in the all-breed model.</a:t>
            </a:r>
          </a:p>
          <a:p>
            <a:r>
              <a:rPr lang="en-US" dirty="0">
                <a:solidFill>
                  <a:schemeClr val="tx2"/>
                </a:solidFill>
              </a:rPr>
              <a:t>Data collection ratings </a:t>
            </a:r>
            <a:r>
              <a:rPr lang="en-US" dirty="0"/>
              <a:t>were introduced in</a:t>
            </a:r>
            <a:r>
              <a:rPr lang="en-US" dirty="0">
                <a:solidFill>
                  <a:srgbClr val="00644A"/>
                </a:solidFill>
              </a:rPr>
              <a:t> 1998 </a:t>
            </a:r>
            <a:r>
              <a:rPr lang="en-US" dirty="0"/>
              <a:t>but milk and fat had both received the same lactation weight calculated as an average of the DCR values for milk and components because of software limitations. In </a:t>
            </a:r>
            <a:r>
              <a:rPr lang="en-US" dirty="0">
                <a:solidFill>
                  <a:srgbClr val="00644A"/>
                </a:solidFill>
              </a:rPr>
              <a:t>2022</a:t>
            </a:r>
            <a:r>
              <a:rPr lang="en-US" dirty="0"/>
              <a:t> each trait is weighted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28301"/>
      </p:ext>
    </p:extLst>
  </p:cSld>
  <p:clrMapOvr>
    <a:masterClrMapping/>
  </p:clrMapOvr>
  <p:transition advTm="556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C3F0-9993-4A71-B952-CE2DE30C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transmitting 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2F8B-2259-4D3A-9866-AE2B4C706C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44270"/>
                </a:solidFill>
              </a:rPr>
              <a:t>Correlations</a:t>
            </a:r>
            <a:r>
              <a:rPr lang="en-US" dirty="0"/>
              <a:t> of new with previous PTA were: </a:t>
            </a:r>
          </a:p>
          <a:p>
            <a:pPr lvl="1"/>
            <a:r>
              <a:rPr lang="en-US" dirty="0"/>
              <a:t>&gt; 0.9995 across all bulls for milk, fat, and protein</a:t>
            </a:r>
          </a:p>
          <a:p>
            <a:pPr lvl="1"/>
            <a:r>
              <a:rPr lang="en-US" dirty="0"/>
              <a:t>&gt; 0.997 for bulls born since </a:t>
            </a:r>
            <a:r>
              <a:rPr lang="en-US" dirty="0">
                <a:solidFill>
                  <a:srgbClr val="00644A"/>
                </a:solidFill>
              </a:rPr>
              <a:t>2007</a:t>
            </a:r>
            <a:r>
              <a:rPr lang="en-US" dirty="0"/>
              <a:t> with &gt; 50% reliability</a:t>
            </a:r>
          </a:p>
          <a:p>
            <a:r>
              <a:rPr lang="en-US" dirty="0">
                <a:solidFill>
                  <a:srgbClr val="244270"/>
                </a:solidFill>
              </a:rPr>
              <a:t>SD</a:t>
            </a:r>
            <a:r>
              <a:rPr lang="en-US" dirty="0"/>
              <a:t> of PTA increased slightly by 2.4% for milk, 0.1% for fat, and 0.4% for protein </a:t>
            </a:r>
          </a:p>
          <a:p>
            <a:r>
              <a:rPr lang="en-US" dirty="0">
                <a:solidFill>
                  <a:srgbClr val="244270"/>
                </a:solidFill>
              </a:rPr>
              <a:t>Reliability</a:t>
            </a:r>
            <a:r>
              <a:rPr lang="en-US" dirty="0"/>
              <a:t> also increased a little from the extra records</a:t>
            </a:r>
          </a:p>
          <a:p>
            <a:r>
              <a:rPr lang="en-US" dirty="0"/>
              <a:t>Example bull: Lionel (top proven HO for NM$)</a:t>
            </a:r>
          </a:p>
          <a:p>
            <a:pPr lvl="1"/>
            <a:r>
              <a:rPr lang="en-US" dirty="0"/>
              <a:t>1320 daughters in 74 herds plus 9 milk-only daughters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764AC-FEF7-4300-BBE9-E7793EAE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"/>
            <a:ext cx="1981200" cy="1414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81299-F5C7-4058-8A90-0D70EB2F4D89}"/>
              </a:ext>
            </a:extLst>
          </p:cNvPr>
          <p:cNvSpPr txBox="1"/>
          <p:nvPr/>
        </p:nvSpPr>
        <p:spPr>
          <a:xfrm>
            <a:off x="8585834" y="141435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Lionel</a:t>
            </a:r>
          </a:p>
        </p:txBody>
      </p:sp>
    </p:spTree>
    <p:extLst>
      <p:ext uri="{BB962C8B-B14F-4D97-AF65-F5344CB8AC3E}">
        <p14:creationId xmlns:p14="http://schemas.microsoft.com/office/powerpoint/2010/main" val="2739575523"/>
      </p:ext>
    </p:extLst>
  </p:cSld>
  <p:clrMapOvr>
    <a:masterClrMapping/>
  </p:clrMapOvr>
  <p:transition advTm="7484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D42C-C31E-4EDB-B925-4FAF4E55F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traits now used from milk-only herds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E2D7-4D26-4CC3-B01C-2E5C3D2576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44270"/>
                </a:solidFill>
              </a:rPr>
              <a:t>Many other traits </a:t>
            </a:r>
            <a:r>
              <a:rPr lang="en-US" dirty="0"/>
              <a:t>require usable milk records:</a:t>
            </a:r>
          </a:p>
          <a:p>
            <a:pPr lvl="1"/>
            <a:r>
              <a:rPr lang="en-US" dirty="0"/>
              <a:t>Daughter pregnancy rate, cow and heifer conception rates</a:t>
            </a:r>
          </a:p>
          <a:p>
            <a:pPr lvl="1"/>
            <a:r>
              <a:rPr lang="en-US" dirty="0"/>
              <a:t>6 cow health traits</a:t>
            </a:r>
          </a:p>
          <a:p>
            <a:pPr lvl="1"/>
            <a:r>
              <a:rPr lang="en-US" dirty="0"/>
              <a:t>Cow and heifer livability</a:t>
            </a:r>
          </a:p>
          <a:p>
            <a:pPr lvl="1"/>
            <a:r>
              <a:rPr lang="en-US" dirty="0"/>
              <a:t>Calving ease, stillbirth, gestation length</a:t>
            </a:r>
          </a:p>
          <a:p>
            <a:pPr lvl="1"/>
            <a:r>
              <a:rPr lang="en-US" dirty="0"/>
              <a:t>Early first calving</a:t>
            </a:r>
          </a:p>
          <a:p>
            <a:r>
              <a:rPr lang="en-US" dirty="0">
                <a:solidFill>
                  <a:srgbClr val="244270"/>
                </a:solidFill>
              </a:rPr>
              <a:t>Productive life</a:t>
            </a:r>
            <a:r>
              <a:rPr lang="en-US" dirty="0"/>
              <a:t> had already included cows culled early without usable milk records or in milk-only herds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02ACA-EBD2-41E5-B973-1BAED2F3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30" y="1"/>
            <a:ext cx="151496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0944"/>
      </p:ext>
    </p:extLst>
  </p:cSld>
  <p:clrMapOvr>
    <a:masterClrMapping/>
  </p:clrMapOvr>
  <p:transition advTm="5058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9D90-728D-48FD-BCBF-6D40EB9B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BDF3-440B-4EAC-BE9F-3A226D3B46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44270"/>
                </a:solidFill>
              </a:rPr>
              <a:t>Automatic milk recording</a:t>
            </a:r>
            <a:r>
              <a:rPr lang="en-US" dirty="0"/>
              <a:t> could allow more flexible herd testing and supply further traits such as</a:t>
            </a:r>
          </a:p>
          <a:p>
            <a:pPr lvl="1"/>
            <a:r>
              <a:rPr lang="en-US" dirty="0"/>
              <a:t>Electrical conductivity</a:t>
            </a:r>
          </a:p>
          <a:p>
            <a:pPr lvl="1"/>
            <a:r>
              <a:rPr lang="en-US" dirty="0"/>
              <a:t>Milking speed</a:t>
            </a:r>
          </a:p>
          <a:p>
            <a:r>
              <a:rPr lang="en-US" dirty="0">
                <a:solidFill>
                  <a:srgbClr val="244270"/>
                </a:solidFill>
              </a:rPr>
              <a:t>New components </a:t>
            </a:r>
            <a:r>
              <a:rPr lang="en-US" dirty="0"/>
              <a:t>have not been introduced since SCS in 1980s</a:t>
            </a:r>
          </a:p>
          <a:p>
            <a:pPr lvl="1"/>
            <a:r>
              <a:rPr lang="en-US" dirty="0"/>
              <a:t>Spectral data could estimate several other properties:</a:t>
            </a:r>
          </a:p>
          <a:p>
            <a:pPr lvl="1"/>
            <a:r>
              <a:rPr lang="en-US" dirty="0"/>
              <a:t>Metabolic health, individual milk proteins, non-protein nitrogen, etc., but requires industry standardization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25732"/>
      </p:ext>
    </p:extLst>
  </p:cSld>
  <p:clrMapOvr>
    <a:masterClrMapping/>
  </p:clrMapOvr>
  <p:transition advTm="6604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485900"/>
            <a:ext cx="8412480" cy="3657600"/>
          </a:xfrm>
        </p:spPr>
        <p:txBody>
          <a:bodyPr/>
          <a:lstStyle/>
          <a:p>
            <a:pPr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>
                <a:solidFill>
                  <a:srgbClr val="244270"/>
                </a:solidFill>
              </a:rPr>
              <a:t>Fat testing </a:t>
            </a:r>
            <a:r>
              <a:rPr lang="en-US" sz="2200" dirty="0"/>
              <a:t>was required for records used in U.S. genetic evaluations from </a:t>
            </a:r>
            <a:r>
              <a:rPr lang="en-US" sz="2200" dirty="0">
                <a:solidFill>
                  <a:srgbClr val="00644A"/>
                </a:solidFill>
              </a:rPr>
              <a:t>1926</a:t>
            </a:r>
            <a:r>
              <a:rPr lang="en-US" sz="2200" dirty="0"/>
              <a:t> to </a:t>
            </a:r>
            <a:r>
              <a:rPr lang="en-US" sz="2200" dirty="0">
                <a:solidFill>
                  <a:srgbClr val="00644A"/>
                </a:solidFill>
              </a:rPr>
              <a:t>2021</a:t>
            </a:r>
            <a:r>
              <a:rPr lang="en-US" sz="2200" dirty="0"/>
              <a:t>.</a:t>
            </a:r>
          </a:p>
          <a:p>
            <a:pPr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About 1 million </a:t>
            </a:r>
            <a:r>
              <a:rPr lang="en-US" sz="2200" dirty="0">
                <a:solidFill>
                  <a:srgbClr val="244270"/>
                </a:solidFill>
              </a:rPr>
              <a:t>milk-only records </a:t>
            </a:r>
            <a:r>
              <a:rPr lang="en-US" sz="2200" dirty="0"/>
              <a:t>added to April </a:t>
            </a:r>
            <a:r>
              <a:rPr lang="en-US" sz="2200" dirty="0">
                <a:solidFill>
                  <a:srgbClr val="00644A"/>
                </a:solidFill>
              </a:rPr>
              <a:t>2022</a:t>
            </a:r>
            <a:r>
              <a:rPr lang="en-US" sz="2200" dirty="0"/>
              <a:t> evaluations.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>
                <a:solidFill>
                  <a:srgbClr val="244270"/>
                </a:solidFill>
              </a:rPr>
              <a:t>Many other traits </a:t>
            </a:r>
            <a:r>
              <a:rPr lang="en-US" sz="2200" dirty="0"/>
              <a:t>(fertility, calving, health, etc.) are now used from milk-only herds even if component samples are not taken.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>
                <a:solidFill>
                  <a:srgbClr val="244270"/>
                </a:solidFill>
              </a:rPr>
              <a:t>Component testing</a:t>
            </a:r>
            <a:r>
              <a:rPr lang="en-US" sz="2200" dirty="0"/>
              <a:t> is still very valuable.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74343-6948-4301-B957-685212C7B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03" y="0"/>
            <a:ext cx="2778997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 advTm="4700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Acknowledgments 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USDA-ARS project 8042-31000-002-00-D, “Improving Dairy Animals by Increasing Accuracy of Genomic Prediction, Evaluating New Traits, and Redefining Selection Goals” </a:t>
            </a:r>
            <a:r>
              <a:rPr lang="en-US" sz="1800" dirty="0">
                <a:solidFill>
                  <a:srgbClr val="007053"/>
                </a:solidFill>
              </a:rPr>
              <a:t>(AGIL funding).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>
                <a:solidFill>
                  <a:srgbClr val="000000"/>
                </a:solidFill>
              </a:rPr>
              <a:t>CDCB and its i</a:t>
            </a:r>
            <a:r>
              <a:rPr lang="en-US" sz="1800" dirty="0"/>
              <a:t>ndustry suppliers for data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r>
              <a:rPr lang="en-US" sz="1800" dirty="0"/>
              <a:t>Mention of trade names or commercial products in this presentation is solely for the purpose of providing specific information and does not imply recommendation or endorsement by USDA.</a:t>
            </a: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>
              <a:solidFill>
                <a:srgbClr val="00563F"/>
              </a:solidFill>
            </a:endParaRPr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  <a:p>
            <a:pPr marL="182880" indent="-182880">
              <a:lnSpc>
                <a:spcPts val="1950"/>
              </a:lnSpc>
              <a:spcAft>
                <a:spcPts val="1800"/>
              </a:spcAft>
            </a:pPr>
            <a:endParaRPr lang="en-US" sz="18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172" y="1918782"/>
            <a:ext cx="91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 advTm="1714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E40C-291B-4333-AE5F-AB970213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milk and component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3388-1348-411D-BCFD-39222C285F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44270"/>
                </a:solidFill>
              </a:rPr>
              <a:t>Milk-only</a:t>
            </a:r>
            <a:r>
              <a:rPr lang="en-US" dirty="0"/>
              <a:t> records</a:t>
            </a:r>
          </a:p>
          <a:p>
            <a:r>
              <a:rPr lang="en-US" dirty="0"/>
              <a:t>Churning </a:t>
            </a:r>
            <a:r>
              <a:rPr lang="en-US" dirty="0">
                <a:solidFill>
                  <a:srgbClr val="244270"/>
                </a:solidFill>
              </a:rPr>
              <a:t>butter</a:t>
            </a:r>
            <a:r>
              <a:rPr lang="en-US" dirty="0"/>
              <a:t> from each cow’s milk </a:t>
            </a:r>
            <a:r>
              <a:rPr lang="en-US" dirty="0">
                <a:solidFill>
                  <a:srgbClr val="00644A"/>
                </a:solidFill>
              </a:rPr>
              <a:t>(1854-1932)</a:t>
            </a:r>
          </a:p>
          <a:p>
            <a:r>
              <a:rPr lang="en-US" dirty="0">
                <a:solidFill>
                  <a:srgbClr val="244270"/>
                </a:solidFill>
              </a:rPr>
              <a:t>Butterfat</a:t>
            </a:r>
            <a:r>
              <a:rPr lang="en-US" dirty="0"/>
              <a:t> testing </a:t>
            </a:r>
            <a:r>
              <a:rPr lang="en-US" dirty="0">
                <a:solidFill>
                  <a:srgbClr val="00644A"/>
                </a:solidFill>
              </a:rPr>
              <a:t>(Babcock, 1890)</a:t>
            </a:r>
          </a:p>
          <a:p>
            <a:r>
              <a:rPr lang="en-US" dirty="0">
                <a:solidFill>
                  <a:srgbClr val="244270"/>
                </a:solidFill>
              </a:rPr>
              <a:t>Protein</a:t>
            </a:r>
            <a:r>
              <a:rPr lang="en-US" dirty="0"/>
              <a:t> testing and MIR at central labs </a:t>
            </a:r>
            <a:r>
              <a:rPr lang="en-US" dirty="0">
                <a:solidFill>
                  <a:srgbClr val="00644A"/>
                </a:solidFill>
              </a:rPr>
              <a:t>(1970s)</a:t>
            </a:r>
          </a:p>
          <a:p>
            <a:r>
              <a:rPr lang="en-US" dirty="0">
                <a:solidFill>
                  <a:srgbClr val="244270"/>
                </a:solidFill>
              </a:rPr>
              <a:t>Somatic cell counts </a:t>
            </a:r>
            <a:r>
              <a:rPr lang="en-US" dirty="0"/>
              <a:t>replaced California mastitis test </a:t>
            </a:r>
            <a:r>
              <a:rPr lang="en-US" dirty="0">
                <a:solidFill>
                  <a:srgbClr val="00644A"/>
                </a:solidFill>
              </a:rPr>
              <a:t>(~1980)</a:t>
            </a:r>
          </a:p>
          <a:p>
            <a:r>
              <a:rPr lang="en-US" dirty="0">
                <a:solidFill>
                  <a:srgbClr val="244270"/>
                </a:solidFill>
              </a:rPr>
              <a:t>In-line sensors</a:t>
            </a:r>
            <a:r>
              <a:rPr lang="en-US" dirty="0"/>
              <a:t>, electrical conductivity to detect mastitis </a:t>
            </a:r>
            <a:r>
              <a:rPr lang="en-US" dirty="0">
                <a:solidFill>
                  <a:srgbClr val="00644A"/>
                </a:solidFill>
              </a:rPr>
              <a:t>(1980s)</a:t>
            </a:r>
          </a:p>
          <a:p>
            <a:r>
              <a:rPr lang="en-US" dirty="0">
                <a:solidFill>
                  <a:srgbClr val="244270"/>
                </a:solidFill>
              </a:rPr>
              <a:t>Cow sensors</a:t>
            </a:r>
            <a:r>
              <a:rPr lang="en-US" dirty="0"/>
              <a:t> (internal or external) to</a:t>
            </a:r>
            <a:r>
              <a:rPr lang="en-US" dirty="0">
                <a:solidFill>
                  <a:srgbClr val="244270"/>
                </a:solidFill>
              </a:rPr>
              <a:t> </a:t>
            </a:r>
            <a:r>
              <a:rPr lang="en-US" dirty="0"/>
              <a:t>estimate other important traits such as illness or estrus </a:t>
            </a:r>
            <a:r>
              <a:rPr lang="en-US" dirty="0">
                <a:solidFill>
                  <a:srgbClr val="00644A"/>
                </a:solidFill>
              </a:rPr>
              <a:t>(recent)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7F2D-0FEE-457C-821C-67A739EB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13" y="-11246"/>
            <a:ext cx="2029788" cy="28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2440"/>
      </p:ext>
    </p:extLst>
  </p:cSld>
  <p:clrMapOvr>
    <a:masterClrMapping/>
  </p:clrMapOvr>
  <p:transition advTm="629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55E2-EDAB-4A16-AD69-0057176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DHI milk and component testing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86D9FD-4082-4E67-89C1-2EB5B063F5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2151910"/>
              </p:ext>
            </p:extLst>
          </p:nvPr>
        </p:nvGraphicFramePr>
        <p:xfrm>
          <a:off x="365125" y="1006475"/>
          <a:ext cx="84137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A5751B4-DD6F-43F7-A32C-4F5F97D8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20" y="0"/>
            <a:ext cx="1242880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4452"/>
      </p:ext>
    </p:extLst>
  </p:cSld>
  <p:clrMapOvr>
    <a:masterClrMapping/>
  </p:clrMapOvr>
  <p:transition advTm="3470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E681-74D3-439F-B5F2-CA2423FB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Milk record quantity, quality, and 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5313-A1D4-4340-8AE9-2D0CC06D0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Previous edits required at least 1 fat test / lactation</a:t>
            </a:r>
          </a:p>
          <a:p>
            <a:r>
              <a:rPr lang="en-US" dirty="0">
                <a:solidFill>
                  <a:srgbClr val="00644A"/>
                </a:solidFill>
              </a:rPr>
              <a:t>968,056</a:t>
            </a:r>
            <a:r>
              <a:rPr lang="en-US" dirty="0"/>
              <a:t> milk-only records were added in </a:t>
            </a:r>
            <a:r>
              <a:rPr lang="en-US" dirty="0">
                <a:solidFill>
                  <a:srgbClr val="00644A"/>
                </a:solidFill>
              </a:rPr>
              <a:t>April 2022</a:t>
            </a:r>
          </a:p>
          <a:p>
            <a:r>
              <a:rPr lang="en-US" dirty="0"/>
              <a:t>Milk meters must be certified for all herds</a:t>
            </a:r>
          </a:p>
          <a:p>
            <a:r>
              <a:rPr lang="en-US" dirty="0"/>
              <a:t>% milk shipped and % valid ID edits for all unsupervised (owner sampler) herds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AAD4B5B-7C5C-478D-821A-063C184567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8010022"/>
              </p:ext>
            </p:extLst>
          </p:nvPr>
        </p:nvGraphicFramePr>
        <p:xfrm>
          <a:off x="4754563" y="914400"/>
          <a:ext cx="40243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157">
                  <a:extLst>
                    <a:ext uri="{9D8B030D-6E8A-4147-A177-3AD203B41FA5}">
                      <a16:colId xmlns:a16="http://schemas.microsoft.com/office/drawing/2014/main" val="2231842747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787846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 lactation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6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101,661,245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2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100,693,189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1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81,346,399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0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Somatic cell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65,440,082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6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Milk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968,056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22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94352"/>
      </p:ext>
    </p:extLst>
  </p:cSld>
  <p:clrMapOvr>
    <a:masterClrMapping/>
  </p:clrMapOvr>
  <p:transition advTm="3990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55E2-EDAB-4A16-AD69-0057176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in usable milk-only records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286D9FD-4082-4E67-89C1-2EB5B063F5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8911831"/>
              </p:ext>
            </p:extLst>
          </p:nvPr>
        </p:nvGraphicFramePr>
        <p:xfrm>
          <a:off x="365125" y="1006475"/>
          <a:ext cx="84137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22E9D8A-4697-49E4-A09A-80A3C3E7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559" y="-1"/>
            <a:ext cx="2345442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8879"/>
      </p:ext>
    </p:extLst>
  </p:cSld>
  <p:clrMapOvr>
    <a:masterClrMapping/>
  </p:clrMapOvr>
  <p:transition advTm="1679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7F42-901A-4DE9-9939-A49F34DB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phenotypic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B500-8A2D-4A79-8B88-17E5BC52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678" cy="3840480"/>
          </a:xfrm>
        </p:spPr>
        <p:txBody>
          <a:bodyPr/>
          <a:lstStyle/>
          <a:p>
            <a:r>
              <a:rPr lang="en-US" dirty="0"/>
              <a:t>Genetic correlations above and phenotypic below diag.</a:t>
            </a:r>
          </a:p>
          <a:p>
            <a:r>
              <a:rPr lang="en-US" dirty="0"/>
              <a:t>Correlations are for 305-day lactation totals</a:t>
            </a:r>
          </a:p>
          <a:p>
            <a:r>
              <a:rPr lang="en-US" dirty="0"/>
              <a:t>Component testing adds more info for fat than protein due to lower correlation with milk, adds even more info for SCS</a:t>
            </a:r>
          </a:p>
          <a:p>
            <a:r>
              <a:rPr lang="en-US" dirty="0"/>
              <a:t>Multi-trait model since 2014, previously approximate MT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71CE37-DBA0-47AB-8BF0-E9D20582A6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5517566"/>
              </p:ext>
            </p:extLst>
          </p:nvPr>
        </p:nvGraphicFramePr>
        <p:xfrm>
          <a:off x="4754563" y="914400"/>
          <a:ext cx="4024310" cy="2989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37">
                  <a:extLst>
                    <a:ext uri="{9D8B030D-6E8A-4147-A177-3AD203B41FA5}">
                      <a16:colId xmlns:a16="http://schemas.microsoft.com/office/drawing/2014/main" val="3840280068"/>
                    </a:ext>
                  </a:extLst>
                </a:gridCol>
                <a:gridCol w="699655">
                  <a:extLst>
                    <a:ext uri="{9D8B030D-6E8A-4147-A177-3AD203B41FA5}">
                      <a16:colId xmlns:a16="http://schemas.microsoft.com/office/drawing/2014/main" val="2235459066"/>
                    </a:ext>
                  </a:extLst>
                </a:gridCol>
                <a:gridCol w="713509">
                  <a:extLst>
                    <a:ext uri="{9D8B030D-6E8A-4147-A177-3AD203B41FA5}">
                      <a16:colId xmlns:a16="http://schemas.microsoft.com/office/drawing/2014/main" val="10173425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80325629"/>
                    </a:ext>
                  </a:extLst>
                </a:gridCol>
                <a:gridCol w="736309">
                  <a:extLst>
                    <a:ext uri="{9D8B030D-6E8A-4147-A177-3AD203B41FA5}">
                      <a16:colId xmlns:a16="http://schemas.microsoft.com/office/drawing/2014/main" val="705239255"/>
                    </a:ext>
                  </a:extLst>
                </a:gridCol>
              </a:tblGrid>
              <a:tr h="587433">
                <a:tc>
                  <a:txBody>
                    <a:bodyPr/>
                    <a:lstStyle/>
                    <a:p>
                      <a:r>
                        <a:rPr lang="en-US" dirty="0" err="1"/>
                        <a:t>Correl-ations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33237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828548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r>
                        <a:rPr lang="en-US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244337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84454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r>
                        <a:rPr lang="en-US" dirty="0"/>
                        <a:t>SCS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0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75559"/>
      </p:ext>
    </p:extLst>
  </p:cSld>
  <p:clrMapOvr>
    <a:masterClrMapping/>
  </p:clrMapOvr>
  <p:transition advTm="559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45BC-0987-4BB2-9194-AA26A2B6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prices and feed costs in MFP$ and NM$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573A0A-EE62-45F1-A9CC-AEFA37EE2E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5465722"/>
              </p:ext>
            </p:extLst>
          </p:nvPr>
        </p:nvGraphicFramePr>
        <p:xfrm>
          <a:off x="365125" y="1006475"/>
          <a:ext cx="84137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26615E-09F7-47A5-AFF6-92D39B22B9D7}"/>
              </a:ext>
            </a:extLst>
          </p:cNvPr>
          <p:cNvSpPr txBox="1"/>
          <p:nvPr/>
        </p:nvSpPr>
        <p:spPr>
          <a:xfrm>
            <a:off x="914400" y="3676650"/>
            <a:ext cx="2622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Gross income was used in MFP$ until 1994</a:t>
            </a:r>
          </a:p>
        </p:txBody>
      </p:sp>
    </p:spTree>
    <p:extLst>
      <p:ext uri="{BB962C8B-B14F-4D97-AF65-F5344CB8AC3E}">
        <p14:creationId xmlns:p14="http://schemas.microsoft.com/office/powerpoint/2010/main" val="2497868670"/>
      </p:ext>
    </p:extLst>
  </p:cSld>
  <p:clrMapOvr>
    <a:masterClrMapping/>
  </p:clrMapOvr>
  <p:transition advTm="5257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DB85-47C7-497A-883F-B05800DE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butterfat percentage has increased since 2015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7C2E0-41BF-4F18-9D8E-DFEF2C3C00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050" y="1006476"/>
            <a:ext cx="6311900" cy="3425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41342-42A7-486A-BA89-16B1D7EFD0E6}"/>
              </a:ext>
            </a:extLst>
          </p:cNvPr>
          <p:cNvSpPr txBox="1"/>
          <p:nvPr/>
        </p:nvSpPr>
        <p:spPr>
          <a:xfrm>
            <a:off x="647528" y="13081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DCB96-2DBB-4001-BFBF-7D203EDC1792}"/>
              </a:ext>
            </a:extLst>
          </p:cNvPr>
          <p:cNvSpPr txBox="1"/>
          <p:nvPr/>
        </p:nvSpPr>
        <p:spPr>
          <a:xfrm>
            <a:off x="647528" y="211264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73323-CBA3-42AF-AEBF-FD32FA2960A8}"/>
              </a:ext>
            </a:extLst>
          </p:cNvPr>
          <p:cNvSpPr txBox="1"/>
          <p:nvPr/>
        </p:nvSpPr>
        <p:spPr>
          <a:xfrm>
            <a:off x="647528" y="291719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37A63-662F-4F6F-BD1A-62A0ED3AF6F7}"/>
              </a:ext>
            </a:extLst>
          </p:cNvPr>
          <p:cNvSpPr txBox="1"/>
          <p:nvPr/>
        </p:nvSpPr>
        <p:spPr>
          <a:xfrm>
            <a:off x="1250950" y="44503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E41EAC-0C54-4A36-BB75-F8CE150E2DE8}"/>
              </a:ext>
            </a:extLst>
          </p:cNvPr>
          <p:cNvSpPr txBox="1"/>
          <p:nvPr/>
        </p:nvSpPr>
        <p:spPr>
          <a:xfrm>
            <a:off x="7029450" y="44503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56873-9032-4297-89BA-7E8C20EA736F}"/>
              </a:ext>
            </a:extLst>
          </p:cNvPr>
          <p:cNvSpPr txBox="1"/>
          <p:nvPr/>
        </p:nvSpPr>
        <p:spPr>
          <a:xfrm>
            <a:off x="4245628" y="44503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0434E-12E2-4D39-8469-356E8C462E3D}"/>
              </a:ext>
            </a:extLst>
          </p:cNvPr>
          <p:cNvSpPr txBox="1"/>
          <p:nvPr/>
        </p:nvSpPr>
        <p:spPr>
          <a:xfrm>
            <a:off x="7740650" y="1308100"/>
            <a:ext cx="914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Data:</a:t>
            </a:r>
            <a:r>
              <a:rPr lang="en-US" sz="1200" dirty="0"/>
              <a:t> USDA</a:t>
            </a:r>
          </a:p>
          <a:p>
            <a:endParaRPr lang="en-US" sz="1200" i="1" dirty="0"/>
          </a:p>
          <a:p>
            <a:r>
              <a:rPr lang="en-US" sz="1200" i="1" dirty="0"/>
              <a:t>Graphic:</a:t>
            </a:r>
          </a:p>
          <a:p>
            <a:r>
              <a:rPr lang="en-US" sz="1200" dirty="0"/>
              <a:t>Hoard’s</a:t>
            </a:r>
          </a:p>
          <a:p>
            <a:r>
              <a:rPr lang="en-US" sz="1200" dirty="0"/>
              <a:t>Dairyman</a:t>
            </a:r>
          </a:p>
        </p:txBody>
      </p:sp>
    </p:spTree>
    <p:extLst>
      <p:ext uri="{BB962C8B-B14F-4D97-AF65-F5344CB8AC3E}">
        <p14:creationId xmlns:p14="http://schemas.microsoft.com/office/powerpoint/2010/main" val="566474174"/>
      </p:ext>
    </p:extLst>
  </p:cSld>
  <p:clrMapOvr>
    <a:masterClrMapping/>
  </p:clrMapOvr>
  <p:transition advTm="3627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48F3-0EE9-462C-B0FE-90D1839E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edit 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71BD-4035-47F5-8B94-663968D1D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Programs</a:t>
            </a:r>
            <a:r>
              <a:rPr lang="en-US" dirty="0"/>
              <a:t> were revised to include milk-only records, use trait-specific variance adjustments and weights, and remove much obsolete code</a:t>
            </a:r>
          </a:p>
          <a:p>
            <a:r>
              <a:rPr lang="en-US" dirty="0"/>
              <a:t>4 </a:t>
            </a:r>
            <a:r>
              <a:rPr lang="en-US" dirty="0">
                <a:solidFill>
                  <a:schemeClr val="tx2"/>
                </a:solidFill>
              </a:rPr>
              <a:t>usability edits </a:t>
            </a:r>
            <a:r>
              <a:rPr lang="en-US" dirty="0"/>
              <a:t>had all shared 1 bit in the LACT_MASK byte:</a:t>
            </a:r>
          </a:p>
          <a:p>
            <a:pPr lvl="1"/>
            <a:r>
              <a:rPr lang="en-US" dirty="0"/>
              <a:t>Complete records must have ≥15 days in milk</a:t>
            </a:r>
          </a:p>
          <a:p>
            <a:pPr lvl="1"/>
            <a:r>
              <a:rPr lang="en-US" dirty="0"/>
              <a:t>Records in progress must have ≥40 days in milk</a:t>
            </a:r>
          </a:p>
          <a:p>
            <a:pPr lvl="1"/>
            <a:r>
              <a:rPr lang="en-US" dirty="0"/>
              <a:t>Lactation initiation codes must be 0, not 1 or 2 (abortions)</a:t>
            </a:r>
          </a:p>
          <a:p>
            <a:pPr lvl="1"/>
            <a:r>
              <a:rPr lang="en-US" dirty="0"/>
              <a:t>Milk-only records were unusable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1386"/>
      </p:ext>
    </p:extLst>
  </p:cSld>
  <p:clrMapOvr>
    <a:masterClrMapping/>
  </p:clrMapOvr>
  <p:transition advTm="57641"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114825</TotalTime>
  <Words>911</Words>
  <Application>Microsoft Office PowerPoint</Application>
  <PresentationFormat>On-screen Show (16:9)</PresentationFormat>
  <Paragraphs>136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AIP-2017 16-9 Slide Master</vt:lpstr>
      <vt:lpstr>Flexible testing and use of milk-only records</vt:lpstr>
      <vt:lpstr>History of milk and component testing</vt:lpstr>
      <vt:lpstr>Growth of DHI milk and component testing</vt:lpstr>
      <vt:lpstr>Milk record quantity, quality, and edits</vt:lpstr>
      <vt:lpstr>Trend in usable milk-only records</vt:lpstr>
      <vt:lpstr>Genetic and phenotypic correlations</vt:lpstr>
      <vt:lpstr>Component prices and feed costs in MFP$ and NM$</vt:lpstr>
      <vt:lpstr>U.S. butterfat percentage has increased since 2015</vt:lpstr>
      <vt:lpstr>Software and edit redesign</vt:lpstr>
      <vt:lpstr>Herd variance and data collection ratings (DCR)</vt:lpstr>
      <vt:lpstr>Predicted transmitting abilities</vt:lpstr>
      <vt:lpstr>Other traits now used from milk-only herds</vt:lpstr>
      <vt:lpstr>Future possibilities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Fletcher, Kim</cp:lastModifiedBy>
  <cp:revision>742</cp:revision>
  <cp:lastPrinted>2019-09-27T22:09:15Z</cp:lastPrinted>
  <dcterms:created xsi:type="dcterms:W3CDTF">2017-04-14T13:19:57Z</dcterms:created>
  <dcterms:modified xsi:type="dcterms:W3CDTF">2022-06-23T14:12:22Z</dcterms:modified>
</cp:coreProperties>
</file>