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Default Extension="tiff" ContentType="image/tiff"/>
  <Override PartName="/ppt/charts/chart3.xml" ContentType="application/vnd.openxmlformats-officedocument.drawingml.chart+xml"/>
  <Override PartName="/ppt/charts/chart4.xml" ContentType="application/vnd.openxmlformats-officedocument.drawingml.char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0" r:id="rId1"/>
  </p:sldMasterIdLst>
  <p:notesMasterIdLst>
    <p:notesMasterId r:id="rId30"/>
  </p:notesMasterIdLst>
  <p:handoutMasterIdLst>
    <p:handoutMasterId r:id="rId31"/>
  </p:handoutMasterIdLst>
  <p:sldIdLst>
    <p:sldId id="256" r:id="rId2"/>
    <p:sldId id="880" r:id="rId3"/>
    <p:sldId id="869" r:id="rId4"/>
    <p:sldId id="850" r:id="rId5"/>
    <p:sldId id="862" r:id="rId6"/>
    <p:sldId id="890" r:id="rId7"/>
    <p:sldId id="885" r:id="rId8"/>
    <p:sldId id="883" r:id="rId9"/>
    <p:sldId id="895" r:id="rId10"/>
    <p:sldId id="892" r:id="rId11"/>
    <p:sldId id="894" r:id="rId12"/>
    <p:sldId id="866" r:id="rId13"/>
    <p:sldId id="820" r:id="rId14"/>
    <p:sldId id="870" r:id="rId15"/>
    <p:sldId id="861" r:id="rId16"/>
    <p:sldId id="891" r:id="rId17"/>
    <p:sldId id="874" r:id="rId18"/>
    <p:sldId id="878" r:id="rId19"/>
    <p:sldId id="879" r:id="rId20"/>
    <p:sldId id="871" r:id="rId21"/>
    <p:sldId id="872" r:id="rId22"/>
    <p:sldId id="873" r:id="rId23"/>
    <p:sldId id="877" r:id="rId24"/>
    <p:sldId id="886" r:id="rId25"/>
    <p:sldId id="888" r:id="rId26"/>
    <p:sldId id="848" r:id="rId27"/>
    <p:sldId id="723" r:id="rId28"/>
    <p:sldId id="854" r:id="rId29"/>
  </p:sldIdLst>
  <p:sldSz cx="9144000" cy="6858000" type="screen4x3"/>
  <p:notesSz cx="6881813" cy="9296400"/>
  <p:embeddedFontLst>
    <p:embeddedFont>
      <p:font typeface="Humnst777 BT" pitchFamily="34" charset="0"/>
      <p:regular r:id="rId32"/>
      <p:bold r:id="rId33"/>
      <p:italic r:id="rId34"/>
      <p:boldItalic r:id="rId35"/>
    </p:embeddedFont>
    <p:embeddedFont>
      <p:font typeface="Monotype Sorts" pitchFamily="2" charset="2"/>
      <p:regular r:id="rId36"/>
    </p:embeddedFont>
    <p:embeddedFont>
      <p:font typeface="Calibri" pitchFamily="34" charset="0"/>
      <p:regular r:id="rId37"/>
      <p:bold r:id="rId38"/>
      <p:italic r:id="rId39"/>
      <p:boldItalic r:id="rId40"/>
    </p:embeddedFont>
    <p:embeddedFont>
      <p:font typeface="Times" pitchFamily="18" charset="0"/>
      <p:regular r:id="rId41"/>
      <p:bold r:id="rId42"/>
      <p:italic r:id="rId43"/>
      <p:boldItalic r:id="rId44"/>
    </p:embeddedFont>
    <p:embeddedFont>
      <p:font typeface="ＭＳ Ｐゴシック" pitchFamily="34" charset="-128"/>
      <p:regular r:id="rId45"/>
    </p:embeddedFont>
  </p:embeddedFontLst>
  <p:defaultTex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7200" algn="l" rtl="0" fontAlgn="base">
      <a:spcBef>
        <a:spcPct val="0"/>
      </a:spcBef>
      <a:spcAft>
        <a:spcPct val="0"/>
      </a:spcAft>
      <a:defRPr sz="1200" kern="1200">
        <a:solidFill>
          <a:schemeClr val="tx1"/>
        </a:solidFill>
        <a:latin typeface="Arial" charset="0"/>
        <a:ea typeface="+mn-ea"/>
        <a:cs typeface="Arial" charset="0"/>
      </a:defRPr>
    </a:lvl2pPr>
    <a:lvl3pPr marL="914400" algn="l" rtl="0" fontAlgn="base">
      <a:spcBef>
        <a:spcPct val="0"/>
      </a:spcBef>
      <a:spcAft>
        <a:spcPct val="0"/>
      </a:spcAft>
      <a:defRPr sz="1200" kern="1200">
        <a:solidFill>
          <a:schemeClr val="tx1"/>
        </a:solidFill>
        <a:latin typeface="Arial" charset="0"/>
        <a:ea typeface="+mn-ea"/>
        <a:cs typeface="Arial" charset="0"/>
      </a:defRPr>
    </a:lvl3pPr>
    <a:lvl4pPr marL="1371600" algn="l" rtl="0" fontAlgn="base">
      <a:spcBef>
        <a:spcPct val="0"/>
      </a:spcBef>
      <a:spcAft>
        <a:spcPct val="0"/>
      </a:spcAft>
      <a:defRPr sz="1200" kern="1200">
        <a:solidFill>
          <a:schemeClr val="tx1"/>
        </a:solidFill>
        <a:latin typeface="Arial" charset="0"/>
        <a:ea typeface="+mn-ea"/>
        <a:cs typeface="Arial" charset="0"/>
      </a:defRPr>
    </a:lvl4pPr>
    <a:lvl5pPr marL="1828800" algn="l" rtl="0" fontAlgn="base">
      <a:spcBef>
        <a:spcPct val="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Arial" charset="0"/>
        <a:ea typeface="+mn-ea"/>
        <a:cs typeface="Arial" charset="0"/>
      </a:defRPr>
    </a:lvl6pPr>
    <a:lvl7pPr marL="2743200" algn="l" defTabSz="914400" rtl="0" eaLnBrk="1" latinLnBrk="0" hangingPunct="1">
      <a:defRPr sz="1200" kern="1200">
        <a:solidFill>
          <a:schemeClr val="tx1"/>
        </a:solidFill>
        <a:latin typeface="Arial" charset="0"/>
        <a:ea typeface="+mn-ea"/>
        <a:cs typeface="Arial" charset="0"/>
      </a:defRPr>
    </a:lvl7pPr>
    <a:lvl8pPr marL="3200400" algn="l" defTabSz="914400" rtl="0" eaLnBrk="1" latinLnBrk="0" hangingPunct="1">
      <a:defRPr sz="1200" kern="1200">
        <a:solidFill>
          <a:schemeClr val="tx1"/>
        </a:solidFill>
        <a:latin typeface="Arial" charset="0"/>
        <a:ea typeface="+mn-ea"/>
        <a:cs typeface="Arial" charset="0"/>
      </a:defRPr>
    </a:lvl8pPr>
    <a:lvl9pPr marL="3657600" algn="l" defTabSz="914400" rtl="0" eaLnBrk="1" latinLnBrk="0" hangingPunct="1">
      <a:defRPr sz="1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00FF00"/>
    <a:srgbClr val="FF9900"/>
    <a:srgbClr val="FFFF00"/>
    <a:srgbClr val="000000"/>
    <a:srgbClr val="0000FF"/>
    <a:srgbClr val="990000"/>
    <a:srgbClr val="CC3300"/>
    <a:srgbClr val="FF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01" autoAdjust="0"/>
    <p:restoredTop sz="94713" autoAdjust="0"/>
  </p:normalViewPr>
  <p:slideViewPr>
    <p:cSldViewPr>
      <p:cViewPr>
        <p:scale>
          <a:sx n="70" d="100"/>
          <a:sy n="70" d="100"/>
        </p:scale>
        <p:origin x="-872" y="-192"/>
      </p:cViewPr>
      <p:guideLst>
        <p:guide orient="horz" pos="1680"/>
        <p:guide pos="1200"/>
        <p:guide pos="398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2052" y="-96"/>
      </p:cViewPr>
      <p:guideLst>
        <p:guide orient="horz" pos="2928"/>
        <p:guide pos="216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0.19.53.11\work5-P\duane\jan\paul\adsa15_graph.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199.133.52.241\work5-P\duane\jan\paul\bias_genomics\1412\pctgeno_et_youngbull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199.133.52.241\work3-N\paul\mtooker\NMtrends."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981807281581986"/>
          <c:y val="0.12644666049217404"/>
          <c:w val="0.8418643309708157"/>
          <c:h val="0.75059027512499465"/>
        </c:manualLayout>
      </c:layout>
      <c:scatterChart>
        <c:scatterStyle val="lineMarker"/>
        <c:ser>
          <c:idx val="1"/>
          <c:order val="0"/>
          <c:tx>
            <c:v>Apri 2013 PA NM</c:v>
          </c:tx>
          <c:spPr>
            <a:ln w="28575">
              <a:noFill/>
            </a:ln>
          </c:spPr>
          <c:marker>
            <c:symbol val="square"/>
            <c:size val="5"/>
            <c:spPr>
              <a:solidFill>
                <a:srgbClr val="00FF00"/>
              </a:solidFill>
              <a:ln>
                <a:solidFill>
                  <a:srgbClr val="00FF00"/>
                </a:solidFill>
              </a:ln>
            </c:spPr>
          </c:marker>
          <c:xVal>
            <c:numRef>
              <c:f>Sheet1!$D$1:$D$2332</c:f>
              <c:numCache>
                <c:formatCode>General</c:formatCode>
                <c:ptCount val="2332"/>
                <c:pt idx="0">
                  <c:v>200</c:v>
                </c:pt>
                <c:pt idx="1">
                  <c:v>227</c:v>
                </c:pt>
                <c:pt idx="2">
                  <c:v>227</c:v>
                </c:pt>
                <c:pt idx="3">
                  <c:v>224</c:v>
                </c:pt>
                <c:pt idx="4">
                  <c:v>132</c:v>
                </c:pt>
                <c:pt idx="5">
                  <c:v>132</c:v>
                </c:pt>
                <c:pt idx="6">
                  <c:v>224</c:v>
                </c:pt>
                <c:pt idx="7">
                  <c:v>132</c:v>
                </c:pt>
                <c:pt idx="8">
                  <c:v>346</c:v>
                </c:pt>
                <c:pt idx="9">
                  <c:v>133</c:v>
                </c:pt>
                <c:pt idx="10">
                  <c:v>157</c:v>
                </c:pt>
                <c:pt idx="11">
                  <c:v>80</c:v>
                </c:pt>
                <c:pt idx="12">
                  <c:v>112</c:v>
                </c:pt>
                <c:pt idx="13">
                  <c:v>5</c:v>
                </c:pt>
                <c:pt idx="14">
                  <c:v>374</c:v>
                </c:pt>
                <c:pt idx="15">
                  <c:v>374</c:v>
                </c:pt>
                <c:pt idx="16">
                  <c:v>223</c:v>
                </c:pt>
                <c:pt idx="17">
                  <c:v>408</c:v>
                </c:pt>
                <c:pt idx="18">
                  <c:v>408</c:v>
                </c:pt>
                <c:pt idx="19">
                  <c:v>408</c:v>
                </c:pt>
                <c:pt idx="20">
                  <c:v>-8</c:v>
                </c:pt>
                <c:pt idx="21">
                  <c:v>322</c:v>
                </c:pt>
                <c:pt idx="22">
                  <c:v>17</c:v>
                </c:pt>
                <c:pt idx="23">
                  <c:v>167</c:v>
                </c:pt>
                <c:pt idx="24">
                  <c:v>286</c:v>
                </c:pt>
                <c:pt idx="25">
                  <c:v>224</c:v>
                </c:pt>
                <c:pt idx="26">
                  <c:v>331</c:v>
                </c:pt>
                <c:pt idx="27">
                  <c:v>331</c:v>
                </c:pt>
                <c:pt idx="28">
                  <c:v>186</c:v>
                </c:pt>
                <c:pt idx="29">
                  <c:v>439</c:v>
                </c:pt>
                <c:pt idx="30">
                  <c:v>47</c:v>
                </c:pt>
                <c:pt idx="31">
                  <c:v>236</c:v>
                </c:pt>
                <c:pt idx="32">
                  <c:v>252</c:v>
                </c:pt>
                <c:pt idx="33">
                  <c:v>154</c:v>
                </c:pt>
                <c:pt idx="34">
                  <c:v>198</c:v>
                </c:pt>
                <c:pt idx="35">
                  <c:v>-3</c:v>
                </c:pt>
                <c:pt idx="36">
                  <c:v>367</c:v>
                </c:pt>
                <c:pt idx="37">
                  <c:v>298</c:v>
                </c:pt>
                <c:pt idx="38">
                  <c:v>90</c:v>
                </c:pt>
                <c:pt idx="39">
                  <c:v>253</c:v>
                </c:pt>
                <c:pt idx="40">
                  <c:v>249</c:v>
                </c:pt>
                <c:pt idx="41">
                  <c:v>271</c:v>
                </c:pt>
                <c:pt idx="42">
                  <c:v>191</c:v>
                </c:pt>
                <c:pt idx="43">
                  <c:v>113</c:v>
                </c:pt>
                <c:pt idx="44">
                  <c:v>190</c:v>
                </c:pt>
                <c:pt idx="45">
                  <c:v>224</c:v>
                </c:pt>
                <c:pt idx="46">
                  <c:v>340</c:v>
                </c:pt>
                <c:pt idx="47">
                  <c:v>278</c:v>
                </c:pt>
                <c:pt idx="48">
                  <c:v>320</c:v>
                </c:pt>
                <c:pt idx="49">
                  <c:v>435</c:v>
                </c:pt>
                <c:pt idx="50">
                  <c:v>435</c:v>
                </c:pt>
                <c:pt idx="51">
                  <c:v>40</c:v>
                </c:pt>
                <c:pt idx="52">
                  <c:v>243</c:v>
                </c:pt>
                <c:pt idx="53">
                  <c:v>243</c:v>
                </c:pt>
                <c:pt idx="54">
                  <c:v>296</c:v>
                </c:pt>
                <c:pt idx="55">
                  <c:v>136</c:v>
                </c:pt>
                <c:pt idx="56">
                  <c:v>283</c:v>
                </c:pt>
                <c:pt idx="57">
                  <c:v>224</c:v>
                </c:pt>
                <c:pt idx="58">
                  <c:v>286</c:v>
                </c:pt>
                <c:pt idx="59">
                  <c:v>224</c:v>
                </c:pt>
                <c:pt idx="60">
                  <c:v>285</c:v>
                </c:pt>
                <c:pt idx="61">
                  <c:v>247</c:v>
                </c:pt>
                <c:pt idx="62">
                  <c:v>277</c:v>
                </c:pt>
                <c:pt idx="63">
                  <c:v>75</c:v>
                </c:pt>
                <c:pt idx="64">
                  <c:v>220</c:v>
                </c:pt>
                <c:pt idx="65">
                  <c:v>194</c:v>
                </c:pt>
                <c:pt idx="66">
                  <c:v>217</c:v>
                </c:pt>
                <c:pt idx="67">
                  <c:v>158</c:v>
                </c:pt>
                <c:pt idx="68">
                  <c:v>109</c:v>
                </c:pt>
                <c:pt idx="69">
                  <c:v>305</c:v>
                </c:pt>
                <c:pt idx="70">
                  <c:v>305</c:v>
                </c:pt>
                <c:pt idx="71">
                  <c:v>191</c:v>
                </c:pt>
                <c:pt idx="72">
                  <c:v>90</c:v>
                </c:pt>
                <c:pt idx="73">
                  <c:v>259</c:v>
                </c:pt>
                <c:pt idx="74">
                  <c:v>190</c:v>
                </c:pt>
                <c:pt idx="75">
                  <c:v>189</c:v>
                </c:pt>
                <c:pt idx="76">
                  <c:v>134</c:v>
                </c:pt>
                <c:pt idx="77">
                  <c:v>354</c:v>
                </c:pt>
                <c:pt idx="78">
                  <c:v>229</c:v>
                </c:pt>
                <c:pt idx="79">
                  <c:v>188</c:v>
                </c:pt>
                <c:pt idx="80">
                  <c:v>-67</c:v>
                </c:pt>
                <c:pt idx="81">
                  <c:v>190</c:v>
                </c:pt>
                <c:pt idx="82">
                  <c:v>-94</c:v>
                </c:pt>
                <c:pt idx="83">
                  <c:v>104</c:v>
                </c:pt>
                <c:pt idx="84">
                  <c:v>-10</c:v>
                </c:pt>
                <c:pt idx="85">
                  <c:v>-10</c:v>
                </c:pt>
                <c:pt idx="86">
                  <c:v>285</c:v>
                </c:pt>
                <c:pt idx="87">
                  <c:v>134</c:v>
                </c:pt>
                <c:pt idx="88">
                  <c:v>275</c:v>
                </c:pt>
                <c:pt idx="89">
                  <c:v>-44</c:v>
                </c:pt>
                <c:pt idx="90">
                  <c:v>33</c:v>
                </c:pt>
                <c:pt idx="91">
                  <c:v>121</c:v>
                </c:pt>
                <c:pt idx="92">
                  <c:v>17</c:v>
                </c:pt>
                <c:pt idx="93">
                  <c:v>95</c:v>
                </c:pt>
                <c:pt idx="94">
                  <c:v>161</c:v>
                </c:pt>
                <c:pt idx="95">
                  <c:v>161</c:v>
                </c:pt>
                <c:pt idx="96">
                  <c:v>22</c:v>
                </c:pt>
                <c:pt idx="97">
                  <c:v>162</c:v>
                </c:pt>
                <c:pt idx="98">
                  <c:v>180</c:v>
                </c:pt>
                <c:pt idx="99">
                  <c:v>5</c:v>
                </c:pt>
                <c:pt idx="100">
                  <c:v>121</c:v>
                </c:pt>
                <c:pt idx="101">
                  <c:v>25</c:v>
                </c:pt>
                <c:pt idx="102">
                  <c:v>-68</c:v>
                </c:pt>
                <c:pt idx="103">
                  <c:v>-76</c:v>
                </c:pt>
                <c:pt idx="104">
                  <c:v>29</c:v>
                </c:pt>
                <c:pt idx="105">
                  <c:v>-65</c:v>
                </c:pt>
                <c:pt idx="106">
                  <c:v>-227</c:v>
                </c:pt>
                <c:pt idx="107">
                  <c:v>38</c:v>
                </c:pt>
                <c:pt idx="108">
                  <c:v>-109</c:v>
                </c:pt>
                <c:pt idx="109">
                  <c:v>105</c:v>
                </c:pt>
                <c:pt idx="110">
                  <c:v>104</c:v>
                </c:pt>
                <c:pt idx="111">
                  <c:v>-28</c:v>
                </c:pt>
                <c:pt idx="112">
                  <c:v>-28</c:v>
                </c:pt>
                <c:pt idx="113">
                  <c:v>394</c:v>
                </c:pt>
                <c:pt idx="114">
                  <c:v>299</c:v>
                </c:pt>
                <c:pt idx="115">
                  <c:v>297</c:v>
                </c:pt>
                <c:pt idx="116">
                  <c:v>45</c:v>
                </c:pt>
                <c:pt idx="117">
                  <c:v>-3</c:v>
                </c:pt>
                <c:pt idx="118">
                  <c:v>202</c:v>
                </c:pt>
                <c:pt idx="119">
                  <c:v>317</c:v>
                </c:pt>
                <c:pt idx="120">
                  <c:v>287</c:v>
                </c:pt>
                <c:pt idx="121">
                  <c:v>158</c:v>
                </c:pt>
                <c:pt idx="122">
                  <c:v>116</c:v>
                </c:pt>
                <c:pt idx="123">
                  <c:v>-8</c:v>
                </c:pt>
                <c:pt idx="124">
                  <c:v>82</c:v>
                </c:pt>
                <c:pt idx="125">
                  <c:v>-98</c:v>
                </c:pt>
                <c:pt idx="126">
                  <c:v>-77</c:v>
                </c:pt>
                <c:pt idx="127">
                  <c:v>-4</c:v>
                </c:pt>
                <c:pt idx="128">
                  <c:v>-111</c:v>
                </c:pt>
                <c:pt idx="129">
                  <c:v>23</c:v>
                </c:pt>
                <c:pt idx="130">
                  <c:v>55</c:v>
                </c:pt>
                <c:pt idx="131">
                  <c:v>45</c:v>
                </c:pt>
                <c:pt idx="132">
                  <c:v>126</c:v>
                </c:pt>
                <c:pt idx="133">
                  <c:v>91</c:v>
                </c:pt>
                <c:pt idx="134">
                  <c:v>77</c:v>
                </c:pt>
                <c:pt idx="135">
                  <c:v>-247</c:v>
                </c:pt>
                <c:pt idx="136">
                  <c:v>136</c:v>
                </c:pt>
                <c:pt idx="137">
                  <c:v>-19</c:v>
                </c:pt>
                <c:pt idx="138">
                  <c:v>49</c:v>
                </c:pt>
                <c:pt idx="139">
                  <c:v>57</c:v>
                </c:pt>
                <c:pt idx="140">
                  <c:v>49</c:v>
                </c:pt>
                <c:pt idx="141">
                  <c:v>49</c:v>
                </c:pt>
                <c:pt idx="142">
                  <c:v>159</c:v>
                </c:pt>
                <c:pt idx="143">
                  <c:v>-82</c:v>
                </c:pt>
                <c:pt idx="144">
                  <c:v>452</c:v>
                </c:pt>
                <c:pt idx="145">
                  <c:v>91</c:v>
                </c:pt>
                <c:pt idx="146">
                  <c:v>75</c:v>
                </c:pt>
                <c:pt idx="147">
                  <c:v>75</c:v>
                </c:pt>
                <c:pt idx="148">
                  <c:v>63</c:v>
                </c:pt>
                <c:pt idx="149">
                  <c:v>32</c:v>
                </c:pt>
                <c:pt idx="150">
                  <c:v>-59</c:v>
                </c:pt>
                <c:pt idx="151">
                  <c:v>221</c:v>
                </c:pt>
                <c:pt idx="152">
                  <c:v>310</c:v>
                </c:pt>
                <c:pt idx="153">
                  <c:v>259</c:v>
                </c:pt>
                <c:pt idx="154">
                  <c:v>178</c:v>
                </c:pt>
                <c:pt idx="155">
                  <c:v>259</c:v>
                </c:pt>
                <c:pt idx="156">
                  <c:v>132</c:v>
                </c:pt>
                <c:pt idx="157">
                  <c:v>92</c:v>
                </c:pt>
                <c:pt idx="158">
                  <c:v>97</c:v>
                </c:pt>
                <c:pt idx="159">
                  <c:v>303</c:v>
                </c:pt>
                <c:pt idx="160">
                  <c:v>28</c:v>
                </c:pt>
                <c:pt idx="161">
                  <c:v>23</c:v>
                </c:pt>
                <c:pt idx="162">
                  <c:v>-36</c:v>
                </c:pt>
                <c:pt idx="163">
                  <c:v>-20</c:v>
                </c:pt>
                <c:pt idx="164">
                  <c:v>-69</c:v>
                </c:pt>
                <c:pt idx="165">
                  <c:v>-84</c:v>
                </c:pt>
                <c:pt idx="166">
                  <c:v>218</c:v>
                </c:pt>
                <c:pt idx="167">
                  <c:v>144</c:v>
                </c:pt>
                <c:pt idx="168">
                  <c:v>259</c:v>
                </c:pt>
                <c:pt idx="169">
                  <c:v>314</c:v>
                </c:pt>
                <c:pt idx="170">
                  <c:v>-65</c:v>
                </c:pt>
                <c:pt idx="171">
                  <c:v>-38</c:v>
                </c:pt>
                <c:pt idx="172">
                  <c:v>-38</c:v>
                </c:pt>
                <c:pt idx="173">
                  <c:v>71</c:v>
                </c:pt>
                <c:pt idx="174">
                  <c:v>42</c:v>
                </c:pt>
                <c:pt idx="175">
                  <c:v>52</c:v>
                </c:pt>
                <c:pt idx="176">
                  <c:v>-11</c:v>
                </c:pt>
                <c:pt idx="177">
                  <c:v>281</c:v>
                </c:pt>
                <c:pt idx="178">
                  <c:v>-42</c:v>
                </c:pt>
                <c:pt idx="179">
                  <c:v>-42</c:v>
                </c:pt>
                <c:pt idx="180">
                  <c:v>197</c:v>
                </c:pt>
                <c:pt idx="181">
                  <c:v>-33</c:v>
                </c:pt>
                <c:pt idx="182">
                  <c:v>292</c:v>
                </c:pt>
                <c:pt idx="183">
                  <c:v>286</c:v>
                </c:pt>
                <c:pt idx="184">
                  <c:v>286</c:v>
                </c:pt>
                <c:pt idx="185">
                  <c:v>185</c:v>
                </c:pt>
                <c:pt idx="186">
                  <c:v>182</c:v>
                </c:pt>
                <c:pt idx="187">
                  <c:v>215</c:v>
                </c:pt>
                <c:pt idx="188">
                  <c:v>359</c:v>
                </c:pt>
                <c:pt idx="189">
                  <c:v>223</c:v>
                </c:pt>
                <c:pt idx="190">
                  <c:v>204</c:v>
                </c:pt>
                <c:pt idx="191">
                  <c:v>286</c:v>
                </c:pt>
                <c:pt idx="192">
                  <c:v>355</c:v>
                </c:pt>
                <c:pt idx="193">
                  <c:v>238</c:v>
                </c:pt>
                <c:pt idx="194">
                  <c:v>384</c:v>
                </c:pt>
                <c:pt idx="195">
                  <c:v>304</c:v>
                </c:pt>
                <c:pt idx="196">
                  <c:v>384</c:v>
                </c:pt>
                <c:pt idx="197">
                  <c:v>214</c:v>
                </c:pt>
                <c:pt idx="198">
                  <c:v>217</c:v>
                </c:pt>
                <c:pt idx="199">
                  <c:v>137</c:v>
                </c:pt>
                <c:pt idx="200">
                  <c:v>85</c:v>
                </c:pt>
                <c:pt idx="201">
                  <c:v>48</c:v>
                </c:pt>
                <c:pt idx="202">
                  <c:v>31</c:v>
                </c:pt>
                <c:pt idx="203">
                  <c:v>49</c:v>
                </c:pt>
                <c:pt idx="204">
                  <c:v>136</c:v>
                </c:pt>
                <c:pt idx="205">
                  <c:v>65</c:v>
                </c:pt>
                <c:pt idx="206">
                  <c:v>96</c:v>
                </c:pt>
                <c:pt idx="207">
                  <c:v>134</c:v>
                </c:pt>
                <c:pt idx="208">
                  <c:v>28</c:v>
                </c:pt>
                <c:pt idx="209">
                  <c:v>224</c:v>
                </c:pt>
                <c:pt idx="210">
                  <c:v>191</c:v>
                </c:pt>
                <c:pt idx="211">
                  <c:v>160</c:v>
                </c:pt>
                <c:pt idx="212">
                  <c:v>174</c:v>
                </c:pt>
                <c:pt idx="213">
                  <c:v>18</c:v>
                </c:pt>
                <c:pt idx="214">
                  <c:v>199</c:v>
                </c:pt>
                <c:pt idx="215">
                  <c:v>175</c:v>
                </c:pt>
                <c:pt idx="216">
                  <c:v>232</c:v>
                </c:pt>
                <c:pt idx="217">
                  <c:v>310</c:v>
                </c:pt>
                <c:pt idx="218">
                  <c:v>213</c:v>
                </c:pt>
                <c:pt idx="219">
                  <c:v>330</c:v>
                </c:pt>
                <c:pt idx="220">
                  <c:v>259</c:v>
                </c:pt>
                <c:pt idx="221">
                  <c:v>104</c:v>
                </c:pt>
                <c:pt idx="222">
                  <c:v>376</c:v>
                </c:pt>
                <c:pt idx="223">
                  <c:v>201</c:v>
                </c:pt>
                <c:pt idx="224">
                  <c:v>201</c:v>
                </c:pt>
                <c:pt idx="225">
                  <c:v>181</c:v>
                </c:pt>
                <c:pt idx="226">
                  <c:v>270</c:v>
                </c:pt>
                <c:pt idx="227">
                  <c:v>305</c:v>
                </c:pt>
                <c:pt idx="228">
                  <c:v>-68</c:v>
                </c:pt>
                <c:pt idx="229">
                  <c:v>-68</c:v>
                </c:pt>
                <c:pt idx="230">
                  <c:v>-3</c:v>
                </c:pt>
                <c:pt idx="231">
                  <c:v>-53</c:v>
                </c:pt>
                <c:pt idx="232">
                  <c:v>96</c:v>
                </c:pt>
                <c:pt idx="233">
                  <c:v>45</c:v>
                </c:pt>
                <c:pt idx="234">
                  <c:v>118</c:v>
                </c:pt>
                <c:pt idx="235">
                  <c:v>184</c:v>
                </c:pt>
                <c:pt idx="236">
                  <c:v>92</c:v>
                </c:pt>
                <c:pt idx="237">
                  <c:v>84</c:v>
                </c:pt>
                <c:pt idx="238">
                  <c:v>11</c:v>
                </c:pt>
                <c:pt idx="239">
                  <c:v>314</c:v>
                </c:pt>
                <c:pt idx="240">
                  <c:v>94</c:v>
                </c:pt>
                <c:pt idx="241">
                  <c:v>71</c:v>
                </c:pt>
                <c:pt idx="242">
                  <c:v>200</c:v>
                </c:pt>
                <c:pt idx="243">
                  <c:v>191</c:v>
                </c:pt>
                <c:pt idx="244">
                  <c:v>75</c:v>
                </c:pt>
                <c:pt idx="245">
                  <c:v>337</c:v>
                </c:pt>
                <c:pt idx="246">
                  <c:v>-115</c:v>
                </c:pt>
                <c:pt idx="247">
                  <c:v>129</c:v>
                </c:pt>
                <c:pt idx="248">
                  <c:v>193</c:v>
                </c:pt>
                <c:pt idx="249">
                  <c:v>245</c:v>
                </c:pt>
                <c:pt idx="250">
                  <c:v>-37</c:v>
                </c:pt>
                <c:pt idx="251">
                  <c:v>190</c:v>
                </c:pt>
                <c:pt idx="252">
                  <c:v>-72</c:v>
                </c:pt>
                <c:pt idx="253">
                  <c:v>156</c:v>
                </c:pt>
                <c:pt idx="254">
                  <c:v>-47</c:v>
                </c:pt>
                <c:pt idx="255">
                  <c:v>45</c:v>
                </c:pt>
                <c:pt idx="256">
                  <c:v>-21</c:v>
                </c:pt>
                <c:pt idx="257">
                  <c:v>241</c:v>
                </c:pt>
                <c:pt idx="258">
                  <c:v>208</c:v>
                </c:pt>
                <c:pt idx="259">
                  <c:v>201</c:v>
                </c:pt>
                <c:pt idx="260">
                  <c:v>20</c:v>
                </c:pt>
                <c:pt idx="261">
                  <c:v>105</c:v>
                </c:pt>
                <c:pt idx="262">
                  <c:v>238</c:v>
                </c:pt>
                <c:pt idx="263">
                  <c:v>61</c:v>
                </c:pt>
                <c:pt idx="264">
                  <c:v>-98</c:v>
                </c:pt>
                <c:pt idx="265">
                  <c:v>9</c:v>
                </c:pt>
                <c:pt idx="266">
                  <c:v>178</c:v>
                </c:pt>
                <c:pt idx="267">
                  <c:v>42</c:v>
                </c:pt>
                <c:pt idx="268">
                  <c:v>74</c:v>
                </c:pt>
                <c:pt idx="269">
                  <c:v>37</c:v>
                </c:pt>
                <c:pt idx="270">
                  <c:v>37</c:v>
                </c:pt>
                <c:pt idx="271">
                  <c:v>233</c:v>
                </c:pt>
                <c:pt idx="272">
                  <c:v>233</c:v>
                </c:pt>
                <c:pt idx="273">
                  <c:v>109</c:v>
                </c:pt>
                <c:pt idx="274">
                  <c:v>185</c:v>
                </c:pt>
                <c:pt idx="275">
                  <c:v>90</c:v>
                </c:pt>
                <c:pt idx="276">
                  <c:v>294</c:v>
                </c:pt>
                <c:pt idx="277">
                  <c:v>74</c:v>
                </c:pt>
                <c:pt idx="278">
                  <c:v>141</c:v>
                </c:pt>
                <c:pt idx="279">
                  <c:v>141</c:v>
                </c:pt>
                <c:pt idx="280">
                  <c:v>225</c:v>
                </c:pt>
                <c:pt idx="281">
                  <c:v>-19</c:v>
                </c:pt>
                <c:pt idx="282">
                  <c:v>98</c:v>
                </c:pt>
                <c:pt idx="283">
                  <c:v>98</c:v>
                </c:pt>
                <c:pt idx="284">
                  <c:v>-51</c:v>
                </c:pt>
                <c:pt idx="285">
                  <c:v>-30</c:v>
                </c:pt>
                <c:pt idx="286">
                  <c:v>201</c:v>
                </c:pt>
                <c:pt idx="287">
                  <c:v>270</c:v>
                </c:pt>
                <c:pt idx="288">
                  <c:v>79</c:v>
                </c:pt>
                <c:pt idx="289">
                  <c:v>60</c:v>
                </c:pt>
                <c:pt idx="290">
                  <c:v>132</c:v>
                </c:pt>
                <c:pt idx="291">
                  <c:v>-19</c:v>
                </c:pt>
                <c:pt idx="292">
                  <c:v>-64</c:v>
                </c:pt>
                <c:pt idx="293">
                  <c:v>271</c:v>
                </c:pt>
                <c:pt idx="294">
                  <c:v>51</c:v>
                </c:pt>
                <c:pt idx="295">
                  <c:v>88</c:v>
                </c:pt>
                <c:pt idx="296">
                  <c:v>30</c:v>
                </c:pt>
                <c:pt idx="297">
                  <c:v>251</c:v>
                </c:pt>
                <c:pt idx="298">
                  <c:v>247</c:v>
                </c:pt>
                <c:pt idx="299">
                  <c:v>24</c:v>
                </c:pt>
                <c:pt idx="300">
                  <c:v>5</c:v>
                </c:pt>
                <c:pt idx="301">
                  <c:v>354</c:v>
                </c:pt>
                <c:pt idx="302">
                  <c:v>104</c:v>
                </c:pt>
                <c:pt idx="303">
                  <c:v>131</c:v>
                </c:pt>
                <c:pt idx="304">
                  <c:v>76</c:v>
                </c:pt>
                <c:pt idx="305">
                  <c:v>154</c:v>
                </c:pt>
                <c:pt idx="306">
                  <c:v>38</c:v>
                </c:pt>
                <c:pt idx="307">
                  <c:v>55</c:v>
                </c:pt>
                <c:pt idx="308">
                  <c:v>45</c:v>
                </c:pt>
                <c:pt idx="309">
                  <c:v>-108</c:v>
                </c:pt>
                <c:pt idx="310">
                  <c:v>246</c:v>
                </c:pt>
                <c:pt idx="311">
                  <c:v>-59</c:v>
                </c:pt>
                <c:pt idx="312">
                  <c:v>19</c:v>
                </c:pt>
                <c:pt idx="313">
                  <c:v>321</c:v>
                </c:pt>
                <c:pt idx="314">
                  <c:v>182</c:v>
                </c:pt>
                <c:pt idx="315">
                  <c:v>183</c:v>
                </c:pt>
                <c:pt idx="316">
                  <c:v>109</c:v>
                </c:pt>
                <c:pt idx="317">
                  <c:v>63</c:v>
                </c:pt>
                <c:pt idx="318">
                  <c:v>328</c:v>
                </c:pt>
                <c:pt idx="319">
                  <c:v>328</c:v>
                </c:pt>
                <c:pt idx="320">
                  <c:v>-69</c:v>
                </c:pt>
                <c:pt idx="321">
                  <c:v>-27</c:v>
                </c:pt>
                <c:pt idx="322">
                  <c:v>-26</c:v>
                </c:pt>
                <c:pt idx="323">
                  <c:v>-27</c:v>
                </c:pt>
                <c:pt idx="324">
                  <c:v>347</c:v>
                </c:pt>
                <c:pt idx="325">
                  <c:v>169</c:v>
                </c:pt>
                <c:pt idx="326">
                  <c:v>19</c:v>
                </c:pt>
                <c:pt idx="327">
                  <c:v>49</c:v>
                </c:pt>
                <c:pt idx="328">
                  <c:v>56</c:v>
                </c:pt>
                <c:pt idx="329">
                  <c:v>-43</c:v>
                </c:pt>
                <c:pt idx="330">
                  <c:v>-1</c:v>
                </c:pt>
                <c:pt idx="331">
                  <c:v>-86</c:v>
                </c:pt>
                <c:pt idx="332">
                  <c:v>208</c:v>
                </c:pt>
                <c:pt idx="333">
                  <c:v>84</c:v>
                </c:pt>
                <c:pt idx="334">
                  <c:v>84</c:v>
                </c:pt>
                <c:pt idx="335">
                  <c:v>325</c:v>
                </c:pt>
                <c:pt idx="336">
                  <c:v>86</c:v>
                </c:pt>
                <c:pt idx="337">
                  <c:v>-14</c:v>
                </c:pt>
                <c:pt idx="338">
                  <c:v>112</c:v>
                </c:pt>
                <c:pt idx="339">
                  <c:v>39</c:v>
                </c:pt>
                <c:pt idx="340">
                  <c:v>322</c:v>
                </c:pt>
                <c:pt idx="341">
                  <c:v>183</c:v>
                </c:pt>
                <c:pt idx="342">
                  <c:v>293</c:v>
                </c:pt>
                <c:pt idx="343">
                  <c:v>242</c:v>
                </c:pt>
                <c:pt idx="344">
                  <c:v>195</c:v>
                </c:pt>
                <c:pt idx="345">
                  <c:v>167</c:v>
                </c:pt>
                <c:pt idx="346">
                  <c:v>30</c:v>
                </c:pt>
                <c:pt idx="347">
                  <c:v>235</c:v>
                </c:pt>
                <c:pt idx="348">
                  <c:v>318</c:v>
                </c:pt>
                <c:pt idx="349">
                  <c:v>318</c:v>
                </c:pt>
                <c:pt idx="350">
                  <c:v>223</c:v>
                </c:pt>
                <c:pt idx="351">
                  <c:v>220</c:v>
                </c:pt>
                <c:pt idx="352">
                  <c:v>292</c:v>
                </c:pt>
                <c:pt idx="353">
                  <c:v>165</c:v>
                </c:pt>
                <c:pt idx="354">
                  <c:v>247</c:v>
                </c:pt>
                <c:pt idx="355">
                  <c:v>51</c:v>
                </c:pt>
                <c:pt idx="356">
                  <c:v>200</c:v>
                </c:pt>
                <c:pt idx="357">
                  <c:v>200</c:v>
                </c:pt>
                <c:pt idx="358">
                  <c:v>174</c:v>
                </c:pt>
                <c:pt idx="359">
                  <c:v>322</c:v>
                </c:pt>
                <c:pt idx="360">
                  <c:v>288</c:v>
                </c:pt>
                <c:pt idx="361">
                  <c:v>242</c:v>
                </c:pt>
                <c:pt idx="362">
                  <c:v>242</c:v>
                </c:pt>
                <c:pt idx="363">
                  <c:v>195</c:v>
                </c:pt>
                <c:pt idx="364">
                  <c:v>240</c:v>
                </c:pt>
                <c:pt idx="365">
                  <c:v>446</c:v>
                </c:pt>
                <c:pt idx="366">
                  <c:v>321</c:v>
                </c:pt>
                <c:pt idx="367">
                  <c:v>200</c:v>
                </c:pt>
                <c:pt idx="368">
                  <c:v>223</c:v>
                </c:pt>
                <c:pt idx="369">
                  <c:v>93</c:v>
                </c:pt>
                <c:pt idx="370">
                  <c:v>291</c:v>
                </c:pt>
                <c:pt idx="371">
                  <c:v>226</c:v>
                </c:pt>
                <c:pt idx="372">
                  <c:v>-63</c:v>
                </c:pt>
                <c:pt idx="373">
                  <c:v>102</c:v>
                </c:pt>
                <c:pt idx="374">
                  <c:v>229</c:v>
                </c:pt>
                <c:pt idx="375">
                  <c:v>326</c:v>
                </c:pt>
                <c:pt idx="376">
                  <c:v>109</c:v>
                </c:pt>
                <c:pt idx="377">
                  <c:v>-78</c:v>
                </c:pt>
                <c:pt idx="378">
                  <c:v>95</c:v>
                </c:pt>
                <c:pt idx="379">
                  <c:v>185</c:v>
                </c:pt>
                <c:pt idx="380">
                  <c:v>-76</c:v>
                </c:pt>
                <c:pt idx="381">
                  <c:v>128</c:v>
                </c:pt>
                <c:pt idx="382">
                  <c:v>256</c:v>
                </c:pt>
                <c:pt idx="383">
                  <c:v>255</c:v>
                </c:pt>
                <c:pt idx="384">
                  <c:v>252</c:v>
                </c:pt>
                <c:pt idx="385">
                  <c:v>255</c:v>
                </c:pt>
                <c:pt idx="386">
                  <c:v>-17</c:v>
                </c:pt>
                <c:pt idx="387">
                  <c:v>291</c:v>
                </c:pt>
                <c:pt idx="388">
                  <c:v>29</c:v>
                </c:pt>
                <c:pt idx="389">
                  <c:v>211</c:v>
                </c:pt>
                <c:pt idx="390">
                  <c:v>144</c:v>
                </c:pt>
                <c:pt idx="391">
                  <c:v>116</c:v>
                </c:pt>
                <c:pt idx="392">
                  <c:v>168</c:v>
                </c:pt>
                <c:pt idx="393">
                  <c:v>-38</c:v>
                </c:pt>
                <c:pt idx="394">
                  <c:v>145</c:v>
                </c:pt>
                <c:pt idx="395">
                  <c:v>100</c:v>
                </c:pt>
                <c:pt idx="396">
                  <c:v>100</c:v>
                </c:pt>
                <c:pt idx="397">
                  <c:v>-2</c:v>
                </c:pt>
                <c:pt idx="398">
                  <c:v>199</c:v>
                </c:pt>
                <c:pt idx="399">
                  <c:v>98</c:v>
                </c:pt>
                <c:pt idx="400">
                  <c:v>275</c:v>
                </c:pt>
                <c:pt idx="401">
                  <c:v>353</c:v>
                </c:pt>
                <c:pt idx="402">
                  <c:v>155</c:v>
                </c:pt>
                <c:pt idx="403">
                  <c:v>353</c:v>
                </c:pt>
                <c:pt idx="404">
                  <c:v>300</c:v>
                </c:pt>
                <c:pt idx="405">
                  <c:v>305</c:v>
                </c:pt>
                <c:pt idx="406">
                  <c:v>296</c:v>
                </c:pt>
                <c:pt idx="407">
                  <c:v>286</c:v>
                </c:pt>
                <c:pt idx="408">
                  <c:v>202</c:v>
                </c:pt>
                <c:pt idx="409">
                  <c:v>202</c:v>
                </c:pt>
                <c:pt idx="410">
                  <c:v>301</c:v>
                </c:pt>
                <c:pt idx="411">
                  <c:v>388</c:v>
                </c:pt>
                <c:pt idx="412">
                  <c:v>56</c:v>
                </c:pt>
                <c:pt idx="413">
                  <c:v>171</c:v>
                </c:pt>
                <c:pt idx="414">
                  <c:v>96</c:v>
                </c:pt>
                <c:pt idx="415">
                  <c:v>218</c:v>
                </c:pt>
                <c:pt idx="416">
                  <c:v>273</c:v>
                </c:pt>
                <c:pt idx="417">
                  <c:v>250</c:v>
                </c:pt>
                <c:pt idx="418">
                  <c:v>250</c:v>
                </c:pt>
                <c:pt idx="419">
                  <c:v>370</c:v>
                </c:pt>
                <c:pt idx="420">
                  <c:v>345</c:v>
                </c:pt>
                <c:pt idx="421">
                  <c:v>276</c:v>
                </c:pt>
                <c:pt idx="422">
                  <c:v>73</c:v>
                </c:pt>
                <c:pt idx="423">
                  <c:v>25</c:v>
                </c:pt>
                <c:pt idx="424">
                  <c:v>76</c:v>
                </c:pt>
                <c:pt idx="425">
                  <c:v>-77</c:v>
                </c:pt>
                <c:pt idx="426">
                  <c:v>159</c:v>
                </c:pt>
                <c:pt idx="427">
                  <c:v>-57</c:v>
                </c:pt>
                <c:pt idx="428">
                  <c:v>192</c:v>
                </c:pt>
                <c:pt idx="429">
                  <c:v>25</c:v>
                </c:pt>
                <c:pt idx="430">
                  <c:v>168</c:v>
                </c:pt>
                <c:pt idx="431">
                  <c:v>-63</c:v>
                </c:pt>
                <c:pt idx="432">
                  <c:v>55</c:v>
                </c:pt>
                <c:pt idx="433">
                  <c:v>256</c:v>
                </c:pt>
                <c:pt idx="434">
                  <c:v>189</c:v>
                </c:pt>
                <c:pt idx="435">
                  <c:v>293</c:v>
                </c:pt>
                <c:pt idx="436">
                  <c:v>321</c:v>
                </c:pt>
                <c:pt idx="437">
                  <c:v>307</c:v>
                </c:pt>
                <c:pt idx="438">
                  <c:v>174</c:v>
                </c:pt>
                <c:pt idx="439">
                  <c:v>168</c:v>
                </c:pt>
                <c:pt idx="440">
                  <c:v>259</c:v>
                </c:pt>
                <c:pt idx="441">
                  <c:v>39</c:v>
                </c:pt>
                <c:pt idx="442">
                  <c:v>70</c:v>
                </c:pt>
                <c:pt idx="443">
                  <c:v>357</c:v>
                </c:pt>
                <c:pt idx="444">
                  <c:v>343</c:v>
                </c:pt>
                <c:pt idx="445">
                  <c:v>96</c:v>
                </c:pt>
                <c:pt idx="446">
                  <c:v>58</c:v>
                </c:pt>
                <c:pt idx="447">
                  <c:v>15</c:v>
                </c:pt>
                <c:pt idx="448">
                  <c:v>86</c:v>
                </c:pt>
                <c:pt idx="449">
                  <c:v>233</c:v>
                </c:pt>
                <c:pt idx="450">
                  <c:v>190</c:v>
                </c:pt>
                <c:pt idx="451">
                  <c:v>92</c:v>
                </c:pt>
                <c:pt idx="452">
                  <c:v>277</c:v>
                </c:pt>
                <c:pt idx="453">
                  <c:v>92</c:v>
                </c:pt>
                <c:pt idx="454">
                  <c:v>108</c:v>
                </c:pt>
                <c:pt idx="455">
                  <c:v>63</c:v>
                </c:pt>
                <c:pt idx="456">
                  <c:v>-17</c:v>
                </c:pt>
                <c:pt idx="457">
                  <c:v>59</c:v>
                </c:pt>
                <c:pt idx="458">
                  <c:v>41</c:v>
                </c:pt>
                <c:pt idx="459">
                  <c:v>3</c:v>
                </c:pt>
                <c:pt idx="460">
                  <c:v>147</c:v>
                </c:pt>
                <c:pt idx="461">
                  <c:v>193</c:v>
                </c:pt>
                <c:pt idx="462">
                  <c:v>190</c:v>
                </c:pt>
                <c:pt idx="463">
                  <c:v>50</c:v>
                </c:pt>
                <c:pt idx="464">
                  <c:v>181</c:v>
                </c:pt>
                <c:pt idx="465">
                  <c:v>109</c:v>
                </c:pt>
                <c:pt idx="466">
                  <c:v>149</c:v>
                </c:pt>
                <c:pt idx="467">
                  <c:v>126</c:v>
                </c:pt>
                <c:pt idx="468">
                  <c:v>327</c:v>
                </c:pt>
                <c:pt idx="469">
                  <c:v>-6</c:v>
                </c:pt>
                <c:pt idx="470">
                  <c:v>244</c:v>
                </c:pt>
                <c:pt idx="471">
                  <c:v>334</c:v>
                </c:pt>
                <c:pt idx="472">
                  <c:v>334</c:v>
                </c:pt>
                <c:pt idx="473">
                  <c:v>250</c:v>
                </c:pt>
                <c:pt idx="474">
                  <c:v>63</c:v>
                </c:pt>
                <c:pt idx="475">
                  <c:v>247</c:v>
                </c:pt>
                <c:pt idx="476">
                  <c:v>6</c:v>
                </c:pt>
                <c:pt idx="477">
                  <c:v>104</c:v>
                </c:pt>
                <c:pt idx="478">
                  <c:v>194</c:v>
                </c:pt>
                <c:pt idx="479">
                  <c:v>110</c:v>
                </c:pt>
                <c:pt idx="480">
                  <c:v>75</c:v>
                </c:pt>
                <c:pt idx="481">
                  <c:v>63</c:v>
                </c:pt>
                <c:pt idx="482">
                  <c:v>395</c:v>
                </c:pt>
                <c:pt idx="483">
                  <c:v>110</c:v>
                </c:pt>
                <c:pt idx="484">
                  <c:v>-40</c:v>
                </c:pt>
                <c:pt idx="485">
                  <c:v>0</c:v>
                </c:pt>
                <c:pt idx="486">
                  <c:v>202</c:v>
                </c:pt>
                <c:pt idx="487">
                  <c:v>138</c:v>
                </c:pt>
                <c:pt idx="488">
                  <c:v>135</c:v>
                </c:pt>
                <c:pt idx="489">
                  <c:v>26</c:v>
                </c:pt>
                <c:pt idx="490">
                  <c:v>307</c:v>
                </c:pt>
                <c:pt idx="491">
                  <c:v>334</c:v>
                </c:pt>
                <c:pt idx="492">
                  <c:v>49</c:v>
                </c:pt>
                <c:pt idx="493">
                  <c:v>259</c:v>
                </c:pt>
                <c:pt idx="494">
                  <c:v>23</c:v>
                </c:pt>
                <c:pt idx="495">
                  <c:v>10</c:v>
                </c:pt>
                <c:pt idx="496">
                  <c:v>188</c:v>
                </c:pt>
                <c:pt idx="497">
                  <c:v>372</c:v>
                </c:pt>
                <c:pt idx="498">
                  <c:v>25</c:v>
                </c:pt>
                <c:pt idx="499">
                  <c:v>302</c:v>
                </c:pt>
                <c:pt idx="500">
                  <c:v>309</c:v>
                </c:pt>
                <c:pt idx="501">
                  <c:v>149</c:v>
                </c:pt>
                <c:pt idx="502">
                  <c:v>256</c:v>
                </c:pt>
                <c:pt idx="503">
                  <c:v>139</c:v>
                </c:pt>
                <c:pt idx="504">
                  <c:v>-33</c:v>
                </c:pt>
                <c:pt idx="505">
                  <c:v>372</c:v>
                </c:pt>
                <c:pt idx="506">
                  <c:v>182</c:v>
                </c:pt>
                <c:pt idx="507">
                  <c:v>155</c:v>
                </c:pt>
                <c:pt idx="508">
                  <c:v>87</c:v>
                </c:pt>
                <c:pt idx="509">
                  <c:v>274</c:v>
                </c:pt>
                <c:pt idx="510">
                  <c:v>76</c:v>
                </c:pt>
                <c:pt idx="511">
                  <c:v>291</c:v>
                </c:pt>
                <c:pt idx="512">
                  <c:v>280</c:v>
                </c:pt>
                <c:pt idx="513">
                  <c:v>-75</c:v>
                </c:pt>
                <c:pt idx="514">
                  <c:v>60</c:v>
                </c:pt>
                <c:pt idx="515">
                  <c:v>149</c:v>
                </c:pt>
                <c:pt idx="516">
                  <c:v>97</c:v>
                </c:pt>
                <c:pt idx="517">
                  <c:v>113</c:v>
                </c:pt>
                <c:pt idx="518">
                  <c:v>79</c:v>
                </c:pt>
                <c:pt idx="519">
                  <c:v>-32</c:v>
                </c:pt>
                <c:pt idx="520">
                  <c:v>68</c:v>
                </c:pt>
                <c:pt idx="521">
                  <c:v>243</c:v>
                </c:pt>
                <c:pt idx="522">
                  <c:v>374</c:v>
                </c:pt>
                <c:pt idx="523">
                  <c:v>401</c:v>
                </c:pt>
                <c:pt idx="524">
                  <c:v>65</c:v>
                </c:pt>
                <c:pt idx="525">
                  <c:v>67</c:v>
                </c:pt>
                <c:pt idx="526">
                  <c:v>85</c:v>
                </c:pt>
                <c:pt idx="527">
                  <c:v>338</c:v>
                </c:pt>
                <c:pt idx="528">
                  <c:v>277</c:v>
                </c:pt>
                <c:pt idx="529">
                  <c:v>-398</c:v>
                </c:pt>
                <c:pt idx="530">
                  <c:v>-389</c:v>
                </c:pt>
                <c:pt idx="531">
                  <c:v>-370</c:v>
                </c:pt>
                <c:pt idx="532">
                  <c:v>40</c:v>
                </c:pt>
                <c:pt idx="533">
                  <c:v>-275</c:v>
                </c:pt>
                <c:pt idx="534">
                  <c:v>-332</c:v>
                </c:pt>
                <c:pt idx="535">
                  <c:v>80</c:v>
                </c:pt>
                <c:pt idx="536">
                  <c:v>259</c:v>
                </c:pt>
                <c:pt idx="537">
                  <c:v>58</c:v>
                </c:pt>
                <c:pt idx="538">
                  <c:v>178</c:v>
                </c:pt>
                <c:pt idx="539">
                  <c:v>63</c:v>
                </c:pt>
                <c:pt idx="540">
                  <c:v>156</c:v>
                </c:pt>
                <c:pt idx="541">
                  <c:v>201</c:v>
                </c:pt>
                <c:pt idx="542">
                  <c:v>-85</c:v>
                </c:pt>
                <c:pt idx="543">
                  <c:v>30</c:v>
                </c:pt>
                <c:pt idx="544">
                  <c:v>128</c:v>
                </c:pt>
                <c:pt idx="545">
                  <c:v>-16</c:v>
                </c:pt>
                <c:pt idx="546">
                  <c:v>30</c:v>
                </c:pt>
                <c:pt idx="547">
                  <c:v>30</c:v>
                </c:pt>
                <c:pt idx="548">
                  <c:v>40</c:v>
                </c:pt>
                <c:pt idx="549">
                  <c:v>-231</c:v>
                </c:pt>
                <c:pt idx="550">
                  <c:v>113</c:v>
                </c:pt>
                <c:pt idx="551">
                  <c:v>169</c:v>
                </c:pt>
                <c:pt idx="552">
                  <c:v>164</c:v>
                </c:pt>
                <c:pt idx="553">
                  <c:v>151</c:v>
                </c:pt>
                <c:pt idx="554">
                  <c:v>139</c:v>
                </c:pt>
                <c:pt idx="555">
                  <c:v>269</c:v>
                </c:pt>
                <c:pt idx="556">
                  <c:v>206</c:v>
                </c:pt>
                <c:pt idx="557">
                  <c:v>194</c:v>
                </c:pt>
                <c:pt idx="558">
                  <c:v>27</c:v>
                </c:pt>
                <c:pt idx="559">
                  <c:v>-113</c:v>
                </c:pt>
                <c:pt idx="560">
                  <c:v>127</c:v>
                </c:pt>
                <c:pt idx="561">
                  <c:v>140</c:v>
                </c:pt>
                <c:pt idx="562">
                  <c:v>199</c:v>
                </c:pt>
                <c:pt idx="563">
                  <c:v>80</c:v>
                </c:pt>
                <c:pt idx="564">
                  <c:v>116</c:v>
                </c:pt>
                <c:pt idx="565">
                  <c:v>203</c:v>
                </c:pt>
                <c:pt idx="566">
                  <c:v>55</c:v>
                </c:pt>
                <c:pt idx="567">
                  <c:v>39</c:v>
                </c:pt>
                <c:pt idx="568">
                  <c:v>44</c:v>
                </c:pt>
                <c:pt idx="569">
                  <c:v>163</c:v>
                </c:pt>
                <c:pt idx="570">
                  <c:v>17</c:v>
                </c:pt>
                <c:pt idx="571">
                  <c:v>99</c:v>
                </c:pt>
                <c:pt idx="572">
                  <c:v>-112</c:v>
                </c:pt>
                <c:pt idx="573">
                  <c:v>-22</c:v>
                </c:pt>
                <c:pt idx="574">
                  <c:v>-15</c:v>
                </c:pt>
                <c:pt idx="575">
                  <c:v>-244</c:v>
                </c:pt>
                <c:pt idx="576">
                  <c:v>20</c:v>
                </c:pt>
                <c:pt idx="577">
                  <c:v>3</c:v>
                </c:pt>
                <c:pt idx="578">
                  <c:v>78</c:v>
                </c:pt>
                <c:pt idx="579">
                  <c:v>-63</c:v>
                </c:pt>
                <c:pt idx="580">
                  <c:v>244</c:v>
                </c:pt>
                <c:pt idx="581">
                  <c:v>57</c:v>
                </c:pt>
                <c:pt idx="582">
                  <c:v>309</c:v>
                </c:pt>
                <c:pt idx="583">
                  <c:v>-25</c:v>
                </c:pt>
                <c:pt idx="584">
                  <c:v>52</c:v>
                </c:pt>
                <c:pt idx="585">
                  <c:v>148</c:v>
                </c:pt>
                <c:pt idx="586">
                  <c:v>-39</c:v>
                </c:pt>
                <c:pt idx="587">
                  <c:v>-81</c:v>
                </c:pt>
                <c:pt idx="588">
                  <c:v>6</c:v>
                </c:pt>
                <c:pt idx="589">
                  <c:v>20</c:v>
                </c:pt>
                <c:pt idx="590">
                  <c:v>100</c:v>
                </c:pt>
                <c:pt idx="591">
                  <c:v>63</c:v>
                </c:pt>
                <c:pt idx="592">
                  <c:v>92</c:v>
                </c:pt>
                <c:pt idx="593">
                  <c:v>-28</c:v>
                </c:pt>
                <c:pt idx="594">
                  <c:v>52</c:v>
                </c:pt>
                <c:pt idx="595">
                  <c:v>231</c:v>
                </c:pt>
                <c:pt idx="596">
                  <c:v>113</c:v>
                </c:pt>
                <c:pt idx="597">
                  <c:v>-17</c:v>
                </c:pt>
                <c:pt idx="598">
                  <c:v>43</c:v>
                </c:pt>
                <c:pt idx="599">
                  <c:v>-76</c:v>
                </c:pt>
                <c:pt idx="600">
                  <c:v>24</c:v>
                </c:pt>
                <c:pt idx="601">
                  <c:v>154</c:v>
                </c:pt>
                <c:pt idx="602">
                  <c:v>-49</c:v>
                </c:pt>
                <c:pt idx="603">
                  <c:v>100</c:v>
                </c:pt>
                <c:pt idx="604">
                  <c:v>-25</c:v>
                </c:pt>
                <c:pt idx="605">
                  <c:v>69</c:v>
                </c:pt>
                <c:pt idx="606">
                  <c:v>30</c:v>
                </c:pt>
                <c:pt idx="607">
                  <c:v>77</c:v>
                </c:pt>
                <c:pt idx="608">
                  <c:v>270</c:v>
                </c:pt>
                <c:pt idx="609">
                  <c:v>270</c:v>
                </c:pt>
                <c:pt idx="610">
                  <c:v>28</c:v>
                </c:pt>
                <c:pt idx="611">
                  <c:v>352</c:v>
                </c:pt>
                <c:pt idx="612">
                  <c:v>165</c:v>
                </c:pt>
                <c:pt idx="613">
                  <c:v>-235</c:v>
                </c:pt>
                <c:pt idx="614">
                  <c:v>25</c:v>
                </c:pt>
                <c:pt idx="615">
                  <c:v>-16</c:v>
                </c:pt>
                <c:pt idx="616">
                  <c:v>-16</c:v>
                </c:pt>
                <c:pt idx="617">
                  <c:v>181</c:v>
                </c:pt>
                <c:pt idx="618">
                  <c:v>111</c:v>
                </c:pt>
                <c:pt idx="619">
                  <c:v>232</c:v>
                </c:pt>
                <c:pt idx="620">
                  <c:v>57</c:v>
                </c:pt>
                <c:pt idx="621">
                  <c:v>-209</c:v>
                </c:pt>
                <c:pt idx="622">
                  <c:v>110</c:v>
                </c:pt>
                <c:pt idx="623">
                  <c:v>8</c:v>
                </c:pt>
                <c:pt idx="624">
                  <c:v>69</c:v>
                </c:pt>
                <c:pt idx="625">
                  <c:v>12</c:v>
                </c:pt>
                <c:pt idx="626">
                  <c:v>6</c:v>
                </c:pt>
                <c:pt idx="627">
                  <c:v>128</c:v>
                </c:pt>
                <c:pt idx="628">
                  <c:v>63</c:v>
                </c:pt>
                <c:pt idx="629">
                  <c:v>236</c:v>
                </c:pt>
                <c:pt idx="630">
                  <c:v>236</c:v>
                </c:pt>
                <c:pt idx="631">
                  <c:v>197</c:v>
                </c:pt>
                <c:pt idx="632">
                  <c:v>51</c:v>
                </c:pt>
                <c:pt idx="633">
                  <c:v>183</c:v>
                </c:pt>
                <c:pt idx="634">
                  <c:v>372</c:v>
                </c:pt>
                <c:pt idx="635">
                  <c:v>228</c:v>
                </c:pt>
                <c:pt idx="636">
                  <c:v>434</c:v>
                </c:pt>
                <c:pt idx="637">
                  <c:v>166</c:v>
                </c:pt>
                <c:pt idx="638">
                  <c:v>20</c:v>
                </c:pt>
                <c:pt idx="639">
                  <c:v>20</c:v>
                </c:pt>
                <c:pt idx="640">
                  <c:v>77</c:v>
                </c:pt>
                <c:pt idx="641">
                  <c:v>334</c:v>
                </c:pt>
                <c:pt idx="642">
                  <c:v>361</c:v>
                </c:pt>
                <c:pt idx="643">
                  <c:v>10</c:v>
                </c:pt>
                <c:pt idx="644">
                  <c:v>372</c:v>
                </c:pt>
                <c:pt idx="645">
                  <c:v>424</c:v>
                </c:pt>
                <c:pt idx="646">
                  <c:v>424</c:v>
                </c:pt>
                <c:pt idx="647">
                  <c:v>176</c:v>
                </c:pt>
                <c:pt idx="648">
                  <c:v>51</c:v>
                </c:pt>
                <c:pt idx="649">
                  <c:v>364</c:v>
                </c:pt>
                <c:pt idx="650">
                  <c:v>166</c:v>
                </c:pt>
                <c:pt idx="651">
                  <c:v>285</c:v>
                </c:pt>
                <c:pt idx="652">
                  <c:v>200</c:v>
                </c:pt>
                <c:pt idx="653">
                  <c:v>424</c:v>
                </c:pt>
                <c:pt idx="654">
                  <c:v>122</c:v>
                </c:pt>
                <c:pt idx="655">
                  <c:v>348</c:v>
                </c:pt>
                <c:pt idx="656">
                  <c:v>348</c:v>
                </c:pt>
                <c:pt idx="657">
                  <c:v>348</c:v>
                </c:pt>
                <c:pt idx="658">
                  <c:v>348</c:v>
                </c:pt>
                <c:pt idx="659">
                  <c:v>260</c:v>
                </c:pt>
                <c:pt idx="660">
                  <c:v>-117</c:v>
                </c:pt>
                <c:pt idx="661">
                  <c:v>128</c:v>
                </c:pt>
                <c:pt idx="662">
                  <c:v>128</c:v>
                </c:pt>
                <c:pt idx="663">
                  <c:v>-124</c:v>
                </c:pt>
                <c:pt idx="664">
                  <c:v>-124</c:v>
                </c:pt>
                <c:pt idx="665">
                  <c:v>-157</c:v>
                </c:pt>
                <c:pt idx="666">
                  <c:v>105</c:v>
                </c:pt>
                <c:pt idx="667">
                  <c:v>-80</c:v>
                </c:pt>
                <c:pt idx="668">
                  <c:v>247</c:v>
                </c:pt>
                <c:pt idx="669">
                  <c:v>-251</c:v>
                </c:pt>
                <c:pt idx="670">
                  <c:v>-112</c:v>
                </c:pt>
                <c:pt idx="671">
                  <c:v>96</c:v>
                </c:pt>
                <c:pt idx="672">
                  <c:v>71</c:v>
                </c:pt>
                <c:pt idx="673">
                  <c:v>15</c:v>
                </c:pt>
                <c:pt idx="674">
                  <c:v>145</c:v>
                </c:pt>
                <c:pt idx="675">
                  <c:v>53</c:v>
                </c:pt>
                <c:pt idx="676">
                  <c:v>22</c:v>
                </c:pt>
                <c:pt idx="677">
                  <c:v>4</c:v>
                </c:pt>
                <c:pt idx="678">
                  <c:v>-99</c:v>
                </c:pt>
                <c:pt idx="679">
                  <c:v>123</c:v>
                </c:pt>
                <c:pt idx="680">
                  <c:v>195</c:v>
                </c:pt>
                <c:pt idx="681">
                  <c:v>145</c:v>
                </c:pt>
                <c:pt idx="682">
                  <c:v>-168</c:v>
                </c:pt>
                <c:pt idx="683">
                  <c:v>62</c:v>
                </c:pt>
                <c:pt idx="684">
                  <c:v>2</c:v>
                </c:pt>
                <c:pt idx="685">
                  <c:v>16</c:v>
                </c:pt>
                <c:pt idx="686">
                  <c:v>-139</c:v>
                </c:pt>
                <c:pt idx="687">
                  <c:v>33</c:v>
                </c:pt>
                <c:pt idx="688">
                  <c:v>-25</c:v>
                </c:pt>
                <c:pt idx="689">
                  <c:v>84</c:v>
                </c:pt>
                <c:pt idx="690">
                  <c:v>84</c:v>
                </c:pt>
                <c:pt idx="691">
                  <c:v>29</c:v>
                </c:pt>
                <c:pt idx="692">
                  <c:v>274</c:v>
                </c:pt>
                <c:pt idx="693">
                  <c:v>136</c:v>
                </c:pt>
                <c:pt idx="694">
                  <c:v>257</c:v>
                </c:pt>
                <c:pt idx="695">
                  <c:v>8</c:v>
                </c:pt>
                <c:pt idx="696">
                  <c:v>-157</c:v>
                </c:pt>
                <c:pt idx="697">
                  <c:v>0</c:v>
                </c:pt>
                <c:pt idx="698">
                  <c:v>214</c:v>
                </c:pt>
                <c:pt idx="699">
                  <c:v>56</c:v>
                </c:pt>
                <c:pt idx="700">
                  <c:v>-189</c:v>
                </c:pt>
                <c:pt idx="701">
                  <c:v>155</c:v>
                </c:pt>
                <c:pt idx="702">
                  <c:v>229</c:v>
                </c:pt>
                <c:pt idx="703">
                  <c:v>114</c:v>
                </c:pt>
                <c:pt idx="704">
                  <c:v>-250</c:v>
                </c:pt>
                <c:pt idx="705">
                  <c:v>111</c:v>
                </c:pt>
                <c:pt idx="706">
                  <c:v>111</c:v>
                </c:pt>
                <c:pt idx="707">
                  <c:v>-49</c:v>
                </c:pt>
                <c:pt idx="708">
                  <c:v>-187</c:v>
                </c:pt>
                <c:pt idx="709">
                  <c:v>-13</c:v>
                </c:pt>
                <c:pt idx="710">
                  <c:v>-67</c:v>
                </c:pt>
                <c:pt idx="711">
                  <c:v>85</c:v>
                </c:pt>
                <c:pt idx="712">
                  <c:v>127</c:v>
                </c:pt>
                <c:pt idx="713">
                  <c:v>219</c:v>
                </c:pt>
                <c:pt idx="714">
                  <c:v>248</c:v>
                </c:pt>
                <c:pt idx="715">
                  <c:v>132</c:v>
                </c:pt>
                <c:pt idx="716">
                  <c:v>-121</c:v>
                </c:pt>
                <c:pt idx="717">
                  <c:v>133</c:v>
                </c:pt>
                <c:pt idx="718">
                  <c:v>117</c:v>
                </c:pt>
                <c:pt idx="719">
                  <c:v>18</c:v>
                </c:pt>
                <c:pt idx="720">
                  <c:v>110</c:v>
                </c:pt>
                <c:pt idx="721">
                  <c:v>87</c:v>
                </c:pt>
                <c:pt idx="722">
                  <c:v>-85</c:v>
                </c:pt>
                <c:pt idx="723">
                  <c:v>-76</c:v>
                </c:pt>
                <c:pt idx="724">
                  <c:v>66</c:v>
                </c:pt>
                <c:pt idx="725">
                  <c:v>-30</c:v>
                </c:pt>
                <c:pt idx="726">
                  <c:v>25</c:v>
                </c:pt>
                <c:pt idx="727">
                  <c:v>146</c:v>
                </c:pt>
                <c:pt idx="728">
                  <c:v>235</c:v>
                </c:pt>
                <c:pt idx="729">
                  <c:v>398</c:v>
                </c:pt>
                <c:pt idx="730">
                  <c:v>398</c:v>
                </c:pt>
                <c:pt idx="731">
                  <c:v>194</c:v>
                </c:pt>
                <c:pt idx="732">
                  <c:v>282</c:v>
                </c:pt>
                <c:pt idx="733">
                  <c:v>282</c:v>
                </c:pt>
                <c:pt idx="734">
                  <c:v>270</c:v>
                </c:pt>
                <c:pt idx="735">
                  <c:v>440</c:v>
                </c:pt>
                <c:pt idx="736">
                  <c:v>-129</c:v>
                </c:pt>
                <c:pt idx="737">
                  <c:v>-217</c:v>
                </c:pt>
                <c:pt idx="738">
                  <c:v>371</c:v>
                </c:pt>
                <c:pt idx="739">
                  <c:v>-37</c:v>
                </c:pt>
                <c:pt idx="740">
                  <c:v>110</c:v>
                </c:pt>
                <c:pt idx="741">
                  <c:v>136</c:v>
                </c:pt>
                <c:pt idx="742">
                  <c:v>-67</c:v>
                </c:pt>
                <c:pt idx="743">
                  <c:v>-96</c:v>
                </c:pt>
                <c:pt idx="744">
                  <c:v>136</c:v>
                </c:pt>
                <c:pt idx="745">
                  <c:v>-122</c:v>
                </c:pt>
                <c:pt idx="746">
                  <c:v>-6</c:v>
                </c:pt>
                <c:pt idx="747">
                  <c:v>90</c:v>
                </c:pt>
                <c:pt idx="748">
                  <c:v>19</c:v>
                </c:pt>
                <c:pt idx="749">
                  <c:v>19</c:v>
                </c:pt>
                <c:pt idx="750">
                  <c:v>205</c:v>
                </c:pt>
                <c:pt idx="751">
                  <c:v>-15</c:v>
                </c:pt>
                <c:pt idx="752">
                  <c:v>135</c:v>
                </c:pt>
                <c:pt idx="753">
                  <c:v>44</c:v>
                </c:pt>
                <c:pt idx="754">
                  <c:v>44</c:v>
                </c:pt>
                <c:pt idx="755">
                  <c:v>233</c:v>
                </c:pt>
                <c:pt idx="756">
                  <c:v>42</c:v>
                </c:pt>
                <c:pt idx="757">
                  <c:v>175</c:v>
                </c:pt>
                <c:pt idx="758">
                  <c:v>68</c:v>
                </c:pt>
                <c:pt idx="759">
                  <c:v>-29</c:v>
                </c:pt>
                <c:pt idx="760">
                  <c:v>368</c:v>
                </c:pt>
                <c:pt idx="761">
                  <c:v>276</c:v>
                </c:pt>
                <c:pt idx="762">
                  <c:v>494</c:v>
                </c:pt>
                <c:pt idx="763">
                  <c:v>28</c:v>
                </c:pt>
                <c:pt idx="764">
                  <c:v>29</c:v>
                </c:pt>
                <c:pt idx="765">
                  <c:v>232</c:v>
                </c:pt>
                <c:pt idx="766">
                  <c:v>-70</c:v>
                </c:pt>
                <c:pt idx="767">
                  <c:v>47</c:v>
                </c:pt>
                <c:pt idx="768">
                  <c:v>47</c:v>
                </c:pt>
                <c:pt idx="769">
                  <c:v>-15</c:v>
                </c:pt>
                <c:pt idx="770">
                  <c:v>22</c:v>
                </c:pt>
                <c:pt idx="771">
                  <c:v>214</c:v>
                </c:pt>
                <c:pt idx="772">
                  <c:v>181</c:v>
                </c:pt>
                <c:pt idx="773">
                  <c:v>142</c:v>
                </c:pt>
                <c:pt idx="774">
                  <c:v>234</c:v>
                </c:pt>
                <c:pt idx="775">
                  <c:v>111</c:v>
                </c:pt>
                <c:pt idx="776">
                  <c:v>215</c:v>
                </c:pt>
                <c:pt idx="777">
                  <c:v>146</c:v>
                </c:pt>
                <c:pt idx="778">
                  <c:v>167</c:v>
                </c:pt>
                <c:pt idx="779">
                  <c:v>91</c:v>
                </c:pt>
                <c:pt idx="780">
                  <c:v>229</c:v>
                </c:pt>
                <c:pt idx="781">
                  <c:v>-113</c:v>
                </c:pt>
                <c:pt idx="782">
                  <c:v>-64</c:v>
                </c:pt>
                <c:pt idx="783">
                  <c:v>-49</c:v>
                </c:pt>
                <c:pt idx="784">
                  <c:v>121</c:v>
                </c:pt>
                <c:pt idx="785">
                  <c:v>-17</c:v>
                </c:pt>
                <c:pt idx="786">
                  <c:v>356</c:v>
                </c:pt>
                <c:pt idx="787">
                  <c:v>407</c:v>
                </c:pt>
                <c:pt idx="788">
                  <c:v>78</c:v>
                </c:pt>
                <c:pt idx="789">
                  <c:v>350</c:v>
                </c:pt>
                <c:pt idx="790">
                  <c:v>229</c:v>
                </c:pt>
                <c:pt idx="791">
                  <c:v>113</c:v>
                </c:pt>
                <c:pt idx="792">
                  <c:v>258</c:v>
                </c:pt>
                <c:pt idx="793">
                  <c:v>316</c:v>
                </c:pt>
                <c:pt idx="794">
                  <c:v>1</c:v>
                </c:pt>
                <c:pt idx="795">
                  <c:v>229</c:v>
                </c:pt>
                <c:pt idx="796">
                  <c:v>490</c:v>
                </c:pt>
                <c:pt idx="797">
                  <c:v>163</c:v>
                </c:pt>
                <c:pt idx="798">
                  <c:v>94</c:v>
                </c:pt>
                <c:pt idx="799">
                  <c:v>105</c:v>
                </c:pt>
                <c:pt idx="800">
                  <c:v>-94</c:v>
                </c:pt>
                <c:pt idx="801">
                  <c:v>-291</c:v>
                </c:pt>
                <c:pt idx="802">
                  <c:v>105</c:v>
                </c:pt>
                <c:pt idx="803">
                  <c:v>28</c:v>
                </c:pt>
                <c:pt idx="804">
                  <c:v>192</c:v>
                </c:pt>
                <c:pt idx="805">
                  <c:v>57</c:v>
                </c:pt>
                <c:pt idx="806">
                  <c:v>6</c:v>
                </c:pt>
                <c:pt idx="807">
                  <c:v>308</c:v>
                </c:pt>
                <c:pt idx="808">
                  <c:v>-20</c:v>
                </c:pt>
                <c:pt idx="809">
                  <c:v>161</c:v>
                </c:pt>
                <c:pt idx="810">
                  <c:v>117</c:v>
                </c:pt>
                <c:pt idx="811">
                  <c:v>129</c:v>
                </c:pt>
                <c:pt idx="812">
                  <c:v>-126</c:v>
                </c:pt>
                <c:pt idx="813">
                  <c:v>187</c:v>
                </c:pt>
                <c:pt idx="814">
                  <c:v>314</c:v>
                </c:pt>
                <c:pt idx="815">
                  <c:v>63</c:v>
                </c:pt>
                <c:pt idx="816">
                  <c:v>57</c:v>
                </c:pt>
                <c:pt idx="817">
                  <c:v>294</c:v>
                </c:pt>
                <c:pt idx="818">
                  <c:v>278</c:v>
                </c:pt>
                <c:pt idx="819">
                  <c:v>70</c:v>
                </c:pt>
                <c:pt idx="820">
                  <c:v>266</c:v>
                </c:pt>
                <c:pt idx="821">
                  <c:v>264</c:v>
                </c:pt>
                <c:pt idx="822">
                  <c:v>338</c:v>
                </c:pt>
                <c:pt idx="823">
                  <c:v>127</c:v>
                </c:pt>
                <c:pt idx="824">
                  <c:v>233</c:v>
                </c:pt>
                <c:pt idx="825">
                  <c:v>484</c:v>
                </c:pt>
                <c:pt idx="826">
                  <c:v>261</c:v>
                </c:pt>
                <c:pt idx="827">
                  <c:v>457</c:v>
                </c:pt>
                <c:pt idx="828">
                  <c:v>142</c:v>
                </c:pt>
                <c:pt idx="829">
                  <c:v>137</c:v>
                </c:pt>
                <c:pt idx="830">
                  <c:v>469</c:v>
                </c:pt>
                <c:pt idx="831">
                  <c:v>20</c:v>
                </c:pt>
                <c:pt idx="832">
                  <c:v>-7</c:v>
                </c:pt>
                <c:pt idx="833">
                  <c:v>56</c:v>
                </c:pt>
                <c:pt idx="834">
                  <c:v>-48</c:v>
                </c:pt>
                <c:pt idx="835">
                  <c:v>96</c:v>
                </c:pt>
                <c:pt idx="836">
                  <c:v>230</c:v>
                </c:pt>
                <c:pt idx="837">
                  <c:v>144</c:v>
                </c:pt>
                <c:pt idx="838">
                  <c:v>88</c:v>
                </c:pt>
                <c:pt idx="839">
                  <c:v>109</c:v>
                </c:pt>
                <c:pt idx="840">
                  <c:v>101</c:v>
                </c:pt>
                <c:pt idx="841">
                  <c:v>252</c:v>
                </c:pt>
                <c:pt idx="842">
                  <c:v>-139</c:v>
                </c:pt>
                <c:pt idx="843">
                  <c:v>80</c:v>
                </c:pt>
                <c:pt idx="844">
                  <c:v>-84</c:v>
                </c:pt>
                <c:pt idx="845">
                  <c:v>226</c:v>
                </c:pt>
                <c:pt idx="846">
                  <c:v>197</c:v>
                </c:pt>
                <c:pt idx="847">
                  <c:v>-76</c:v>
                </c:pt>
                <c:pt idx="848">
                  <c:v>28</c:v>
                </c:pt>
                <c:pt idx="849">
                  <c:v>242</c:v>
                </c:pt>
                <c:pt idx="850">
                  <c:v>109</c:v>
                </c:pt>
                <c:pt idx="851">
                  <c:v>304</c:v>
                </c:pt>
                <c:pt idx="852">
                  <c:v>224</c:v>
                </c:pt>
                <c:pt idx="853">
                  <c:v>92</c:v>
                </c:pt>
                <c:pt idx="854">
                  <c:v>144</c:v>
                </c:pt>
                <c:pt idx="855">
                  <c:v>-62</c:v>
                </c:pt>
                <c:pt idx="856">
                  <c:v>150</c:v>
                </c:pt>
                <c:pt idx="857">
                  <c:v>-38</c:v>
                </c:pt>
                <c:pt idx="858">
                  <c:v>-2</c:v>
                </c:pt>
                <c:pt idx="859">
                  <c:v>46</c:v>
                </c:pt>
                <c:pt idx="860">
                  <c:v>208</c:v>
                </c:pt>
                <c:pt idx="861">
                  <c:v>245</c:v>
                </c:pt>
                <c:pt idx="862">
                  <c:v>197</c:v>
                </c:pt>
                <c:pt idx="863">
                  <c:v>145</c:v>
                </c:pt>
                <c:pt idx="864">
                  <c:v>210</c:v>
                </c:pt>
                <c:pt idx="865">
                  <c:v>197</c:v>
                </c:pt>
                <c:pt idx="866">
                  <c:v>229</c:v>
                </c:pt>
                <c:pt idx="867">
                  <c:v>405</c:v>
                </c:pt>
                <c:pt idx="868">
                  <c:v>59</c:v>
                </c:pt>
                <c:pt idx="869">
                  <c:v>343</c:v>
                </c:pt>
                <c:pt idx="870">
                  <c:v>343</c:v>
                </c:pt>
                <c:pt idx="871">
                  <c:v>-186</c:v>
                </c:pt>
                <c:pt idx="872">
                  <c:v>110</c:v>
                </c:pt>
                <c:pt idx="873">
                  <c:v>-236</c:v>
                </c:pt>
                <c:pt idx="874">
                  <c:v>-144</c:v>
                </c:pt>
                <c:pt idx="875">
                  <c:v>-6</c:v>
                </c:pt>
                <c:pt idx="876">
                  <c:v>88</c:v>
                </c:pt>
                <c:pt idx="877">
                  <c:v>-150</c:v>
                </c:pt>
                <c:pt idx="878">
                  <c:v>131</c:v>
                </c:pt>
                <c:pt idx="879">
                  <c:v>86</c:v>
                </c:pt>
                <c:pt idx="880">
                  <c:v>27</c:v>
                </c:pt>
                <c:pt idx="881">
                  <c:v>5</c:v>
                </c:pt>
                <c:pt idx="882">
                  <c:v>186</c:v>
                </c:pt>
                <c:pt idx="883">
                  <c:v>155</c:v>
                </c:pt>
                <c:pt idx="884">
                  <c:v>3</c:v>
                </c:pt>
                <c:pt idx="885">
                  <c:v>155</c:v>
                </c:pt>
                <c:pt idx="886">
                  <c:v>211</c:v>
                </c:pt>
                <c:pt idx="887">
                  <c:v>-149</c:v>
                </c:pt>
                <c:pt idx="888">
                  <c:v>102</c:v>
                </c:pt>
                <c:pt idx="889">
                  <c:v>77</c:v>
                </c:pt>
                <c:pt idx="890">
                  <c:v>111</c:v>
                </c:pt>
                <c:pt idx="891">
                  <c:v>-49</c:v>
                </c:pt>
                <c:pt idx="892">
                  <c:v>135</c:v>
                </c:pt>
                <c:pt idx="893">
                  <c:v>135</c:v>
                </c:pt>
                <c:pt idx="894">
                  <c:v>164</c:v>
                </c:pt>
                <c:pt idx="895">
                  <c:v>164</c:v>
                </c:pt>
                <c:pt idx="896">
                  <c:v>218</c:v>
                </c:pt>
                <c:pt idx="897">
                  <c:v>375</c:v>
                </c:pt>
                <c:pt idx="898">
                  <c:v>129</c:v>
                </c:pt>
                <c:pt idx="899">
                  <c:v>147</c:v>
                </c:pt>
                <c:pt idx="900">
                  <c:v>69</c:v>
                </c:pt>
                <c:pt idx="901">
                  <c:v>112</c:v>
                </c:pt>
                <c:pt idx="902">
                  <c:v>282</c:v>
                </c:pt>
                <c:pt idx="903">
                  <c:v>190</c:v>
                </c:pt>
                <c:pt idx="904">
                  <c:v>275</c:v>
                </c:pt>
                <c:pt idx="905">
                  <c:v>136</c:v>
                </c:pt>
                <c:pt idx="906">
                  <c:v>136</c:v>
                </c:pt>
                <c:pt idx="907">
                  <c:v>178</c:v>
                </c:pt>
                <c:pt idx="908">
                  <c:v>-79</c:v>
                </c:pt>
                <c:pt idx="909">
                  <c:v>234</c:v>
                </c:pt>
                <c:pt idx="910">
                  <c:v>308</c:v>
                </c:pt>
                <c:pt idx="911">
                  <c:v>186</c:v>
                </c:pt>
                <c:pt idx="912">
                  <c:v>-61</c:v>
                </c:pt>
                <c:pt idx="913">
                  <c:v>176</c:v>
                </c:pt>
                <c:pt idx="914">
                  <c:v>264</c:v>
                </c:pt>
                <c:pt idx="915">
                  <c:v>338</c:v>
                </c:pt>
                <c:pt idx="916">
                  <c:v>366</c:v>
                </c:pt>
                <c:pt idx="917">
                  <c:v>328</c:v>
                </c:pt>
                <c:pt idx="918">
                  <c:v>219</c:v>
                </c:pt>
                <c:pt idx="919">
                  <c:v>-22</c:v>
                </c:pt>
                <c:pt idx="920">
                  <c:v>338</c:v>
                </c:pt>
                <c:pt idx="921">
                  <c:v>48</c:v>
                </c:pt>
                <c:pt idx="922">
                  <c:v>329</c:v>
                </c:pt>
                <c:pt idx="923">
                  <c:v>368</c:v>
                </c:pt>
                <c:pt idx="924">
                  <c:v>232</c:v>
                </c:pt>
                <c:pt idx="925">
                  <c:v>178</c:v>
                </c:pt>
                <c:pt idx="926">
                  <c:v>-157</c:v>
                </c:pt>
                <c:pt idx="927">
                  <c:v>200</c:v>
                </c:pt>
                <c:pt idx="928">
                  <c:v>278</c:v>
                </c:pt>
                <c:pt idx="929">
                  <c:v>-100</c:v>
                </c:pt>
                <c:pt idx="930">
                  <c:v>132</c:v>
                </c:pt>
                <c:pt idx="931">
                  <c:v>-88</c:v>
                </c:pt>
                <c:pt idx="932">
                  <c:v>191</c:v>
                </c:pt>
                <c:pt idx="933">
                  <c:v>167</c:v>
                </c:pt>
                <c:pt idx="934">
                  <c:v>213</c:v>
                </c:pt>
                <c:pt idx="935">
                  <c:v>213</c:v>
                </c:pt>
                <c:pt idx="936">
                  <c:v>234</c:v>
                </c:pt>
                <c:pt idx="937">
                  <c:v>273</c:v>
                </c:pt>
                <c:pt idx="938">
                  <c:v>307</c:v>
                </c:pt>
                <c:pt idx="939">
                  <c:v>270</c:v>
                </c:pt>
                <c:pt idx="940">
                  <c:v>114</c:v>
                </c:pt>
                <c:pt idx="941">
                  <c:v>-2</c:v>
                </c:pt>
                <c:pt idx="942">
                  <c:v>154</c:v>
                </c:pt>
                <c:pt idx="943">
                  <c:v>-31</c:v>
                </c:pt>
                <c:pt idx="944">
                  <c:v>222</c:v>
                </c:pt>
                <c:pt idx="945">
                  <c:v>144</c:v>
                </c:pt>
                <c:pt idx="946">
                  <c:v>156</c:v>
                </c:pt>
                <c:pt idx="947">
                  <c:v>127</c:v>
                </c:pt>
                <c:pt idx="948">
                  <c:v>223</c:v>
                </c:pt>
                <c:pt idx="949">
                  <c:v>192</c:v>
                </c:pt>
                <c:pt idx="950">
                  <c:v>154</c:v>
                </c:pt>
                <c:pt idx="951">
                  <c:v>277</c:v>
                </c:pt>
                <c:pt idx="952">
                  <c:v>49</c:v>
                </c:pt>
                <c:pt idx="953">
                  <c:v>251</c:v>
                </c:pt>
                <c:pt idx="954">
                  <c:v>37</c:v>
                </c:pt>
                <c:pt idx="955">
                  <c:v>14</c:v>
                </c:pt>
                <c:pt idx="956">
                  <c:v>233</c:v>
                </c:pt>
                <c:pt idx="957">
                  <c:v>239</c:v>
                </c:pt>
                <c:pt idx="958">
                  <c:v>116</c:v>
                </c:pt>
                <c:pt idx="959">
                  <c:v>89</c:v>
                </c:pt>
                <c:pt idx="960">
                  <c:v>230</c:v>
                </c:pt>
                <c:pt idx="961">
                  <c:v>20</c:v>
                </c:pt>
                <c:pt idx="962">
                  <c:v>18</c:v>
                </c:pt>
                <c:pt idx="963">
                  <c:v>61</c:v>
                </c:pt>
                <c:pt idx="964">
                  <c:v>129</c:v>
                </c:pt>
                <c:pt idx="965">
                  <c:v>62</c:v>
                </c:pt>
                <c:pt idx="966">
                  <c:v>293</c:v>
                </c:pt>
                <c:pt idx="967">
                  <c:v>144</c:v>
                </c:pt>
                <c:pt idx="968">
                  <c:v>144</c:v>
                </c:pt>
                <c:pt idx="969">
                  <c:v>69</c:v>
                </c:pt>
                <c:pt idx="970">
                  <c:v>174</c:v>
                </c:pt>
                <c:pt idx="971">
                  <c:v>40</c:v>
                </c:pt>
                <c:pt idx="972">
                  <c:v>374</c:v>
                </c:pt>
                <c:pt idx="973">
                  <c:v>224</c:v>
                </c:pt>
                <c:pt idx="974">
                  <c:v>459</c:v>
                </c:pt>
                <c:pt idx="975">
                  <c:v>276</c:v>
                </c:pt>
                <c:pt idx="976">
                  <c:v>300</c:v>
                </c:pt>
                <c:pt idx="977">
                  <c:v>107</c:v>
                </c:pt>
                <c:pt idx="978">
                  <c:v>193</c:v>
                </c:pt>
                <c:pt idx="979">
                  <c:v>81</c:v>
                </c:pt>
                <c:pt idx="980">
                  <c:v>443</c:v>
                </c:pt>
                <c:pt idx="981">
                  <c:v>175</c:v>
                </c:pt>
                <c:pt idx="982">
                  <c:v>224</c:v>
                </c:pt>
                <c:pt idx="983">
                  <c:v>155</c:v>
                </c:pt>
                <c:pt idx="984">
                  <c:v>86</c:v>
                </c:pt>
                <c:pt idx="985">
                  <c:v>155</c:v>
                </c:pt>
                <c:pt idx="986">
                  <c:v>159</c:v>
                </c:pt>
                <c:pt idx="987">
                  <c:v>159</c:v>
                </c:pt>
                <c:pt idx="988">
                  <c:v>159</c:v>
                </c:pt>
                <c:pt idx="989">
                  <c:v>196</c:v>
                </c:pt>
                <c:pt idx="990">
                  <c:v>199</c:v>
                </c:pt>
                <c:pt idx="991">
                  <c:v>74</c:v>
                </c:pt>
                <c:pt idx="992">
                  <c:v>-15</c:v>
                </c:pt>
                <c:pt idx="993">
                  <c:v>-15</c:v>
                </c:pt>
                <c:pt idx="994">
                  <c:v>243</c:v>
                </c:pt>
                <c:pt idx="995">
                  <c:v>346</c:v>
                </c:pt>
                <c:pt idx="996">
                  <c:v>346</c:v>
                </c:pt>
                <c:pt idx="997">
                  <c:v>224</c:v>
                </c:pt>
                <c:pt idx="998">
                  <c:v>239</c:v>
                </c:pt>
                <c:pt idx="999">
                  <c:v>211</c:v>
                </c:pt>
                <c:pt idx="1000">
                  <c:v>211</c:v>
                </c:pt>
                <c:pt idx="1001">
                  <c:v>145</c:v>
                </c:pt>
                <c:pt idx="1002">
                  <c:v>196</c:v>
                </c:pt>
                <c:pt idx="1003">
                  <c:v>17</c:v>
                </c:pt>
                <c:pt idx="1004">
                  <c:v>618</c:v>
                </c:pt>
                <c:pt idx="1005">
                  <c:v>618</c:v>
                </c:pt>
                <c:pt idx="1006">
                  <c:v>618</c:v>
                </c:pt>
                <c:pt idx="1007">
                  <c:v>303</c:v>
                </c:pt>
                <c:pt idx="1008">
                  <c:v>254</c:v>
                </c:pt>
                <c:pt idx="1009">
                  <c:v>257</c:v>
                </c:pt>
                <c:pt idx="1010">
                  <c:v>114</c:v>
                </c:pt>
                <c:pt idx="1011">
                  <c:v>330</c:v>
                </c:pt>
                <c:pt idx="1012">
                  <c:v>303</c:v>
                </c:pt>
                <c:pt idx="1013">
                  <c:v>303</c:v>
                </c:pt>
                <c:pt idx="1014">
                  <c:v>303</c:v>
                </c:pt>
                <c:pt idx="1015">
                  <c:v>239</c:v>
                </c:pt>
                <c:pt idx="1016">
                  <c:v>244</c:v>
                </c:pt>
                <c:pt idx="1017">
                  <c:v>257</c:v>
                </c:pt>
                <c:pt idx="1018">
                  <c:v>350</c:v>
                </c:pt>
                <c:pt idx="1019">
                  <c:v>405</c:v>
                </c:pt>
                <c:pt idx="1020">
                  <c:v>417</c:v>
                </c:pt>
                <c:pt idx="1021">
                  <c:v>375</c:v>
                </c:pt>
                <c:pt idx="1022">
                  <c:v>375</c:v>
                </c:pt>
                <c:pt idx="1023">
                  <c:v>424</c:v>
                </c:pt>
                <c:pt idx="1024">
                  <c:v>223</c:v>
                </c:pt>
                <c:pt idx="1025">
                  <c:v>249</c:v>
                </c:pt>
                <c:pt idx="1026">
                  <c:v>305</c:v>
                </c:pt>
                <c:pt idx="1027">
                  <c:v>-48</c:v>
                </c:pt>
                <c:pt idx="1028">
                  <c:v>101</c:v>
                </c:pt>
                <c:pt idx="1029">
                  <c:v>124</c:v>
                </c:pt>
                <c:pt idx="1030">
                  <c:v>186</c:v>
                </c:pt>
                <c:pt idx="1031">
                  <c:v>183</c:v>
                </c:pt>
                <c:pt idx="1032">
                  <c:v>277</c:v>
                </c:pt>
                <c:pt idx="1033">
                  <c:v>136</c:v>
                </c:pt>
                <c:pt idx="1034">
                  <c:v>147</c:v>
                </c:pt>
                <c:pt idx="1035">
                  <c:v>284</c:v>
                </c:pt>
                <c:pt idx="1036">
                  <c:v>284</c:v>
                </c:pt>
                <c:pt idx="1037">
                  <c:v>118</c:v>
                </c:pt>
                <c:pt idx="1038">
                  <c:v>320</c:v>
                </c:pt>
                <c:pt idx="1039">
                  <c:v>73</c:v>
                </c:pt>
                <c:pt idx="1040">
                  <c:v>274</c:v>
                </c:pt>
                <c:pt idx="1041">
                  <c:v>88</c:v>
                </c:pt>
                <c:pt idx="1042">
                  <c:v>224</c:v>
                </c:pt>
                <c:pt idx="1043">
                  <c:v>227</c:v>
                </c:pt>
                <c:pt idx="1044">
                  <c:v>217</c:v>
                </c:pt>
                <c:pt idx="1045">
                  <c:v>-64</c:v>
                </c:pt>
                <c:pt idx="1046">
                  <c:v>20</c:v>
                </c:pt>
                <c:pt idx="1047">
                  <c:v>296</c:v>
                </c:pt>
                <c:pt idx="1048">
                  <c:v>82</c:v>
                </c:pt>
                <c:pt idx="1049">
                  <c:v>134</c:v>
                </c:pt>
                <c:pt idx="1050">
                  <c:v>368</c:v>
                </c:pt>
                <c:pt idx="1051">
                  <c:v>139</c:v>
                </c:pt>
                <c:pt idx="1052">
                  <c:v>2</c:v>
                </c:pt>
                <c:pt idx="1053">
                  <c:v>2</c:v>
                </c:pt>
                <c:pt idx="1054">
                  <c:v>118</c:v>
                </c:pt>
                <c:pt idx="1055">
                  <c:v>305</c:v>
                </c:pt>
                <c:pt idx="1056">
                  <c:v>408</c:v>
                </c:pt>
                <c:pt idx="1057">
                  <c:v>179</c:v>
                </c:pt>
                <c:pt idx="1058">
                  <c:v>190</c:v>
                </c:pt>
                <c:pt idx="1059">
                  <c:v>190</c:v>
                </c:pt>
                <c:pt idx="1060">
                  <c:v>81</c:v>
                </c:pt>
                <c:pt idx="1061">
                  <c:v>210</c:v>
                </c:pt>
                <c:pt idx="1062">
                  <c:v>46</c:v>
                </c:pt>
                <c:pt idx="1063">
                  <c:v>253</c:v>
                </c:pt>
                <c:pt idx="1064">
                  <c:v>306</c:v>
                </c:pt>
                <c:pt idx="1065">
                  <c:v>298</c:v>
                </c:pt>
                <c:pt idx="1066">
                  <c:v>208</c:v>
                </c:pt>
                <c:pt idx="1067">
                  <c:v>139</c:v>
                </c:pt>
                <c:pt idx="1068">
                  <c:v>22</c:v>
                </c:pt>
                <c:pt idx="1069">
                  <c:v>176</c:v>
                </c:pt>
                <c:pt idx="1070">
                  <c:v>343</c:v>
                </c:pt>
                <c:pt idx="1071">
                  <c:v>327</c:v>
                </c:pt>
                <c:pt idx="1072">
                  <c:v>327</c:v>
                </c:pt>
                <c:pt idx="1073">
                  <c:v>144</c:v>
                </c:pt>
                <c:pt idx="1074">
                  <c:v>142</c:v>
                </c:pt>
                <c:pt idx="1075">
                  <c:v>109</c:v>
                </c:pt>
                <c:pt idx="1076">
                  <c:v>180</c:v>
                </c:pt>
                <c:pt idx="1077">
                  <c:v>56</c:v>
                </c:pt>
                <c:pt idx="1078">
                  <c:v>179</c:v>
                </c:pt>
                <c:pt idx="1079">
                  <c:v>41</c:v>
                </c:pt>
                <c:pt idx="1080">
                  <c:v>41</c:v>
                </c:pt>
                <c:pt idx="1081">
                  <c:v>23</c:v>
                </c:pt>
                <c:pt idx="1082">
                  <c:v>263</c:v>
                </c:pt>
                <c:pt idx="1083">
                  <c:v>-224</c:v>
                </c:pt>
                <c:pt idx="1084">
                  <c:v>94</c:v>
                </c:pt>
                <c:pt idx="1085">
                  <c:v>212</c:v>
                </c:pt>
                <c:pt idx="1086">
                  <c:v>121</c:v>
                </c:pt>
                <c:pt idx="1087">
                  <c:v>271</c:v>
                </c:pt>
                <c:pt idx="1088">
                  <c:v>195</c:v>
                </c:pt>
                <c:pt idx="1089">
                  <c:v>239</c:v>
                </c:pt>
                <c:pt idx="1090">
                  <c:v>384</c:v>
                </c:pt>
                <c:pt idx="1091">
                  <c:v>192</c:v>
                </c:pt>
                <c:pt idx="1092">
                  <c:v>193</c:v>
                </c:pt>
                <c:pt idx="1093">
                  <c:v>201</c:v>
                </c:pt>
                <c:pt idx="1094">
                  <c:v>213</c:v>
                </c:pt>
                <c:pt idx="1095">
                  <c:v>-39</c:v>
                </c:pt>
                <c:pt idx="1096">
                  <c:v>-39</c:v>
                </c:pt>
                <c:pt idx="1097">
                  <c:v>-39</c:v>
                </c:pt>
                <c:pt idx="1098">
                  <c:v>12</c:v>
                </c:pt>
                <c:pt idx="1099">
                  <c:v>50</c:v>
                </c:pt>
                <c:pt idx="1100">
                  <c:v>232</c:v>
                </c:pt>
                <c:pt idx="1101">
                  <c:v>228</c:v>
                </c:pt>
                <c:pt idx="1102">
                  <c:v>103</c:v>
                </c:pt>
                <c:pt idx="1103">
                  <c:v>142</c:v>
                </c:pt>
                <c:pt idx="1104">
                  <c:v>213</c:v>
                </c:pt>
                <c:pt idx="1105">
                  <c:v>226</c:v>
                </c:pt>
                <c:pt idx="1106">
                  <c:v>286</c:v>
                </c:pt>
                <c:pt idx="1107">
                  <c:v>365</c:v>
                </c:pt>
                <c:pt idx="1108">
                  <c:v>154</c:v>
                </c:pt>
                <c:pt idx="1109">
                  <c:v>206</c:v>
                </c:pt>
                <c:pt idx="1110">
                  <c:v>155</c:v>
                </c:pt>
                <c:pt idx="1111">
                  <c:v>172</c:v>
                </c:pt>
                <c:pt idx="1112">
                  <c:v>125</c:v>
                </c:pt>
                <c:pt idx="1113">
                  <c:v>16</c:v>
                </c:pt>
                <c:pt idx="1114">
                  <c:v>170</c:v>
                </c:pt>
                <c:pt idx="1115">
                  <c:v>163</c:v>
                </c:pt>
                <c:pt idx="1116">
                  <c:v>246</c:v>
                </c:pt>
                <c:pt idx="1117">
                  <c:v>77</c:v>
                </c:pt>
                <c:pt idx="1118">
                  <c:v>309</c:v>
                </c:pt>
                <c:pt idx="1119">
                  <c:v>200</c:v>
                </c:pt>
                <c:pt idx="1120">
                  <c:v>200</c:v>
                </c:pt>
                <c:pt idx="1121">
                  <c:v>154</c:v>
                </c:pt>
                <c:pt idx="1122">
                  <c:v>305</c:v>
                </c:pt>
                <c:pt idx="1123">
                  <c:v>236</c:v>
                </c:pt>
                <c:pt idx="1124">
                  <c:v>-3</c:v>
                </c:pt>
                <c:pt idx="1125">
                  <c:v>0</c:v>
                </c:pt>
                <c:pt idx="1126">
                  <c:v>136</c:v>
                </c:pt>
                <c:pt idx="1127">
                  <c:v>103</c:v>
                </c:pt>
                <c:pt idx="1128">
                  <c:v>127</c:v>
                </c:pt>
                <c:pt idx="1129">
                  <c:v>163</c:v>
                </c:pt>
                <c:pt idx="1130">
                  <c:v>47</c:v>
                </c:pt>
                <c:pt idx="1131">
                  <c:v>-24</c:v>
                </c:pt>
                <c:pt idx="1132">
                  <c:v>67</c:v>
                </c:pt>
                <c:pt idx="1133">
                  <c:v>251</c:v>
                </c:pt>
                <c:pt idx="1134">
                  <c:v>219</c:v>
                </c:pt>
                <c:pt idx="1135">
                  <c:v>290</c:v>
                </c:pt>
                <c:pt idx="1136">
                  <c:v>59</c:v>
                </c:pt>
                <c:pt idx="1137">
                  <c:v>59</c:v>
                </c:pt>
                <c:pt idx="1138">
                  <c:v>309</c:v>
                </c:pt>
                <c:pt idx="1139">
                  <c:v>298</c:v>
                </c:pt>
                <c:pt idx="1140">
                  <c:v>327</c:v>
                </c:pt>
                <c:pt idx="1141">
                  <c:v>178</c:v>
                </c:pt>
                <c:pt idx="1142">
                  <c:v>178</c:v>
                </c:pt>
                <c:pt idx="1143">
                  <c:v>72</c:v>
                </c:pt>
                <c:pt idx="1144">
                  <c:v>184</c:v>
                </c:pt>
                <c:pt idx="1145">
                  <c:v>263</c:v>
                </c:pt>
                <c:pt idx="1146">
                  <c:v>263</c:v>
                </c:pt>
                <c:pt idx="1147">
                  <c:v>271</c:v>
                </c:pt>
                <c:pt idx="1148">
                  <c:v>111</c:v>
                </c:pt>
                <c:pt idx="1149">
                  <c:v>362</c:v>
                </c:pt>
                <c:pt idx="1150">
                  <c:v>362</c:v>
                </c:pt>
                <c:pt idx="1151">
                  <c:v>61</c:v>
                </c:pt>
                <c:pt idx="1152">
                  <c:v>108</c:v>
                </c:pt>
                <c:pt idx="1153">
                  <c:v>346</c:v>
                </c:pt>
                <c:pt idx="1154">
                  <c:v>411</c:v>
                </c:pt>
                <c:pt idx="1155">
                  <c:v>213</c:v>
                </c:pt>
                <c:pt idx="1156">
                  <c:v>154</c:v>
                </c:pt>
                <c:pt idx="1157">
                  <c:v>339</c:v>
                </c:pt>
                <c:pt idx="1158">
                  <c:v>287</c:v>
                </c:pt>
                <c:pt idx="1159">
                  <c:v>332</c:v>
                </c:pt>
                <c:pt idx="1160">
                  <c:v>279</c:v>
                </c:pt>
                <c:pt idx="1161">
                  <c:v>124</c:v>
                </c:pt>
                <c:pt idx="1162">
                  <c:v>177</c:v>
                </c:pt>
                <c:pt idx="1163">
                  <c:v>133</c:v>
                </c:pt>
                <c:pt idx="1164">
                  <c:v>166</c:v>
                </c:pt>
                <c:pt idx="1165">
                  <c:v>175</c:v>
                </c:pt>
                <c:pt idx="1166">
                  <c:v>175</c:v>
                </c:pt>
                <c:pt idx="1167">
                  <c:v>-124</c:v>
                </c:pt>
                <c:pt idx="1168">
                  <c:v>116</c:v>
                </c:pt>
                <c:pt idx="1169">
                  <c:v>300</c:v>
                </c:pt>
                <c:pt idx="1170">
                  <c:v>379</c:v>
                </c:pt>
                <c:pt idx="1171">
                  <c:v>257</c:v>
                </c:pt>
                <c:pt idx="1172">
                  <c:v>63</c:v>
                </c:pt>
                <c:pt idx="1173">
                  <c:v>157</c:v>
                </c:pt>
                <c:pt idx="1174">
                  <c:v>74</c:v>
                </c:pt>
                <c:pt idx="1175">
                  <c:v>169</c:v>
                </c:pt>
                <c:pt idx="1176">
                  <c:v>115</c:v>
                </c:pt>
                <c:pt idx="1177">
                  <c:v>109</c:v>
                </c:pt>
                <c:pt idx="1178">
                  <c:v>293</c:v>
                </c:pt>
                <c:pt idx="1179">
                  <c:v>40</c:v>
                </c:pt>
                <c:pt idx="1180">
                  <c:v>247</c:v>
                </c:pt>
                <c:pt idx="1181">
                  <c:v>223</c:v>
                </c:pt>
                <c:pt idx="1182">
                  <c:v>44</c:v>
                </c:pt>
                <c:pt idx="1183">
                  <c:v>94</c:v>
                </c:pt>
                <c:pt idx="1184">
                  <c:v>-21</c:v>
                </c:pt>
                <c:pt idx="1185">
                  <c:v>213</c:v>
                </c:pt>
                <c:pt idx="1186">
                  <c:v>-21</c:v>
                </c:pt>
                <c:pt idx="1187">
                  <c:v>212</c:v>
                </c:pt>
                <c:pt idx="1188">
                  <c:v>67</c:v>
                </c:pt>
                <c:pt idx="1189">
                  <c:v>242</c:v>
                </c:pt>
                <c:pt idx="1190">
                  <c:v>180</c:v>
                </c:pt>
                <c:pt idx="1191">
                  <c:v>-56</c:v>
                </c:pt>
                <c:pt idx="1192">
                  <c:v>185</c:v>
                </c:pt>
                <c:pt idx="1193">
                  <c:v>325</c:v>
                </c:pt>
                <c:pt idx="1194">
                  <c:v>229</c:v>
                </c:pt>
                <c:pt idx="1195">
                  <c:v>169</c:v>
                </c:pt>
                <c:pt idx="1196">
                  <c:v>169</c:v>
                </c:pt>
                <c:pt idx="1197">
                  <c:v>359</c:v>
                </c:pt>
                <c:pt idx="1198">
                  <c:v>87</c:v>
                </c:pt>
                <c:pt idx="1199">
                  <c:v>203</c:v>
                </c:pt>
                <c:pt idx="1200">
                  <c:v>290</c:v>
                </c:pt>
                <c:pt idx="1201">
                  <c:v>217</c:v>
                </c:pt>
                <c:pt idx="1202">
                  <c:v>408</c:v>
                </c:pt>
                <c:pt idx="1203">
                  <c:v>408</c:v>
                </c:pt>
                <c:pt idx="1204">
                  <c:v>-34</c:v>
                </c:pt>
                <c:pt idx="1205">
                  <c:v>-19</c:v>
                </c:pt>
                <c:pt idx="1206">
                  <c:v>302</c:v>
                </c:pt>
                <c:pt idx="1207">
                  <c:v>52</c:v>
                </c:pt>
                <c:pt idx="1208">
                  <c:v>245</c:v>
                </c:pt>
                <c:pt idx="1209">
                  <c:v>93</c:v>
                </c:pt>
                <c:pt idx="1210">
                  <c:v>174</c:v>
                </c:pt>
                <c:pt idx="1211">
                  <c:v>270</c:v>
                </c:pt>
                <c:pt idx="1212">
                  <c:v>16</c:v>
                </c:pt>
                <c:pt idx="1213">
                  <c:v>-83</c:v>
                </c:pt>
                <c:pt idx="1214">
                  <c:v>-54</c:v>
                </c:pt>
                <c:pt idx="1215">
                  <c:v>265</c:v>
                </c:pt>
                <c:pt idx="1216">
                  <c:v>-3</c:v>
                </c:pt>
                <c:pt idx="1217">
                  <c:v>99</c:v>
                </c:pt>
                <c:pt idx="1218">
                  <c:v>16</c:v>
                </c:pt>
                <c:pt idx="1219">
                  <c:v>62</c:v>
                </c:pt>
                <c:pt idx="1220">
                  <c:v>123</c:v>
                </c:pt>
                <c:pt idx="1221">
                  <c:v>62</c:v>
                </c:pt>
                <c:pt idx="1222">
                  <c:v>62</c:v>
                </c:pt>
                <c:pt idx="1223">
                  <c:v>194</c:v>
                </c:pt>
                <c:pt idx="1224">
                  <c:v>286</c:v>
                </c:pt>
                <c:pt idx="1225">
                  <c:v>272</c:v>
                </c:pt>
                <c:pt idx="1226">
                  <c:v>122</c:v>
                </c:pt>
                <c:pt idx="1227">
                  <c:v>181</c:v>
                </c:pt>
                <c:pt idx="1228">
                  <c:v>217</c:v>
                </c:pt>
                <c:pt idx="1229">
                  <c:v>133</c:v>
                </c:pt>
                <c:pt idx="1230">
                  <c:v>133</c:v>
                </c:pt>
                <c:pt idx="1231">
                  <c:v>144</c:v>
                </c:pt>
                <c:pt idx="1232">
                  <c:v>219</c:v>
                </c:pt>
                <c:pt idx="1233">
                  <c:v>116</c:v>
                </c:pt>
                <c:pt idx="1234">
                  <c:v>156</c:v>
                </c:pt>
                <c:pt idx="1235">
                  <c:v>194</c:v>
                </c:pt>
                <c:pt idx="1236">
                  <c:v>315</c:v>
                </c:pt>
                <c:pt idx="1237">
                  <c:v>295</c:v>
                </c:pt>
                <c:pt idx="1238">
                  <c:v>190</c:v>
                </c:pt>
                <c:pt idx="1239">
                  <c:v>83</c:v>
                </c:pt>
                <c:pt idx="1240">
                  <c:v>190</c:v>
                </c:pt>
                <c:pt idx="1241">
                  <c:v>190</c:v>
                </c:pt>
                <c:pt idx="1242">
                  <c:v>282</c:v>
                </c:pt>
                <c:pt idx="1243">
                  <c:v>328</c:v>
                </c:pt>
                <c:pt idx="1244">
                  <c:v>171</c:v>
                </c:pt>
                <c:pt idx="1245">
                  <c:v>259</c:v>
                </c:pt>
                <c:pt idx="1246">
                  <c:v>178</c:v>
                </c:pt>
                <c:pt idx="1247">
                  <c:v>49</c:v>
                </c:pt>
                <c:pt idx="1248">
                  <c:v>125</c:v>
                </c:pt>
                <c:pt idx="1249">
                  <c:v>17</c:v>
                </c:pt>
                <c:pt idx="1250">
                  <c:v>49</c:v>
                </c:pt>
                <c:pt idx="1251">
                  <c:v>-32</c:v>
                </c:pt>
                <c:pt idx="1252">
                  <c:v>225</c:v>
                </c:pt>
                <c:pt idx="1253">
                  <c:v>131</c:v>
                </c:pt>
                <c:pt idx="1254">
                  <c:v>313</c:v>
                </c:pt>
                <c:pt idx="1255">
                  <c:v>246</c:v>
                </c:pt>
                <c:pt idx="1256">
                  <c:v>127</c:v>
                </c:pt>
                <c:pt idx="1257">
                  <c:v>148</c:v>
                </c:pt>
                <c:pt idx="1258">
                  <c:v>165</c:v>
                </c:pt>
                <c:pt idx="1259">
                  <c:v>111</c:v>
                </c:pt>
                <c:pt idx="1260">
                  <c:v>191</c:v>
                </c:pt>
                <c:pt idx="1261">
                  <c:v>392</c:v>
                </c:pt>
                <c:pt idx="1262">
                  <c:v>-54</c:v>
                </c:pt>
                <c:pt idx="1263">
                  <c:v>199</c:v>
                </c:pt>
                <c:pt idx="1264">
                  <c:v>271</c:v>
                </c:pt>
                <c:pt idx="1265">
                  <c:v>129</c:v>
                </c:pt>
                <c:pt idx="1266">
                  <c:v>229</c:v>
                </c:pt>
                <c:pt idx="1267">
                  <c:v>412</c:v>
                </c:pt>
                <c:pt idx="1268">
                  <c:v>276</c:v>
                </c:pt>
                <c:pt idx="1269">
                  <c:v>276</c:v>
                </c:pt>
                <c:pt idx="1270">
                  <c:v>263</c:v>
                </c:pt>
                <c:pt idx="1271">
                  <c:v>132</c:v>
                </c:pt>
                <c:pt idx="1272">
                  <c:v>76</c:v>
                </c:pt>
                <c:pt idx="1273">
                  <c:v>260</c:v>
                </c:pt>
                <c:pt idx="1274">
                  <c:v>-50</c:v>
                </c:pt>
                <c:pt idx="1275">
                  <c:v>148</c:v>
                </c:pt>
                <c:pt idx="1276">
                  <c:v>55</c:v>
                </c:pt>
                <c:pt idx="1277">
                  <c:v>55</c:v>
                </c:pt>
                <c:pt idx="1278">
                  <c:v>166</c:v>
                </c:pt>
                <c:pt idx="1279">
                  <c:v>60</c:v>
                </c:pt>
                <c:pt idx="1280">
                  <c:v>316</c:v>
                </c:pt>
                <c:pt idx="1281">
                  <c:v>362</c:v>
                </c:pt>
                <c:pt idx="1282">
                  <c:v>208</c:v>
                </c:pt>
                <c:pt idx="1283">
                  <c:v>239</c:v>
                </c:pt>
                <c:pt idx="1284">
                  <c:v>371</c:v>
                </c:pt>
                <c:pt idx="1285">
                  <c:v>371</c:v>
                </c:pt>
                <c:pt idx="1286">
                  <c:v>371</c:v>
                </c:pt>
                <c:pt idx="1287">
                  <c:v>214</c:v>
                </c:pt>
                <c:pt idx="1288">
                  <c:v>72</c:v>
                </c:pt>
                <c:pt idx="1289">
                  <c:v>223</c:v>
                </c:pt>
                <c:pt idx="1290">
                  <c:v>134</c:v>
                </c:pt>
                <c:pt idx="1291">
                  <c:v>134</c:v>
                </c:pt>
                <c:pt idx="1292">
                  <c:v>134</c:v>
                </c:pt>
                <c:pt idx="1293">
                  <c:v>329</c:v>
                </c:pt>
                <c:pt idx="1294">
                  <c:v>329</c:v>
                </c:pt>
                <c:pt idx="1295">
                  <c:v>228</c:v>
                </c:pt>
                <c:pt idx="1296">
                  <c:v>228</c:v>
                </c:pt>
                <c:pt idx="1297">
                  <c:v>135</c:v>
                </c:pt>
                <c:pt idx="1298">
                  <c:v>135</c:v>
                </c:pt>
                <c:pt idx="1299">
                  <c:v>220</c:v>
                </c:pt>
                <c:pt idx="1300">
                  <c:v>6</c:v>
                </c:pt>
                <c:pt idx="1301">
                  <c:v>194</c:v>
                </c:pt>
                <c:pt idx="1302">
                  <c:v>196</c:v>
                </c:pt>
                <c:pt idx="1303">
                  <c:v>303</c:v>
                </c:pt>
                <c:pt idx="1304">
                  <c:v>128</c:v>
                </c:pt>
                <c:pt idx="1305">
                  <c:v>247</c:v>
                </c:pt>
                <c:pt idx="1306">
                  <c:v>4</c:v>
                </c:pt>
                <c:pt idx="1307">
                  <c:v>297</c:v>
                </c:pt>
                <c:pt idx="1308">
                  <c:v>63</c:v>
                </c:pt>
                <c:pt idx="1309">
                  <c:v>362</c:v>
                </c:pt>
                <c:pt idx="1310">
                  <c:v>275</c:v>
                </c:pt>
                <c:pt idx="1311">
                  <c:v>220</c:v>
                </c:pt>
                <c:pt idx="1312">
                  <c:v>317</c:v>
                </c:pt>
                <c:pt idx="1313">
                  <c:v>258</c:v>
                </c:pt>
                <c:pt idx="1314">
                  <c:v>323</c:v>
                </c:pt>
                <c:pt idx="1315">
                  <c:v>244</c:v>
                </c:pt>
                <c:pt idx="1316">
                  <c:v>242</c:v>
                </c:pt>
                <c:pt idx="1317">
                  <c:v>242</c:v>
                </c:pt>
                <c:pt idx="1318">
                  <c:v>286</c:v>
                </c:pt>
                <c:pt idx="1319">
                  <c:v>221</c:v>
                </c:pt>
                <c:pt idx="1320">
                  <c:v>67</c:v>
                </c:pt>
                <c:pt idx="1321">
                  <c:v>213</c:v>
                </c:pt>
                <c:pt idx="1322">
                  <c:v>-86</c:v>
                </c:pt>
                <c:pt idx="1323">
                  <c:v>217</c:v>
                </c:pt>
                <c:pt idx="1324">
                  <c:v>154</c:v>
                </c:pt>
                <c:pt idx="1325">
                  <c:v>257</c:v>
                </c:pt>
                <c:pt idx="1326">
                  <c:v>257</c:v>
                </c:pt>
                <c:pt idx="1327">
                  <c:v>247</c:v>
                </c:pt>
                <c:pt idx="1328">
                  <c:v>197</c:v>
                </c:pt>
                <c:pt idx="1329">
                  <c:v>214</c:v>
                </c:pt>
                <c:pt idx="1330">
                  <c:v>214</c:v>
                </c:pt>
                <c:pt idx="1331">
                  <c:v>296</c:v>
                </c:pt>
                <c:pt idx="1332">
                  <c:v>264</c:v>
                </c:pt>
                <c:pt idx="1333">
                  <c:v>213</c:v>
                </c:pt>
                <c:pt idx="1334">
                  <c:v>311</c:v>
                </c:pt>
                <c:pt idx="1335">
                  <c:v>184</c:v>
                </c:pt>
                <c:pt idx="1336">
                  <c:v>191</c:v>
                </c:pt>
                <c:pt idx="1337">
                  <c:v>178</c:v>
                </c:pt>
                <c:pt idx="1338">
                  <c:v>178</c:v>
                </c:pt>
                <c:pt idx="1339">
                  <c:v>373</c:v>
                </c:pt>
                <c:pt idx="1340">
                  <c:v>89</c:v>
                </c:pt>
                <c:pt idx="1341">
                  <c:v>139</c:v>
                </c:pt>
                <c:pt idx="1342">
                  <c:v>127</c:v>
                </c:pt>
                <c:pt idx="1343">
                  <c:v>155</c:v>
                </c:pt>
                <c:pt idx="1344">
                  <c:v>111</c:v>
                </c:pt>
                <c:pt idx="1345">
                  <c:v>185</c:v>
                </c:pt>
                <c:pt idx="1346">
                  <c:v>255</c:v>
                </c:pt>
                <c:pt idx="1347">
                  <c:v>303</c:v>
                </c:pt>
                <c:pt idx="1348">
                  <c:v>303</c:v>
                </c:pt>
                <c:pt idx="1349">
                  <c:v>305</c:v>
                </c:pt>
                <c:pt idx="1350">
                  <c:v>124</c:v>
                </c:pt>
                <c:pt idx="1351">
                  <c:v>124</c:v>
                </c:pt>
                <c:pt idx="1352">
                  <c:v>249</c:v>
                </c:pt>
                <c:pt idx="1353">
                  <c:v>317</c:v>
                </c:pt>
                <c:pt idx="1354">
                  <c:v>395</c:v>
                </c:pt>
                <c:pt idx="1355">
                  <c:v>43</c:v>
                </c:pt>
                <c:pt idx="1356">
                  <c:v>199</c:v>
                </c:pt>
                <c:pt idx="1357">
                  <c:v>226</c:v>
                </c:pt>
                <c:pt idx="1358">
                  <c:v>277</c:v>
                </c:pt>
                <c:pt idx="1359">
                  <c:v>299</c:v>
                </c:pt>
                <c:pt idx="1360">
                  <c:v>212</c:v>
                </c:pt>
                <c:pt idx="1361">
                  <c:v>402</c:v>
                </c:pt>
                <c:pt idx="1362">
                  <c:v>402</c:v>
                </c:pt>
                <c:pt idx="1363">
                  <c:v>211</c:v>
                </c:pt>
                <c:pt idx="1364">
                  <c:v>261</c:v>
                </c:pt>
                <c:pt idx="1365">
                  <c:v>276</c:v>
                </c:pt>
                <c:pt idx="1366">
                  <c:v>143</c:v>
                </c:pt>
                <c:pt idx="1367">
                  <c:v>100</c:v>
                </c:pt>
                <c:pt idx="1368">
                  <c:v>322</c:v>
                </c:pt>
                <c:pt idx="1369">
                  <c:v>322</c:v>
                </c:pt>
                <c:pt idx="1370">
                  <c:v>152</c:v>
                </c:pt>
                <c:pt idx="1371">
                  <c:v>324</c:v>
                </c:pt>
                <c:pt idx="1372">
                  <c:v>93</c:v>
                </c:pt>
                <c:pt idx="1373">
                  <c:v>93</c:v>
                </c:pt>
                <c:pt idx="1374">
                  <c:v>121</c:v>
                </c:pt>
                <c:pt idx="1375">
                  <c:v>18</c:v>
                </c:pt>
                <c:pt idx="1376">
                  <c:v>-77</c:v>
                </c:pt>
                <c:pt idx="1377">
                  <c:v>33</c:v>
                </c:pt>
                <c:pt idx="1378">
                  <c:v>128</c:v>
                </c:pt>
                <c:pt idx="1379">
                  <c:v>87</c:v>
                </c:pt>
                <c:pt idx="1380">
                  <c:v>103</c:v>
                </c:pt>
                <c:pt idx="1381">
                  <c:v>276</c:v>
                </c:pt>
                <c:pt idx="1382">
                  <c:v>69</c:v>
                </c:pt>
                <c:pt idx="1383">
                  <c:v>371</c:v>
                </c:pt>
                <c:pt idx="1384">
                  <c:v>371</c:v>
                </c:pt>
                <c:pt idx="1385">
                  <c:v>188</c:v>
                </c:pt>
                <c:pt idx="1386">
                  <c:v>316</c:v>
                </c:pt>
                <c:pt idx="1387">
                  <c:v>180</c:v>
                </c:pt>
                <c:pt idx="1388">
                  <c:v>180</c:v>
                </c:pt>
                <c:pt idx="1389">
                  <c:v>178</c:v>
                </c:pt>
                <c:pt idx="1390">
                  <c:v>178</c:v>
                </c:pt>
                <c:pt idx="1391">
                  <c:v>290</c:v>
                </c:pt>
                <c:pt idx="1392">
                  <c:v>290</c:v>
                </c:pt>
                <c:pt idx="1393">
                  <c:v>290</c:v>
                </c:pt>
                <c:pt idx="1394">
                  <c:v>78</c:v>
                </c:pt>
                <c:pt idx="1395">
                  <c:v>78</c:v>
                </c:pt>
                <c:pt idx="1396">
                  <c:v>130</c:v>
                </c:pt>
                <c:pt idx="1397">
                  <c:v>210</c:v>
                </c:pt>
                <c:pt idx="1398">
                  <c:v>148</c:v>
                </c:pt>
                <c:pt idx="1399">
                  <c:v>291</c:v>
                </c:pt>
                <c:pt idx="1400">
                  <c:v>156</c:v>
                </c:pt>
                <c:pt idx="1401">
                  <c:v>228</c:v>
                </c:pt>
                <c:pt idx="1402">
                  <c:v>239</c:v>
                </c:pt>
                <c:pt idx="1403">
                  <c:v>199</c:v>
                </c:pt>
                <c:pt idx="1404">
                  <c:v>199</c:v>
                </c:pt>
                <c:pt idx="1405">
                  <c:v>189</c:v>
                </c:pt>
                <c:pt idx="1406">
                  <c:v>83</c:v>
                </c:pt>
                <c:pt idx="1407">
                  <c:v>12</c:v>
                </c:pt>
                <c:pt idx="1408">
                  <c:v>218</c:v>
                </c:pt>
                <c:pt idx="1409">
                  <c:v>46</c:v>
                </c:pt>
                <c:pt idx="1410">
                  <c:v>132</c:v>
                </c:pt>
                <c:pt idx="1411">
                  <c:v>296</c:v>
                </c:pt>
                <c:pt idx="1412">
                  <c:v>-4</c:v>
                </c:pt>
                <c:pt idx="1413">
                  <c:v>192</c:v>
                </c:pt>
                <c:pt idx="1414">
                  <c:v>317</c:v>
                </c:pt>
                <c:pt idx="1415">
                  <c:v>236</c:v>
                </c:pt>
                <c:pt idx="1416">
                  <c:v>435</c:v>
                </c:pt>
                <c:pt idx="1417">
                  <c:v>158</c:v>
                </c:pt>
                <c:pt idx="1418">
                  <c:v>222</c:v>
                </c:pt>
                <c:pt idx="1419">
                  <c:v>389</c:v>
                </c:pt>
                <c:pt idx="1420">
                  <c:v>220</c:v>
                </c:pt>
                <c:pt idx="1421">
                  <c:v>342</c:v>
                </c:pt>
                <c:pt idx="1422">
                  <c:v>-62</c:v>
                </c:pt>
                <c:pt idx="1423">
                  <c:v>49</c:v>
                </c:pt>
                <c:pt idx="1424">
                  <c:v>19</c:v>
                </c:pt>
                <c:pt idx="1425">
                  <c:v>-3</c:v>
                </c:pt>
                <c:pt idx="1426">
                  <c:v>-7</c:v>
                </c:pt>
                <c:pt idx="1427">
                  <c:v>-46</c:v>
                </c:pt>
                <c:pt idx="1428">
                  <c:v>-46</c:v>
                </c:pt>
                <c:pt idx="1429">
                  <c:v>362</c:v>
                </c:pt>
                <c:pt idx="1430">
                  <c:v>-58</c:v>
                </c:pt>
                <c:pt idx="1431">
                  <c:v>309</c:v>
                </c:pt>
                <c:pt idx="1432">
                  <c:v>172</c:v>
                </c:pt>
                <c:pt idx="1433">
                  <c:v>13</c:v>
                </c:pt>
                <c:pt idx="1434">
                  <c:v>180</c:v>
                </c:pt>
                <c:pt idx="1435">
                  <c:v>157</c:v>
                </c:pt>
                <c:pt idx="1436">
                  <c:v>223</c:v>
                </c:pt>
                <c:pt idx="1437">
                  <c:v>264</c:v>
                </c:pt>
                <c:pt idx="1438">
                  <c:v>306</c:v>
                </c:pt>
                <c:pt idx="1439">
                  <c:v>94</c:v>
                </c:pt>
                <c:pt idx="1440">
                  <c:v>215</c:v>
                </c:pt>
                <c:pt idx="1441">
                  <c:v>189</c:v>
                </c:pt>
                <c:pt idx="1442">
                  <c:v>283</c:v>
                </c:pt>
                <c:pt idx="1443">
                  <c:v>266</c:v>
                </c:pt>
                <c:pt idx="1444">
                  <c:v>167</c:v>
                </c:pt>
                <c:pt idx="1445">
                  <c:v>107</c:v>
                </c:pt>
                <c:pt idx="1446">
                  <c:v>274</c:v>
                </c:pt>
                <c:pt idx="1447">
                  <c:v>274</c:v>
                </c:pt>
                <c:pt idx="1448">
                  <c:v>278</c:v>
                </c:pt>
                <c:pt idx="1449">
                  <c:v>81</c:v>
                </c:pt>
                <c:pt idx="1450">
                  <c:v>99</c:v>
                </c:pt>
                <c:pt idx="1451">
                  <c:v>99</c:v>
                </c:pt>
                <c:pt idx="1452">
                  <c:v>99</c:v>
                </c:pt>
                <c:pt idx="1453">
                  <c:v>240</c:v>
                </c:pt>
                <c:pt idx="1454">
                  <c:v>91</c:v>
                </c:pt>
                <c:pt idx="1455">
                  <c:v>91</c:v>
                </c:pt>
                <c:pt idx="1456">
                  <c:v>22</c:v>
                </c:pt>
                <c:pt idx="1457">
                  <c:v>-94</c:v>
                </c:pt>
                <c:pt idx="1458">
                  <c:v>274</c:v>
                </c:pt>
                <c:pt idx="1459">
                  <c:v>88</c:v>
                </c:pt>
                <c:pt idx="1460">
                  <c:v>290</c:v>
                </c:pt>
                <c:pt idx="1461">
                  <c:v>171</c:v>
                </c:pt>
                <c:pt idx="1462">
                  <c:v>290</c:v>
                </c:pt>
                <c:pt idx="1463">
                  <c:v>290</c:v>
                </c:pt>
                <c:pt idx="1464">
                  <c:v>369</c:v>
                </c:pt>
                <c:pt idx="1465">
                  <c:v>55</c:v>
                </c:pt>
                <c:pt idx="1466">
                  <c:v>29</c:v>
                </c:pt>
                <c:pt idx="1467">
                  <c:v>275</c:v>
                </c:pt>
                <c:pt idx="1468">
                  <c:v>358</c:v>
                </c:pt>
                <c:pt idx="1469">
                  <c:v>358</c:v>
                </c:pt>
                <c:pt idx="1470">
                  <c:v>230</c:v>
                </c:pt>
                <c:pt idx="1471">
                  <c:v>358</c:v>
                </c:pt>
                <c:pt idx="1472">
                  <c:v>230</c:v>
                </c:pt>
                <c:pt idx="1473">
                  <c:v>384</c:v>
                </c:pt>
                <c:pt idx="1474">
                  <c:v>298</c:v>
                </c:pt>
                <c:pt idx="1475">
                  <c:v>384</c:v>
                </c:pt>
                <c:pt idx="1476">
                  <c:v>384</c:v>
                </c:pt>
                <c:pt idx="1477">
                  <c:v>288</c:v>
                </c:pt>
                <c:pt idx="1478">
                  <c:v>293</c:v>
                </c:pt>
                <c:pt idx="1479">
                  <c:v>295</c:v>
                </c:pt>
                <c:pt idx="1480">
                  <c:v>288</c:v>
                </c:pt>
                <c:pt idx="1481">
                  <c:v>406</c:v>
                </c:pt>
                <c:pt idx="1482">
                  <c:v>170</c:v>
                </c:pt>
                <c:pt idx="1483">
                  <c:v>406</c:v>
                </c:pt>
                <c:pt idx="1484">
                  <c:v>270</c:v>
                </c:pt>
                <c:pt idx="1485">
                  <c:v>259</c:v>
                </c:pt>
                <c:pt idx="1486">
                  <c:v>188</c:v>
                </c:pt>
                <c:pt idx="1487">
                  <c:v>259</c:v>
                </c:pt>
                <c:pt idx="1488">
                  <c:v>168</c:v>
                </c:pt>
                <c:pt idx="1489">
                  <c:v>242</c:v>
                </c:pt>
                <c:pt idx="1490">
                  <c:v>242</c:v>
                </c:pt>
                <c:pt idx="1491">
                  <c:v>196</c:v>
                </c:pt>
                <c:pt idx="1492">
                  <c:v>141</c:v>
                </c:pt>
                <c:pt idx="1493">
                  <c:v>388</c:v>
                </c:pt>
                <c:pt idx="1494">
                  <c:v>211</c:v>
                </c:pt>
                <c:pt idx="1495">
                  <c:v>196</c:v>
                </c:pt>
                <c:pt idx="1496">
                  <c:v>113</c:v>
                </c:pt>
                <c:pt idx="1497">
                  <c:v>446</c:v>
                </c:pt>
                <c:pt idx="1498">
                  <c:v>160</c:v>
                </c:pt>
                <c:pt idx="1499">
                  <c:v>234</c:v>
                </c:pt>
                <c:pt idx="1500">
                  <c:v>132</c:v>
                </c:pt>
                <c:pt idx="1501">
                  <c:v>132</c:v>
                </c:pt>
                <c:pt idx="1502">
                  <c:v>-10</c:v>
                </c:pt>
                <c:pt idx="1503">
                  <c:v>203</c:v>
                </c:pt>
                <c:pt idx="1504">
                  <c:v>271</c:v>
                </c:pt>
                <c:pt idx="1505">
                  <c:v>132</c:v>
                </c:pt>
                <c:pt idx="1506">
                  <c:v>169</c:v>
                </c:pt>
                <c:pt idx="1507">
                  <c:v>149</c:v>
                </c:pt>
                <c:pt idx="1508">
                  <c:v>176</c:v>
                </c:pt>
                <c:pt idx="1509">
                  <c:v>100</c:v>
                </c:pt>
                <c:pt idx="1510">
                  <c:v>175</c:v>
                </c:pt>
                <c:pt idx="1511">
                  <c:v>175</c:v>
                </c:pt>
                <c:pt idx="1512">
                  <c:v>238</c:v>
                </c:pt>
                <c:pt idx="1513">
                  <c:v>379</c:v>
                </c:pt>
                <c:pt idx="1514">
                  <c:v>30</c:v>
                </c:pt>
                <c:pt idx="1515">
                  <c:v>172</c:v>
                </c:pt>
                <c:pt idx="1516">
                  <c:v>231</c:v>
                </c:pt>
                <c:pt idx="1517">
                  <c:v>166</c:v>
                </c:pt>
                <c:pt idx="1518">
                  <c:v>129</c:v>
                </c:pt>
                <c:pt idx="1519">
                  <c:v>129</c:v>
                </c:pt>
                <c:pt idx="1520">
                  <c:v>184</c:v>
                </c:pt>
                <c:pt idx="1521">
                  <c:v>147</c:v>
                </c:pt>
                <c:pt idx="1522">
                  <c:v>21</c:v>
                </c:pt>
                <c:pt idx="1523">
                  <c:v>224</c:v>
                </c:pt>
                <c:pt idx="1524">
                  <c:v>178</c:v>
                </c:pt>
                <c:pt idx="1525">
                  <c:v>117</c:v>
                </c:pt>
                <c:pt idx="1526">
                  <c:v>102</c:v>
                </c:pt>
                <c:pt idx="1527">
                  <c:v>102</c:v>
                </c:pt>
                <c:pt idx="1528">
                  <c:v>122</c:v>
                </c:pt>
                <c:pt idx="1529">
                  <c:v>228</c:v>
                </c:pt>
                <c:pt idx="1530">
                  <c:v>49</c:v>
                </c:pt>
                <c:pt idx="1531">
                  <c:v>27</c:v>
                </c:pt>
                <c:pt idx="1532">
                  <c:v>71</c:v>
                </c:pt>
                <c:pt idx="1533">
                  <c:v>293</c:v>
                </c:pt>
                <c:pt idx="1534">
                  <c:v>189</c:v>
                </c:pt>
                <c:pt idx="1535">
                  <c:v>121</c:v>
                </c:pt>
                <c:pt idx="1536">
                  <c:v>148</c:v>
                </c:pt>
                <c:pt idx="1537">
                  <c:v>146</c:v>
                </c:pt>
                <c:pt idx="1538">
                  <c:v>144</c:v>
                </c:pt>
                <c:pt idx="1539">
                  <c:v>178</c:v>
                </c:pt>
                <c:pt idx="1540">
                  <c:v>144</c:v>
                </c:pt>
                <c:pt idx="1541">
                  <c:v>144</c:v>
                </c:pt>
                <c:pt idx="1542">
                  <c:v>270</c:v>
                </c:pt>
                <c:pt idx="1543">
                  <c:v>186</c:v>
                </c:pt>
                <c:pt idx="1544">
                  <c:v>290</c:v>
                </c:pt>
                <c:pt idx="1545">
                  <c:v>401</c:v>
                </c:pt>
                <c:pt idx="1546">
                  <c:v>401</c:v>
                </c:pt>
                <c:pt idx="1547">
                  <c:v>214</c:v>
                </c:pt>
                <c:pt idx="1548">
                  <c:v>283</c:v>
                </c:pt>
                <c:pt idx="1549">
                  <c:v>191</c:v>
                </c:pt>
                <c:pt idx="1550">
                  <c:v>179</c:v>
                </c:pt>
                <c:pt idx="1551">
                  <c:v>6</c:v>
                </c:pt>
                <c:pt idx="1552">
                  <c:v>393</c:v>
                </c:pt>
                <c:pt idx="1553">
                  <c:v>357</c:v>
                </c:pt>
                <c:pt idx="1554">
                  <c:v>161</c:v>
                </c:pt>
                <c:pt idx="1555">
                  <c:v>296</c:v>
                </c:pt>
                <c:pt idx="1556">
                  <c:v>323</c:v>
                </c:pt>
                <c:pt idx="1557">
                  <c:v>176</c:v>
                </c:pt>
                <c:pt idx="1558">
                  <c:v>160</c:v>
                </c:pt>
                <c:pt idx="1559">
                  <c:v>43</c:v>
                </c:pt>
                <c:pt idx="1560">
                  <c:v>292</c:v>
                </c:pt>
                <c:pt idx="1561">
                  <c:v>299</c:v>
                </c:pt>
                <c:pt idx="1562">
                  <c:v>37</c:v>
                </c:pt>
                <c:pt idx="1563">
                  <c:v>37</c:v>
                </c:pt>
                <c:pt idx="1564">
                  <c:v>58</c:v>
                </c:pt>
                <c:pt idx="1565">
                  <c:v>58</c:v>
                </c:pt>
                <c:pt idx="1566">
                  <c:v>39</c:v>
                </c:pt>
                <c:pt idx="1567">
                  <c:v>286</c:v>
                </c:pt>
                <c:pt idx="1568">
                  <c:v>286</c:v>
                </c:pt>
                <c:pt idx="1569">
                  <c:v>323</c:v>
                </c:pt>
                <c:pt idx="1570">
                  <c:v>320</c:v>
                </c:pt>
                <c:pt idx="1571">
                  <c:v>261</c:v>
                </c:pt>
                <c:pt idx="1572">
                  <c:v>222</c:v>
                </c:pt>
                <c:pt idx="1573">
                  <c:v>199</c:v>
                </c:pt>
                <c:pt idx="1574">
                  <c:v>123</c:v>
                </c:pt>
                <c:pt idx="1575">
                  <c:v>192</c:v>
                </c:pt>
                <c:pt idx="1576">
                  <c:v>224</c:v>
                </c:pt>
                <c:pt idx="1577">
                  <c:v>52</c:v>
                </c:pt>
                <c:pt idx="1578">
                  <c:v>221</c:v>
                </c:pt>
                <c:pt idx="1579">
                  <c:v>264</c:v>
                </c:pt>
                <c:pt idx="1580">
                  <c:v>75</c:v>
                </c:pt>
                <c:pt idx="1581">
                  <c:v>144</c:v>
                </c:pt>
                <c:pt idx="1582">
                  <c:v>159</c:v>
                </c:pt>
                <c:pt idx="1583">
                  <c:v>-2</c:v>
                </c:pt>
                <c:pt idx="1584">
                  <c:v>4</c:v>
                </c:pt>
                <c:pt idx="1585">
                  <c:v>14</c:v>
                </c:pt>
                <c:pt idx="1586">
                  <c:v>101</c:v>
                </c:pt>
                <c:pt idx="1587">
                  <c:v>218</c:v>
                </c:pt>
                <c:pt idx="1588">
                  <c:v>271</c:v>
                </c:pt>
                <c:pt idx="1589">
                  <c:v>248</c:v>
                </c:pt>
                <c:pt idx="1590">
                  <c:v>206</c:v>
                </c:pt>
                <c:pt idx="1591">
                  <c:v>207</c:v>
                </c:pt>
                <c:pt idx="1592">
                  <c:v>207</c:v>
                </c:pt>
                <c:pt idx="1593">
                  <c:v>383</c:v>
                </c:pt>
                <c:pt idx="1594">
                  <c:v>312</c:v>
                </c:pt>
                <c:pt idx="1595">
                  <c:v>257</c:v>
                </c:pt>
                <c:pt idx="1596">
                  <c:v>198</c:v>
                </c:pt>
                <c:pt idx="1597">
                  <c:v>187</c:v>
                </c:pt>
                <c:pt idx="1598">
                  <c:v>242</c:v>
                </c:pt>
                <c:pt idx="1599">
                  <c:v>408</c:v>
                </c:pt>
                <c:pt idx="1600">
                  <c:v>231</c:v>
                </c:pt>
                <c:pt idx="1601">
                  <c:v>283</c:v>
                </c:pt>
                <c:pt idx="1602">
                  <c:v>314</c:v>
                </c:pt>
                <c:pt idx="1603">
                  <c:v>385</c:v>
                </c:pt>
                <c:pt idx="1604">
                  <c:v>139</c:v>
                </c:pt>
                <c:pt idx="1605">
                  <c:v>153</c:v>
                </c:pt>
                <c:pt idx="1606">
                  <c:v>182</c:v>
                </c:pt>
                <c:pt idx="1607">
                  <c:v>305</c:v>
                </c:pt>
                <c:pt idx="1608">
                  <c:v>305</c:v>
                </c:pt>
                <c:pt idx="1609">
                  <c:v>201</c:v>
                </c:pt>
                <c:pt idx="1610">
                  <c:v>267</c:v>
                </c:pt>
                <c:pt idx="1611">
                  <c:v>267</c:v>
                </c:pt>
                <c:pt idx="1612">
                  <c:v>-50</c:v>
                </c:pt>
                <c:pt idx="1613">
                  <c:v>68</c:v>
                </c:pt>
                <c:pt idx="1614">
                  <c:v>52</c:v>
                </c:pt>
                <c:pt idx="1615">
                  <c:v>129</c:v>
                </c:pt>
                <c:pt idx="1616">
                  <c:v>374</c:v>
                </c:pt>
                <c:pt idx="1617">
                  <c:v>239</c:v>
                </c:pt>
                <c:pt idx="1618">
                  <c:v>146</c:v>
                </c:pt>
                <c:pt idx="1619">
                  <c:v>132</c:v>
                </c:pt>
                <c:pt idx="1620">
                  <c:v>139</c:v>
                </c:pt>
                <c:pt idx="1621">
                  <c:v>132</c:v>
                </c:pt>
                <c:pt idx="1622">
                  <c:v>339</c:v>
                </c:pt>
                <c:pt idx="1623">
                  <c:v>379</c:v>
                </c:pt>
                <c:pt idx="1624">
                  <c:v>212</c:v>
                </c:pt>
                <c:pt idx="1625">
                  <c:v>143</c:v>
                </c:pt>
                <c:pt idx="1626">
                  <c:v>367</c:v>
                </c:pt>
                <c:pt idx="1627">
                  <c:v>19</c:v>
                </c:pt>
                <c:pt idx="1628">
                  <c:v>270</c:v>
                </c:pt>
                <c:pt idx="1629">
                  <c:v>181</c:v>
                </c:pt>
                <c:pt idx="1630">
                  <c:v>121</c:v>
                </c:pt>
                <c:pt idx="1631">
                  <c:v>143</c:v>
                </c:pt>
                <c:pt idx="1632">
                  <c:v>-22</c:v>
                </c:pt>
                <c:pt idx="1633">
                  <c:v>210</c:v>
                </c:pt>
                <c:pt idx="1634">
                  <c:v>5</c:v>
                </c:pt>
                <c:pt idx="1635">
                  <c:v>36</c:v>
                </c:pt>
                <c:pt idx="1636">
                  <c:v>135</c:v>
                </c:pt>
                <c:pt idx="1637">
                  <c:v>250</c:v>
                </c:pt>
                <c:pt idx="1638">
                  <c:v>186</c:v>
                </c:pt>
                <c:pt idx="1639">
                  <c:v>186</c:v>
                </c:pt>
                <c:pt idx="1640">
                  <c:v>351</c:v>
                </c:pt>
                <c:pt idx="1641">
                  <c:v>2</c:v>
                </c:pt>
                <c:pt idx="1642">
                  <c:v>163</c:v>
                </c:pt>
                <c:pt idx="1643">
                  <c:v>203</c:v>
                </c:pt>
                <c:pt idx="1644">
                  <c:v>168</c:v>
                </c:pt>
                <c:pt idx="1645">
                  <c:v>312</c:v>
                </c:pt>
                <c:pt idx="1646">
                  <c:v>-24</c:v>
                </c:pt>
                <c:pt idx="1647">
                  <c:v>-24</c:v>
                </c:pt>
                <c:pt idx="1648">
                  <c:v>339</c:v>
                </c:pt>
                <c:pt idx="1649">
                  <c:v>185</c:v>
                </c:pt>
                <c:pt idx="1650">
                  <c:v>25</c:v>
                </c:pt>
                <c:pt idx="1651">
                  <c:v>480</c:v>
                </c:pt>
                <c:pt idx="1652">
                  <c:v>255</c:v>
                </c:pt>
                <c:pt idx="1653">
                  <c:v>281</c:v>
                </c:pt>
                <c:pt idx="1654">
                  <c:v>183</c:v>
                </c:pt>
                <c:pt idx="1655">
                  <c:v>13</c:v>
                </c:pt>
                <c:pt idx="1656">
                  <c:v>254</c:v>
                </c:pt>
                <c:pt idx="1657">
                  <c:v>210</c:v>
                </c:pt>
                <c:pt idx="1658">
                  <c:v>88</c:v>
                </c:pt>
                <c:pt idx="1659">
                  <c:v>119</c:v>
                </c:pt>
                <c:pt idx="1660">
                  <c:v>271</c:v>
                </c:pt>
                <c:pt idx="1661">
                  <c:v>271</c:v>
                </c:pt>
                <c:pt idx="1662">
                  <c:v>56</c:v>
                </c:pt>
                <c:pt idx="1663">
                  <c:v>150</c:v>
                </c:pt>
                <c:pt idx="1664">
                  <c:v>265</c:v>
                </c:pt>
                <c:pt idx="1665">
                  <c:v>265</c:v>
                </c:pt>
                <c:pt idx="1666">
                  <c:v>171</c:v>
                </c:pt>
                <c:pt idx="1667">
                  <c:v>350</c:v>
                </c:pt>
                <c:pt idx="1668">
                  <c:v>150</c:v>
                </c:pt>
                <c:pt idx="1669">
                  <c:v>470</c:v>
                </c:pt>
                <c:pt idx="1670">
                  <c:v>305</c:v>
                </c:pt>
                <c:pt idx="1671">
                  <c:v>1</c:v>
                </c:pt>
                <c:pt idx="1672">
                  <c:v>265</c:v>
                </c:pt>
                <c:pt idx="1673">
                  <c:v>132</c:v>
                </c:pt>
                <c:pt idx="1674">
                  <c:v>150</c:v>
                </c:pt>
                <c:pt idx="1675">
                  <c:v>265</c:v>
                </c:pt>
                <c:pt idx="1676">
                  <c:v>274</c:v>
                </c:pt>
                <c:pt idx="1677">
                  <c:v>151</c:v>
                </c:pt>
                <c:pt idx="1678">
                  <c:v>168</c:v>
                </c:pt>
                <c:pt idx="1679">
                  <c:v>370</c:v>
                </c:pt>
                <c:pt idx="1680">
                  <c:v>270</c:v>
                </c:pt>
                <c:pt idx="1681">
                  <c:v>275</c:v>
                </c:pt>
                <c:pt idx="1682">
                  <c:v>246</c:v>
                </c:pt>
                <c:pt idx="1683">
                  <c:v>192</c:v>
                </c:pt>
                <c:pt idx="1684">
                  <c:v>354</c:v>
                </c:pt>
                <c:pt idx="1685">
                  <c:v>160</c:v>
                </c:pt>
                <c:pt idx="1686">
                  <c:v>76</c:v>
                </c:pt>
                <c:pt idx="1687">
                  <c:v>378</c:v>
                </c:pt>
                <c:pt idx="1688">
                  <c:v>378</c:v>
                </c:pt>
                <c:pt idx="1689">
                  <c:v>244</c:v>
                </c:pt>
                <c:pt idx="1690">
                  <c:v>291</c:v>
                </c:pt>
                <c:pt idx="1691">
                  <c:v>259</c:v>
                </c:pt>
                <c:pt idx="1692">
                  <c:v>200</c:v>
                </c:pt>
                <c:pt idx="1693">
                  <c:v>102</c:v>
                </c:pt>
                <c:pt idx="1694">
                  <c:v>148</c:v>
                </c:pt>
                <c:pt idx="1695">
                  <c:v>197</c:v>
                </c:pt>
                <c:pt idx="1696">
                  <c:v>109</c:v>
                </c:pt>
                <c:pt idx="1697">
                  <c:v>121</c:v>
                </c:pt>
                <c:pt idx="1698">
                  <c:v>379</c:v>
                </c:pt>
                <c:pt idx="1699">
                  <c:v>141</c:v>
                </c:pt>
                <c:pt idx="1700">
                  <c:v>-12</c:v>
                </c:pt>
                <c:pt idx="1701">
                  <c:v>225</c:v>
                </c:pt>
                <c:pt idx="1702">
                  <c:v>343</c:v>
                </c:pt>
                <c:pt idx="1703">
                  <c:v>129</c:v>
                </c:pt>
                <c:pt idx="1704">
                  <c:v>91</c:v>
                </c:pt>
                <c:pt idx="1705">
                  <c:v>151</c:v>
                </c:pt>
                <c:pt idx="1706">
                  <c:v>349</c:v>
                </c:pt>
                <c:pt idx="1707">
                  <c:v>349</c:v>
                </c:pt>
                <c:pt idx="1708">
                  <c:v>135</c:v>
                </c:pt>
                <c:pt idx="1709">
                  <c:v>161</c:v>
                </c:pt>
                <c:pt idx="1710">
                  <c:v>431</c:v>
                </c:pt>
                <c:pt idx="1711">
                  <c:v>431</c:v>
                </c:pt>
                <c:pt idx="1712">
                  <c:v>207</c:v>
                </c:pt>
                <c:pt idx="1713">
                  <c:v>185</c:v>
                </c:pt>
                <c:pt idx="1714">
                  <c:v>207</c:v>
                </c:pt>
                <c:pt idx="1715">
                  <c:v>207</c:v>
                </c:pt>
                <c:pt idx="1716">
                  <c:v>117</c:v>
                </c:pt>
                <c:pt idx="1717">
                  <c:v>245</c:v>
                </c:pt>
                <c:pt idx="1718">
                  <c:v>245</c:v>
                </c:pt>
                <c:pt idx="1719">
                  <c:v>212</c:v>
                </c:pt>
                <c:pt idx="1720">
                  <c:v>185</c:v>
                </c:pt>
                <c:pt idx="1721">
                  <c:v>285</c:v>
                </c:pt>
                <c:pt idx="1722">
                  <c:v>175</c:v>
                </c:pt>
                <c:pt idx="1723">
                  <c:v>115</c:v>
                </c:pt>
                <c:pt idx="1724">
                  <c:v>126</c:v>
                </c:pt>
                <c:pt idx="1725">
                  <c:v>70</c:v>
                </c:pt>
                <c:pt idx="1726">
                  <c:v>-31</c:v>
                </c:pt>
                <c:pt idx="1727">
                  <c:v>72</c:v>
                </c:pt>
                <c:pt idx="1728">
                  <c:v>-59</c:v>
                </c:pt>
                <c:pt idx="1729">
                  <c:v>86</c:v>
                </c:pt>
                <c:pt idx="1730">
                  <c:v>71</c:v>
                </c:pt>
                <c:pt idx="1731">
                  <c:v>270</c:v>
                </c:pt>
                <c:pt idx="1732">
                  <c:v>150</c:v>
                </c:pt>
                <c:pt idx="1733">
                  <c:v>122</c:v>
                </c:pt>
                <c:pt idx="1734">
                  <c:v>270</c:v>
                </c:pt>
                <c:pt idx="1735">
                  <c:v>157</c:v>
                </c:pt>
                <c:pt idx="1736">
                  <c:v>318</c:v>
                </c:pt>
                <c:pt idx="1737">
                  <c:v>344</c:v>
                </c:pt>
                <c:pt idx="1738">
                  <c:v>267</c:v>
                </c:pt>
                <c:pt idx="1739">
                  <c:v>71</c:v>
                </c:pt>
                <c:pt idx="1740">
                  <c:v>119</c:v>
                </c:pt>
                <c:pt idx="1741">
                  <c:v>369</c:v>
                </c:pt>
                <c:pt idx="1742">
                  <c:v>213</c:v>
                </c:pt>
                <c:pt idx="1743">
                  <c:v>211</c:v>
                </c:pt>
                <c:pt idx="1744">
                  <c:v>259</c:v>
                </c:pt>
                <c:pt idx="1745">
                  <c:v>227</c:v>
                </c:pt>
                <c:pt idx="1746">
                  <c:v>126</c:v>
                </c:pt>
                <c:pt idx="1747">
                  <c:v>272</c:v>
                </c:pt>
                <c:pt idx="1748">
                  <c:v>245</c:v>
                </c:pt>
                <c:pt idx="1749">
                  <c:v>247</c:v>
                </c:pt>
                <c:pt idx="1750">
                  <c:v>293</c:v>
                </c:pt>
                <c:pt idx="1751">
                  <c:v>164</c:v>
                </c:pt>
                <c:pt idx="1752">
                  <c:v>138</c:v>
                </c:pt>
                <c:pt idx="1753">
                  <c:v>372</c:v>
                </c:pt>
                <c:pt idx="1754">
                  <c:v>343</c:v>
                </c:pt>
                <c:pt idx="1755">
                  <c:v>242</c:v>
                </c:pt>
                <c:pt idx="1756">
                  <c:v>245</c:v>
                </c:pt>
                <c:pt idx="1757">
                  <c:v>-18</c:v>
                </c:pt>
                <c:pt idx="1758">
                  <c:v>150</c:v>
                </c:pt>
                <c:pt idx="1759">
                  <c:v>176</c:v>
                </c:pt>
                <c:pt idx="1760">
                  <c:v>144</c:v>
                </c:pt>
                <c:pt idx="1761">
                  <c:v>271</c:v>
                </c:pt>
                <c:pt idx="1762">
                  <c:v>188</c:v>
                </c:pt>
                <c:pt idx="1763">
                  <c:v>169</c:v>
                </c:pt>
                <c:pt idx="1764">
                  <c:v>114</c:v>
                </c:pt>
                <c:pt idx="1765">
                  <c:v>178</c:v>
                </c:pt>
                <c:pt idx="1766">
                  <c:v>283</c:v>
                </c:pt>
                <c:pt idx="1767">
                  <c:v>258</c:v>
                </c:pt>
                <c:pt idx="1768">
                  <c:v>50</c:v>
                </c:pt>
                <c:pt idx="1769">
                  <c:v>14</c:v>
                </c:pt>
                <c:pt idx="1770">
                  <c:v>171</c:v>
                </c:pt>
                <c:pt idx="1771">
                  <c:v>172</c:v>
                </c:pt>
                <c:pt idx="1772">
                  <c:v>291</c:v>
                </c:pt>
                <c:pt idx="1773">
                  <c:v>210</c:v>
                </c:pt>
                <c:pt idx="1774">
                  <c:v>176</c:v>
                </c:pt>
                <c:pt idx="1775">
                  <c:v>222</c:v>
                </c:pt>
                <c:pt idx="1776">
                  <c:v>110</c:v>
                </c:pt>
                <c:pt idx="1777">
                  <c:v>178</c:v>
                </c:pt>
                <c:pt idx="1778">
                  <c:v>38</c:v>
                </c:pt>
                <c:pt idx="1779">
                  <c:v>203</c:v>
                </c:pt>
                <c:pt idx="1780">
                  <c:v>194</c:v>
                </c:pt>
                <c:pt idx="1781">
                  <c:v>194</c:v>
                </c:pt>
                <c:pt idx="1782">
                  <c:v>207</c:v>
                </c:pt>
                <c:pt idx="1783">
                  <c:v>334</c:v>
                </c:pt>
                <c:pt idx="1784">
                  <c:v>269</c:v>
                </c:pt>
                <c:pt idx="1785">
                  <c:v>247</c:v>
                </c:pt>
                <c:pt idx="1786">
                  <c:v>238</c:v>
                </c:pt>
                <c:pt idx="1787">
                  <c:v>196</c:v>
                </c:pt>
                <c:pt idx="1788">
                  <c:v>224</c:v>
                </c:pt>
                <c:pt idx="1789">
                  <c:v>224</c:v>
                </c:pt>
                <c:pt idx="1790">
                  <c:v>224</c:v>
                </c:pt>
                <c:pt idx="1791">
                  <c:v>267</c:v>
                </c:pt>
                <c:pt idx="1792">
                  <c:v>279</c:v>
                </c:pt>
                <c:pt idx="1793">
                  <c:v>305</c:v>
                </c:pt>
                <c:pt idx="1794">
                  <c:v>141</c:v>
                </c:pt>
                <c:pt idx="1795">
                  <c:v>206</c:v>
                </c:pt>
                <c:pt idx="1796">
                  <c:v>206</c:v>
                </c:pt>
                <c:pt idx="1797">
                  <c:v>416</c:v>
                </c:pt>
                <c:pt idx="1798">
                  <c:v>259</c:v>
                </c:pt>
                <c:pt idx="1799">
                  <c:v>202</c:v>
                </c:pt>
                <c:pt idx="1800">
                  <c:v>192</c:v>
                </c:pt>
                <c:pt idx="1801">
                  <c:v>0</c:v>
                </c:pt>
                <c:pt idx="1802">
                  <c:v>0</c:v>
                </c:pt>
                <c:pt idx="1803">
                  <c:v>106</c:v>
                </c:pt>
                <c:pt idx="1804">
                  <c:v>226</c:v>
                </c:pt>
                <c:pt idx="1805">
                  <c:v>189</c:v>
                </c:pt>
                <c:pt idx="1806">
                  <c:v>226</c:v>
                </c:pt>
                <c:pt idx="1807">
                  <c:v>226</c:v>
                </c:pt>
                <c:pt idx="1808">
                  <c:v>106</c:v>
                </c:pt>
                <c:pt idx="1809">
                  <c:v>209</c:v>
                </c:pt>
                <c:pt idx="1810">
                  <c:v>126</c:v>
                </c:pt>
                <c:pt idx="1811">
                  <c:v>-42</c:v>
                </c:pt>
                <c:pt idx="1812">
                  <c:v>191</c:v>
                </c:pt>
                <c:pt idx="1813">
                  <c:v>191</c:v>
                </c:pt>
                <c:pt idx="1814">
                  <c:v>248</c:v>
                </c:pt>
                <c:pt idx="1815">
                  <c:v>15</c:v>
                </c:pt>
                <c:pt idx="1816">
                  <c:v>179</c:v>
                </c:pt>
                <c:pt idx="1817">
                  <c:v>339</c:v>
                </c:pt>
                <c:pt idx="1818">
                  <c:v>344</c:v>
                </c:pt>
                <c:pt idx="1819">
                  <c:v>250</c:v>
                </c:pt>
                <c:pt idx="1820">
                  <c:v>152</c:v>
                </c:pt>
                <c:pt idx="1821">
                  <c:v>227</c:v>
                </c:pt>
                <c:pt idx="1822">
                  <c:v>375</c:v>
                </c:pt>
                <c:pt idx="1823">
                  <c:v>201</c:v>
                </c:pt>
                <c:pt idx="1824">
                  <c:v>-23</c:v>
                </c:pt>
                <c:pt idx="1825">
                  <c:v>21</c:v>
                </c:pt>
                <c:pt idx="1826">
                  <c:v>358</c:v>
                </c:pt>
                <c:pt idx="1827">
                  <c:v>259</c:v>
                </c:pt>
                <c:pt idx="1828">
                  <c:v>238</c:v>
                </c:pt>
                <c:pt idx="1829">
                  <c:v>169</c:v>
                </c:pt>
                <c:pt idx="1830">
                  <c:v>40</c:v>
                </c:pt>
                <c:pt idx="1831">
                  <c:v>238</c:v>
                </c:pt>
                <c:pt idx="1832">
                  <c:v>323</c:v>
                </c:pt>
                <c:pt idx="1833">
                  <c:v>416</c:v>
                </c:pt>
                <c:pt idx="1834">
                  <c:v>192</c:v>
                </c:pt>
                <c:pt idx="1835">
                  <c:v>454</c:v>
                </c:pt>
                <c:pt idx="1836">
                  <c:v>151</c:v>
                </c:pt>
                <c:pt idx="1837">
                  <c:v>282</c:v>
                </c:pt>
                <c:pt idx="1838">
                  <c:v>332</c:v>
                </c:pt>
                <c:pt idx="1839">
                  <c:v>190</c:v>
                </c:pt>
                <c:pt idx="1840">
                  <c:v>253</c:v>
                </c:pt>
                <c:pt idx="1841">
                  <c:v>96</c:v>
                </c:pt>
                <c:pt idx="1842">
                  <c:v>320</c:v>
                </c:pt>
                <c:pt idx="1843">
                  <c:v>40</c:v>
                </c:pt>
                <c:pt idx="1844">
                  <c:v>35</c:v>
                </c:pt>
                <c:pt idx="1845">
                  <c:v>46</c:v>
                </c:pt>
                <c:pt idx="1846">
                  <c:v>344</c:v>
                </c:pt>
                <c:pt idx="1847">
                  <c:v>175</c:v>
                </c:pt>
                <c:pt idx="1848">
                  <c:v>372</c:v>
                </c:pt>
                <c:pt idx="1849">
                  <c:v>339</c:v>
                </c:pt>
                <c:pt idx="1850">
                  <c:v>132</c:v>
                </c:pt>
                <c:pt idx="1851">
                  <c:v>240</c:v>
                </c:pt>
                <c:pt idx="1852">
                  <c:v>214</c:v>
                </c:pt>
                <c:pt idx="1853">
                  <c:v>80</c:v>
                </c:pt>
                <c:pt idx="1854">
                  <c:v>233</c:v>
                </c:pt>
                <c:pt idx="1855">
                  <c:v>258</c:v>
                </c:pt>
                <c:pt idx="1856">
                  <c:v>215</c:v>
                </c:pt>
                <c:pt idx="1857">
                  <c:v>57</c:v>
                </c:pt>
                <c:pt idx="1858">
                  <c:v>34</c:v>
                </c:pt>
                <c:pt idx="1859">
                  <c:v>305</c:v>
                </c:pt>
                <c:pt idx="1860">
                  <c:v>363</c:v>
                </c:pt>
                <c:pt idx="1861">
                  <c:v>309</c:v>
                </c:pt>
                <c:pt idx="1862">
                  <c:v>309</c:v>
                </c:pt>
                <c:pt idx="1863">
                  <c:v>162</c:v>
                </c:pt>
                <c:pt idx="1864">
                  <c:v>248</c:v>
                </c:pt>
                <c:pt idx="1865">
                  <c:v>94</c:v>
                </c:pt>
                <c:pt idx="1866">
                  <c:v>256</c:v>
                </c:pt>
                <c:pt idx="1867">
                  <c:v>234</c:v>
                </c:pt>
                <c:pt idx="1868">
                  <c:v>273</c:v>
                </c:pt>
                <c:pt idx="1869">
                  <c:v>365</c:v>
                </c:pt>
                <c:pt idx="1870">
                  <c:v>259</c:v>
                </c:pt>
                <c:pt idx="1871">
                  <c:v>355</c:v>
                </c:pt>
                <c:pt idx="1872">
                  <c:v>355</c:v>
                </c:pt>
                <c:pt idx="1873">
                  <c:v>355</c:v>
                </c:pt>
                <c:pt idx="1874">
                  <c:v>268</c:v>
                </c:pt>
                <c:pt idx="1875">
                  <c:v>268</c:v>
                </c:pt>
                <c:pt idx="1876">
                  <c:v>268</c:v>
                </c:pt>
                <c:pt idx="1877">
                  <c:v>147</c:v>
                </c:pt>
                <c:pt idx="1878">
                  <c:v>271</c:v>
                </c:pt>
                <c:pt idx="1879">
                  <c:v>72</c:v>
                </c:pt>
                <c:pt idx="1880">
                  <c:v>249</c:v>
                </c:pt>
                <c:pt idx="1881">
                  <c:v>223</c:v>
                </c:pt>
                <c:pt idx="1882">
                  <c:v>223</c:v>
                </c:pt>
                <c:pt idx="1883">
                  <c:v>125</c:v>
                </c:pt>
                <c:pt idx="1884">
                  <c:v>185</c:v>
                </c:pt>
                <c:pt idx="1885">
                  <c:v>417</c:v>
                </c:pt>
                <c:pt idx="1886">
                  <c:v>417</c:v>
                </c:pt>
                <c:pt idx="1887">
                  <c:v>243</c:v>
                </c:pt>
                <c:pt idx="1888">
                  <c:v>417</c:v>
                </c:pt>
                <c:pt idx="1889">
                  <c:v>378</c:v>
                </c:pt>
                <c:pt idx="1890">
                  <c:v>405</c:v>
                </c:pt>
                <c:pt idx="1891">
                  <c:v>141</c:v>
                </c:pt>
                <c:pt idx="1892">
                  <c:v>223</c:v>
                </c:pt>
                <c:pt idx="1893">
                  <c:v>243</c:v>
                </c:pt>
                <c:pt idx="1894">
                  <c:v>283</c:v>
                </c:pt>
                <c:pt idx="1895">
                  <c:v>184</c:v>
                </c:pt>
                <c:pt idx="1896">
                  <c:v>398</c:v>
                </c:pt>
                <c:pt idx="1897">
                  <c:v>426</c:v>
                </c:pt>
                <c:pt idx="1898">
                  <c:v>426</c:v>
                </c:pt>
                <c:pt idx="1899">
                  <c:v>250</c:v>
                </c:pt>
                <c:pt idx="1900">
                  <c:v>296</c:v>
                </c:pt>
                <c:pt idx="1901">
                  <c:v>247</c:v>
                </c:pt>
                <c:pt idx="1902">
                  <c:v>247</c:v>
                </c:pt>
                <c:pt idx="1903">
                  <c:v>315</c:v>
                </c:pt>
                <c:pt idx="1904">
                  <c:v>209</c:v>
                </c:pt>
                <c:pt idx="1905">
                  <c:v>113</c:v>
                </c:pt>
                <c:pt idx="1906">
                  <c:v>287</c:v>
                </c:pt>
                <c:pt idx="1907">
                  <c:v>234</c:v>
                </c:pt>
                <c:pt idx="1908">
                  <c:v>234</c:v>
                </c:pt>
                <c:pt idx="1909">
                  <c:v>234</c:v>
                </c:pt>
                <c:pt idx="1910">
                  <c:v>252</c:v>
                </c:pt>
                <c:pt idx="1911">
                  <c:v>244</c:v>
                </c:pt>
                <c:pt idx="1912">
                  <c:v>300</c:v>
                </c:pt>
                <c:pt idx="1913">
                  <c:v>320</c:v>
                </c:pt>
                <c:pt idx="1914">
                  <c:v>168</c:v>
                </c:pt>
                <c:pt idx="1915">
                  <c:v>357</c:v>
                </c:pt>
                <c:pt idx="1916">
                  <c:v>323</c:v>
                </c:pt>
                <c:pt idx="1917">
                  <c:v>213</c:v>
                </c:pt>
                <c:pt idx="1918">
                  <c:v>177</c:v>
                </c:pt>
                <c:pt idx="1919">
                  <c:v>106</c:v>
                </c:pt>
                <c:pt idx="1920">
                  <c:v>305</c:v>
                </c:pt>
                <c:pt idx="1921">
                  <c:v>305</c:v>
                </c:pt>
                <c:pt idx="1922">
                  <c:v>305</c:v>
                </c:pt>
                <c:pt idx="1923">
                  <c:v>58</c:v>
                </c:pt>
                <c:pt idx="1924">
                  <c:v>217</c:v>
                </c:pt>
                <c:pt idx="1925">
                  <c:v>240</c:v>
                </c:pt>
                <c:pt idx="1926">
                  <c:v>240</c:v>
                </c:pt>
                <c:pt idx="1927">
                  <c:v>309</c:v>
                </c:pt>
                <c:pt idx="1928">
                  <c:v>177</c:v>
                </c:pt>
                <c:pt idx="1929">
                  <c:v>167</c:v>
                </c:pt>
                <c:pt idx="1930">
                  <c:v>222</c:v>
                </c:pt>
                <c:pt idx="1931">
                  <c:v>245</c:v>
                </c:pt>
                <c:pt idx="1932">
                  <c:v>356</c:v>
                </c:pt>
                <c:pt idx="1933">
                  <c:v>215</c:v>
                </c:pt>
                <c:pt idx="1934">
                  <c:v>145</c:v>
                </c:pt>
                <c:pt idx="1935">
                  <c:v>255</c:v>
                </c:pt>
                <c:pt idx="1936">
                  <c:v>242</c:v>
                </c:pt>
                <c:pt idx="1937">
                  <c:v>70</c:v>
                </c:pt>
                <c:pt idx="1938">
                  <c:v>63</c:v>
                </c:pt>
                <c:pt idx="1939">
                  <c:v>155</c:v>
                </c:pt>
                <c:pt idx="1940">
                  <c:v>216</c:v>
                </c:pt>
                <c:pt idx="1941">
                  <c:v>382</c:v>
                </c:pt>
                <c:pt idx="1942">
                  <c:v>225</c:v>
                </c:pt>
                <c:pt idx="1943">
                  <c:v>110</c:v>
                </c:pt>
                <c:pt idx="1944">
                  <c:v>228</c:v>
                </c:pt>
                <c:pt idx="1945">
                  <c:v>103</c:v>
                </c:pt>
                <c:pt idx="1946">
                  <c:v>247</c:v>
                </c:pt>
                <c:pt idx="1947">
                  <c:v>117</c:v>
                </c:pt>
                <c:pt idx="1948">
                  <c:v>208</c:v>
                </c:pt>
                <c:pt idx="1949">
                  <c:v>21</c:v>
                </c:pt>
                <c:pt idx="1950">
                  <c:v>167</c:v>
                </c:pt>
                <c:pt idx="1951">
                  <c:v>141</c:v>
                </c:pt>
                <c:pt idx="1952">
                  <c:v>122</c:v>
                </c:pt>
                <c:pt idx="1953">
                  <c:v>122</c:v>
                </c:pt>
                <c:pt idx="1954">
                  <c:v>330</c:v>
                </c:pt>
                <c:pt idx="1955">
                  <c:v>167</c:v>
                </c:pt>
                <c:pt idx="1956">
                  <c:v>58</c:v>
                </c:pt>
                <c:pt idx="1957">
                  <c:v>443</c:v>
                </c:pt>
                <c:pt idx="1958">
                  <c:v>290</c:v>
                </c:pt>
                <c:pt idx="1959">
                  <c:v>282</c:v>
                </c:pt>
                <c:pt idx="1960">
                  <c:v>229</c:v>
                </c:pt>
                <c:pt idx="1961">
                  <c:v>81</c:v>
                </c:pt>
                <c:pt idx="1962">
                  <c:v>288</c:v>
                </c:pt>
                <c:pt idx="1963">
                  <c:v>257</c:v>
                </c:pt>
                <c:pt idx="1964">
                  <c:v>264</c:v>
                </c:pt>
                <c:pt idx="1965">
                  <c:v>201</c:v>
                </c:pt>
                <c:pt idx="1966">
                  <c:v>312</c:v>
                </c:pt>
                <c:pt idx="1967">
                  <c:v>125</c:v>
                </c:pt>
                <c:pt idx="1968">
                  <c:v>198</c:v>
                </c:pt>
                <c:pt idx="1969">
                  <c:v>439</c:v>
                </c:pt>
                <c:pt idx="1970">
                  <c:v>257</c:v>
                </c:pt>
                <c:pt idx="1971">
                  <c:v>302</c:v>
                </c:pt>
                <c:pt idx="1972">
                  <c:v>374</c:v>
                </c:pt>
                <c:pt idx="1973">
                  <c:v>83</c:v>
                </c:pt>
                <c:pt idx="1974">
                  <c:v>328</c:v>
                </c:pt>
                <c:pt idx="1975">
                  <c:v>244</c:v>
                </c:pt>
                <c:pt idx="1976">
                  <c:v>245</c:v>
                </c:pt>
                <c:pt idx="1977">
                  <c:v>386</c:v>
                </c:pt>
                <c:pt idx="1978">
                  <c:v>286</c:v>
                </c:pt>
                <c:pt idx="1979">
                  <c:v>101</c:v>
                </c:pt>
                <c:pt idx="1980">
                  <c:v>112</c:v>
                </c:pt>
                <c:pt idx="1981">
                  <c:v>112</c:v>
                </c:pt>
                <c:pt idx="1982">
                  <c:v>239</c:v>
                </c:pt>
                <c:pt idx="1983">
                  <c:v>146</c:v>
                </c:pt>
                <c:pt idx="1984">
                  <c:v>358</c:v>
                </c:pt>
                <c:pt idx="1985">
                  <c:v>259</c:v>
                </c:pt>
                <c:pt idx="1986">
                  <c:v>264</c:v>
                </c:pt>
                <c:pt idx="1987">
                  <c:v>242</c:v>
                </c:pt>
                <c:pt idx="1988">
                  <c:v>242</c:v>
                </c:pt>
                <c:pt idx="1989">
                  <c:v>67</c:v>
                </c:pt>
                <c:pt idx="1990">
                  <c:v>322</c:v>
                </c:pt>
                <c:pt idx="1991">
                  <c:v>344</c:v>
                </c:pt>
                <c:pt idx="1992">
                  <c:v>327</c:v>
                </c:pt>
                <c:pt idx="1993">
                  <c:v>206</c:v>
                </c:pt>
                <c:pt idx="1994">
                  <c:v>380</c:v>
                </c:pt>
                <c:pt idx="1995">
                  <c:v>292</c:v>
                </c:pt>
                <c:pt idx="1996">
                  <c:v>136</c:v>
                </c:pt>
                <c:pt idx="1997">
                  <c:v>175</c:v>
                </c:pt>
                <c:pt idx="1998">
                  <c:v>175</c:v>
                </c:pt>
                <c:pt idx="1999">
                  <c:v>259</c:v>
                </c:pt>
                <c:pt idx="2000">
                  <c:v>125</c:v>
                </c:pt>
                <c:pt idx="2001">
                  <c:v>125</c:v>
                </c:pt>
                <c:pt idx="2002">
                  <c:v>123</c:v>
                </c:pt>
                <c:pt idx="2003">
                  <c:v>180</c:v>
                </c:pt>
                <c:pt idx="2004">
                  <c:v>123</c:v>
                </c:pt>
                <c:pt idx="2005">
                  <c:v>244</c:v>
                </c:pt>
                <c:pt idx="2006">
                  <c:v>210</c:v>
                </c:pt>
                <c:pt idx="2007">
                  <c:v>197</c:v>
                </c:pt>
                <c:pt idx="2008">
                  <c:v>197</c:v>
                </c:pt>
                <c:pt idx="2009">
                  <c:v>252</c:v>
                </c:pt>
                <c:pt idx="2010">
                  <c:v>338</c:v>
                </c:pt>
                <c:pt idx="2011">
                  <c:v>155</c:v>
                </c:pt>
                <c:pt idx="2012">
                  <c:v>271</c:v>
                </c:pt>
                <c:pt idx="2013">
                  <c:v>302</c:v>
                </c:pt>
                <c:pt idx="2014">
                  <c:v>221</c:v>
                </c:pt>
                <c:pt idx="2015">
                  <c:v>248</c:v>
                </c:pt>
                <c:pt idx="2016">
                  <c:v>202</c:v>
                </c:pt>
                <c:pt idx="2017">
                  <c:v>178</c:v>
                </c:pt>
                <c:pt idx="2018">
                  <c:v>99</c:v>
                </c:pt>
                <c:pt idx="2019">
                  <c:v>-136</c:v>
                </c:pt>
                <c:pt idx="2020">
                  <c:v>132</c:v>
                </c:pt>
                <c:pt idx="2021">
                  <c:v>362</c:v>
                </c:pt>
                <c:pt idx="2022">
                  <c:v>208</c:v>
                </c:pt>
                <c:pt idx="2023">
                  <c:v>173</c:v>
                </c:pt>
                <c:pt idx="2024">
                  <c:v>284</c:v>
                </c:pt>
                <c:pt idx="2025">
                  <c:v>192</c:v>
                </c:pt>
                <c:pt idx="2026">
                  <c:v>252</c:v>
                </c:pt>
                <c:pt idx="2027">
                  <c:v>215</c:v>
                </c:pt>
                <c:pt idx="2028">
                  <c:v>242</c:v>
                </c:pt>
                <c:pt idx="2029">
                  <c:v>242</c:v>
                </c:pt>
                <c:pt idx="2030">
                  <c:v>242</c:v>
                </c:pt>
                <c:pt idx="2031">
                  <c:v>242</c:v>
                </c:pt>
                <c:pt idx="2032">
                  <c:v>167</c:v>
                </c:pt>
                <c:pt idx="2033">
                  <c:v>129</c:v>
                </c:pt>
                <c:pt idx="2034">
                  <c:v>166</c:v>
                </c:pt>
                <c:pt idx="2035">
                  <c:v>211</c:v>
                </c:pt>
                <c:pt idx="2036">
                  <c:v>7</c:v>
                </c:pt>
                <c:pt idx="2037">
                  <c:v>186</c:v>
                </c:pt>
                <c:pt idx="2038">
                  <c:v>238</c:v>
                </c:pt>
                <c:pt idx="2039">
                  <c:v>255</c:v>
                </c:pt>
                <c:pt idx="2040">
                  <c:v>412</c:v>
                </c:pt>
                <c:pt idx="2041">
                  <c:v>189</c:v>
                </c:pt>
                <c:pt idx="2042">
                  <c:v>300</c:v>
                </c:pt>
                <c:pt idx="2043">
                  <c:v>223</c:v>
                </c:pt>
                <c:pt idx="2044">
                  <c:v>103</c:v>
                </c:pt>
                <c:pt idx="2045">
                  <c:v>290</c:v>
                </c:pt>
                <c:pt idx="2046">
                  <c:v>222</c:v>
                </c:pt>
                <c:pt idx="2047">
                  <c:v>177</c:v>
                </c:pt>
                <c:pt idx="2048">
                  <c:v>256</c:v>
                </c:pt>
                <c:pt idx="2049">
                  <c:v>395</c:v>
                </c:pt>
                <c:pt idx="2050">
                  <c:v>296</c:v>
                </c:pt>
                <c:pt idx="2051">
                  <c:v>501</c:v>
                </c:pt>
                <c:pt idx="2052">
                  <c:v>183</c:v>
                </c:pt>
                <c:pt idx="2053">
                  <c:v>212</c:v>
                </c:pt>
                <c:pt idx="2054">
                  <c:v>434</c:v>
                </c:pt>
                <c:pt idx="2055">
                  <c:v>107</c:v>
                </c:pt>
                <c:pt idx="2056">
                  <c:v>67</c:v>
                </c:pt>
                <c:pt idx="2057">
                  <c:v>38</c:v>
                </c:pt>
                <c:pt idx="2058">
                  <c:v>141</c:v>
                </c:pt>
                <c:pt idx="2059">
                  <c:v>197</c:v>
                </c:pt>
                <c:pt idx="2060">
                  <c:v>143</c:v>
                </c:pt>
                <c:pt idx="2061">
                  <c:v>175</c:v>
                </c:pt>
                <c:pt idx="2062">
                  <c:v>120</c:v>
                </c:pt>
                <c:pt idx="2063">
                  <c:v>201</c:v>
                </c:pt>
                <c:pt idx="2064">
                  <c:v>44</c:v>
                </c:pt>
                <c:pt idx="2065">
                  <c:v>-63</c:v>
                </c:pt>
                <c:pt idx="2066">
                  <c:v>86</c:v>
                </c:pt>
                <c:pt idx="2067">
                  <c:v>124</c:v>
                </c:pt>
                <c:pt idx="2068">
                  <c:v>-4</c:v>
                </c:pt>
                <c:pt idx="2069">
                  <c:v>278</c:v>
                </c:pt>
                <c:pt idx="2070">
                  <c:v>121</c:v>
                </c:pt>
                <c:pt idx="2071">
                  <c:v>184</c:v>
                </c:pt>
                <c:pt idx="2072">
                  <c:v>57</c:v>
                </c:pt>
                <c:pt idx="2073">
                  <c:v>154</c:v>
                </c:pt>
                <c:pt idx="2074">
                  <c:v>200</c:v>
                </c:pt>
                <c:pt idx="2075">
                  <c:v>200</c:v>
                </c:pt>
                <c:pt idx="2076">
                  <c:v>423</c:v>
                </c:pt>
                <c:pt idx="2077">
                  <c:v>80</c:v>
                </c:pt>
                <c:pt idx="2078">
                  <c:v>249</c:v>
                </c:pt>
                <c:pt idx="2079">
                  <c:v>327</c:v>
                </c:pt>
                <c:pt idx="2080">
                  <c:v>167</c:v>
                </c:pt>
                <c:pt idx="2081">
                  <c:v>88</c:v>
                </c:pt>
                <c:pt idx="2082">
                  <c:v>100</c:v>
                </c:pt>
                <c:pt idx="2083">
                  <c:v>-214</c:v>
                </c:pt>
                <c:pt idx="2084">
                  <c:v>121</c:v>
                </c:pt>
                <c:pt idx="2085">
                  <c:v>186</c:v>
                </c:pt>
                <c:pt idx="2086">
                  <c:v>220</c:v>
                </c:pt>
                <c:pt idx="2087">
                  <c:v>172</c:v>
                </c:pt>
                <c:pt idx="2088">
                  <c:v>140</c:v>
                </c:pt>
                <c:pt idx="2089">
                  <c:v>-54</c:v>
                </c:pt>
                <c:pt idx="2090">
                  <c:v>25</c:v>
                </c:pt>
                <c:pt idx="2091">
                  <c:v>25</c:v>
                </c:pt>
                <c:pt idx="2092">
                  <c:v>216</c:v>
                </c:pt>
                <c:pt idx="2093">
                  <c:v>65</c:v>
                </c:pt>
                <c:pt idx="2094">
                  <c:v>110</c:v>
                </c:pt>
                <c:pt idx="2095">
                  <c:v>395</c:v>
                </c:pt>
                <c:pt idx="2096">
                  <c:v>15</c:v>
                </c:pt>
                <c:pt idx="2097">
                  <c:v>116</c:v>
                </c:pt>
                <c:pt idx="2098">
                  <c:v>-80</c:v>
                </c:pt>
                <c:pt idx="2099">
                  <c:v>209</c:v>
                </c:pt>
                <c:pt idx="2100">
                  <c:v>161</c:v>
                </c:pt>
                <c:pt idx="2101">
                  <c:v>116</c:v>
                </c:pt>
                <c:pt idx="2102">
                  <c:v>224</c:v>
                </c:pt>
                <c:pt idx="2103">
                  <c:v>222</c:v>
                </c:pt>
                <c:pt idx="2104">
                  <c:v>-19</c:v>
                </c:pt>
                <c:pt idx="2105">
                  <c:v>243</c:v>
                </c:pt>
                <c:pt idx="2106">
                  <c:v>208</c:v>
                </c:pt>
                <c:pt idx="2107">
                  <c:v>154</c:v>
                </c:pt>
                <c:pt idx="2108">
                  <c:v>332</c:v>
                </c:pt>
                <c:pt idx="2109">
                  <c:v>180</c:v>
                </c:pt>
                <c:pt idx="2110">
                  <c:v>180</c:v>
                </c:pt>
                <c:pt idx="2111">
                  <c:v>256</c:v>
                </c:pt>
                <c:pt idx="2112">
                  <c:v>76</c:v>
                </c:pt>
                <c:pt idx="2113">
                  <c:v>-32</c:v>
                </c:pt>
                <c:pt idx="2114">
                  <c:v>232</c:v>
                </c:pt>
                <c:pt idx="2115">
                  <c:v>199</c:v>
                </c:pt>
                <c:pt idx="2116">
                  <c:v>44</c:v>
                </c:pt>
                <c:pt idx="2117">
                  <c:v>263</c:v>
                </c:pt>
                <c:pt idx="2118">
                  <c:v>191</c:v>
                </c:pt>
                <c:pt idx="2119">
                  <c:v>191</c:v>
                </c:pt>
                <c:pt idx="2120">
                  <c:v>144</c:v>
                </c:pt>
                <c:pt idx="2121">
                  <c:v>270</c:v>
                </c:pt>
                <c:pt idx="2122">
                  <c:v>187</c:v>
                </c:pt>
                <c:pt idx="2123">
                  <c:v>368</c:v>
                </c:pt>
                <c:pt idx="2124">
                  <c:v>116</c:v>
                </c:pt>
                <c:pt idx="2125">
                  <c:v>116</c:v>
                </c:pt>
                <c:pt idx="2126">
                  <c:v>144</c:v>
                </c:pt>
                <c:pt idx="2127">
                  <c:v>224</c:v>
                </c:pt>
                <c:pt idx="2128">
                  <c:v>215</c:v>
                </c:pt>
                <c:pt idx="2129">
                  <c:v>371</c:v>
                </c:pt>
                <c:pt idx="2130">
                  <c:v>221</c:v>
                </c:pt>
                <c:pt idx="2131">
                  <c:v>179</c:v>
                </c:pt>
                <c:pt idx="2132">
                  <c:v>163</c:v>
                </c:pt>
                <c:pt idx="2133">
                  <c:v>167</c:v>
                </c:pt>
                <c:pt idx="2134">
                  <c:v>29</c:v>
                </c:pt>
                <c:pt idx="2135">
                  <c:v>295</c:v>
                </c:pt>
                <c:pt idx="2136">
                  <c:v>295</c:v>
                </c:pt>
                <c:pt idx="2137">
                  <c:v>18</c:v>
                </c:pt>
                <c:pt idx="2138">
                  <c:v>105</c:v>
                </c:pt>
                <c:pt idx="2139">
                  <c:v>249</c:v>
                </c:pt>
                <c:pt idx="2140">
                  <c:v>167</c:v>
                </c:pt>
                <c:pt idx="2141">
                  <c:v>199</c:v>
                </c:pt>
                <c:pt idx="2142">
                  <c:v>121</c:v>
                </c:pt>
                <c:pt idx="2143">
                  <c:v>137</c:v>
                </c:pt>
                <c:pt idx="2144">
                  <c:v>66</c:v>
                </c:pt>
                <c:pt idx="2145">
                  <c:v>231</c:v>
                </c:pt>
                <c:pt idx="2146">
                  <c:v>227</c:v>
                </c:pt>
                <c:pt idx="2147">
                  <c:v>86</c:v>
                </c:pt>
                <c:pt idx="2148">
                  <c:v>36</c:v>
                </c:pt>
                <c:pt idx="2149">
                  <c:v>145</c:v>
                </c:pt>
                <c:pt idx="2150">
                  <c:v>89</c:v>
                </c:pt>
                <c:pt idx="2151">
                  <c:v>121</c:v>
                </c:pt>
                <c:pt idx="2152">
                  <c:v>145</c:v>
                </c:pt>
                <c:pt idx="2153">
                  <c:v>249</c:v>
                </c:pt>
                <c:pt idx="2154">
                  <c:v>14</c:v>
                </c:pt>
                <c:pt idx="2155">
                  <c:v>14</c:v>
                </c:pt>
                <c:pt idx="2156">
                  <c:v>-82</c:v>
                </c:pt>
                <c:pt idx="2157">
                  <c:v>151</c:v>
                </c:pt>
                <c:pt idx="2158">
                  <c:v>116</c:v>
                </c:pt>
                <c:pt idx="2159">
                  <c:v>27</c:v>
                </c:pt>
                <c:pt idx="2160">
                  <c:v>29</c:v>
                </c:pt>
                <c:pt idx="2161">
                  <c:v>371</c:v>
                </c:pt>
                <c:pt idx="2162">
                  <c:v>371</c:v>
                </c:pt>
                <c:pt idx="2163">
                  <c:v>85</c:v>
                </c:pt>
                <c:pt idx="2164">
                  <c:v>24</c:v>
                </c:pt>
                <c:pt idx="2165">
                  <c:v>92</c:v>
                </c:pt>
                <c:pt idx="2166">
                  <c:v>-23</c:v>
                </c:pt>
                <c:pt idx="2167">
                  <c:v>107</c:v>
                </c:pt>
                <c:pt idx="2168">
                  <c:v>199</c:v>
                </c:pt>
                <c:pt idx="2169">
                  <c:v>-58</c:v>
                </c:pt>
                <c:pt idx="2170">
                  <c:v>124</c:v>
                </c:pt>
                <c:pt idx="2171">
                  <c:v>63</c:v>
                </c:pt>
                <c:pt idx="2172">
                  <c:v>105</c:v>
                </c:pt>
                <c:pt idx="2173">
                  <c:v>197</c:v>
                </c:pt>
                <c:pt idx="2174">
                  <c:v>12</c:v>
                </c:pt>
                <c:pt idx="2175">
                  <c:v>339</c:v>
                </c:pt>
                <c:pt idx="2176">
                  <c:v>47</c:v>
                </c:pt>
                <c:pt idx="2177">
                  <c:v>190</c:v>
                </c:pt>
                <c:pt idx="2178">
                  <c:v>190</c:v>
                </c:pt>
                <c:pt idx="2179">
                  <c:v>104</c:v>
                </c:pt>
                <c:pt idx="2180">
                  <c:v>124</c:v>
                </c:pt>
                <c:pt idx="2181">
                  <c:v>147</c:v>
                </c:pt>
                <c:pt idx="2182">
                  <c:v>197</c:v>
                </c:pt>
                <c:pt idx="2183">
                  <c:v>197</c:v>
                </c:pt>
                <c:pt idx="2184">
                  <c:v>136</c:v>
                </c:pt>
                <c:pt idx="2185">
                  <c:v>278</c:v>
                </c:pt>
                <c:pt idx="2186">
                  <c:v>231</c:v>
                </c:pt>
                <c:pt idx="2187">
                  <c:v>-32</c:v>
                </c:pt>
                <c:pt idx="2188">
                  <c:v>187</c:v>
                </c:pt>
                <c:pt idx="2189">
                  <c:v>325</c:v>
                </c:pt>
                <c:pt idx="2190">
                  <c:v>316</c:v>
                </c:pt>
                <c:pt idx="2191">
                  <c:v>368</c:v>
                </c:pt>
                <c:pt idx="2192">
                  <c:v>-4</c:v>
                </c:pt>
                <c:pt idx="2193">
                  <c:v>14</c:v>
                </c:pt>
                <c:pt idx="2194">
                  <c:v>58</c:v>
                </c:pt>
                <c:pt idx="2195">
                  <c:v>58</c:v>
                </c:pt>
                <c:pt idx="2196">
                  <c:v>73</c:v>
                </c:pt>
                <c:pt idx="2197">
                  <c:v>75</c:v>
                </c:pt>
                <c:pt idx="2198">
                  <c:v>249</c:v>
                </c:pt>
                <c:pt idx="2199">
                  <c:v>316</c:v>
                </c:pt>
                <c:pt idx="2200">
                  <c:v>344</c:v>
                </c:pt>
                <c:pt idx="2201">
                  <c:v>226</c:v>
                </c:pt>
                <c:pt idx="2202">
                  <c:v>375</c:v>
                </c:pt>
                <c:pt idx="2203">
                  <c:v>53</c:v>
                </c:pt>
                <c:pt idx="2204">
                  <c:v>91</c:v>
                </c:pt>
                <c:pt idx="2205">
                  <c:v>299</c:v>
                </c:pt>
                <c:pt idx="2206">
                  <c:v>299</c:v>
                </c:pt>
                <c:pt idx="2207">
                  <c:v>287</c:v>
                </c:pt>
                <c:pt idx="2208">
                  <c:v>163</c:v>
                </c:pt>
                <c:pt idx="2209">
                  <c:v>87</c:v>
                </c:pt>
                <c:pt idx="2210">
                  <c:v>224</c:v>
                </c:pt>
                <c:pt idx="2211">
                  <c:v>281</c:v>
                </c:pt>
                <c:pt idx="2212">
                  <c:v>318</c:v>
                </c:pt>
                <c:pt idx="2213">
                  <c:v>35</c:v>
                </c:pt>
                <c:pt idx="2214">
                  <c:v>33</c:v>
                </c:pt>
                <c:pt idx="2215">
                  <c:v>154</c:v>
                </c:pt>
                <c:pt idx="2216">
                  <c:v>346</c:v>
                </c:pt>
                <c:pt idx="2217">
                  <c:v>64</c:v>
                </c:pt>
                <c:pt idx="2218">
                  <c:v>435</c:v>
                </c:pt>
                <c:pt idx="2219">
                  <c:v>-52</c:v>
                </c:pt>
                <c:pt idx="2220">
                  <c:v>241</c:v>
                </c:pt>
                <c:pt idx="2221">
                  <c:v>124</c:v>
                </c:pt>
                <c:pt idx="2222">
                  <c:v>443</c:v>
                </c:pt>
                <c:pt idx="2223">
                  <c:v>342</c:v>
                </c:pt>
                <c:pt idx="2224">
                  <c:v>192</c:v>
                </c:pt>
                <c:pt idx="2225">
                  <c:v>-10</c:v>
                </c:pt>
                <c:pt idx="2226">
                  <c:v>-16</c:v>
                </c:pt>
                <c:pt idx="2227">
                  <c:v>40</c:v>
                </c:pt>
                <c:pt idx="2228">
                  <c:v>104</c:v>
                </c:pt>
                <c:pt idx="2229">
                  <c:v>97</c:v>
                </c:pt>
                <c:pt idx="2230">
                  <c:v>-16</c:v>
                </c:pt>
                <c:pt idx="2231">
                  <c:v>-16</c:v>
                </c:pt>
                <c:pt idx="2232">
                  <c:v>284</c:v>
                </c:pt>
                <c:pt idx="2233">
                  <c:v>71</c:v>
                </c:pt>
                <c:pt idx="2234">
                  <c:v>54</c:v>
                </c:pt>
                <c:pt idx="2235">
                  <c:v>356</c:v>
                </c:pt>
                <c:pt idx="2236">
                  <c:v>235</c:v>
                </c:pt>
                <c:pt idx="2237">
                  <c:v>63</c:v>
                </c:pt>
                <c:pt idx="2238">
                  <c:v>243</c:v>
                </c:pt>
                <c:pt idx="2239">
                  <c:v>202</c:v>
                </c:pt>
                <c:pt idx="2240">
                  <c:v>38</c:v>
                </c:pt>
                <c:pt idx="2241">
                  <c:v>359</c:v>
                </c:pt>
                <c:pt idx="2242">
                  <c:v>397</c:v>
                </c:pt>
                <c:pt idx="2243">
                  <c:v>203</c:v>
                </c:pt>
                <c:pt idx="2244">
                  <c:v>282</c:v>
                </c:pt>
                <c:pt idx="2245">
                  <c:v>177</c:v>
                </c:pt>
                <c:pt idx="2246">
                  <c:v>43</c:v>
                </c:pt>
                <c:pt idx="2247">
                  <c:v>279</c:v>
                </c:pt>
                <c:pt idx="2248">
                  <c:v>374</c:v>
                </c:pt>
                <c:pt idx="2249">
                  <c:v>230</c:v>
                </c:pt>
                <c:pt idx="2250">
                  <c:v>260</c:v>
                </c:pt>
                <c:pt idx="2251">
                  <c:v>28</c:v>
                </c:pt>
                <c:pt idx="2252">
                  <c:v>133</c:v>
                </c:pt>
                <c:pt idx="2253">
                  <c:v>329</c:v>
                </c:pt>
                <c:pt idx="2254">
                  <c:v>202</c:v>
                </c:pt>
                <c:pt idx="2255">
                  <c:v>148</c:v>
                </c:pt>
                <c:pt idx="2256">
                  <c:v>298</c:v>
                </c:pt>
                <c:pt idx="2257">
                  <c:v>23</c:v>
                </c:pt>
                <c:pt idx="2258">
                  <c:v>220</c:v>
                </c:pt>
                <c:pt idx="2259">
                  <c:v>207</c:v>
                </c:pt>
                <c:pt idx="2260">
                  <c:v>108</c:v>
                </c:pt>
                <c:pt idx="2261">
                  <c:v>259</c:v>
                </c:pt>
                <c:pt idx="2262">
                  <c:v>214</c:v>
                </c:pt>
                <c:pt idx="2263">
                  <c:v>94</c:v>
                </c:pt>
                <c:pt idx="2264">
                  <c:v>255</c:v>
                </c:pt>
                <c:pt idx="2265">
                  <c:v>40</c:v>
                </c:pt>
                <c:pt idx="2266">
                  <c:v>210</c:v>
                </c:pt>
                <c:pt idx="2267">
                  <c:v>44</c:v>
                </c:pt>
                <c:pt idx="2268">
                  <c:v>304</c:v>
                </c:pt>
                <c:pt idx="2269">
                  <c:v>109</c:v>
                </c:pt>
                <c:pt idx="2270">
                  <c:v>131</c:v>
                </c:pt>
                <c:pt idx="2271">
                  <c:v>76</c:v>
                </c:pt>
                <c:pt idx="2272">
                  <c:v>37</c:v>
                </c:pt>
                <c:pt idx="2273">
                  <c:v>158</c:v>
                </c:pt>
                <c:pt idx="2274">
                  <c:v>185</c:v>
                </c:pt>
                <c:pt idx="2275">
                  <c:v>-68</c:v>
                </c:pt>
                <c:pt idx="2276">
                  <c:v>225</c:v>
                </c:pt>
                <c:pt idx="2277">
                  <c:v>65</c:v>
                </c:pt>
                <c:pt idx="2278">
                  <c:v>-128</c:v>
                </c:pt>
                <c:pt idx="2279">
                  <c:v>214</c:v>
                </c:pt>
                <c:pt idx="2280">
                  <c:v>182</c:v>
                </c:pt>
                <c:pt idx="2281">
                  <c:v>182</c:v>
                </c:pt>
                <c:pt idx="2282">
                  <c:v>23</c:v>
                </c:pt>
                <c:pt idx="2283">
                  <c:v>180</c:v>
                </c:pt>
                <c:pt idx="2284">
                  <c:v>189</c:v>
                </c:pt>
                <c:pt idx="2285">
                  <c:v>317</c:v>
                </c:pt>
                <c:pt idx="2286">
                  <c:v>210</c:v>
                </c:pt>
                <c:pt idx="2287">
                  <c:v>162</c:v>
                </c:pt>
                <c:pt idx="2288">
                  <c:v>266</c:v>
                </c:pt>
                <c:pt idx="2289">
                  <c:v>14</c:v>
                </c:pt>
                <c:pt idx="2290">
                  <c:v>173</c:v>
                </c:pt>
                <c:pt idx="2291">
                  <c:v>324</c:v>
                </c:pt>
                <c:pt idx="2292">
                  <c:v>265</c:v>
                </c:pt>
                <c:pt idx="2293">
                  <c:v>81</c:v>
                </c:pt>
                <c:pt idx="2294">
                  <c:v>180</c:v>
                </c:pt>
                <c:pt idx="2295">
                  <c:v>239</c:v>
                </c:pt>
                <c:pt idx="2296">
                  <c:v>220</c:v>
                </c:pt>
                <c:pt idx="2297">
                  <c:v>282</c:v>
                </c:pt>
                <c:pt idx="2298">
                  <c:v>207</c:v>
                </c:pt>
                <c:pt idx="2299">
                  <c:v>211</c:v>
                </c:pt>
                <c:pt idx="2300">
                  <c:v>221</c:v>
                </c:pt>
                <c:pt idx="2301">
                  <c:v>225</c:v>
                </c:pt>
                <c:pt idx="2302">
                  <c:v>110</c:v>
                </c:pt>
                <c:pt idx="2303">
                  <c:v>110</c:v>
                </c:pt>
                <c:pt idx="2304">
                  <c:v>354</c:v>
                </c:pt>
                <c:pt idx="2305">
                  <c:v>354</c:v>
                </c:pt>
                <c:pt idx="2306">
                  <c:v>110</c:v>
                </c:pt>
                <c:pt idx="2307">
                  <c:v>259</c:v>
                </c:pt>
                <c:pt idx="2308">
                  <c:v>201</c:v>
                </c:pt>
                <c:pt idx="2309">
                  <c:v>267</c:v>
                </c:pt>
                <c:pt idx="2310">
                  <c:v>232</c:v>
                </c:pt>
                <c:pt idx="2311">
                  <c:v>242</c:v>
                </c:pt>
                <c:pt idx="2312">
                  <c:v>276</c:v>
                </c:pt>
                <c:pt idx="2313">
                  <c:v>186</c:v>
                </c:pt>
                <c:pt idx="2314">
                  <c:v>263</c:v>
                </c:pt>
                <c:pt idx="2315">
                  <c:v>154</c:v>
                </c:pt>
                <c:pt idx="2316">
                  <c:v>242</c:v>
                </c:pt>
                <c:pt idx="2317">
                  <c:v>219</c:v>
                </c:pt>
                <c:pt idx="2318">
                  <c:v>65</c:v>
                </c:pt>
                <c:pt idx="2319">
                  <c:v>360</c:v>
                </c:pt>
                <c:pt idx="2320">
                  <c:v>387</c:v>
                </c:pt>
                <c:pt idx="2321">
                  <c:v>-109</c:v>
                </c:pt>
                <c:pt idx="2322">
                  <c:v>51</c:v>
                </c:pt>
                <c:pt idx="2323">
                  <c:v>19</c:v>
                </c:pt>
                <c:pt idx="2324">
                  <c:v>19</c:v>
                </c:pt>
                <c:pt idx="2325">
                  <c:v>-232</c:v>
                </c:pt>
                <c:pt idx="2326">
                  <c:v>109</c:v>
                </c:pt>
                <c:pt idx="2327">
                  <c:v>-140</c:v>
                </c:pt>
                <c:pt idx="2328">
                  <c:v>-140</c:v>
                </c:pt>
                <c:pt idx="2329">
                  <c:v>243</c:v>
                </c:pt>
                <c:pt idx="2330">
                  <c:v>-110</c:v>
                </c:pt>
                <c:pt idx="2331">
                  <c:v>155</c:v>
                </c:pt>
              </c:numCache>
            </c:numRef>
          </c:xVal>
          <c:yVal>
            <c:numRef>
              <c:f>Sheet1!$B$1:$B$2332</c:f>
              <c:numCache>
                <c:formatCode>General</c:formatCode>
                <c:ptCount val="2332"/>
                <c:pt idx="0">
                  <c:v>172</c:v>
                </c:pt>
                <c:pt idx="1">
                  <c:v>300</c:v>
                </c:pt>
                <c:pt idx="2">
                  <c:v>101</c:v>
                </c:pt>
                <c:pt idx="3">
                  <c:v>238</c:v>
                </c:pt>
                <c:pt idx="4">
                  <c:v>210</c:v>
                </c:pt>
                <c:pt idx="5">
                  <c:v>211</c:v>
                </c:pt>
                <c:pt idx="6">
                  <c:v>293</c:v>
                </c:pt>
                <c:pt idx="7">
                  <c:v>203</c:v>
                </c:pt>
                <c:pt idx="8">
                  <c:v>291</c:v>
                </c:pt>
                <c:pt idx="9">
                  <c:v>414</c:v>
                </c:pt>
                <c:pt idx="10">
                  <c:v>199</c:v>
                </c:pt>
                <c:pt idx="11">
                  <c:v>205</c:v>
                </c:pt>
                <c:pt idx="12">
                  <c:v>25</c:v>
                </c:pt>
                <c:pt idx="13">
                  <c:v>189</c:v>
                </c:pt>
                <c:pt idx="14">
                  <c:v>448</c:v>
                </c:pt>
                <c:pt idx="15">
                  <c:v>355</c:v>
                </c:pt>
                <c:pt idx="16">
                  <c:v>345</c:v>
                </c:pt>
                <c:pt idx="17">
                  <c:v>232</c:v>
                </c:pt>
                <c:pt idx="18">
                  <c:v>183</c:v>
                </c:pt>
                <c:pt idx="19">
                  <c:v>311</c:v>
                </c:pt>
                <c:pt idx="20">
                  <c:v>43</c:v>
                </c:pt>
                <c:pt idx="21">
                  <c:v>287</c:v>
                </c:pt>
                <c:pt idx="22">
                  <c:v>187</c:v>
                </c:pt>
                <c:pt idx="23">
                  <c:v>146</c:v>
                </c:pt>
                <c:pt idx="24">
                  <c:v>601</c:v>
                </c:pt>
                <c:pt idx="25">
                  <c:v>373</c:v>
                </c:pt>
                <c:pt idx="26">
                  <c:v>476</c:v>
                </c:pt>
                <c:pt idx="27">
                  <c:v>643</c:v>
                </c:pt>
                <c:pt idx="28">
                  <c:v>218</c:v>
                </c:pt>
                <c:pt idx="29">
                  <c:v>558</c:v>
                </c:pt>
                <c:pt idx="30">
                  <c:v>55</c:v>
                </c:pt>
                <c:pt idx="31">
                  <c:v>396</c:v>
                </c:pt>
                <c:pt idx="32">
                  <c:v>400</c:v>
                </c:pt>
                <c:pt idx="33">
                  <c:v>128</c:v>
                </c:pt>
                <c:pt idx="34">
                  <c:v>245</c:v>
                </c:pt>
                <c:pt idx="35">
                  <c:v>-1</c:v>
                </c:pt>
                <c:pt idx="36">
                  <c:v>315</c:v>
                </c:pt>
                <c:pt idx="37">
                  <c:v>343</c:v>
                </c:pt>
                <c:pt idx="38">
                  <c:v>346</c:v>
                </c:pt>
                <c:pt idx="39">
                  <c:v>258</c:v>
                </c:pt>
                <c:pt idx="40">
                  <c:v>308</c:v>
                </c:pt>
                <c:pt idx="41">
                  <c:v>457</c:v>
                </c:pt>
                <c:pt idx="42">
                  <c:v>234</c:v>
                </c:pt>
                <c:pt idx="43">
                  <c:v>125</c:v>
                </c:pt>
                <c:pt idx="44">
                  <c:v>275</c:v>
                </c:pt>
                <c:pt idx="45">
                  <c:v>256</c:v>
                </c:pt>
                <c:pt idx="46">
                  <c:v>388</c:v>
                </c:pt>
                <c:pt idx="47">
                  <c:v>254</c:v>
                </c:pt>
                <c:pt idx="48">
                  <c:v>348</c:v>
                </c:pt>
                <c:pt idx="49">
                  <c:v>219</c:v>
                </c:pt>
                <c:pt idx="50">
                  <c:v>383</c:v>
                </c:pt>
                <c:pt idx="51">
                  <c:v>31</c:v>
                </c:pt>
                <c:pt idx="52">
                  <c:v>320</c:v>
                </c:pt>
                <c:pt idx="53">
                  <c:v>238</c:v>
                </c:pt>
                <c:pt idx="54">
                  <c:v>133</c:v>
                </c:pt>
                <c:pt idx="55">
                  <c:v>241</c:v>
                </c:pt>
                <c:pt idx="56">
                  <c:v>276</c:v>
                </c:pt>
                <c:pt idx="57">
                  <c:v>245</c:v>
                </c:pt>
                <c:pt idx="58">
                  <c:v>696</c:v>
                </c:pt>
                <c:pt idx="59">
                  <c:v>233</c:v>
                </c:pt>
                <c:pt idx="60">
                  <c:v>185</c:v>
                </c:pt>
                <c:pt idx="61">
                  <c:v>272</c:v>
                </c:pt>
                <c:pt idx="62">
                  <c:v>294</c:v>
                </c:pt>
                <c:pt idx="63">
                  <c:v>252</c:v>
                </c:pt>
                <c:pt idx="64">
                  <c:v>403</c:v>
                </c:pt>
                <c:pt idx="65">
                  <c:v>326</c:v>
                </c:pt>
                <c:pt idx="66">
                  <c:v>226</c:v>
                </c:pt>
                <c:pt idx="67">
                  <c:v>356</c:v>
                </c:pt>
                <c:pt idx="68">
                  <c:v>247</c:v>
                </c:pt>
                <c:pt idx="69">
                  <c:v>424</c:v>
                </c:pt>
                <c:pt idx="70">
                  <c:v>275</c:v>
                </c:pt>
                <c:pt idx="71">
                  <c:v>337</c:v>
                </c:pt>
                <c:pt idx="72">
                  <c:v>316</c:v>
                </c:pt>
                <c:pt idx="73">
                  <c:v>412</c:v>
                </c:pt>
                <c:pt idx="74">
                  <c:v>254</c:v>
                </c:pt>
                <c:pt idx="75">
                  <c:v>354</c:v>
                </c:pt>
                <c:pt idx="76">
                  <c:v>159</c:v>
                </c:pt>
                <c:pt idx="77">
                  <c:v>552</c:v>
                </c:pt>
                <c:pt idx="78">
                  <c:v>288</c:v>
                </c:pt>
                <c:pt idx="79">
                  <c:v>448</c:v>
                </c:pt>
                <c:pt idx="80">
                  <c:v>-142</c:v>
                </c:pt>
                <c:pt idx="81">
                  <c:v>149</c:v>
                </c:pt>
                <c:pt idx="82">
                  <c:v>160</c:v>
                </c:pt>
                <c:pt idx="83">
                  <c:v>-71</c:v>
                </c:pt>
                <c:pt idx="84">
                  <c:v>-103</c:v>
                </c:pt>
                <c:pt idx="85">
                  <c:v>172</c:v>
                </c:pt>
                <c:pt idx="86">
                  <c:v>-128</c:v>
                </c:pt>
                <c:pt idx="87">
                  <c:v>-71</c:v>
                </c:pt>
                <c:pt idx="88">
                  <c:v>222</c:v>
                </c:pt>
                <c:pt idx="89">
                  <c:v>5</c:v>
                </c:pt>
                <c:pt idx="90">
                  <c:v>64</c:v>
                </c:pt>
                <c:pt idx="91">
                  <c:v>44</c:v>
                </c:pt>
                <c:pt idx="92">
                  <c:v>242</c:v>
                </c:pt>
                <c:pt idx="93">
                  <c:v>169</c:v>
                </c:pt>
                <c:pt idx="94">
                  <c:v>-25</c:v>
                </c:pt>
                <c:pt idx="95">
                  <c:v>164</c:v>
                </c:pt>
                <c:pt idx="96">
                  <c:v>-20</c:v>
                </c:pt>
                <c:pt idx="97">
                  <c:v>229</c:v>
                </c:pt>
                <c:pt idx="98">
                  <c:v>7</c:v>
                </c:pt>
                <c:pt idx="99">
                  <c:v>-22</c:v>
                </c:pt>
                <c:pt idx="100">
                  <c:v>129</c:v>
                </c:pt>
                <c:pt idx="101">
                  <c:v>129</c:v>
                </c:pt>
                <c:pt idx="102">
                  <c:v>118</c:v>
                </c:pt>
                <c:pt idx="103">
                  <c:v>-131</c:v>
                </c:pt>
                <c:pt idx="104">
                  <c:v>164</c:v>
                </c:pt>
                <c:pt idx="105">
                  <c:v>-183</c:v>
                </c:pt>
                <c:pt idx="106">
                  <c:v>-479</c:v>
                </c:pt>
                <c:pt idx="107">
                  <c:v>-131</c:v>
                </c:pt>
                <c:pt idx="108">
                  <c:v>-53</c:v>
                </c:pt>
                <c:pt idx="109">
                  <c:v>-89</c:v>
                </c:pt>
                <c:pt idx="110">
                  <c:v>245</c:v>
                </c:pt>
                <c:pt idx="111">
                  <c:v>10</c:v>
                </c:pt>
                <c:pt idx="112">
                  <c:v>-146</c:v>
                </c:pt>
                <c:pt idx="113">
                  <c:v>294</c:v>
                </c:pt>
                <c:pt idx="114">
                  <c:v>122</c:v>
                </c:pt>
                <c:pt idx="115">
                  <c:v>157</c:v>
                </c:pt>
                <c:pt idx="116">
                  <c:v>73</c:v>
                </c:pt>
                <c:pt idx="117">
                  <c:v>62</c:v>
                </c:pt>
                <c:pt idx="118">
                  <c:v>252</c:v>
                </c:pt>
                <c:pt idx="119">
                  <c:v>391</c:v>
                </c:pt>
                <c:pt idx="120">
                  <c:v>369</c:v>
                </c:pt>
                <c:pt idx="121">
                  <c:v>255</c:v>
                </c:pt>
                <c:pt idx="122">
                  <c:v>-163</c:v>
                </c:pt>
                <c:pt idx="123">
                  <c:v>6</c:v>
                </c:pt>
                <c:pt idx="124">
                  <c:v>227</c:v>
                </c:pt>
                <c:pt idx="125">
                  <c:v>-131</c:v>
                </c:pt>
                <c:pt idx="126">
                  <c:v>104</c:v>
                </c:pt>
                <c:pt idx="127">
                  <c:v>142</c:v>
                </c:pt>
                <c:pt idx="128">
                  <c:v>73</c:v>
                </c:pt>
                <c:pt idx="129">
                  <c:v>169</c:v>
                </c:pt>
                <c:pt idx="130">
                  <c:v>125</c:v>
                </c:pt>
                <c:pt idx="131">
                  <c:v>-40</c:v>
                </c:pt>
                <c:pt idx="132">
                  <c:v>-102</c:v>
                </c:pt>
                <c:pt idx="133">
                  <c:v>171</c:v>
                </c:pt>
                <c:pt idx="134">
                  <c:v>217</c:v>
                </c:pt>
                <c:pt idx="135">
                  <c:v>-137</c:v>
                </c:pt>
                <c:pt idx="136">
                  <c:v>159</c:v>
                </c:pt>
                <c:pt idx="137">
                  <c:v>-8</c:v>
                </c:pt>
                <c:pt idx="138">
                  <c:v>109</c:v>
                </c:pt>
                <c:pt idx="139">
                  <c:v>151</c:v>
                </c:pt>
                <c:pt idx="140">
                  <c:v>202</c:v>
                </c:pt>
                <c:pt idx="141">
                  <c:v>171</c:v>
                </c:pt>
                <c:pt idx="142">
                  <c:v>104</c:v>
                </c:pt>
                <c:pt idx="143">
                  <c:v>-153</c:v>
                </c:pt>
                <c:pt idx="144">
                  <c:v>501</c:v>
                </c:pt>
                <c:pt idx="145">
                  <c:v>-25</c:v>
                </c:pt>
                <c:pt idx="146">
                  <c:v>228</c:v>
                </c:pt>
                <c:pt idx="147">
                  <c:v>95</c:v>
                </c:pt>
                <c:pt idx="148">
                  <c:v>110</c:v>
                </c:pt>
                <c:pt idx="149">
                  <c:v>-106</c:v>
                </c:pt>
                <c:pt idx="150">
                  <c:v>-8</c:v>
                </c:pt>
                <c:pt idx="151">
                  <c:v>168</c:v>
                </c:pt>
                <c:pt idx="152">
                  <c:v>325</c:v>
                </c:pt>
                <c:pt idx="153">
                  <c:v>253</c:v>
                </c:pt>
                <c:pt idx="154">
                  <c:v>28</c:v>
                </c:pt>
                <c:pt idx="155">
                  <c:v>335</c:v>
                </c:pt>
                <c:pt idx="156">
                  <c:v>249</c:v>
                </c:pt>
                <c:pt idx="157">
                  <c:v>136</c:v>
                </c:pt>
                <c:pt idx="158">
                  <c:v>61</c:v>
                </c:pt>
                <c:pt idx="159">
                  <c:v>221</c:v>
                </c:pt>
                <c:pt idx="160">
                  <c:v>-61</c:v>
                </c:pt>
                <c:pt idx="161">
                  <c:v>116</c:v>
                </c:pt>
                <c:pt idx="162">
                  <c:v>-78</c:v>
                </c:pt>
                <c:pt idx="163">
                  <c:v>-14</c:v>
                </c:pt>
                <c:pt idx="164">
                  <c:v>106</c:v>
                </c:pt>
                <c:pt idx="165">
                  <c:v>-161</c:v>
                </c:pt>
                <c:pt idx="166">
                  <c:v>159</c:v>
                </c:pt>
                <c:pt idx="167">
                  <c:v>-102</c:v>
                </c:pt>
                <c:pt idx="168">
                  <c:v>141</c:v>
                </c:pt>
                <c:pt idx="169">
                  <c:v>323</c:v>
                </c:pt>
                <c:pt idx="170">
                  <c:v>157</c:v>
                </c:pt>
                <c:pt idx="171">
                  <c:v>72</c:v>
                </c:pt>
                <c:pt idx="172">
                  <c:v>-34</c:v>
                </c:pt>
                <c:pt idx="173">
                  <c:v>58</c:v>
                </c:pt>
                <c:pt idx="174">
                  <c:v>173</c:v>
                </c:pt>
                <c:pt idx="175">
                  <c:v>-23</c:v>
                </c:pt>
                <c:pt idx="176">
                  <c:v>0</c:v>
                </c:pt>
                <c:pt idx="177">
                  <c:v>360</c:v>
                </c:pt>
                <c:pt idx="178">
                  <c:v>140</c:v>
                </c:pt>
                <c:pt idx="179">
                  <c:v>-141</c:v>
                </c:pt>
                <c:pt idx="180">
                  <c:v>67</c:v>
                </c:pt>
                <c:pt idx="181">
                  <c:v>-453</c:v>
                </c:pt>
                <c:pt idx="182">
                  <c:v>273</c:v>
                </c:pt>
                <c:pt idx="183">
                  <c:v>306</c:v>
                </c:pt>
                <c:pt idx="184">
                  <c:v>306</c:v>
                </c:pt>
                <c:pt idx="185">
                  <c:v>499</c:v>
                </c:pt>
                <c:pt idx="186">
                  <c:v>-114</c:v>
                </c:pt>
                <c:pt idx="187">
                  <c:v>422</c:v>
                </c:pt>
                <c:pt idx="188">
                  <c:v>338</c:v>
                </c:pt>
                <c:pt idx="189">
                  <c:v>215</c:v>
                </c:pt>
                <c:pt idx="190">
                  <c:v>197</c:v>
                </c:pt>
                <c:pt idx="191">
                  <c:v>321</c:v>
                </c:pt>
                <c:pt idx="192">
                  <c:v>317</c:v>
                </c:pt>
                <c:pt idx="193">
                  <c:v>356</c:v>
                </c:pt>
                <c:pt idx="194">
                  <c:v>310</c:v>
                </c:pt>
                <c:pt idx="195">
                  <c:v>112</c:v>
                </c:pt>
                <c:pt idx="196">
                  <c:v>512</c:v>
                </c:pt>
                <c:pt idx="197">
                  <c:v>-69</c:v>
                </c:pt>
                <c:pt idx="198">
                  <c:v>388</c:v>
                </c:pt>
                <c:pt idx="199">
                  <c:v>196</c:v>
                </c:pt>
                <c:pt idx="200">
                  <c:v>12</c:v>
                </c:pt>
                <c:pt idx="201">
                  <c:v>12</c:v>
                </c:pt>
                <c:pt idx="202">
                  <c:v>64</c:v>
                </c:pt>
                <c:pt idx="203">
                  <c:v>113</c:v>
                </c:pt>
                <c:pt idx="204">
                  <c:v>19</c:v>
                </c:pt>
                <c:pt idx="205">
                  <c:v>143</c:v>
                </c:pt>
                <c:pt idx="206">
                  <c:v>151</c:v>
                </c:pt>
                <c:pt idx="207">
                  <c:v>-87</c:v>
                </c:pt>
                <c:pt idx="208">
                  <c:v>-3</c:v>
                </c:pt>
                <c:pt idx="209">
                  <c:v>244</c:v>
                </c:pt>
                <c:pt idx="210">
                  <c:v>17</c:v>
                </c:pt>
                <c:pt idx="211">
                  <c:v>-25</c:v>
                </c:pt>
                <c:pt idx="212">
                  <c:v>182</c:v>
                </c:pt>
                <c:pt idx="213">
                  <c:v>-81</c:v>
                </c:pt>
                <c:pt idx="214">
                  <c:v>119</c:v>
                </c:pt>
                <c:pt idx="215">
                  <c:v>346</c:v>
                </c:pt>
                <c:pt idx="216">
                  <c:v>205</c:v>
                </c:pt>
                <c:pt idx="217">
                  <c:v>208</c:v>
                </c:pt>
                <c:pt idx="218">
                  <c:v>344</c:v>
                </c:pt>
                <c:pt idx="219">
                  <c:v>350</c:v>
                </c:pt>
                <c:pt idx="220">
                  <c:v>189</c:v>
                </c:pt>
                <c:pt idx="221">
                  <c:v>156</c:v>
                </c:pt>
                <c:pt idx="222">
                  <c:v>421</c:v>
                </c:pt>
                <c:pt idx="223">
                  <c:v>563</c:v>
                </c:pt>
                <c:pt idx="224">
                  <c:v>454</c:v>
                </c:pt>
                <c:pt idx="225">
                  <c:v>422</c:v>
                </c:pt>
                <c:pt idx="226">
                  <c:v>227</c:v>
                </c:pt>
                <c:pt idx="227">
                  <c:v>531</c:v>
                </c:pt>
                <c:pt idx="228">
                  <c:v>-59</c:v>
                </c:pt>
                <c:pt idx="229">
                  <c:v>-121</c:v>
                </c:pt>
                <c:pt idx="230">
                  <c:v>-109</c:v>
                </c:pt>
                <c:pt idx="231">
                  <c:v>-174</c:v>
                </c:pt>
                <c:pt idx="232">
                  <c:v>-69</c:v>
                </c:pt>
                <c:pt idx="233">
                  <c:v>-170</c:v>
                </c:pt>
                <c:pt idx="234">
                  <c:v>143</c:v>
                </c:pt>
                <c:pt idx="235">
                  <c:v>24</c:v>
                </c:pt>
                <c:pt idx="236">
                  <c:v>157</c:v>
                </c:pt>
                <c:pt idx="237">
                  <c:v>92</c:v>
                </c:pt>
                <c:pt idx="238">
                  <c:v>-74</c:v>
                </c:pt>
                <c:pt idx="239">
                  <c:v>82</c:v>
                </c:pt>
                <c:pt idx="240">
                  <c:v>-24</c:v>
                </c:pt>
                <c:pt idx="241">
                  <c:v>-115</c:v>
                </c:pt>
                <c:pt idx="242">
                  <c:v>321</c:v>
                </c:pt>
                <c:pt idx="243">
                  <c:v>184</c:v>
                </c:pt>
                <c:pt idx="244">
                  <c:v>-108</c:v>
                </c:pt>
                <c:pt idx="245">
                  <c:v>107</c:v>
                </c:pt>
                <c:pt idx="246">
                  <c:v>-71</c:v>
                </c:pt>
                <c:pt idx="247">
                  <c:v>132</c:v>
                </c:pt>
                <c:pt idx="248">
                  <c:v>-11</c:v>
                </c:pt>
                <c:pt idx="249">
                  <c:v>69</c:v>
                </c:pt>
                <c:pt idx="250">
                  <c:v>-80</c:v>
                </c:pt>
                <c:pt idx="251">
                  <c:v>255</c:v>
                </c:pt>
                <c:pt idx="252">
                  <c:v>-8</c:v>
                </c:pt>
                <c:pt idx="253">
                  <c:v>193</c:v>
                </c:pt>
                <c:pt idx="254">
                  <c:v>5</c:v>
                </c:pt>
                <c:pt idx="255">
                  <c:v>21</c:v>
                </c:pt>
                <c:pt idx="256">
                  <c:v>-125</c:v>
                </c:pt>
                <c:pt idx="257">
                  <c:v>88</c:v>
                </c:pt>
                <c:pt idx="258">
                  <c:v>41</c:v>
                </c:pt>
                <c:pt idx="259">
                  <c:v>57</c:v>
                </c:pt>
                <c:pt idx="260">
                  <c:v>-6</c:v>
                </c:pt>
                <c:pt idx="261">
                  <c:v>173</c:v>
                </c:pt>
                <c:pt idx="262">
                  <c:v>103</c:v>
                </c:pt>
                <c:pt idx="263">
                  <c:v>107</c:v>
                </c:pt>
                <c:pt idx="264">
                  <c:v>-284</c:v>
                </c:pt>
                <c:pt idx="265">
                  <c:v>-43</c:v>
                </c:pt>
                <c:pt idx="266">
                  <c:v>271</c:v>
                </c:pt>
                <c:pt idx="267">
                  <c:v>65</c:v>
                </c:pt>
                <c:pt idx="268">
                  <c:v>181</c:v>
                </c:pt>
                <c:pt idx="269">
                  <c:v>90</c:v>
                </c:pt>
                <c:pt idx="270">
                  <c:v>86</c:v>
                </c:pt>
                <c:pt idx="271">
                  <c:v>95</c:v>
                </c:pt>
                <c:pt idx="272">
                  <c:v>206</c:v>
                </c:pt>
                <c:pt idx="273">
                  <c:v>-74</c:v>
                </c:pt>
                <c:pt idx="274">
                  <c:v>273</c:v>
                </c:pt>
                <c:pt idx="275">
                  <c:v>114</c:v>
                </c:pt>
                <c:pt idx="276">
                  <c:v>273</c:v>
                </c:pt>
                <c:pt idx="277">
                  <c:v>253</c:v>
                </c:pt>
                <c:pt idx="278">
                  <c:v>198</c:v>
                </c:pt>
                <c:pt idx="279">
                  <c:v>4</c:v>
                </c:pt>
                <c:pt idx="280">
                  <c:v>-30</c:v>
                </c:pt>
                <c:pt idx="281">
                  <c:v>-103</c:v>
                </c:pt>
                <c:pt idx="282">
                  <c:v>65</c:v>
                </c:pt>
                <c:pt idx="283">
                  <c:v>12</c:v>
                </c:pt>
                <c:pt idx="284">
                  <c:v>55</c:v>
                </c:pt>
                <c:pt idx="285">
                  <c:v>-199</c:v>
                </c:pt>
                <c:pt idx="286">
                  <c:v>231</c:v>
                </c:pt>
                <c:pt idx="287">
                  <c:v>76</c:v>
                </c:pt>
                <c:pt idx="288">
                  <c:v>16</c:v>
                </c:pt>
                <c:pt idx="289">
                  <c:v>49</c:v>
                </c:pt>
                <c:pt idx="290">
                  <c:v>96</c:v>
                </c:pt>
                <c:pt idx="291">
                  <c:v>-134</c:v>
                </c:pt>
                <c:pt idx="292">
                  <c:v>-14</c:v>
                </c:pt>
                <c:pt idx="293">
                  <c:v>307</c:v>
                </c:pt>
                <c:pt idx="294">
                  <c:v>200</c:v>
                </c:pt>
                <c:pt idx="295">
                  <c:v>167</c:v>
                </c:pt>
                <c:pt idx="296">
                  <c:v>62</c:v>
                </c:pt>
                <c:pt idx="297">
                  <c:v>255</c:v>
                </c:pt>
                <c:pt idx="298">
                  <c:v>133</c:v>
                </c:pt>
                <c:pt idx="299">
                  <c:v>136</c:v>
                </c:pt>
                <c:pt idx="300">
                  <c:v>80</c:v>
                </c:pt>
                <c:pt idx="301">
                  <c:v>357</c:v>
                </c:pt>
                <c:pt idx="302">
                  <c:v>12</c:v>
                </c:pt>
                <c:pt idx="303">
                  <c:v>151</c:v>
                </c:pt>
                <c:pt idx="304">
                  <c:v>-54</c:v>
                </c:pt>
                <c:pt idx="305">
                  <c:v>54</c:v>
                </c:pt>
                <c:pt idx="306">
                  <c:v>-95</c:v>
                </c:pt>
                <c:pt idx="307">
                  <c:v>-27</c:v>
                </c:pt>
                <c:pt idx="308">
                  <c:v>-162</c:v>
                </c:pt>
                <c:pt idx="309">
                  <c:v>-22</c:v>
                </c:pt>
                <c:pt idx="310">
                  <c:v>184</c:v>
                </c:pt>
                <c:pt idx="311">
                  <c:v>50</c:v>
                </c:pt>
                <c:pt idx="312">
                  <c:v>-131</c:v>
                </c:pt>
                <c:pt idx="313">
                  <c:v>234</c:v>
                </c:pt>
                <c:pt idx="314">
                  <c:v>107</c:v>
                </c:pt>
                <c:pt idx="315">
                  <c:v>229</c:v>
                </c:pt>
                <c:pt idx="316">
                  <c:v>46</c:v>
                </c:pt>
                <c:pt idx="317">
                  <c:v>50</c:v>
                </c:pt>
                <c:pt idx="318">
                  <c:v>297</c:v>
                </c:pt>
                <c:pt idx="319">
                  <c:v>326</c:v>
                </c:pt>
                <c:pt idx="320">
                  <c:v>-82</c:v>
                </c:pt>
                <c:pt idx="321">
                  <c:v>-158</c:v>
                </c:pt>
                <c:pt idx="322">
                  <c:v>-119</c:v>
                </c:pt>
                <c:pt idx="323">
                  <c:v>11</c:v>
                </c:pt>
                <c:pt idx="324">
                  <c:v>116</c:v>
                </c:pt>
                <c:pt idx="325">
                  <c:v>-18</c:v>
                </c:pt>
                <c:pt idx="326">
                  <c:v>-183</c:v>
                </c:pt>
                <c:pt idx="327">
                  <c:v>144</c:v>
                </c:pt>
                <c:pt idx="328">
                  <c:v>-11</c:v>
                </c:pt>
                <c:pt idx="329">
                  <c:v>-130</c:v>
                </c:pt>
                <c:pt idx="330">
                  <c:v>90</c:v>
                </c:pt>
                <c:pt idx="331">
                  <c:v>-24</c:v>
                </c:pt>
                <c:pt idx="332">
                  <c:v>191</c:v>
                </c:pt>
                <c:pt idx="333">
                  <c:v>93</c:v>
                </c:pt>
                <c:pt idx="334">
                  <c:v>93</c:v>
                </c:pt>
                <c:pt idx="335">
                  <c:v>231</c:v>
                </c:pt>
                <c:pt idx="336">
                  <c:v>96</c:v>
                </c:pt>
                <c:pt idx="337">
                  <c:v>28</c:v>
                </c:pt>
                <c:pt idx="338">
                  <c:v>61</c:v>
                </c:pt>
                <c:pt idx="339">
                  <c:v>145</c:v>
                </c:pt>
                <c:pt idx="340">
                  <c:v>276</c:v>
                </c:pt>
                <c:pt idx="341">
                  <c:v>147</c:v>
                </c:pt>
                <c:pt idx="342">
                  <c:v>315</c:v>
                </c:pt>
                <c:pt idx="343">
                  <c:v>28</c:v>
                </c:pt>
                <c:pt idx="344">
                  <c:v>60</c:v>
                </c:pt>
                <c:pt idx="345">
                  <c:v>121</c:v>
                </c:pt>
                <c:pt idx="346">
                  <c:v>81</c:v>
                </c:pt>
                <c:pt idx="347">
                  <c:v>87</c:v>
                </c:pt>
                <c:pt idx="348">
                  <c:v>183</c:v>
                </c:pt>
                <c:pt idx="349">
                  <c:v>254</c:v>
                </c:pt>
                <c:pt idx="350">
                  <c:v>132</c:v>
                </c:pt>
                <c:pt idx="351">
                  <c:v>100</c:v>
                </c:pt>
                <c:pt idx="352">
                  <c:v>323</c:v>
                </c:pt>
                <c:pt idx="353">
                  <c:v>9</c:v>
                </c:pt>
                <c:pt idx="354">
                  <c:v>334</c:v>
                </c:pt>
                <c:pt idx="355">
                  <c:v>111</c:v>
                </c:pt>
                <c:pt idx="356">
                  <c:v>222</c:v>
                </c:pt>
                <c:pt idx="357">
                  <c:v>222</c:v>
                </c:pt>
                <c:pt idx="358">
                  <c:v>294</c:v>
                </c:pt>
                <c:pt idx="359">
                  <c:v>353</c:v>
                </c:pt>
                <c:pt idx="360">
                  <c:v>349</c:v>
                </c:pt>
                <c:pt idx="361">
                  <c:v>192</c:v>
                </c:pt>
                <c:pt idx="362">
                  <c:v>144</c:v>
                </c:pt>
                <c:pt idx="363">
                  <c:v>229</c:v>
                </c:pt>
                <c:pt idx="364">
                  <c:v>355</c:v>
                </c:pt>
                <c:pt idx="365">
                  <c:v>478</c:v>
                </c:pt>
                <c:pt idx="366">
                  <c:v>217</c:v>
                </c:pt>
                <c:pt idx="367">
                  <c:v>195</c:v>
                </c:pt>
                <c:pt idx="368">
                  <c:v>281</c:v>
                </c:pt>
                <c:pt idx="369">
                  <c:v>61</c:v>
                </c:pt>
                <c:pt idx="370">
                  <c:v>453</c:v>
                </c:pt>
                <c:pt idx="371">
                  <c:v>206</c:v>
                </c:pt>
                <c:pt idx="372">
                  <c:v>114</c:v>
                </c:pt>
                <c:pt idx="373">
                  <c:v>122</c:v>
                </c:pt>
                <c:pt idx="374">
                  <c:v>275</c:v>
                </c:pt>
                <c:pt idx="375">
                  <c:v>143</c:v>
                </c:pt>
                <c:pt idx="376">
                  <c:v>109</c:v>
                </c:pt>
                <c:pt idx="377">
                  <c:v>33</c:v>
                </c:pt>
                <c:pt idx="378">
                  <c:v>22</c:v>
                </c:pt>
                <c:pt idx="379">
                  <c:v>78</c:v>
                </c:pt>
                <c:pt idx="380">
                  <c:v>-186</c:v>
                </c:pt>
                <c:pt idx="381">
                  <c:v>259</c:v>
                </c:pt>
                <c:pt idx="382">
                  <c:v>302</c:v>
                </c:pt>
                <c:pt idx="383">
                  <c:v>281</c:v>
                </c:pt>
                <c:pt idx="384">
                  <c:v>326</c:v>
                </c:pt>
                <c:pt idx="385">
                  <c:v>304</c:v>
                </c:pt>
                <c:pt idx="386">
                  <c:v>17</c:v>
                </c:pt>
                <c:pt idx="387">
                  <c:v>223</c:v>
                </c:pt>
                <c:pt idx="388">
                  <c:v>-104</c:v>
                </c:pt>
                <c:pt idx="389">
                  <c:v>193</c:v>
                </c:pt>
                <c:pt idx="390">
                  <c:v>232</c:v>
                </c:pt>
                <c:pt idx="391">
                  <c:v>84</c:v>
                </c:pt>
                <c:pt idx="392">
                  <c:v>184</c:v>
                </c:pt>
                <c:pt idx="393">
                  <c:v>65</c:v>
                </c:pt>
                <c:pt idx="394">
                  <c:v>244</c:v>
                </c:pt>
                <c:pt idx="395">
                  <c:v>13</c:v>
                </c:pt>
                <c:pt idx="396">
                  <c:v>213</c:v>
                </c:pt>
                <c:pt idx="397">
                  <c:v>-76</c:v>
                </c:pt>
                <c:pt idx="398">
                  <c:v>276</c:v>
                </c:pt>
                <c:pt idx="399">
                  <c:v>67</c:v>
                </c:pt>
                <c:pt idx="400">
                  <c:v>131</c:v>
                </c:pt>
                <c:pt idx="401">
                  <c:v>184</c:v>
                </c:pt>
                <c:pt idx="402">
                  <c:v>162</c:v>
                </c:pt>
                <c:pt idx="403">
                  <c:v>191</c:v>
                </c:pt>
                <c:pt idx="404">
                  <c:v>403</c:v>
                </c:pt>
                <c:pt idx="405">
                  <c:v>62</c:v>
                </c:pt>
                <c:pt idx="406">
                  <c:v>239</c:v>
                </c:pt>
                <c:pt idx="407">
                  <c:v>394</c:v>
                </c:pt>
                <c:pt idx="408">
                  <c:v>130</c:v>
                </c:pt>
                <c:pt idx="409">
                  <c:v>130</c:v>
                </c:pt>
                <c:pt idx="410">
                  <c:v>395</c:v>
                </c:pt>
                <c:pt idx="411">
                  <c:v>284</c:v>
                </c:pt>
                <c:pt idx="412">
                  <c:v>170</c:v>
                </c:pt>
                <c:pt idx="413">
                  <c:v>403</c:v>
                </c:pt>
                <c:pt idx="414">
                  <c:v>71</c:v>
                </c:pt>
                <c:pt idx="415">
                  <c:v>355</c:v>
                </c:pt>
                <c:pt idx="416">
                  <c:v>314</c:v>
                </c:pt>
                <c:pt idx="417">
                  <c:v>440</c:v>
                </c:pt>
                <c:pt idx="418">
                  <c:v>273</c:v>
                </c:pt>
                <c:pt idx="419">
                  <c:v>194</c:v>
                </c:pt>
                <c:pt idx="420">
                  <c:v>392</c:v>
                </c:pt>
                <c:pt idx="421">
                  <c:v>288</c:v>
                </c:pt>
                <c:pt idx="422">
                  <c:v>-37</c:v>
                </c:pt>
                <c:pt idx="423">
                  <c:v>141</c:v>
                </c:pt>
                <c:pt idx="424">
                  <c:v>-157</c:v>
                </c:pt>
                <c:pt idx="425">
                  <c:v>-213</c:v>
                </c:pt>
                <c:pt idx="426">
                  <c:v>136</c:v>
                </c:pt>
                <c:pt idx="427">
                  <c:v>-28</c:v>
                </c:pt>
                <c:pt idx="428">
                  <c:v>199</c:v>
                </c:pt>
                <c:pt idx="429">
                  <c:v>26</c:v>
                </c:pt>
                <c:pt idx="430">
                  <c:v>289</c:v>
                </c:pt>
                <c:pt idx="431">
                  <c:v>-62</c:v>
                </c:pt>
                <c:pt idx="432">
                  <c:v>58</c:v>
                </c:pt>
                <c:pt idx="433">
                  <c:v>174</c:v>
                </c:pt>
                <c:pt idx="434">
                  <c:v>67</c:v>
                </c:pt>
                <c:pt idx="435">
                  <c:v>315</c:v>
                </c:pt>
                <c:pt idx="436">
                  <c:v>434</c:v>
                </c:pt>
                <c:pt idx="437">
                  <c:v>283</c:v>
                </c:pt>
                <c:pt idx="438">
                  <c:v>174</c:v>
                </c:pt>
                <c:pt idx="439">
                  <c:v>268</c:v>
                </c:pt>
                <c:pt idx="440">
                  <c:v>30</c:v>
                </c:pt>
                <c:pt idx="441">
                  <c:v>52</c:v>
                </c:pt>
                <c:pt idx="442">
                  <c:v>-49</c:v>
                </c:pt>
                <c:pt idx="443">
                  <c:v>195</c:v>
                </c:pt>
                <c:pt idx="444">
                  <c:v>453</c:v>
                </c:pt>
                <c:pt idx="445">
                  <c:v>195</c:v>
                </c:pt>
                <c:pt idx="446">
                  <c:v>119</c:v>
                </c:pt>
                <c:pt idx="447">
                  <c:v>23</c:v>
                </c:pt>
                <c:pt idx="448">
                  <c:v>50</c:v>
                </c:pt>
                <c:pt idx="449">
                  <c:v>247</c:v>
                </c:pt>
                <c:pt idx="450">
                  <c:v>160</c:v>
                </c:pt>
                <c:pt idx="451">
                  <c:v>216</c:v>
                </c:pt>
                <c:pt idx="452">
                  <c:v>214</c:v>
                </c:pt>
                <c:pt idx="453">
                  <c:v>56</c:v>
                </c:pt>
                <c:pt idx="454">
                  <c:v>-24</c:v>
                </c:pt>
                <c:pt idx="455">
                  <c:v>210</c:v>
                </c:pt>
                <c:pt idx="456">
                  <c:v>-142</c:v>
                </c:pt>
                <c:pt idx="457">
                  <c:v>246</c:v>
                </c:pt>
                <c:pt idx="458">
                  <c:v>53</c:v>
                </c:pt>
                <c:pt idx="459">
                  <c:v>185</c:v>
                </c:pt>
                <c:pt idx="460">
                  <c:v>116</c:v>
                </c:pt>
                <c:pt idx="461">
                  <c:v>87</c:v>
                </c:pt>
                <c:pt idx="462">
                  <c:v>46</c:v>
                </c:pt>
                <c:pt idx="463">
                  <c:v>-139</c:v>
                </c:pt>
                <c:pt idx="464">
                  <c:v>97</c:v>
                </c:pt>
                <c:pt idx="465">
                  <c:v>126</c:v>
                </c:pt>
                <c:pt idx="466">
                  <c:v>301</c:v>
                </c:pt>
                <c:pt idx="467">
                  <c:v>214</c:v>
                </c:pt>
                <c:pt idx="468">
                  <c:v>269</c:v>
                </c:pt>
                <c:pt idx="469">
                  <c:v>22</c:v>
                </c:pt>
                <c:pt idx="470">
                  <c:v>226</c:v>
                </c:pt>
                <c:pt idx="471">
                  <c:v>445</c:v>
                </c:pt>
                <c:pt idx="472">
                  <c:v>323</c:v>
                </c:pt>
                <c:pt idx="473">
                  <c:v>361</c:v>
                </c:pt>
                <c:pt idx="474">
                  <c:v>88</c:v>
                </c:pt>
                <c:pt idx="475">
                  <c:v>174</c:v>
                </c:pt>
                <c:pt idx="476">
                  <c:v>-50</c:v>
                </c:pt>
                <c:pt idx="477">
                  <c:v>40</c:v>
                </c:pt>
                <c:pt idx="478">
                  <c:v>101</c:v>
                </c:pt>
                <c:pt idx="479">
                  <c:v>182</c:v>
                </c:pt>
                <c:pt idx="480">
                  <c:v>178</c:v>
                </c:pt>
                <c:pt idx="481">
                  <c:v>150</c:v>
                </c:pt>
                <c:pt idx="482">
                  <c:v>215</c:v>
                </c:pt>
                <c:pt idx="483">
                  <c:v>254</c:v>
                </c:pt>
                <c:pt idx="484">
                  <c:v>127</c:v>
                </c:pt>
                <c:pt idx="485">
                  <c:v>-6</c:v>
                </c:pt>
                <c:pt idx="486">
                  <c:v>233</c:v>
                </c:pt>
                <c:pt idx="487">
                  <c:v>254</c:v>
                </c:pt>
                <c:pt idx="488">
                  <c:v>160</c:v>
                </c:pt>
                <c:pt idx="489">
                  <c:v>60</c:v>
                </c:pt>
                <c:pt idx="490">
                  <c:v>415</c:v>
                </c:pt>
                <c:pt idx="491">
                  <c:v>414</c:v>
                </c:pt>
                <c:pt idx="492">
                  <c:v>24</c:v>
                </c:pt>
                <c:pt idx="493">
                  <c:v>294</c:v>
                </c:pt>
                <c:pt idx="494">
                  <c:v>90</c:v>
                </c:pt>
                <c:pt idx="495">
                  <c:v>125</c:v>
                </c:pt>
                <c:pt idx="496">
                  <c:v>251</c:v>
                </c:pt>
                <c:pt idx="497">
                  <c:v>387</c:v>
                </c:pt>
                <c:pt idx="498">
                  <c:v>210</c:v>
                </c:pt>
                <c:pt idx="499">
                  <c:v>418</c:v>
                </c:pt>
                <c:pt idx="500">
                  <c:v>134</c:v>
                </c:pt>
                <c:pt idx="501">
                  <c:v>25</c:v>
                </c:pt>
                <c:pt idx="502">
                  <c:v>360</c:v>
                </c:pt>
                <c:pt idx="503">
                  <c:v>-74</c:v>
                </c:pt>
                <c:pt idx="504">
                  <c:v>-36</c:v>
                </c:pt>
                <c:pt idx="505">
                  <c:v>307</c:v>
                </c:pt>
                <c:pt idx="506">
                  <c:v>263</c:v>
                </c:pt>
                <c:pt idx="507">
                  <c:v>156</c:v>
                </c:pt>
                <c:pt idx="508">
                  <c:v>205</c:v>
                </c:pt>
                <c:pt idx="509">
                  <c:v>281</c:v>
                </c:pt>
                <c:pt idx="510">
                  <c:v>115</c:v>
                </c:pt>
                <c:pt idx="511">
                  <c:v>422</c:v>
                </c:pt>
                <c:pt idx="512">
                  <c:v>282</c:v>
                </c:pt>
                <c:pt idx="513">
                  <c:v>-9</c:v>
                </c:pt>
                <c:pt idx="514">
                  <c:v>-100</c:v>
                </c:pt>
                <c:pt idx="515">
                  <c:v>226</c:v>
                </c:pt>
                <c:pt idx="516">
                  <c:v>238</c:v>
                </c:pt>
                <c:pt idx="517">
                  <c:v>237</c:v>
                </c:pt>
                <c:pt idx="518">
                  <c:v>84</c:v>
                </c:pt>
                <c:pt idx="519">
                  <c:v>58</c:v>
                </c:pt>
                <c:pt idx="520">
                  <c:v>145</c:v>
                </c:pt>
                <c:pt idx="521">
                  <c:v>538</c:v>
                </c:pt>
                <c:pt idx="522">
                  <c:v>534</c:v>
                </c:pt>
                <c:pt idx="523">
                  <c:v>301</c:v>
                </c:pt>
                <c:pt idx="524">
                  <c:v>223</c:v>
                </c:pt>
                <c:pt idx="525">
                  <c:v>160</c:v>
                </c:pt>
                <c:pt idx="526">
                  <c:v>218</c:v>
                </c:pt>
                <c:pt idx="527">
                  <c:v>428</c:v>
                </c:pt>
                <c:pt idx="528">
                  <c:v>124</c:v>
                </c:pt>
                <c:pt idx="529">
                  <c:v>-336</c:v>
                </c:pt>
                <c:pt idx="530">
                  <c:v>-321</c:v>
                </c:pt>
                <c:pt idx="531">
                  <c:v>-175</c:v>
                </c:pt>
                <c:pt idx="532">
                  <c:v>-178</c:v>
                </c:pt>
                <c:pt idx="533">
                  <c:v>-168</c:v>
                </c:pt>
                <c:pt idx="534">
                  <c:v>-286</c:v>
                </c:pt>
                <c:pt idx="535">
                  <c:v>39</c:v>
                </c:pt>
                <c:pt idx="536">
                  <c:v>270</c:v>
                </c:pt>
                <c:pt idx="537">
                  <c:v>-14</c:v>
                </c:pt>
                <c:pt idx="538">
                  <c:v>410</c:v>
                </c:pt>
                <c:pt idx="539">
                  <c:v>208</c:v>
                </c:pt>
                <c:pt idx="540">
                  <c:v>89</c:v>
                </c:pt>
                <c:pt idx="541">
                  <c:v>116</c:v>
                </c:pt>
                <c:pt idx="542">
                  <c:v>-281</c:v>
                </c:pt>
                <c:pt idx="543">
                  <c:v>-241</c:v>
                </c:pt>
                <c:pt idx="544">
                  <c:v>282</c:v>
                </c:pt>
                <c:pt idx="545">
                  <c:v>160</c:v>
                </c:pt>
                <c:pt idx="546">
                  <c:v>-8</c:v>
                </c:pt>
                <c:pt idx="547">
                  <c:v>-181</c:v>
                </c:pt>
                <c:pt idx="548">
                  <c:v>-24</c:v>
                </c:pt>
                <c:pt idx="549">
                  <c:v>-158</c:v>
                </c:pt>
                <c:pt idx="550">
                  <c:v>118</c:v>
                </c:pt>
                <c:pt idx="551">
                  <c:v>15</c:v>
                </c:pt>
                <c:pt idx="552">
                  <c:v>59</c:v>
                </c:pt>
                <c:pt idx="553">
                  <c:v>394</c:v>
                </c:pt>
                <c:pt idx="554">
                  <c:v>232</c:v>
                </c:pt>
                <c:pt idx="555">
                  <c:v>108</c:v>
                </c:pt>
                <c:pt idx="556">
                  <c:v>198</c:v>
                </c:pt>
                <c:pt idx="557">
                  <c:v>191</c:v>
                </c:pt>
                <c:pt idx="558">
                  <c:v>-115</c:v>
                </c:pt>
                <c:pt idx="559">
                  <c:v>10</c:v>
                </c:pt>
                <c:pt idx="560">
                  <c:v>234</c:v>
                </c:pt>
                <c:pt idx="561">
                  <c:v>228</c:v>
                </c:pt>
                <c:pt idx="562">
                  <c:v>-9</c:v>
                </c:pt>
                <c:pt idx="563">
                  <c:v>52</c:v>
                </c:pt>
                <c:pt idx="564">
                  <c:v>137</c:v>
                </c:pt>
                <c:pt idx="565">
                  <c:v>287</c:v>
                </c:pt>
                <c:pt idx="566">
                  <c:v>32</c:v>
                </c:pt>
                <c:pt idx="567">
                  <c:v>152</c:v>
                </c:pt>
                <c:pt idx="568">
                  <c:v>-70</c:v>
                </c:pt>
                <c:pt idx="569">
                  <c:v>158</c:v>
                </c:pt>
                <c:pt idx="570">
                  <c:v>254</c:v>
                </c:pt>
                <c:pt idx="571">
                  <c:v>124</c:v>
                </c:pt>
                <c:pt idx="572">
                  <c:v>79</c:v>
                </c:pt>
                <c:pt idx="573">
                  <c:v>-97</c:v>
                </c:pt>
                <c:pt idx="574">
                  <c:v>59</c:v>
                </c:pt>
                <c:pt idx="575">
                  <c:v>-225</c:v>
                </c:pt>
                <c:pt idx="576">
                  <c:v>55</c:v>
                </c:pt>
                <c:pt idx="577">
                  <c:v>-45</c:v>
                </c:pt>
                <c:pt idx="578">
                  <c:v>-133</c:v>
                </c:pt>
                <c:pt idx="579">
                  <c:v>3</c:v>
                </c:pt>
                <c:pt idx="580">
                  <c:v>89</c:v>
                </c:pt>
                <c:pt idx="581">
                  <c:v>-185</c:v>
                </c:pt>
                <c:pt idx="582">
                  <c:v>184</c:v>
                </c:pt>
                <c:pt idx="583">
                  <c:v>10</c:v>
                </c:pt>
                <c:pt idx="584">
                  <c:v>-33</c:v>
                </c:pt>
                <c:pt idx="585">
                  <c:v>179</c:v>
                </c:pt>
                <c:pt idx="586">
                  <c:v>63</c:v>
                </c:pt>
                <c:pt idx="587">
                  <c:v>-297</c:v>
                </c:pt>
                <c:pt idx="588">
                  <c:v>-2</c:v>
                </c:pt>
                <c:pt idx="589">
                  <c:v>79</c:v>
                </c:pt>
                <c:pt idx="590">
                  <c:v>54</c:v>
                </c:pt>
                <c:pt idx="591">
                  <c:v>-45</c:v>
                </c:pt>
                <c:pt idx="592">
                  <c:v>72</c:v>
                </c:pt>
                <c:pt idx="593">
                  <c:v>85</c:v>
                </c:pt>
                <c:pt idx="594">
                  <c:v>5</c:v>
                </c:pt>
                <c:pt idx="595">
                  <c:v>130</c:v>
                </c:pt>
                <c:pt idx="596">
                  <c:v>-96</c:v>
                </c:pt>
                <c:pt idx="597">
                  <c:v>-101</c:v>
                </c:pt>
                <c:pt idx="598">
                  <c:v>-159</c:v>
                </c:pt>
                <c:pt idx="599">
                  <c:v>149</c:v>
                </c:pt>
                <c:pt idx="600">
                  <c:v>-43</c:v>
                </c:pt>
                <c:pt idx="601">
                  <c:v>165</c:v>
                </c:pt>
                <c:pt idx="602">
                  <c:v>-173</c:v>
                </c:pt>
                <c:pt idx="603">
                  <c:v>125</c:v>
                </c:pt>
                <c:pt idx="604">
                  <c:v>-79</c:v>
                </c:pt>
                <c:pt idx="605">
                  <c:v>14</c:v>
                </c:pt>
                <c:pt idx="606">
                  <c:v>160</c:v>
                </c:pt>
                <c:pt idx="607">
                  <c:v>44</c:v>
                </c:pt>
                <c:pt idx="608">
                  <c:v>216</c:v>
                </c:pt>
                <c:pt idx="609">
                  <c:v>255</c:v>
                </c:pt>
                <c:pt idx="610">
                  <c:v>-68</c:v>
                </c:pt>
                <c:pt idx="611">
                  <c:v>261</c:v>
                </c:pt>
                <c:pt idx="612">
                  <c:v>54</c:v>
                </c:pt>
                <c:pt idx="613">
                  <c:v>-174</c:v>
                </c:pt>
                <c:pt idx="614">
                  <c:v>267</c:v>
                </c:pt>
                <c:pt idx="615">
                  <c:v>-124</c:v>
                </c:pt>
                <c:pt idx="616">
                  <c:v>-13</c:v>
                </c:pt>
                <c:pt idx="617">
                  <c:v>106</c:v>
                </c:pt>
                <c:pt idx="618">
                  <c:v>47</c:v>
                </c:pt>
                <c:pt idx="619">
                  <c:v>209</c:v>
                </c:pt>
                <c:pt idx="620">
                  <c:v>130</c:v>
                </c:pt>
                <c:pt idx="621">
                  <c:v>13</c:v>
                </c:pt>
                <c:pt idx="622">
                  <c:v>50</c:v>
                </c:pt>
                <c:pt idx="623">
                  <c:v>112</c:v>
                </c:pt>
                <c:pt idx="624">
                  <c:v>-11</c:v>
                </c:pt>
                <c:pt idx="625">
                  <c:v>47</c:v>
                </c:pt>
                <c:pt idx="626">
                  <c:v>-13</c:v>
                </c:pt>
                <c:pt idx="627">
                  <c:v>-106</c:v>
                </c:pt>
                <c:pt idx="628">
                  <c:v>-17</c:v>
                </c:pt>
                <c:pt idx="629">
                  <c:v>48</c:v>
                </c:pt>
                <c:pt idx="630">
                  <c:v>148</c:v>
                </c:pt>
                <c:pt idx="631">
                  <c:v>-110</c:v>
                </c:pt>
                <c:pt idx="632">
                  <c:v>268</c:v>
                </c:pt>
                <c:pt idx="633">
                  <c:v>-50</c:v>
                </c:pt>
                <c:pt idx="634">
                  <c:v>334</c:v>
                </c:pt>
                <c:pt idx="635">
                  <c:v>40</c:v>
                </c:pt>
                <c:pt idx="636">
                  <c:v>216</c:v>
                </c:pt>
                <c:pt idx="637">
                  <c:v>71</c:v>
                </c:pt>
                <c:pt idx="638">
                  <c:v>53</c:v>
                </c:pt>
                <c:pt idx="639">
                  <c:v>-90</c:v>
                </c:pt>
                <c:pt idx="640">
                  <c:v>-97</c:v>
                </c:pt>
                <c:pt idx="641">
                  <c:v>285</c:v>
                </c:pt>
                <c:pt idx="642">
                  <c:v>-74</c:v>
                </c:pt>
                <c:pt idx="643">
                  <c:v>-42</c:v>
                </c:pt>
                <c:pt idx="644">
                  <c:v>309</c:v>
                </c:pt>
                <c:pt idx="645">
                  <c:v>284</c:v>
                </c:pt>
                <c:pt idx="646">
                  <c:v>311</c:v>
                </c:pt>
                <c:pt idx="647">
                  <c:v>67</c:v>
                </c:pt>
                <c:pt idx="648">
                  <c:v>7</c:v>
                </c:pt>
                <c:pt idx="649">
                  <c:v>353</c:v>
                </c:pt>
                <c:pt idx="650">
                  <c:v>66</c:v>
                </c:pt>
                <c:pt idx="651">
                  <c:v>128</c:v>
                </c:pt>
                <c:pt idx="652">
                  <c:v>92</c:v>
                </c:pt>
                <c:pt idx="653">
                  <c:v>322</c:v>
                </c:pt>
                <c:pt idx="654">
                  <c:v>7</c:v>
                </c:pt>
                <c:pt idx="655">
                  <c:v>112</c:v>
                </c:pt>
                <c:pt idx="656">
                  <c:v>320</c:v>
                </c:pt>
                <c:pt idx="657">
                  <c:v>339</c:v>
                </c:pt>
                <c:pt idx="658">
                  <c:v>521</c:v>
                </c:pt>
                <c:pt idx="659">
                  <c:v>99</c:v>
                </c:pt>
                <c:pt idx="660">
                  <c:v>-244</c:v>
                </c:pt>
                <c:pt idx="661">
                  <c:v>172</c:v>
                </c:pt>
                <c:pt idx="662">
                  <c:v>76</c:v>
                </c:pt>
                <c:pt idx="663">
                  <c:v>76</c:v>
                </c:pt>
                <c:pt idx="664">
                  <c:v>-60</c:v>
                </c:pt>
                <c:pt idx="665">
                  <c:v>-151</c:v>
                </c:pt>
                <c:pt idx="666">
                  <c:v>0</c:v>
                </c:pt>
                <c:pt idx="667">
                  <c:v>-107</c:v>
                </c:pt>
                <c:pt idx="668">
                  <c:v>21</c:v>
                </c:pt>
                <c:pt idx="669">
                  <c:v>-246</c:v>
                </c:pt>
                <c:pt idx="670">
                  <c:v>-165</c:v>
                </c:pt>
                <c:pt idx="671">
                  <c:v>0</c:v>
                </c:pt>
                <c:pt idx="672">
                  <c:v>-18</c:v>
                </c:pt>
                <c:pt idx="673">
                  <c:v>22</c:v>
                </c:pt>
                <c:pt idx="674">
                  <c:v>145</c:v>
                </c:pt>
                <c:pt idx="675">
                  <c:v>6</c:v>
                </c:pt>
                <c:pt idx="676">
                  <c:v>-41</c:v>
                </c:pt>
                <c:pt idx="677">
                  <c:v>146</c:v>
                </c:pt>
                <c:pt idx="678">
                  <c:v>-96</c:v>
                </c:pt>
                <c:pt idx="679">
                  <c:v>181</c:v>
                </c:pt>
                <c:pt idx="680">
                  <c:v>93</c:v>
                </c:pt>
                <c:pt idx="681">
                  <c:v>199</c:v>
                </c:pt>
                <c:pt idx="682">
                  <c:v>-154</c:v>
                </c:pt>
                <c:pt idx="683">
                  <c:v>38</c:v>
                </c:pt>
                <c:pt idx="684">
                  <c:v>-5</c:v>
                </c:pt>
                <c:pt idx="685">
                  <c:v>-95</c:v>
                </c:pt>
                <c:pt idx="686">
                  <c:v>-153</c:v>
                </c:pt>
                <c:pt idx="687">
                  <c:v>42</c:v>
                </c:pt>
                <c:pt idx="688">
                  <c:v>4</c:v>
                </c:pt>
                <c:pt idx="689">
                  <c:v>-87</c:v>
                </c:pt>
                <c:pt idx="690">
                  <c:v>8</c:v>
                </c:pt>
                <c:pt idx="691">
                  <c:v>-142</c:v>
                </c:pt>
                <c:pt idx="692">
                  <c:v>99</c:v>
                </c:pt>
                <c:pt idx="693">
                  <c:v>163</c:v>
                </c:pt>
                <c:pt idx="694">
                  <c:v>173</c:v>
                </c:pt>
                <c:pt idx="695">
                  <c:v>-8</c:v>
                </c:pt>
                <c:pt idx="696">
                  <c:v>-153</c:v>
                </c:pt>
                <c:pt idx="697">
                  <c:v>-44</c:v>
                </c:pt>
                <c:pt idx="698">
                  <c:v>92</c:v>
                </c:pt>
                <c:pt idx="699">
                  <c:v>-39</c:v>
                </c:pt>
                <c:pt idx="700">
                  <c:v>72</c:v>
                </c:pt>
                <c:pt idx="701">
                  <c:v>248</c:v>
                </c:pt>
                <c:pt idx="702">
                  <c:v>205</c:v>
                </c:pt>
                <c:pt idx="703">
                  <c:v>-118</c:v>
                </c:pt>
                <c:pt idx="704">
                  <c:v>-337</c:v>
                </c:pt>
                <c:pt idx="705">
                  <c:v>25</c:v>
                </c:pt>
                <c:pt idx="706">
                  <c:v>-59</c:v>
                </c:pt>
                <c:pt idx="707">
                  <c:v>-178</c:v>
                </c:pt>
                <c:pt idx="708">
                  <c:v>-246</c:v>
                </c:pt>
                <c:pt idx="709">
                  <c:v>-87</c:v>
                </c:pt>
                <c:pt idx="710">
                  <c:v>-26</c:v>
                </c:pt>
                <c:pt idx="711">
                  <c:v>-35</c:v>
                </c:pt>
                <c:pt idx="712">
                  <c:v>247</c:v>
                </c:pt>
                <c:pt idx="713">
                  <c:v>2</c:v>
                </c:pt>
                <c:pt idx="714">
                  <c:v>89</c:v>
                </c:pt>
                <c:pt idx="715">
                  <c:v>-75</c:v>
                </c:pt>
                <c:pt idx="716">
                  <c:v>-59</c:v>
                </c:pt>
                <c:pt idx="717">
                  <c:v>141</c:v>
                </c:pt>
                <c:pt idx="718">
                  <c:v>45</c:v>
                </c:pt>
                <c:pt idx="719">
                  <c:v>111</c:v>
                </c:pt>
                <c:pt idx="720">
                  <c:v>0</c:v>
                </c:pt>
                <c:pt idx="721">
                  <c:v>45</c:v>
                </c:pt>
                <c:pt idx="722">
                  <c:v>-11</c:v>
                </c:pt>
                <c:pt idx="723">
                  <c:v>-62</c:v>
                </c:pt>
                <c:pt idx="724">
                  <c:v>-4</c:v>
                </c:pt>
                <c:pt idx="725">
                  <c:v>-161</c:v>
                </c:pt>
                <c:pt idx="726">
                  <c:v>-57</c:v>
                </c:pt>
                <c:pt idx="727">
                  <c:v>-58</c:v>
                </c:pt>
                <c:pt idx="728">
                  <c:v>245</c:v>
                </c:pt>
                <c:pt idx="729">
                  <c:v>353</c:v>
                </c:pt>
                <c:pt idx="730">
                  <c:v>418</c:v>
                </c:pt>
                <c:pt idx="731">
                  <c:v>129</c:v>
                </c:pt>
                <c:pt idx="732">
                  <c:v>377</c:v>
                </c:pt>
                <c:pt idx="733">
                  <c:v>358</c:v>
                </c:pt>
                <c:pt idx="734">
                  <c:v>54</c:v>
                </c:pt>
                <c:pt idx="735">
                  <c:v>451</c:v>
                </c:pt>
                <c:pt idx="736">
                  <c:v>-30</c:v>
                </c:pt>
                <c:pt idx="737">
                  <c:v>-256</c:v>
                </c:pt>
                <c:pt idx="738">
                  <c:v>212</c:v>
                </c:pt>
                <c:pt idx="739">
                  <c:v>123</c:v>
                </c:pt>
                <c:pt idx="740">
                  <c:v>137</c:v>
                </c:pt>
                <c:pt idx="741">
                  <c:v>125</c:v>
                </c:pt>
                <c:pt idx="742">
                  <c:v>-70</c:v>
                </c:pt>
                <c:pt idx="743">
                  <c:v>-22</c:v>
                </c:pt>
                <c:pt idx="744">
                  <c:v>240</c:v>
                </c:pt>
                <c:pt idx="745">
                  <c:v>-241</c:v>
                </c:pt>
                <c:pt idx="746">
                  <c:v>-192</c:v>
                </c:pt>
                <c:pt idx="747">
                  <c:v>0</c:v>
                </c:pt>
                <c:pt idx="748">
                  <c:v>30</c:v>
                </c:pt>
                <c:pt idx="749">
                  <c:v>-166</c:v>
                </c:pt>
                <c:pt idx="750">
                  <c:v>47</c:v>
                </c:pt>
                <c:pt idx="751">
                  <c:v>-91</c:v>
                </c:pt>
                <c:pt idx="752">
                  <c:v>201</c:v>
                </c:pt>
                <c:pt idx="753">
                  <c:v>-62</c:v>
                </c:pt>
                <c:pt idx="754">
                  <c:v>-107</c:v>
                </c:pt>
                <c:pt idx="755">
                  <c:v>299</c:v>
                </c:pt>
                <c:pt idx="756">
                  <c:v>87</c:v>
                </c:pt>
                <c:pt idx="757">
                  <c:v>-104</c:v>
                </c:pt>
                <c:pt idx="758">
                  <c:v>-30</c:v>
                </c:pt>
                <c:pt idx="759">
                  <c:v>-4</c:v>
                </c:pt>
                <c:pt idx="760">
                  <c:v>183</c:v>
                </c:pt>
                <c:pt idx="761">
                  <c:v>263</c:v>
                </c:pt>
                <c:pt idx="762">
                  <c:v>225</c:v>
                </c:pt>
                <c:pt idx="763">
                  <c:v>-23</c:v>
                </c:pt>
                <c:pt idx="764">
                  <c:v>61</c:v>
                </c:pt>
                <c:pt idx="765">
                  <c:v>195</c:v>
                </c:pt>
                <c:pt idx="766">
                  <c:v>124</c:v>
                </c:pt>
                <c:pt idx="767">
                  <c:v>-79</c:v>
                </c:pt>
                <c:pt idx="768">
                  <c:v>92</c:v>
                </c:pt>
                <c:pt idx="769">
                  <c:v>-96</c:v>
                </c:pt>
                <c:pt idx="770">
                  <c:v>147</c:v>
                </c:pt>
                <c:pt idx="771">
                  <c:v>133</c:v>
                </c:pt>
                <c:pt idx="772">
                  <c:v>-19</c:v>
                </c:pt>
                <c:pt idx="773">
                  <c:v>292</c:v>
                </c:pt>
                <c:pt idx="774">
                  <c:v>164</c:v>
                </c:pt>
                <c:pt idx="775">
                  <c:v>160</c:v>
                </c:pt>
                <c:pt idx="776">
                  <c:v>27</c:v>
                </c:pt>
                <c:pt idx="777">
                  <c:v>73</c:v>
                </c:pt>
                <c:pt idx="778">
                  <c:v>345</c:v>
                </c:pt>
                <c:pt idx="779">
                  <c:v>137</c:v>
                </c:pt>
                <c:pt idx="780">
                  <c:v>292</c:v>
                </c:pt>
                <c:pt idx="781">
                  <c:v>-109</c:v>
                </c:pt>
                <c:pt idx="782">
                  <c:v>-83</c:v>
                </c:pt>
                <c:pt idx="783">
                  <c:v>-18</c:v>
                </c:pt>
                <c:pt idx="784">
                  <c:v>-30</c:v>
                </c:pt>
                <c:pt idx="785">
                  <c:v>-91</c:v>
                </c:pt>
                <c:pt idx="786">
                  <c:v>220</c:v>
                </c:pt>
                <c:pt idx="787">
                  <c:v>207</c:v>
                </c:pt>
                <c:pt idx="788">
                  <c:v>154</c:v>
                </c:pt>
                <c:pt idx="789">
                  <c:v>343</c:v>
                </c:pt>
                <c:pt idx="790">
                  <c:v>150</c:v>
                </c:pt>
                <c:pt idx="791">
                  <c:v>146</c:v>
                </c:pt>
                <c:pt idx="792">
                  <c:v>136</c:v>
                </c:pt>
                <c:pt idx="793">
                  <c:v>149</c:v>
                </c:pt>
                <c:pt idx="794">
                  <c:v>90</c:v>
                </c:pt>
                <c:pt idx="795">
                  <c:v>276</c:v>
                </c:pt>
                <c:pt idx="796">
                  <c:v>268</c:v>
                </c:pt>
                <c:pt idx="797">
                  <c:v>171</c:v>
                </c:pt>
                <c:pt idx="798">
                  <c:v>148</c:v>
                </c:pt>
                <c:pt idx="799">
                  <c:v>117</c:v>
                </c:pt>
                <c:pt idx="800">
                  <c:v>-208</c:v>
                </c:pt>
                <c:pt idx="801">
                  <c:v>-243</c:v>
                </c:pt>
                <c:pt idx="802">
                  <c:v>157</c:v>
                </c:pt>
                <c:pt idx="803">
                  <c:v>143</c:v>
                </c:pt>
                <c:pt idx="804">
                  <c:v>84</c:v>
                </c:pt>
                <c:pt idx="805">
                  <c:v>-129</c:v>
                </c:pt>
                <c:pt idx="806">
                  <c:v>-108</c:v>
                </c:pt>
                <c:pt idx="807">
                  <c:v>231</c:v>
                </c:pt>
                <c:pt idx="808">
                  <c:v>-274</c:v>
                </c:pt>
                <c:pt idx="809">
                  <c:v>159</c:v>
                </c:pt>
                <c:pt idx="810">
                  <c:v>10</c:v>
                </c:pt>
                <c:pt idx="811">
                  <c:v>78</c:v>
                </c:pt>
                <c:pt idx="812">
                  <c:v>-128</c:v>
                </c:pt>
                <c:pt idx="813">
                  <c:v>51</c:v>
                </c:pt>
                <c:pt idx="814">
                  <c:v>282</c:v>
                </c:pt>
                <c:pt idx="815">
                  <c:v>-85</c:v>
                </c:pt>
                <c:pt idx="816">
                  <c:v>-148</c:v>
                </c:pt>
                <c:pt idx="817">
                  <c:v>107</c:v>
                </c:pt>
                <c:pt idx="818">
                  <c:v>291</c:v>
                </c:pt>
                <c:pt idx="819">
                  <c:v>16</c:v>
                </c:pt>
                <c:pt idx="820">
                  <c:v>218</c:v>
                </c:pt>
                <c:pt idx="821">
                  <c:v>106</c:v>
                </c:pt>
                <c:pt idx="822">
                  <c:v>173</c:v>
                </c:pt>
                <c:pt idx="823">
                  <c:v>111</c:v>
                </c:pt>
                <c:pt idx="824">
                  <c:v>231</c:v>
                </c:pt>
                <c:pt idx="825">
                  <c:v>350</c:v>
                </c:pt>
                <c:pt idx="826">
                  <c:v>167</c:v>
                </c:pt>
                <c:pt idx="827">
                  <c:v>211</c:v>
                </c:pt>
                <c:pt idx="828">
                  <c:v>14</c:v>
                </c:pt>
                <c:pt idx="829">
                  <c:v>252</c:v>
                </c:pt>
                <c:pt idx="830">
                  <c:v>319</c:v>
                </c:pt>
                <c:pt idx="831">
                  <c:v>174</c:v>
                </c:pt>
                <c:pt idx="832">
                  <c:v>2</c:v>
                </c:pt>
                <c:pt idx="833">
                  <c:v>108</c:v>
                </c:pt>
                <c:pt idx="834">
                  <c:v>-84</c:v>
                </c:pt>
                <c:pt idx="835">
                  <c:v>109</c:v>
                </c:pt>
                <c:pt idx="836">
                  <c:v>262</c:v>
                </c:pt>
                <c:pt idx="837">
                  <c:v>-26</c:v>
                </c:pt>
                <c:pt idx="838">
                  <c:v>169</c:v>
                </c:pt>
                <c:pt idx="839">
                  <c:v>-75</c:v>
                </c:pt>
                <c:pt idx="840">
                  <c:v>231</c:v>
                </c:pt>
                <c:pt idx="841">
                  <c:v>229</c:v>
                </c:pt>
                <c:pt idx="842">
                  <c:v>-165</c:v>
                </c:pt>
                <c:pt idx="843">
                  <c:v>-83</c:v>
                </c:pt>
                <c:pt idx="844">
                  <c:v>-143</c:v>
                </c:pt>
                <c:pt idx="845">
                  <c:v>67</c:v>
                </c:pt>
                <c:pt idx="846">
                  <c:v>191</c:v>
                </c:pt>
                <c:pt idx="847">
                  <c:v>-2</c:v>
                </c:pt>
                <c:pt idx="848">
                  <c:v>-2</c:v>
                </c:pt>
                <c:pt idx="849">
                  <c:v>172</c:v>
                </c:pt>
                <c:pt idx="850">
                  <c:v>114</c:v>
                </c:pt>
                <c:pt idx="851">
                  <c:v>120</c:v>
                </c:pt>
                <c:pt idx="852">
                  <c:v>96</c:v>
                </c:pt>
                <c:pt idx="853">
                  <c:v>-50</c:v>
                </c:pt>
                <c:pt idx="854">
                  <c:v>45</c:v>
                </c:pt>
                <c:pt idx="855">
                  <c:v>-75</c:v>
                </c:pt>
                <c:pt idx="856">
                  <c:v>120</c:v>
                </c:pt>
                <c:pt idx="857">
                  <c:v>78</c:v>
                </c:pt>
                <c:pt idx="858">
                  <c:v>-43</c:v>
                </c:pt>
                <c:pt idx="859">
                  <c:v>51</c:v>
                </c:pt>
                <c:pt idx="860">
                  <c:v>174</c:v>
                </c:pt>
                <c:pt idx="861">
                  <c:v>193</c:v>
                </c:pt>
                <c:pt idx="862">
                  <c:v>262</c:v>
                </c:pt>
                <c:pt idx="863">
                  <c:v>-80</c:v>
                </c:pt>
                <c:pt idx="864">
                  <c:v>15</c:v>
                </c:pt>
                <c:pt idx="865">
                  <c:v>61</c:v>
                </c:pt>
                <c:pt idx="866">
                  <c:v>88</c:v>
                </c:pt>
                <c:pt idx="867">
                  <c:v>255</c:v>
                </c:pt>
                <c:pt idx="868">
                  <c:v>5</c:v>
                </c:pt>
                <c:pt idx="869">
                  <c:v>203</c:v>
                </c:pt>
                <c:pt idx="870">
                  <c:v>166</c:v>
                </c:pt>
                <c:pt idx="871">
                  <c:v>-324</c:v>
                </c:pt>
                <c:pt idx="872">
                  <c:v>-76</c:v>
                </c:pt>
                <c:pt idx="873">
                  <c:v>-247</c:v>
                </c:pt>
                <c:pt idx="874">
                  <c:v>6</c:v>
                </c:pt>
                <c:pt idx="875">
                  <c:v>-189</c:v>
                </c:pt>
                <c:pt idx="876">
                  <c:v>67</c:v>
                </c:pt>
                <c:pt idx="877">
                  <c:v>-287</c:v>
                </c:pt>
                <c:pt idx="878">
                  <c:v>0</c:v>
                </c:pt>
                <c:pt idx="879">
                  <c:v>60</c:v>
                </c:pt>
                <c:pt idx="880">
                  <c:v>8</c:v>
                </c:pt>
                <c:pt idx="881">
                  <c:v>-99</c:v>
                </c:pt>
                <c:pt idx="882">
                  <c:v>51</c:v>
                </c:pt>
                <c:pt idx="883">
                  <c:v>-13</c:v>
                </c:pt>
                <c:pt idx="884">
                  <c:v>-151</c:v>
                </c:pt>
                <c:pt idx="885">
                  <c:v>73</c:v>
                </c:pt>
                <c:pt idx="886">
                  <c:v>8</c:v>
                </c:pt>
                <c:pt idx="887">
                  <c:v>62</c:v>
                </c:pt>
                <c:pt idx="888">
                  <c:v>-105</c:v>
                </c:pt>
                <c:pt idx="889">
                  <c:v>-130</c:v>
                </c:pt>
                <c:pt idx="890">
                  <c:v>-57</c:v>
                </c:pt>
                <c:pt idx="891">
                  <c:v>-205</c:v>
                </c:pt>
                <c:pt idx="892">
                  <c:v>213</c:v>
                </c:pt>
                <c:pt idx="893">
                  <c:v>72</c:v>
                </c:pt>
                <c:pt idx="894">
                  <c:v>25</c:v>
                </c:pt>
                <c:pt idx="895">
                  <c:v>-66</c:v>
                </c:pt>
                <c:pt idx="896">
                  <c:v>329</c:v>
                </c:pt>
                <c:pt idx="897">
                  <c:v>260</c:v>
                </c:pt>
                <c:pt idx="898">
                  <c:v>134</c:v>
                </c:pt>
                <c:pt idx="899">
                  <c:v>117</c:v>
                </c:pt>
                <c:pt idx="900">
                  <c:v>82</c:v>
                </c:pt>
                <c:pt idx="901">
                  <c:v>60</c:v>
                </c:pt>
                <c:pt idx="902">
                  <c:v>298</c:v>
                </c:pt>
                <c:pt idx="903">
                  <c:v>107</c:v>
                </c:pt>
                <c:pt idx="904">
                  <c:v>471</c:v>
                </c:pt>
                <c:pt idx="905">
                  <c:v>141</c:v>
                </c:pt>
                <c:pt idx="906">
                  <c:v>193</c:v>
                </c:pt>
                <c:pt idx="907">
                  <c:v>-37</c:v>
                </c:pt>
                <c:pt idx="908">
                  <c:v>-204</c:v>
                </c:pt>
                <c:pt idx="909">
                  <c:v>199</c:v>
                </c:pt>
                <c:pt idx="910">
                  <c:v>154</c:v>
                </c:pt>
                <c:pt idx="911">
                  <c:v>41</c:v>
                </c:pt>
                <c:pt idx="912">
                  <c:v>-260</c:v>
                </c:pt>
                <c:pt idx="913">
                  <c:v>178</c:v>
                </c:pt>
                <c:pt idx="914">
                  <c:v>451</c:v>
                </c:pt>
                <c:pt idx="915">
                  <c:v>299</c:v>
                </c:pt>
                <c:pt idx="916">
                  <c:v>458</c:v>
                </c:pt>
                <c:pt idx="917">
                  <c:v>283</c:v>
                </c:pt>
                <c:pt idx="918">
                  <c:v>209</c:v>
                </c:pt>
                <c:pt idx="919">
                  <c:v>51</c:v>
                </c:pt>
                <c:pt idx="920">
                  <c:v>367</c:v>
                </c:pt>
                <c:pt idx="921">
                  <c:v>13</c:v>
                </c:pt>
                <c:pt idx="922">
                  <c:v>169</c:v>
                </c:pt>
                <c:pt idx="923">
                  <c:v>454</c:v>
                </c:pt>
                <c:pt idx="924">
                  <c:v>241</c:v>
                </c:pt>
                <c:pt idx="925">
                  <c:v>253</c:v>
                </c:pt>
                <c:pt idx="926">
                  <c:v>-76</c:v>
                </c:pt>
                <c:pt idx="927">
                  <c:v>207</c:v>
                </c:pt>
                <c:pt idx="928">
                  <c:v>464</c:v>
                </c:pt>
                <c:pt idx="929">
                  <c:v>-178</c:v>
                </c:pt>
                <c:pt idx="930">
                  <c:v>10</c:v>
                </c:pt>
                <c:pt idx="931">
                  <c:v>-254</c:v>
                </c:pt>
                <c:pt idx="932">
                  <c:v>83</c:v>
                </c:pt>
                <c:pt idx="933">
                  <c:v>221</c:v>
                </c:pt>
                <c:pt idx="934">
                  <c:v>257</c:v>
                </c:pt>
                <c:pt idx="935">
                  <c:v>241</c:v>
                </c:pt>
                <c:pt idx="936">
                  <c:v>256</c:v>
                </c:pt>
                <c:pt idx="937">
                  <c:v>228</c:v>
                </c:pt>
                <c:pt idx="938">
                  <c:v>183</c:v>
                </c:pt>
                <c:pt idx="939">
                  <c:v>298</c:v>
                </c:pt>
                <c:pt idx="940">
                  <c:v>215</c:v>
                </c:pt>
                <c:pt idx="941">
                  <c:v>39</c:v>
                </c:pt>
                <c:pt idx="942">
                  <c:v>220</c:v>
                </c:pt>
                <c:pt idx="943">
                  <c:v>104</c:v>
                </c:pt>
                <c:pt idx="944">
                  <c:v>66</c:v>
                </c:pt>
                <c:pt idx="945">
                  <c:v>192</c:v>
                </c:pt>
                <c:pt idx="946">
                  <c:v>262</c:v>
                </c:pt>
                <c:pt idx="947">
                  <c:v>177</c:v>
                </c:pt>
                <c:pt idx="948">
                  <c:v>106</c:v>
                </c:pt>
                <c:pt idx="949">
                  <c:v>147</c:v>
                </c:pt>
                <c:pt idx="950">
                  <c:v>118</c:v>
                </c:pt>
                <c:pt idx="951">
                  <c:v>287</c:v>
                </c:pt>
                <c:pt idx="952">
                  <c:v>189</c:v>
                </c:pt>
                <c:pt idx="953">
                  <c:v>132</c:v>
                </c:pt>
                <c:pt idx="954">
                  <c:v>60</c:v>
                </c:pt>
                <c:pt idx="955">
                  <c:v>-40</c:v>
                </c:pt>
                <c:pt idx="956">
                  <c:v>245</c:v>
                </c:pt>
                <c:pt idx="957">
                  <c:v>273</c:v>
                </c:pt>
                <c:pt idx="958">
                  <c:v>153</c:v>
                </c:pt>
                <c:pt idx="959">
                  <c:v>168</c:v>
                </c:pt>
                <c:pt idx="960">
                  <c:v>202</c:v>
                </c:pt>
                <c:pt idx="961">
                  <c:v>67</c:v>
                </c:pt>
                <c:pt idx="962">
                  <c:v>67</c:v>
                </c:pt>
                <c:pt idx="963">
                  <c:v>153</c:v>
                </c:pt>
                <c:pt idx="964">
                  <c:v>272</c:v>
                </c:pt>
                <c:pt idx="965">
                  <c:v>-108</c:v>
                </c:pt>
                <c:pt idx="966">
                  <c:v>152</c:v>
                </c:pt>
                <c:pt idx="967">
                  <c:v>108</c:v>
                </c:pt>
                <c:pt idx="968">
                  <c:v>158</c:v>
                </c:pt>
                <c:pt idx="969">
                  <c:v>51</c:v>
                </c:pt>
                <c:pt idx="970">
                  <c:v>278</c:v>
                </c:pt>
                <c:pt idx="971">
                  <c:v>164</c:v>
                </c:pt>
                <c:pt idx="972">
                  <c:v>182</c:v>
                </c:pt>
                <c:pt idx="973">
                  <c:v>139</c:v>
                </c:pt>
                <c:pt idx="974">
                  <c:v>274</c:v>
                </c:pt>
                <c:pt idx="975">
                  <c:v>224</c:v>
                </c:pt>
                <c:pt idx="976">
                  <c:v>275</c:v>
                </c:pt>
                <c:pt idx="977">
                  <c:v>30</c:v>
                </c:pt>
                <c:pt idx="978">
                  <c:v>125</c:v>
                </c:pt>
                <c:pt idx="979">
                  <c:v>47</c:v>
                </c:pt>
                <c:pt idx="980">
                  <c:v>350</c:v>
                </c:pt>
                <c:pt idx="981">
                  <c:v>267</c:v>
                </c:pt>
                <c:pt idx="982">
                  <c:v>204</c:v>
                </c:pt>
                <c:pt idx="983">
                  <c:v>286</c:v>
                </c:pt>
                <c:pt idx="984">
                  <c:v>183</c:v>
                </c:pt>
                <c:pt idx="985">
                  <c:v>287</c:v>
                </c:pt>
                <c:pt idx="986">
                  <c:v>156</c:v>
                </c:pt>
                <c:pt idx="987">
                  <c:v>84</c:v>
                </c:pt>
                <c:pt idx="988">
                  <c:v>154</c:v>
                </c:pt>
                <c:pt idx="989">
                  <c:v>203</c:v>
                </c:pt>
                <c:pt idx="990">
                  <c:v>223</c:v>
                </c:pt>
                <c:pt idx="991">
                  <c:v>84</c:v>
                </c:pt>
                <c:pt idx="992">
                  <c:v>8</c:v>
                </c:pt>
                <c:pt idx="993">
                  <c:v>-143</c:v>
                </c:pt>
                <c:pt idx="994">
                  <c:v>243</c:v>
                </c:pt>
                <c:pt idx="995">
                  <c:v>410</c:v>
                </c:pt>
                <c:pt idx="996">
                  <c:v>263</c:v>
                </c:pt>
                <c:pt idx="997">
                  <c:v>320</c:v>
                </c:pt>
                <c:pt idx="998">
                  <c:v>263</c:v>
                </c:pt>
                <c:pt idx="999">
                  <c:v>380</c:v>
                </c:pt>
                <c:pt idx="1000">
                  <c:v>307</c:v>
                </c:pt>
                <c:pt idx="1001">
                  <c:v>168</c:v>
                </c:pt>
                <c:pt idx="1002">
                  <c:v>321</c:v>
                </c:pt>
                <c:pt idx="1003">
                  <c:v>16</c:v>
                </c:pt>
                <c:pt idx="1004">
                  <c:v>414</c:v>
                </c:pt>
                <c:pt idx="1005">
                  <c:v>414</c:v>
                </c:pt>
                <c:pt idx="1006">
                  <c:v>456</c:v>
                </c:pt>
                <c:pt idx="1007">
                  <c:v>22</c:v>
                </c:pt>
                <c:pt idx="1008">
                  <c:v>227</c:v>
                </c:pt>
                <c:pt idx="1009">
                  <c:v>260</c:v>
                </c:pt>
                <c:pt idx="1010">
                  <c:v>35</c:v>
                </c:pt>
                <c:pt idx="1011">
                  <c:v>206</c:v>
                </c:pt>
                <c:pt idx="1012">
                  <c:v>244</c:v>
                </c:pt>
                <c:pt idx="1013">
                  <c:v>86</c:v>
                </c:pt>
                <c:pt idx="1014">
                  <c:v>244</c:v>
                </c:pt>
                <c:pt idx="1015">
                  <c:v>124</c:v>
                </c:pt>
                <c:pt idx="1016">
                  <c:v>124</c:v>
                </c:pt>
                <c:pt idx="1017">
                  <c:v>207</c:v>
                </c:pt>
                <c:pt idx="1018">
                  <c:v>77</c:v>
                </c:pt>
                <c:pt idx="1019">
                  <c:v>278</c:v>
                </c:pt>
                <c:pt idx="1020">
                  <c:v>351</c:v>
                </c:pt>
                <c:pt idx="1021">
                  <c:v>253</c:v>
                </c:pt>
                <c:pt idx="1022">
                  <c:v>201</c:v>
                </c:pt>
                <c:pt idx="1023">
                  <c:v>444</c:v>
                </c:pt>
                <c:pt idx="1024">
                  <c:v>209</c:v>
                </c:pt>
                <c:pt idx="1025">
                  <c:v>331</c:v>
                </c:pt>
                <c:pt idx="1026">
                  <c:v>262</c:v>
                </c:pt>
                <c:pt idx="1027">
                  <c:v>114</c:v>
                </c:pt>
                <c:pt idx="1028">
                  <c:v>322</c:v>
                </c:pt>
                <c:pt idx="1029">
                  <c:v>205</c:v>
                </c:pt>
                <c:pt idx="1030">
                  <c:v>127</c:v>
                </c:pt>
                <c:pt idx="1031">
                  <c:v>421</c:v>
                </c:pt>
                <c:pt idx="1032">
                  <c:v>372</c:v>
                </c:pt>
                <c:pt idx="1033">
                  <c:v>55</c:v>
                </c:pt>
                <c:pt idx="1034">
                  <c:v>179</c:v>
                </c:pt>
                <c:pt idx="1035">
                  <c:v>393</c:v>
                </c:pt>
                <c:pt idx="1036">
                  <c:v>359</c:v>
                </c:pt>
                <c:pt idx="1037">
                  <c:v>358</c:v>
                </c:pt>
                <c:pt idx="1038">
                  <c:v>269</c:v>
                </c:pt>
                <c:pt idx="1039">
                  <c:v>-9</c:v>
                </c:pt>
                <c:pt idx="1040">
                  <c:v>398</c:v>
                </c:pt>
                <c:pt idx="1041">
                  <c:v>-110</c:v>
                </c:pt>
                <c:pt idx="1042">
                  <c:v>-23</c:v>
                </c:pt>
                <c:pt idx="1043">
                  <c:v>384</c:v>
                </c:pt>
                <c:pt idx="1044">
                  <c:v>466</c:v>
                </c:pt>
                <c:pt idx="1045">
                  <c:v>-296</c:v>
                </c:pt>
                <c:pt idx="1046">
                  <c:v>119</c:v>
                </c:pt>
                <c:pt idx="1047">
                  <c:v>117</c:v>
                </c:pt>
                <c:pt idx="1048">
                  <c:v>158</c:v>
                </c:pt>
                <c:pt idx="1049">
                  <c:v>-21</c:v>
                </c:pt>
                <c:pt idx="1050">
                  <c:v>288</c:v>
                </c:pt>
                <c:pt idx="1051">
                  <c:v>119</c:v>
                </c:pt>
                <c:pt idx="1052">
                  <c:v>30</c:v>
                </c:pt>
                <c:pt idx="1053">
                  <c:v>-19</c:v>
                </c:pt>
                <c:pt idx="1054">
                  <c:v>223</c:v>
                </c:pt>
                <c:pt idx="1055">
                  <c:v>281</c:v>
                </c:pt>
                <c:pt idx="1056">
                  <c:v>283</c:v>
                </c:pt>
                <c:pt idx="1057">
                  <c:v>217</c:v>
                </c:pt>
                <c:pt idx="1058">
                  <c:v>194</c:v>
                </c:pt>
                <c:pt idx="1059">
                  <c:v>135</c:v>
                </c:pt>
                <c:pt idx="1060">
                  <c:v>146</c:v>
                </c:pt>
                <c:pt idx="1061">
                  <c:v>226</c:v>
                </c:pt>
                <c:pt idx="1062">
                  <c:v>101</c:v>
                </c:pt>
                <c:pt idx="1063">
                  <c:v>419</c:v>
                </c:pt>
                <c:pt idx="1064">
                  <c:v>368</c:v>
                </c:pt>
                <c:pt idx="1065">
                  <c:v>396</c:v>
                </c:pt>
                <c:pt idx="1066">
                  <c:v>115</c:v>
                </c:pt>
                <c:pt idx="1067">
                  <c:v>-7</c:v>
                </c:pt>
                <c:pt idx="1068">
                  <c:v>53</c:v>
                </c:pt>
                <c:pt idx="1069">
                  <c:v>154</c:v>
                </c:pt>
                <c:pt idx="1070">
                  <c:v>287</c:v>
                </c:pt>
                <c:pt idx="1071">
                  <c:v>323</c:v>
                </c:pt>
                <c:pt idx="1072">
                  <c:v>375</c:v>
                </c:pt>
                <c:pt idx="1073">
                  <c:v>335</c:v>
                </c:pt>
                <c:pt idx="1074">
                  <c:v>67</c:v>
                </c:pt>
                <c:pt idx="1075">
                  <c:v>144</c:v>
                </c:pt>
                <c:pt idx="1076">
                  <c:v>73</c:v>
                </c:pt>
                <c:pt idx="1077">
                  <c:v>267</c:v>
                </c:pt>
                <c:pt idx="1078">
                  <c:v>364</c:v>
                </c:pt>
                <c:pt idx="1079">
                  <c:v>231</c:v>
                </c:pt>
                <c:pt idx="1080">
                  <c:v>209</c:v>
                </c:pt>
                <c:pt idx="1081">
                  <c:v>153</c:v>
                </c:pt>
                <c:pt idx="1082">
                  <c:v>344</c:v>
                </c:pt>
                <c:pt idx="1083">
                  <c:v>-154</c:v>
                </c:pt>
                <c:pt idx="1084">
                  <c:v>121</c:v>
                </c:pt>
                <c:pt idx="1085">
                  <c:v>323</c:v>
                </c:pt>
                <c:pt idx="1086">
                  <c:v>25</c:v>
                </c:pt>
                <c:pt idx="1087">
                  <c:v>162</c:v>
                </c:pt>
                <c:pt idx="1088">
                  <c:v>372</c:v>
                </c:pt>
                <c:pt idx="1089">
                  <c:v>355</c:v>
                </c:pt>
                <c:pt idx="1090">
                  <c:v>301</c:v>
                </c:pt>
                <c:pt idx="1091">
                  <c:v>123</c:v>
                </c:pt>
                <c:pt idx="1092">
                  <c:v>179</c:v>
                </c:pt>
                <c:pt idx="1093">
                  <c:v>294</c:v>
                </c:pt>
                <c:pt idx="1094">
                  <c:v>303</c:v>
                </c:pt>
                <c:pt idx="1095">
                  <c:v>81</c:v>
                </c:pt>
                <c:pt idx="1096">
                  <c:v>113</c:v>
                </c:pt>
                <c:pt idx="1097">
                  <c:v>-21</c:v>
                </c:pt>
                <c:pt idx="1098">
                  <c:v>40</c:v>
                </c:pt>
                <c:pt idx="1099">
                  <c:v>238</c:v>
                </c:pt>
                <c:pt idx="1100">
                  <c:v>193</c:v>
                </c:pt>
                <c:pt idx="1101">
                  <c:v>253</c:v>
                </c:pt>
                <c:pt idx="1102">
                  <c:v>78</c:v>
                </c:pt>
                <c:pt idx="1103">
                  <c:v>147</c:v>
                </c:pt>
                <c:pt idx="1104">
                  <c:v>182</c:v>
                </c:pt>
                <c:pt idx="1105">
                  <c:v>259</c:v>
                </c:pt>
                <c:pt idx="1106">
                  <c:v>322</c:v>
                </c:pt>
                <c:pt idx="1107">
                  <c:v>483</c:v>
                </c:pt>
                <c:pt idx="1108">
                  <c:v>180</c:v>
                </c:pt>
                <c:pt idx="1109">
                  <c:v>150</c:v>
                </c:pt>
                <c:pt idx="1110">
                  <c:v>319</c:v>
                </c:pt>
                <c:pt idx="1111">
                  <c:v>191</c:v>
                </c:pt>
                <c:pt idx="1112">
                  <c:v>198</c:v>
                </c:pt>
                <c:pt idx="1113">
                  <c:v>-90</c:v>
                </c:pt>
                <c:pt idx="1114">
                  <c:v>306</c:v>
                </c:pt>
                <c:pt idx="1115">
                  <c:v>281</c:v>
                </c:pt>
                <c:pt idx="1116">
                  <c:v>109</c:v>
                </c:pt>
                <c:pt idx="1117">
                  <c:v>163</c:v>
                </c:pt>
                <c:pt idx="1118">
                  <c:v>289</c:v>
                </c:pt>
                <c:pt idx="1119">
                  <c:v>245</c:v>
                </c:pt>
                <c:pt idx="1120">
                  <c:v>34</c:v>
                </c:pt>
                <c:pt idx="1121">
                  <c:v>320</c:v>
                </c:pt>
                <c:pt idx="1122">
                  <c:v>399</c:v>
                </c:pt>
                <c:pt idx="1123">
                  <c:v>186</c:v>
                </c:pt>
                <c:pt idx="1124">
                  <c:v>58</c:v>
                </c:pt>
                <c:pt idx="1125">
                  <c:v>140</c:v>
                </c:pt>
                <c:pt idx="1126">
                  <c:v>173</c:v>
                </c:pt>
                <c:pt idx="1127">
                  <c:v>201</c:v>
                </c:pt>
                <c:pt idx="1128">
                  <c:v>214</c:v>
                </c:pt>
                <c:pt idx="1129">
                  <c:v>181</c:v>
                </c:pt>
                <c:pt idx="1130">
                  <c:v>337</c:v>
                </c:pt>
                <c:pt idx="1131">
                  <c:v>13</c:v>
                </c:pt>
                <c:pt idx="1132">
                  <c:v>107</c:v>
                </c:pt>
                <c:pt idx="1133">
                  <c:v>324</c:v>
                </c:pt>
                <c:pt idx="1134">
                  <c:v>244</c:v>
                </c:pt>
                <c:pt idx="1135">
                  <c:v>169</c:v>
                </c:pt>
                <c:pt idx="1136">
                  <c:v>65</c:v>
                </c:pt>
                <c:pt idx="1137">
                  <c:v>103</c:v>
                </c:pt>
                <c:pt idx="1138">
                  <c:v>316</c:v>
                </c:pt>
                <c:pt idx="1139">
                  <c:v>330</c:v>
                </c:pt>
                <c:pt idx="1140">
                  <c:v>371</c:v>
                </c:pt>
                <c:pt idx="1141">
                  <c:v>296</c:v>
                </c:pt>
                <c:pt idx="1142">
                  <c:v>333</c:v>
                </c:pt>
                <c:pt idx="1143">
                  <c:v>91</c:v>
                </c:pt>
                <c:pt idx="1144">
                  <c:v>277</c:v>
                </c:pt>
                <c:pt idx="1145">
                  <c:v>94</c:v>
                </c:pt>
                <c:pt idx="1146">
                  <c:v>117</c:v>
                </c:pt>
                <c:pt idx="1147">
                  <c:v>195</c:v>
                </c:pt>
                <c:pt idx="1148">
                  <c:v>331</c:v>
                </c:pt>
                <c:pt idx="1149">
                  <c:v>436</c:v>
                </c:pt>
                <c:pt idx="1150">
                  <c:v>628</c:v>
                </c:pt>
                <c:pt idx="1151">
                  <c:v>131</c:v>
                </c:pt>
                <c:pt idx="1152">
                  <c:v>424</c:v>
                </c:pt>
                <c:pt idx="1153">
                  <c:v>275</c:v>
                </c:pt>
                <c:pt idx="1154">
                  <c:v>452</c:v>
                </c:pt>
                <c:pt idx="1155">
                  <c:v>308</c:v>
                </c:pt>
                <c:pt idx="1156">
                  <c:v>341</c:v>
                </c:pt>
                <c:pt idx="1157">
                  <c:v>283</c:v>
                </c:pt>
                <c:pt idx="1158">
                  <c:v>243</c:v>
                </c:pt>
                <c:pt idx="1159">
                  <c:v>482</c:v>
                </c:pt>
                <c:pt idx="1160">
                  <c:v>272</c:v>
                </c:pt>
                <c:pt idx="1161">
                  <c:v>294</c:v>
                </c:pt>
                <c:pt idx="1162">
                  <c:v>176</c:v>
                </c:pt>
                <c:pt idx="1163">
                  <c:v>237</c:v>
                </c:pt>
                <c:pt idx="1164">
                  <c:v>151</c:v>
                </c:pt>
                <c:pt idx="1165">
                  <c:v>180</c:v>
                </c:pt>
                <c:pt idx="1166">
                  <c:v>32</c:v>
                </c:pt>
                <c:pt idx="1167">
                  <c:v>12</c:v>
                </c:pt>
                <c:pt idx="1168">
                  <c:v>267</c:v>
                </c:pt>
                <c:pt idx="1169">
                  <c:v>273</c:v>
                </c:pt>
                <c:pt idx="1170">
                  <c:v>358</c:v>
                </c:pt>
                <c:pt idx="1171">
                  <c:v>289</c:v>
                </c:pt>
                <c:pt idx="1172">
                  <c:v>142</c:v>
                </c:pt>
                <c:pt idx="1173">
                  <c:v>312</c:v>
                </c:pt>
                <c:pt idx="1174">
                  <c:v>158</c:v>
                </c:pt>
                <c:pt idx="1175">
                  <c:v>237</c:v>
                </c:pt>
                <c:pt idx="1176">
                  <c:v>344</c:v>
                </c:pt>
                <c:pt idx="1177">
                  <c:v>95</c:v>
                </c:pt>
                <c:pt idx="1178">
                  <c:v>293</c:v>
                </c:pt>
                <c:pt idx="1179">
                  <c:v>106</c:v>
                </c:pt>
                <c:pt idx="1180">
                  <c:v>232</c:v>
                </c:pt>
                <c:pt idx="1181">
                  <c:v>359</c:v>
                </c:pt>
                <c:pt idx="1182">
                  <c:v>284</c:v>
                </c:pt>
                <c:pt idx="1183">
                  <c:v>23</c:v>
                </c:pt>
                <c:pt idx="1184">
                  <c:v>-20</c:v>
                </c:pt>
                <c:pt idx="1185">
                  <c:v>346</c:v>
                </c:pt>
                <c:pt idx="1186">
                  <c:v>12</c:v>
                </c:pt>
                <c:pt idx="1187">
                  <c:v>279</c:v>
                </c:pt>
                <c:pt idx="1188">
                  <c:v>75</c:v>
                </c:pt>
                <c:pt idx="1189">
                  <c:v>89</c:v>
                </c:pt>
                <c:pt idx="1190">
                  <c:v>109</c:v>
                </c:pt>
                <c:pt idx="1191">
                  <c:v>-172</c:v>
                </c:pt>
                <c:pt idx="1192">
                  <c:v>140</c:v>
                </c:pt>
                <c:pt idx="1193">
                  <c:v>130</c:v>
                </c:pt>
                <c:pt idx="1194">
                  <c:v>226</c:v>
                </c:pt>
                <c:pt idx="1195">
                  <c:v>279</c:v>
                </c:pt>
                <c:pt idx="1196">
                  <c:v>48</c:v>
                </c:pt>
                <c:pt idx="1197">
                  <c:v>418</c:v>
                </c:pt>
                <c:pt idx="1198">
                  <c:v>67</c:v>
                </c:pt>
                <c:pt idx="1199">
                  <c:v>134</c:v>
                </c:pt>
                <c:pt idx="1200">
                  <c:v>193</c:v>
                </c:pt>
                <c:pt idx="1201">
                  <c:v>123</c:v>
                </c:pt>
                <c:pt idx="1202">
                  <c:v>643</c:v>
                </c:pt>
                <c:pt idx="1203">
                  <c:v>433</c:v>
                </c:pt>
                <c:pt idx="1204">
                  <c:v>-92</c:v>
                </c:pt>
                <c:pt idx="1205">
                  <c:v>-14</c:v>
                </c:pt>
                <c:pt idx="1206">
                  <c:v>502</c:v>
                </c:pt>
                <c:pt idx="1207">
                  <c:v>157</c:v>
                </c:pt>
                <c:pt idx="1208">
                  <c:v>226</c:v>
                </c:pt>
                <c:pt idx="1209">
                  <c:v>124</c:v>
                </c:pt>
                <c:pt idx="1210">
                  <c:v>171</c:v>
                </c:pt>
                <c:pt idx="1211">
                  <c:v>324</c:v>
                </c:pt>
                <c:pt idx="1212">
                  <c:v>-95</c:v>
                </c:pt>
                <c:pt idx="1213">
                  <c:v>-358</c:v>
                </c:pt>
                <c:pt idx="1214">
                  <c:v>-81</c:v>
                </c:pt>
                <c:pt idx="1215">
                  <c:v>133</c:v>
                </c:pt>
                <c:pt idx="1216">
                  <c:v>40</c:v>
                </c:pt>
                <c:pt idx="1217">
                  <c:v>296</c:v>
                </c:pt>
                <c:pt idx="1218">
                  <c:v>76</c:v>
                </c:pt>
                <c:pt idx="1219">
                  <c:v>214</c:v>
                </c:pt>
                <c:pt idx="1220">
                  <c:v>153</c:v>
                </c:pt>
                <c:pt idx="1221">
                  <c:v>98</c:v>
                </c:pt>
                <c:pt idx="1222">
                  <c:v>118</c:v>
                </c:pt>
                <c:pt idx="1223">
                  <c:v>393</c:v>
                </c:pt>
                <c:pt idx="1224">
                  <c:v>242</c:v>
                </c:pt>
                <c:pt idx="1225">
                  <c:v>359</c:v>
                </c:pt>
                <c:pt idx="1226">
                  <c:v>266</c:v>
                </c:pt>
                <c:pt idx="1227">
                  <c:v>272</c:v>
                </c:pt>
                <c:pt idx="1228">
                  <c:v>262</c:v>
                </c:pt>
                <c:pt idx="1229">
                  <c:v>177</c:v>
                </c:pt>
                <c:pt idx="1230">
                  <c:v>153</c:v>
                </c:pt>
                <c:pt idx="1231">
                  <c:v>105</c:v>
                </c:pt>
                <c:pt idx="1232">
                  <c:v>121</c:v>
                </c:pt>
                <c:pt idx="1233">
                  <c:v>141</c:v>
                </c:pt>
                <c:pt idx="1234">
                  <c:v>138</c:v>
                </c:pt>
                <c:pt idx="1235">
                  <c:v>183</c:v>
                </c:pt>
                <c:pt idx="1236">
                  <c:v>236</c:v>
                </c:pt>
                <c:pt idx="1237">
                  <c:v>466</c:v>
                </c:pt>
                <c:pt idx="1238">
                  <c:v>386</c:v>
                </c:pt>
                <c:pt idx="1239">
                  <c:v>142</c:v>
                </c:pt>
                <c:pt idx="1240">
                  <c:v>220</c:v>
                </c:pt>
                <c:pt idx="1241">
                  <c:v>130</c:v>
                </c:pt>
                <c:pt idx="1242">
                  <c:v>257</c:v>
                </c:pt>
                <c:pt idx="1243">
                  <c:v>474</c:v>
                </c:pt>
                <c:pt idx="1244">
                  <c:v>298</c:v>
                </c:pt>
                <c:pt idx="1245">
                  <c:v>318</c:v>
                </c:pt>
                <c:pt idx="1246">
                  <c:v>319</c:v>
                </c:pt>
                <c:pt idx="1247">
                  <c:v>-49</c:v>
                </c:pt>
                <c:pt idx="1248">
                  <c:v>114</c:v>
                </c:pt>
                <c:pt idx="1249">
                  <c:v>-54</c:v>
                </c:pt>
                <c:pt idx="1250">
                  <c:v>32</c:v>
                </c:pt>
                <c:pt idx="1251">
                  <c:v>129</c:v>
                </c:pt>
                <c:pt idx="1252">
                  <c:v>142</c:v>
                </c:pt>
                <c:pt idx="1253">
                  <c:v>293</c:v>
                </c:pt>
                <c:pt idx="1254">
                  <c:v>227</c:v>
                </c:pt>
                <c:pt idx="1255">
                  <c:v>394</c:v>
                </c:pt>
                <c:pt idx="1256">
                  <c:v>78</c:v>
                </c:pt>
                <c:pt idx="1257">
                  <c:v>230</c:v>
                </c:pt>
                <c:pt idx="1258">
                  <c:v>158</c:v>
                </c:pt>
                <c:pt idx="1259">
                  <c:v>217</c:v>
                </c:pt>
                <c:pt idx="1260">
                  <c:v>375</c:v>
                </c:pt>
                <c:pt idx="1261">
                  <c:v>432</c:v>
                </c:pt>
                <c:pt idx="1262">
                  <c:v>172</c:v>
                </c:pt>
                <c:pt idx="1263">
                  <c:v>162</c:v>
                </c:pt>
                <c:pt idx="1264">
                  <c:v>333</c:v>
                </c:pt>
                <c:pt idx="1265">
                  <c:v>338</c:v>
                </c:pt>
                <c:pt idx="1266">
                  <c:v>228</c:v>
                </c:pt>
                <c:pt idx="1267">
                  <c:v>231</c:v>
                </c:pt>
                <c:pt idx="1268">
                  <c:v>377</c:v>
                </c:pt>
                <c:pt idx="1269">
                  <c:v>158</c:v>
                </c:pt>
                <c:pt idx="1270">
                  <c:v>272</c:v>
                </c:pt>
                <c:pt idx="1271">
                  <c:v>264</c:v>
                </c:pt>
                <c:pt idx="1272">
                  <c:v>70</c:v>
                </c:pt>
                <c:pt idx="1273">
                  <c:v>229</c:v>
                </c:pt>
                <c:pt idx="1274">
                  <c:v>44</c:v>
                </c:pt>
                <c:pt idx="1275">
                  <c:v>117</c:v>
                </c:pt>
                <c:pt idx="1276">
                  <c:v>97</c:v>
                </c:pt>
                <c:pt idx="1277">
                  <c:v>0</c:v>
                </c:pt>
                <c:pt idx="1278">
                  <c:v>92</c:v>
                </c:pt>
                <c:pt idx="1279">
                  <c:v>-57</c:v>
                </c:pt>
                <c:pt idx="1280">
                  <c:v>326</c:v>
                </c:pt>
                <c:pt idx="1281">
                  <c:v>457</c:v>
                </c:pt>
                <c:pt idx="1282">
                  <c:v>524</c:v>
                </c:pt>
                <c:pt idx="1283">
                  <c:v>212</c:v>
                </c:pt>
                <c:pt idx="1284">
                  <c:v>208</c:v>
                </c:pt>
                <c:pt idx="1285">
                  <c:v>322</c:v>
                </c:pt>
                <c:pt idx="1286">
                  <c:v>286</c:v>
                </c:pt>
                <c:pt idx="1287">
                  <c:v>250</c:v>
                </c:pt>
                <c:pt idx="1288">
                  <c:v>177</c:v>
                </c:pt>
                <c:pt idx="1289">
                  <c:v>326</c:v>
                </c:pt>
                <c:pt idx="1290">
                  <c:v>136</c:v>
                </c:pt>
                <c:pt idx="1291">
                  <c:v>163</c:v>
                </c:pt>
                <c:pt idx="1292">
                  <c:v>238</c:v>
                </c:pt>
                <c:pt idx="1293">
                  <c:v>236</c:v>
                </c:pt>
                <c:pt idx="1294">
                  <c:v>260</c:v>
                </c:pt>
                <c:pt idx="1295">
                  <c:v>227</c:v>
                </c:pt>
                <c:pt idx="1296">
                  <c:v>184</c:v>
                </c:pt>
                <c:pt idx="1297">
                  <c:v>23</c:v>
                </c:pt>
                <c:pt idx="1298">
                  <c:v>103</c:v>
                </c:pt>
                <c:pt idx="1299">
                  <c:v>114</c:v>
                </c:pt>
                <c:pt idx="1300">
                  <c:v>83</c:v>
                </c:pt>
                <c:pt idx="1301">
                  <c:v>88</c:v>
                </c:pt>
                <c:pt idx="1302">
                  <c:v>159</c:v>
                </c:pt>
                <c:pt idx="1303">
                  <c:v>246</c:v>
                </c:pt>
                <c:pt idx="1304">
                  <c:v>62</c:v>
                </c:pt>
                <c:pt idx="1305">
                  <c:v>206</c:v>
                </c:pt>
                <c:pt idx="1306">
                  <c:v>79</c:v>
                </c:pt>
                <c:pt idx="1307">
                  <c:v>134</c:v>
                </c:pt>
                <c:pt idx="1308">
                  <c:v>169</c:v>
                </c:pt>
                <c:pt idx="1309">
                  <c:v>396</c:v>
                </c:pt>
                <c:pt idx="1310">
                  <c:v>383</c:v>
                </c:pt>
                <c:pt idx="1311">
                  <c:v>174</c:v>
                </c:pt>
                <c:pt idx="1312">
                  <c:v>300</c:v>
                </c:pt>
                <c:pt idx="1313">
                  <c:v>320</c:v>
                </c:pt>
                <c:pt idx="1314">
                  <c:v>424</c:v>
                </c:pt>
                <c:pt idx="1315">
                  <c:v>277</c:v>
                </c:pt>
                <c:pt idx="1316">
                  <c:v>375</c:v>
                </c:pt>
                <c:pt idx="1317">
                  <c:v>267</c:v>
                </c:pt>
                <c:pt idx="1318">
                  <c:v>317</c:v>
                </c:pt>
                <c:pt idx="1319">
                  <c:v>111</c:v>
                </c:pt>
                <c:pt idx="1320">
                  <c:v>90</c:v>
                </c:pt>
                <c:pt idx="1321">
                  <c:v>147</c:v>
                </c:pt>
                <c:pt idx="1322">
                  <c:v>19</c:v>
                </c:pt>
                <c:pt idx="1323">
                  <c:v>221</c:v>
                </c:pt>
                <c:pt idx="1324">
                  <c:v>195</c:v>
                </c:pt>
                <c:pt idx="1325">
                  <c:v>192</c:v>
                </c:pt>
                <c:pt idx="1326">
                  <c:v>402</c:v>
                </c:pt>
                <c:pt idx="1327">
                  <c:v>361</c:v>
                </c:pt>
                <c:pt idx="1328">
                  <c:v>-107</c:v>
                </c:pt>
                <c:pt idx="1329">
                  <c:v>228</c:v>
                </c:pt>
                <c:pt idx="1330">
                  <c:v>384</c:v>
                </c:pt>
                <c:pt idx="1331">
                  <c:v>485</c:v>
                </c:pt>
                <c:pt idx="1332">
                  <c:v>269</c:v>
                </c:pt>
                <c:pt idx="1333">
                  <c:v>330</c:v>
                </c:pt>
                <c:pt idx="1334">
                  <c:v>390</c:v>
                </c:pt>
                <c:pt idx="1335">
                  <c:v>224</c:v>
                </c:pt>
                <c:pt idx="1336">
                  <c:v>187</c:v>
                </c:pt>
                <c:pt idx="1337">
                  <c:v>370</c:v>
                </c:pt>
                <c:pt idx="1338">
                  <c:v>268</c:v>
                </c:pt>
                <c:pt idx="1339">
                  <c:v>385</c:v>
                </c:pt>
                <c:pt idx="1340">
                  <c:v>131</c:v>
                </c:pt>
                <c:pt idx="1341">
                  <c:v>61</c:v>
                </c:pt>
                <c:pt idx="1342">
                  <c:v>143</c:v>
                </c:pt>
                <c:pt idx="1343">
                  <c:v>100</c:v>
                </c:pt>
                <c:pt idx="1344">
                  <c:v>112</c:v>
                </c:pt>
                <c:pt idx="1345">
                  <c:v>325</c:v>
                </c:pt>
                <c:pt idx="1346">
                  <c:v>154</c:v>
                </c:pt>
                <c:pt idx="1347">
                  <c:v>449</c:v>
                </c:pt>
                <c:pt idx="1348">
                  <c:v>291</c:v>
                </c:pt>
                <c:pt idx="1349">
                  <c:v>361</c:v>
                </c:pt>
                <c:pt idx="1350">
                  <c:v>292</c:v>
                </c:pt>
                <c:pt idx="1351">
                  <c:v>173</c:v>
                </c:pt>
                <c:pt idx="1352">
                  <c:v>241</c:v>
                </c:pt>
                <c:pt idx="1353">
                  <c:v>268</c:v>
                </c:pt>
                <c:pt idx="1354">
                  <c:v>273</c:v>
                </c:pt>
                <c:pt idx="1355">
                  <c:v>-197</c:v>
                </c:pt>
                <c:pt idx="1356">
                  <c:v>92</c:v>
                </c:pt>
                <c:pt idx="1357">
                  <c:v>279</c:v>
                </c:pt>
                <c:pt idx="1358">
                  <c:v>0</c:v>
                </c:pt>
                <c:pt idx="1359">
                  <c:v>402</c:v>
                </c:pt>
                <c:pt idx="1360">
                  <c:v>367</c:v>
                </c:pt>
                <c:pt idx="1361">
                  <c:v>376</c:v>
                </c:pt>
                <c:pt idx="1362">
                  <c:v>290</c:v>
                </c:pt>
                <c:pt idx="1363">
                  <c:v>432</c:v>
                </c:pt>
                <c:pt idx="1364">
                  <c:v>299</c:v>
                </c:pt>
                <c:pt idx="1365">
                  <c:v>339</c:v>
                </c:pt>
                <c:pt idx="1366">
                  <c:v>180</c:v>
                </c:pt>
                <c:pt idx="1367">
                  <c:v>76</c:v>
                </c:pt>
                <c:pt idx="1368">
                  <c:v>260</c:v>
                </c:pt>
                <c:pt idx="1369">
                  <c:v>212</c:v>
                </c:pt>
                <c:pt idx="1370">
                  <c:v>250</c:v>
                </c:pt>
                <c:pt idx="1371">
                  <c:v>233</c:v>
                </c:pt>
                <c:pt idx="1372">
                  <c:v>171</c:v>
                </c:pt>
                <c:pt idx="1373">
                  <c:v>291</c:v>
                </c:pt>
                <c:pt idx="1374">
                  <c:v>373</c:v>
                </c:pt>
                <c:pt idx="1375">
                  <c:v>207</c:v>
                </c:pt>
                <c:pt idx="1376">
                  <c:v>169</c:v>
                </c:pt>
                <c:pt idx="1377">
                  <c:v>-36</c:v>
                </c:pt>
                <c:pt idx="1378">
                  <c:v>67</c:v>
                </c:pt>
                <c:pt idx="1379">
                  <c:v>287</c:v>
                </c:pt>
                <c:pt idx="1380">
                  <c:v>245</c:v>
                </c:pt>
                <c:pt idx="1381">
                  <c:v>307</c:v>
                </c:pt>
                <c:pt idx="1382">
                  <c:v>139</c:v>
                </c:pt>
                <c:pt idx="1383">
                  <c:v>447</c:v>
                </c:pt>
                <c:pt idx="1384">
                  <c:v>306</c:v>
                </c:pt>
                <c:pt idx="1385">
                  <c:v>144</c:v>
                </c:pt>
                <c:pt idx="1386">
                  <c:v>399</c:v>
                </c:pt>
                <c:pt idx="1387">
                  <c:v>326</c:v>
                </c:pt>
                <c:pt idx="1388">
                  <c:v>312</c:v>
                </c:pt>
                <c:pt idx="1389">
                  <c:v>208</c:v>
                </c:pt>
                <c:pt idx="1390">
                  <c:v>322</c:v>
                </c:pt>
                <c:pt idx="1391">
                  <c:v>330</c:v>
                </c:pt>
                <c:pt idx="1392">
                  <c:v>426</c:v>
                </c:pt>
                <c:pt idx="1393">
                  <c:v>247</c:v>
                </c:pt>
                <c:pt idx="1394">
                  <c:v>184</c:v>
                </c:pt>
                <c:pt idx="1395">
                  <c:v>82</c:v>
                </c:pt>
                <c:pt idx="1396">
                  <c:v>279</c:v>
                </c:pt>
                <c:pt idx="1397">
                  <c:v>265</c:v>
                </c:pt>
                <c:pt idx="1398">
                  <c:v>232</c:v>
                </c:pt>
                <c:pt idx="1399">
                  <c:v>494</c:v>
                </c:pt>
                <c:pt idx="1400">
                  <c:v>347</c:v>
                </c:pt>
                <c:pt idx="1401">
                  <c:v>397</c:v>
                </c:pt>
                <c:pt idx="1402">
                  <c:v>213</c:v>
                </c:pt>
                <c:pt idx="1403">
                  <c:v>181</c:v>
                </c:pt>
                <c:pt idx="1404">
                  <c:v>121</c:v>
                </c:pt>
                <c:pt idx="1405">
                  <c:v>324</c:v>
                </c:pt>
                <c:pt idx="1406">
                  <c:v>108</c:v>
                </c:pt>
                <c:pt idx="1407">
                  <c:v>31</c:v>
                </c:pt>
                <c:pt idx="1408">
                  <c:v>72</c:v>
                </c:pt>
                <c:pt idx="1409">
                  <c:v>155</c:v>
                </c:pt>
                <c:pt idx="1410">
                  <c:v>357</c:v>
                </c:pt>
                <c:pt idx="1411">
                  <c:v>171</c:v>
                </c:pt>
                <c:pt idx="1412">
                  <c:v>126</c:v>
                </c:pt>
                <c:pt idx="1413">
                  <c:v>334</c:v>
                </c:pt>
                <c:pt idx="1414">
                  <c:v>483</c:v>
                </c:pt>
                <c:pt idx="1415">
                  <c:v>187</c:v>
                </c:pt>
                <c:pt idx="1416">
                  <c:v>337</c:v>
                </c:pt>
                <c:pt idx="1417">
                  <c:v>182</c:v>
                </c:pt>
                <c:pt idx="1418">
                  <c:v>381</c:v>
                </c:pt>
                <c:pt idx="1419">
                  <c:v>344</c:v>
                </c:pt>
                <c:pt idx="1420">
                  <c:v>173</c:v>
                </c:pt>
                <c:pt idx="1421">
                  <c:v>363</c:v>
                </c:pt>
                <c:pt idx="1422">
                  <c:v>9</c:v>
                </c:pt>
                <c:pt idx="1423">
                  <c:v>6</c:v>
                </c:pt>
                <c:pt idx="1424">
                  <c:v>-18</c:v>
                </c:pt>
                <c:pt idx="1425">
                  <c:v>-88</c:v>
                </c:pt>
                <c:pt idx="1426">
                  <c:v>111</c:v>
                </c:pt>
                <c:pt idx="1427">
                  <c:v>-65</c:v>
                </c:pt>
                <c:pt idx="1428">
                  <c:v>-72</c:v>
                </c:pt>
                <c:pt idx="1429">
                  <c:v>205</c:v>
                </c:pt>
                <c:pt idx="1430">
                  <c:v>77</c:v>
                </c:pt>
                <c:pt idx="1431">
                  <c:v>340</c:v>
                </c:pt>
                <c:pt idx="1432">
                  <c:v>178</c:v>
                </c:pt>
                <c:pt idx="1433">
                  <c:v>239</c:v>
                </c:pt>
                <c:pt idx="1434">
                  <c:v>302</c:v>
                </c:pt>
                <c:pt idx="1435">
                  <c:v>154</c:v>
                </c:pt>
                <c:pt idx="1436">
                  <c:v>256</c:v>
                </c:pt>
                <c:pt idx="1437">
                  <c:v>292</c:v>
                </c:pt>
                <c:pt idx="1438">
                  <c:v>331</c:v>
                </c:pt>
                <c:pt idx="1439">
                  <c:v>153</c:v>
                </c:pt>
                <c:pt idx="1440">
                  <c:v>163</c:v>
                </c:pt>
                <c:pt idx="1441">
                  <c:v>436</c:v>
                </c:pt>
                <c:pt idx="1442">
                  <c:v>406</c:v>
                </c:pt>
                <c:pt idx="1443">
                  <c:v>250</c:v>
                </c:pt>
                <c:pt idx="1444">
                  <c:v>175</c:v>
                </c:pt>
                <c:pt idx="1445">
                  <c:v>98</c:v>
                </c:pt>
                <c:pt idx="1446">
                  <c:v>462</c:v>
                </c:pt>
                <c:pt idx="1447">
                  <c:v>430</c:v>
                </c:pt>
                <c:pt idx="1448">
                  <c:v>296</c:v>
                </c:pt>
                <c:pt idx="1449">
                  <c:v>337</c:v>
                </c:pt>
                <c:pt idx="1450">
                  <c:v>114</c:v>
                </c:pt>
                <c:pt idx="1451">
                  <c:v>175</c:v>
                </c:pt>
                <c:pt idx="1452">
                  <c:v>286</c:v>
                </c:pt>
                <c:pt idx="1453">
                  <c:v>132</c:v>
                </c:pt>
                <c:pt idx="1454">
                  <c:v>241</c:v>
                </c:pt>
                <c:pt idx="1455">
                  <c:v>107</c:v>
                </c:pt>
                <c:pt idx="1456">
                  <c:v>139</c:v>
                </c:pt>
                <c:pt idx="1457">
                  <c:v>-100</c:v>
                </c:pt>
                <c:pt idx="1458">
                  <c:v>140</c:v>
                </c:pt>
                <c:pt idx="1459">
                  <c:v>172</c:v>
                </c:pt>
                <c:pt idx="1460">
                  <c:v>371</c:v>
                </c:pt>
                <c:pt idx="1461">
                  <c:v>154</c:v>
                </c:pt>
                <c:pt idx="1462">
                  <c:v>336</c:v>
                </c:pt>
                <c:pt idx="1463">
                  <c:v>336</c:v>
                </c:pt>
                <c:pt idx="1464">
                  <c:v>510</c:v>
                </c:pt>
                <c:pt idx="1465">
                  <c:v>106</c:v>
                </c:pt>
                <c:pt idx="1466">
                  <c:v>-1</c:v>
                </c:pt>
                <c:pt idx="1467">
                  <c:v>281</c:v>
                </c:pt>
                <c:pt idx="1468">
                  <c:v>278</c:v>
                </c:pt>
                <c:pt idx="1469">
                  <c:v>400</c:v>
                </c:pt>
                <c:pt idx="1470">
                  <c:v>384</c:v>
                </c:pt>
                <c:pt idx="1471">
                  <c:v>389</c:v>
                </c:pt>
                <c:pt idx="1472">
                  <c:v>283</c:v>
                </c:pt>
                <c:pt idx="1473">
                  <c:v>419</c:v>
                </c:pt>
                <c:pt idx="1474">
                  <c:v>268</c:v>
                </c:pt>
                <c:pt idx="1475">
                  <c:v>310</c:v>
                </c:pt>
                <c:pt idx="1476">
                  <c:v>403</c:v>
                </c:pt>
                <c:pt idx="1477">
                  <c:v>375</c:v>
                </c:pt>
                <c:pt idx="1478">
                  <c:v>389</c:v>
                </c:pt>
                <c:pt idx="1479">
                  <c:v>462</c:v>
                </c:pt>
                <c:pt idx="1480">
                  <c:v>375</c:v>
                </c:pt>
                <c:pt idx="1481">
                  <c:v>374</c:v>
                </c:pt>
                <c:pt idx="1482">
                  <c:v>69</c:v>
                </c:pt>
                <c:pt idx="1483">
                  <c:v>503</c:v>
                </c:pt>
                <c:pt idx="1484">
                  <c:v>196</c:v>
                </c:pt>
                <c:pt idx="1485">
                  <c:v>163</c:v>
                </c:pt>
                <c:pt idx="1486">
                  <c:v>257</c:v>
                </c:pt>
                <c:pt idx="1487">
                  <c:v>247</c:v>
                </c:pt>
                <c:pt idx="1488">
                  <c:v>284</c:v>
                </c:pt>
                <c:pt idx="1489">
                  <c:v>246</c:v>
                </c:pt>
                <c:pt idx="1490">
                  <c:v>181</c:v>
                </c:pt>
                <c:pt idx="1491">
                  <c:v>317</c:v>
                </c:pt>
                <c:pt idx="1492">
                  <c:v>283</c:v>
                </c:pt>
                <c:pt idx="1493">
                  <c:v>477</c:v>
                </c:pt>
                <c:pt idx="1494">
                  <c:v>188</c:v>
                </c:pt>
                <c:pt idx="1495">
                  <c:v>181</c:v>
                </c:pt>
                <c:pt idx="1496">
                  <c:v>79</c:v>
                </c:pt>
                <c:pt idx="1497">
                  <c:v>451</c:v>
                </c:pt>
                <c:pt idx="1498">
                  <c:v>207</c:v>
                </c:pt>
                <c:pt idx="1499">
                  <c:v>475</c:v>
                </c:pt>
                <c:pt idx="1500">
                  <c:v>141</c:v>
                </c:pt>
                <c:pt idx="1501">
                  <c:v>252</c:v>
                </c:pt>
                <c:pt idx="1502">
                  <c:v>-23</c:v>
                </c:pt>
                <c:pt idx="1503">
                  <c:v>306</c:v>
                </c:pt>
                <c:pt idx="1504">
                  <c:v>303</c:v>
                </c:pt>
                <c:pt idx="1505">
                  <c:v>183</c:v>
                </c:pt>
                <c:pt idx="1506">
                  <c:v>136</c:v>
                </c:pt>
                <c:pt idx="1507">
                  <c:v>113</c:v>
                </c:pt>
                <c:pt idx="1508">
                  <c:v>216</c:v>
                </c:pt>
                <c:pt idx="1509">
                  <c:v>206</c:v>
                </c:pt>
                <c:pt idx="1510">
                  <c:v>217</c:v>
                </c:pt>
                <c:pt idx="1511">
                  <c:v>328</c:v>
                </c:pt>
                <c:pt idx="1512">
                  <c:v>172</c:v>
                </c:pt>
                <c:pt idx="1513">
                  <c:v>454</c:v>
                </c:pt>
                <c:pt idx="1514">
                  <c:v>223</c:v>
                </c:pt>
                <c:pt idx="1515">
                  <c:v>322</c:v>
                </c:pt>
                <c:pt idx="1516">
                  <c:v>273</c:v>
                </c:pt>
                <c:pt idx="1517">
                  <c:v>332</c:v>
                </c:pt>
                <c:pt idx="1518">
                  <c:v>184</c:v>
                </c:pt>
                <c:pt idx="1519">
                  <c:v>290</c:v>
                </c:pt>
                <c:pt idx="1520">
                  <c:v>-47</c:v>
                </c:pt>
                <c:pt idx="1521">
                  <c:v>326</c:v>
                </c:pt>
                <c:pt idx="1522">
                  <c:v>53</c:v>
                </c:pt>
                <c:pt idx="1523">
                  <c:v>342</c:v>
                </c:pt>
                <c:pt idx="1524">
                  <c:v>92</c:v>
                </c:pt>
                <c:pt idx="1525">
                  <c:v>65</c:v>
                </c:pt>
                <c:pt idx="1526">
                  <c:v>150</c:v>
                </c:pt>
                <c:pt idx="1527">
                  <c:v>-33</c:v>
                </c:pt>
                <c:pt idx="1528">
                  <c:v>68</c:v>
                </c:pt>
                <c:pt idx="1529">
                  <c:v>296</c:v>
                </c:pt>
                <c:pt idx="1530">
                  <c:v>165</c:v>
                </c:pt>
                <c:pt idx="1531">
                  <c:v>239</c:v>
                </c:pt>
                <c:pt idx="1532">
                  <c:v>337</c:v>
                </c:pt>
                <c:pt idx="1533">
                  <c:v>113</c:v>
                </c:pt>
                <c:pt idx="1534">
                  <c:v>128</c:v>
                </c:pt>
                <c:pt idx="1535">
                  <c:v>231</c:v>
                </c:pt>
                <c:pt idx="1536">
                  <c:v>157</c:v>
                </c:pt>
                <c:pt idx="1537">
                  <c:v>139</c:v>
                </c:pt>
                <c:pt idx="1538">
                  <c:v>69</c:v>
                </c:pt>
                <c:pt idx="1539">
                  <c:v>127</c:v>
                </c:pt>
                <c:pt idx="1540">
                  <c:v>215</c:v>
                </c:pt>
                <c:pt idx="1541">
                  <c:v>303</c:v>
                </c:pt>
                <c:pt idx="1542">
                  <c:v>363</c:v>
                </c:pt>
                <c:pt idx="1543">
                  <c:v>267</c:v>
                </c:pt>
                <c:pt idx="1544">
                  <c:v>325</c:v>
                </c:pt>
                <c:pt idx="1545">
                  <c:v>183</c:v>
                </c:pt>
                <c:pt idx="1546">
                  <c:v>392</c:v>
                </c:pt>
                <c:pt idx="1547">
                  <c:v>328</c:v>
                </c:pt>
                <c:pt idx="1548">
                  <c:v>192</c:v>
                </c:pt>
                <c:pt idx="1549">
                  <c:v>178</c:v>
                </c:pt>
                <c:pt idx="1550">
                  <c:v>288</c:v>
                </c:pt>
                <c:pt idx="1551">
                  <c:v>-23</c:v>
                </c:pt>
                <c:pt idx="1552">
                  <c:v>258</c:v>
                </c:pt>
                <c:pt idx="1553">
                  <c:v>262</c:v>
                </c:pt>
                <c:pt idx="1554">
                  <c:v>358</c:v>
                </c:pt>
                <c:pt idx="1555">
                  <c:v>187</c:v>
                </c:pt>
                <c:pt idx="1556">
                  <c:v>239</c:v>
                </c:pt>
                <c:pt idx="1557">
                  <c:v>5</c:v>
                </c:pt>
                <c:pt idx="1558">
                  <c:v>138</c:v>
                </c:pt>
                <c:pt idx="1559">
                  <c:v>-87</c:v>
                </c:pt>
                <c:pt idx="1560">
                  <c:v>201</c:v>
                </c:pt>
                <c:pt idx="1561">
                  <c:v>314</c:v>
                </c:pt>
                <c:pt idx="1562">
                  <c:v>144</c:v>
                </c:pt>
                <c:pt idx="1563">
                  <c:v>-136</c:v>
                </c:pt>
                <c:pt idx="1564">
                  <c:v>-63</c:v>
                </c:pt>
                <c:pt idx="1565">
                  <c:v>-38</c:v>
                </c:pt>
                <c:pt idx="1566">
                  <c:v>-238</c:v>
                </c:pt>
                <c:pt idx="1567">
                  <c:v>249</c:v>
                </c:pt>
                <c:pt idx="1568">
                  <c:v>318</c:v>
                </c:pt>
                <c:pt idx="1569">
                  <c:v>452</c:v>
                </c:pt>
                <c:pt idx="1570">
                  <c:v>291</c:v>
                </c:pt>
                <c:pt idx="1571">
                  <c:v>489</c:v>
                </c:pt>
                <c:pt idx="1572">
                  <c:v>341</c:v>
                </c:pt>
                <c:pt idx="1573">
                  <c:v>228</c:v>
                </c:pt>
                <c:pt idx="1574">
                  <c:v>456</c:v>
                </c:pt>
                <c:pt idx="1575">
                  <c:v>189</c:v>
                </c:pt>
                <c:pt idx="1576">
                  <c:v>281</c:v>
                </c:pt>
                <c:pt idx="1577">
                  <c:v>-1</c:v>
                </c:pt>
                <c:pt idx="1578">
                  <c:v>379</c:v>
                </c:pt>
                <c:pt idx="1579">
                  <c:v>218</c:v>
                </c:pt>
                <c:pt idx="1580">
                  <c:v>116</c:v>
                </c:pt>
                <c:pt idx="1581">
                  <c:v>241</c:v>
                </c:pt>
                <c:pt idx="1582">
                  <c:v>232</c:v>
                </c:pt>
                <c:pt idx="1583">
                  <c:v>5</c:v>
                </c:pt>
                <c:pt idx="1584">
                  <c:v>142</c:v>
                </c:pt>
                <c:pt idx="1585">
                  <c:v>-47</c:v>
                </c:pt>
                <c:pt idx="1586">
                  <c:v>73</c:v>
                </c:pt>
                <c:pt idx="1587">
                  <c:v>230</c:v>
                </c:pt>
                <c:pt idx="1588">
                  <c:v>210</c:v>
                </c:pt>
                <c:pt idx="1589">
                  <c:v>214</c:v>
                </c:pt>
                <c:pt idx="1590">
                  <c:v>206</c:v>
                </c:pt>
                <c:pt idx="1591">
                  <c:v>145</c:v>
                </c:pt>
                <c:pt idx="1592">
                  <c:v>104</c:v>
                </c:pt>
                <c:pt idx="1593">
                  <c:v>321</c:v>
                </c:pt>
                <c:pt idx="1594">
                  <c:v>241</c:v>
                </c:pt>
                <c:pt idx="1595">
                  <c:v>129</c:v>
                </c:pt>
                <c:pt idx="1596">
                  <c:v>312</c:v>
                </c:pt>
                <c:pt idx="1597">
                  <c:v>333</c:v>
                </c:pt>
                <c:pt idx="1598">
                  <c:v>220</c:v>
                </c:pt>
                <c:pt idx="1599">
                  <c:v>253</c:v>
                </c:pt>
                <c:pt idx="1600">
                  <c:v>27</c:v>
                </c:pt>
                <c:pt idx="1601">
                  <c:v>300</c:v>
                </c:pt>
                <c:pt idx="1602">
                  <c:v>374</c:v>
                </c:pt>
                <c:pt idx="1603">
                  <c:v>427</c:v>
                </c:pt>
                <c:pt idx="1604">
                  <c:v>226</c:v>
                </c:pt>
                <c:pt idx="1605">
                  <c:v>124</c:v>
                </c:pt>
                <c:pt idx="1606">
                  <c:v>220</c:v>
                </c:pt>
                <c:pt idx="1607">
                  <c:v>295</c:v>
                </c:pt>
                <c:pt idx="1608">
                  <c:v>236</c:v>
                </c:pt>
                <c:pt idx="1609">
                  <c:v>207</c:v>
                </c:pt>
                <c:pt idx="1610">
                  <c:v>219</c:v>
                </c:pt>
                <c:pt idx="1611">
                  <c:v>210</c:v>
                </c:pt>
                <c:pt idx="1612">
                  <c:v>159</c:v>
                </c:pt>
                <c:pt idx="1613">
                  <c:v>169</c:v>
                </c:pt>
                <c:pt idx="1614">
                  <c:v>102</c:v>
                </c:pt>
                <c:pt idx="1615">
                  <c:v>197</c:v>
                </c:pt>
                <c:pt idx="1616">
                  <c:v>516</c:v>
                </c:pt>
                <c:pt idx="1617">
                  <c:v>60</c:v>
                </c:pt>
                <c:pt idx="1618">
                  <c:v>0</c:v>
                </c:pt>
                <c:pt idx="1619">
                  <c:v>166</c:v>
                </c:pt>
                <c:pt idx="1620">
                  <c:v>-195</c:v>
                </c:pt>
                <c:pt idx="1621">
                  <c:v>151</c:v>
                </c:pt>
                <c:pt idx="1622">
                  <c:v>199</c:v>
                </c:pt>
                <c:pt idx="1623">
                  <c:v>573</c:v>
                </c:pt>
                <c:pt idx="1624">
                  <c:v>255</c:v>
                </c:pt>
                <c:pt idx="1625">
                  <c:v>34</c:v>
                </c:pt>
                <c:pt idx="1626">
                  <c:v>348</c:v>
                </c:pt>
                <c:pt idx="1627">
                  <c:v>275</c:v>
                </c:pt>
                <c:pt idx="1628">
                  <c:v>74</c:v>
                </c:pt>
                <c:pt idx="1629">
                  <c:v>94</c:v>
                </c:pt>
                <c:pt idx="1630">
                  <c:v>317</c:v>
                </c:pt>
                <c:pt idx="1631">
                  <c:v>252</c:v>
                </c:pt>
                <c:pt idx="1632">
                  <c:v>129</c:v>
                </c:pt>
                <c:pt idx="1633">
                  <c:v>102</c:v>
                </c:pt>
                <c:pt idx="1634">
                  <c:v>8</c:v>
                </c:pt>
                <c:pt idx="1635">
                  <c:v>-1</c:v>
                </c:pt>
                <c:pt idx="1636">
                  <c:v>13</c:v>
                </c:pt>
                <c:pt idx="1637">
                  <c:v>303</c:v>
                </c:pt>
                <c:pt idx="1638">
                  <c:v>116</c:v>
                </c:pt>
                <c:pt idx="1639">
                  <c:v>462</c:v>
                </c:pt>
                <c:pt idx="1640">
                  <c:v>329</c:v>
                </c:pt>
                <c:pt idx="1641">
                  <c:v>-114</c:v>
                </c:pt>
                <c:pt idx="1642">
                  <c:v>274</c:v>
                </c:pt>
                <c:pt idx="1643">
                  <c:v>77</c:v>
                </c:pt>
                <c:pt idx="1644">
                  <c:v>275</c:v>
                </c:pt>
                <c:pt idx="1645">
                  <c:v>155</c:v>
                </c:pt>
                <c:pt idx="1646">
                  <c:v>-15</c:v>
                </c:pt>
                <c:pt idx="1647">
                  <c:v>28</c:v>
                </c:pt>
                <c:pt idx="1648">
                  <c:v>298</c:v>
                </c:pt>
                <c:pt idx="1649">
                  <c:v>362</c:v>
                </c:pt>
                <c:pt idx="1650">
                  <c:v>72</c:v>
                </c:pt>
                <c:pt idx="1651">
                  <c:v>494</c:v>
                </c:pt>
                <c:pt idx="1652">
                  <c:v>242</c:v>
                </c:pt>
                <c:pt idx="1653">
                  <c:v>193</c:v>
                </c:pt>
                <c:pt idx="1654">
                  <c:v>101</c:v>
                </c:pt>
                <c:pt idx="1655">
                  <c:v>344</c:v>
                </c:pt>
                <c:pt idx="1656">
                  <c:v>265</c:v>
                </c:pt>
                <c:pt idx="1657">
                  <c:v>105</c:v>
                </c:pt>
                <c:pt idx="1658">
                  <c:v>119</c:v>
                </c:pt>
                <c:pt idx="1659">
                  <c:v>162</c:v>
                </c:pt>
                <c:pt idx="1660">
                  <c:v>162</c:v>
                </c:pt>
                <c:pt idx="1661">
                  <c:v>523</c:v>
                </c:pt>
                <c:pt idx="1662">
                  <c:v>120</c:v>
                </c:pt>
                <c:pt idx="1663">
                  <c:v>154</c:v>
                </c:pt>
                <c:pt idx="1664">
                  <c:v>254</c:v>
                </c:pt>
                <c:pt idx="1665">
                  <c:v>224</c:v>
                </c:pt>
                <c:pt idx="1666">
                  <c:v>352</c:v>
                </c:pt>
                <c:pt idx="1667">
                  <c:v>410</c:v>
                </c:pt>
                <c:pt idx="1668">
                  <c:v>285</c:v>
                </c:pt>
                <c:pt idx="1669">
                  <c:v>590</c:v>
                </c:pt>
                <c:pt idx="1670">
                  <c:v>187</c:v>
                </c:pt>
                <c:pt idx="1671">
                  <c:v>-9</c:v>
                </c:pt>
                <c:pt idx="1672">
                  <c:v>147</c:v>
                </c:pt>
                <c:pt idx="1673">
                  <c:v>-13</c:v>
                </c:pt>
                <c:pt idx="1674">
                  <c:v>192</c:v>
                </c:pt>
                <c:pt idx="1675">
                  <c:v>173</c:v>
                </c:pt>
                <c:pt idx="1676">
                  <c:v>277</c:v>
                </c:pt>
                <c:pt idx="1677">
                  <c:v>156</c:v>
                </c:pt>
                <c:pt idx="1678">
                  <c:v>204</c:v>
                </c:pt>
                <c:pt idx="1679">
                  <c:v>279</c:v>
                </c:pt>
                <c:pt idx="1680">
                  <c:v>373</c:v>
                </c:pt>
                <c:pt idx="1681">
                  <c:v>212</c:v>
                </c:pt>
                <c:pt idx="1682">
                  <c:v>289</c:v>
                </c:pt>
                <c:pt idx="1683">
                  <c:v>330</c:v>
                </c:pt>
                <c:pt idx="1684">
                  <c:v>309</c:v>
                </c:pt>
                <c:pt idx="1685">
                  <c:v>151</c:v>
                </c:pt>
                <c:pt idx="1686">
                  <c:v>269</c:v>
                </c:pt>
                <c:pt idx="1687">
                  <c:v>400</c:v>
                </c:pt>
                <c:pt idx="1688">
                  <c:v>450</c:v>
                </c:pt>
                <c:pt idx="1689">
                  <c:v>252</c:v>
                </c:pt>
                <c:pt idx="1690">
                  <c:v>460</c:v>
                </c:pt>
                <c:pt idx="1691">
                  <c:v>184</c:v>
                </c:pt>
                <c:pt idx="1692">
                  <c:v>269</c:v>
                </c:pt>
                <c:pt idx="1693">
                  <c:v>227</c:v>
                </c:pt>
                <c:pt idx="1694">
                  <c:v>117</c:v>
                </c:pt>
                <c:pt idx="1695">
                  <c:v>74</c:v>
                </c:pt>
                <c:pt idx="1696">
                  <c:v>16</c:v>
                </c:pt>
                <c:pt idx="1697">
                  <c:v>30</c:v>
                </c:pt>
                <c:pt idx="1698">
                  <c:v>384</c:v>
                </c:pt>
                <c:pt idx="1699">
                  <c:v>139</c:v>
                </c:pt>
                <c:pt idx="1700">
                  <c:v>40</c:v>
                </c:pt>
                <c:pt idx="1701">
                  <c:v>347</c:v>
                </c:pt>
                <c:pt idx="1702">
                  <c:v>364</c:v>
                </c:pt>
                <c:pt idx="1703">
                  <c:v>134</c:v>
                </c:pt>
                <c:pt idx="1704">
                  <c:v>142</c:v>
                </c:pt>
                <c:pt idx="1705">
                  <c:v>197</c:v>
                </c:pt>
                <c:pt idx="1706">
                  <c:v>356</c:v>
                </c:pt>
                <c:pt idx="1707">
                  <c:v>369</c:v>
                </c:pt>
                <c:pt idx="1708">
                  <c:v>122</c:v>
                </c:pt>
                <c:pt idx="1709">
                  <c:v>278</c:v>
                </c:pt>
                <c:pt idx="1710">
                  <c:v>417</c:v>
                </c:pt>
                <c:pt idx="1711">
                  <c:v>490</c:v>
                </c:pt>
                <c:pt idx="1712">
                  <c:v>326</c:v>
                </c:pt>
                <c:pt idx="1713">
                  <c:v>199</c:v>
                </c:pt>
                <c:pt idx="1714">
                  <c:v>197</c:v>
                </c:pt>
                <c:pt idx="1715">
                  <c:v>302</c:v>
                </c:pt>
                <c:pt idx="1716">
                  <c:v>109</c:v>
                </c:pt>
                <c:pt idx="1717">
                  <c:v>192</c:v>
                </c:pt>
                <c:pt idx="1718">
                  <c:v>250</c:v>
                </c:pt>
                <c:pt idx="1719">
                  <c:v>313</c:v>
                </c:pt>
                <c:pt idx="1720">
                  <c:v>199</c:v>
                </c:pt>
                <c:pt idx="1721">
                  <c:v>208</c:v>
                </c:pt>
                <c:pt idx="1722">
                  <c:v>219</c:v>
                </c:pt>
                <c:pt idx="1723">
                  <c:v>282</c:v>
                </c:pt>
                <c:pt idx="1724">
                  <c:v>186</c:v>
                </c:pt>
                <c:pt idx="1725">
                  <c:v>169</c:v>
                </c:pt>
                <c:pt idx="1726">
                  <c:v>0</c:v>
                </c:pt>
                <c:pt idx="1727">
                  <c:v>24</c:v>
                </c:pt>
                <c:pt idx="1728">
                  <c:v>-90</c:v>
                </c:pt>
                <c:pt idx="1729">
                  <c:v>153</c:v>
                </c:pt>
                <c:pt idx="1730">
                  <c:v>91</c:v>
                </c:pt>
                <c:pt idx="1731">
                  <c:v>254</c:v>
                </c:pt>
                <c:pt idx="1732">
                  <c:v>126</c:v>
                </c:pt>
                <c:pt idx="1733">
                  <c:v>61</c:v>
                </c:pt>
                <c:pt idx="1734">
                  <c:v>367</c:v>
                </c:pt>
                <c:pt idx="1735">
                  <c:v>212</c:v>
                </c:pt>
                <c:pt idx="1736">
                  <c:v>296</c:v>
                </c:pt>
                <c:pt idx="1737">
                  <c:v>291</c:v>
                </c:pt>
                <c:pt idx="1738">
                  <c:v>311</c:v>
                </c:pt>
                <c:pt idx="1739">
                  <c:v>-3</c:v>
                </c:pt>
                <c:pt idx="1740">
                  <c:v>273</c:v>
                </c:pt>
                <c:pt idx="1741">
                  <c:v>352</c:v>
                </c:pt>
                <c:pt idx="1742">
                  <c:v>280</c:v>
                </c:pt>
                <c:pt idx="1743">
                  <c:v>314</c:v>
                </c:pt>
                <c:pt idx="1744">
                  <c:v>320</c:v>
                </c:pt>
                <c:pt idx="1745">
                  <c:v>332</c:v>
                </c:pt>
                <c:pt idx="1746">
                  <c:v>199</c:v>
                </c:pt>
                <c:pt idx="1747">
                  <c:v>260</c:v>
                </c:pt>
                <c:pt idx="1748">
                  <c:v>293</c:v>
                </c:pt>
                <c:pt idx="1749">
                  <c:v>279</c:v>
                </c:pt>
                <c:pt idx="1750">
                  <c:v>401</c:v>
                </c:pt>
                <c:pt idx="1751">
                  <c:v>300</c:v>
                </c:pt>
                <c:pt idx="1752">
                  <c:v>299</c:v>
                </c:pt>
                <c:pt idx="1753">
                  <c:v>613</c:v>
                </c:pt>
                <c:pt idx="1754">
                  <c:v>403</c:v>
                </c:pt>
                <c:pt idx="1755">
                  <c:v>199</c:v>
                </c:pt>
                <c:pt idx="1756">
                  <c:v>230</c:v>
                </c:pt>
                <c:pt idx="1757">
                  <c:v>-28</c:v>
                </c:pt>
                <c:pt idx="1758">
                  <c:v>85</c:v>
                </c:pt>
                <c:pt idx="1759">
                  <c:v>376</c:v>
                </c:pt>
                <c:pt idx="1760">
                  <c:v>309</c:v>
                </c:pt>
                <c:pt idx="1761">
                  <c:v>253</c:v>
                </c:pt>
                <c:pt idx="1762">
                  <c:v>305</c:v>
                </c:pt>
                <c:pt idx="1763">
                  <c:v>354</c:v>
                </c:pt>
                <c:pt idx="1764">
                  <c:v>192</c:v>
                </c:pt>
                <c:pt idx="1765">
                  <c:v>168</c:v>
                </c:pt>
                <c:pt idx="1766">
                  <c:v>469</c:v>
                </c:pt>
                <c:pt idx="1767">
                  <c:v>231</c:v>
                </c:pt>
                <c:pt idx="1768">
                  <c:v>42</c:v>
                </c:pt>
                <c:pt idx="1769">
                  <c:v>109</c:v>
                </c:pt>
                <c:pt idx="1770">
                  <c:v>317</c:v>
                </c:pt>
                <c:pt idx="1771">
                  <c:v>219</c:v>
                </c:pt>
                <c:pt idx="1772">
                  <c:v>243</c:v>
                </c:pt>
                <c:pt idx="1773">
                  <c:v>214</c:v>
                </c:pt>
                <c:pt idx="1774">
                  <c:v>97</c:v>
                </c:pt>
                <c:pt idx="1775">
                  <c:v>282</c:v>
                </c:pt>
                <c:pt idx="1776">
                  <c:v>122</c:v>
                </c:pt>
                <c:pt idx="1777">
                  <c:v>211</c:v>
                </c:pt>
                <c:pt idx="1778">
                  <c:v>73</c:v>
                </c:pt>
                <c:pt idx="1779">
                  <c:v>262</c:v>
                </c:pt>
                <c:pt idx="1780">
                  <c:v>372</c:v>
                </c:pt>
                <c:pt idx="1781">
                  <c:v>101</c:v>
                </c:pt>
                <c:pt idx="1782">
                  <c:v>224</c:v>
                </c:pt>
                <c:pt idx="1783">
                  <c:v>434</c:v>
                </c:pt>
                <c:pt idx="1784">
                  <c:v>325</c:v>
                </c:pt>
                <c:pt idx="1785">
                  <c:v>183</c:v>
                </c:pt>
                <c:pt idx="1786">
                  <c:v>352</c:v>
                </c:pt>
                <c:pt idx="1787">
                  <c:v>398</c:v>
                </c:pt>
                <c:pt idx="1788">
                  <c:v>365</c:v>
                </c:pt>
                <c:pt idx="1789">
                  <c:v>274</c:v>
                </c:pt>
                <c:pt idx="1790">
                  <c:v>165</c:v>
                </c:pt>
                <c:pt idx="1791">
                  <c:v>222</c:v>
                </c:pt>
                <c:pt idx="1792">
                  <c:v>341</c:v>
                </c:pt>
                <c:pt idx="1793">
                  <c:v>438</c:v>
                </c:pt>
                <c:pt idx="1794">
                  <c:v>41</c:v>
                </c:pt>
                <c:pt idx="1795">
                  <c:v>275</c:v>
                </c:pt>
                <c:pt idx="1796">
                  <c:v>278</c:v>
                </c:pt>
                <c:pt idx="1797">
                  <c:v>349</c:v>
                </c:pt>
                <c:pt idx="1798">
                  <c:v>186</c:v>
                </c:pt>
                <c:pt idx="1799">
                  <c:v>298</c:v>
                </c:pt>
                <c:pt idx="1800">
                  <c:v>200</c:v>
                </c:pt>
                <c:pt idx="1801">
                  <c:v>111</c:v>
                </c:pt>
                <c:pt idx="1802">
                  <c:v>261</c:v>
                </c:pt>
                <c:pt idx="1803">
                  <c:v>215</c:v>
                </c:pt>
                <c:pt idx="1804">
                  <c:v>257</c:v>
                </c:pt>
                <c:pt idx="1805">
                  <c:v>211</c:v>
                </c:pt>
                <c:pt idx="1806">
                  <c:v>416</c:v>
                </c:pt>
                <c:pt idx="1807">
                  <c:v>343</c:v>
                </c:pt>
                <c:pt idx="1808">
                  <c:v>160</c:v>
                </c:pt>
                <c:pt idx="1809">
                  <c:v>262</c:v>
                </c:pt>
                <c:pt idx="1810">
                  <c:v>198</c:v>
                </c:pt>
                <c:pt idx="1811">
                  <c:v>-13</c:v>
                </c:pt>
                <c:pt idx="1812">
                  <c:v>292</c:v>
                </c:pt>
                <c:pt idx="1813">
                  <c:v>231</c:v>
                </c:pt>
                <c:pt idx="1814">
                  <c:v>433</c:v>
                </c:pt>
                <c:pt idx="1815">
                  <c:v>136</c:v>
                </c:pt>
                <c:pt idx="1816">
                  <c:v>256</c:v>
                </c:pt>
                <c:pt idx="1817">
                  <c:v>260</c:v>
                </c:pt>
                <c:pt idx="1818">
                  <c:v>521</c:v>
                </c:pt>
                <c:pt idx="1819">
                  <c:v>304</c:v>
                </c:pt>
                <c:pt idx="1820">
                  <c:v>308</c:v>
                </c:pt>
                <c:pt idx="1821">
                  <c:v>217</c:v>
                </c:pt>
                <c:pt idx="1822">
                  <c:v>505</c:v>
                </c:pt>
                <c:pt idx="1823">
                  <c:v>271</c:v>
                </c:pt>
                <c:pt idx="1824">
                  <c:v>190</c:v>
                </c:pt>
                <c:pt idx="1825">
                  <c:v>196</c:v>
                </c:pt>
                <c:pt idx="1826">
                  <c:v>381</c:v>
                </c:pt>
                <c:pt idx="1827">
                  <c:v>219</c:v>
                </c:pt>
                <c:pt idx="1828">
                  <c:v>181</c:v>
                </c:pt>
                <c:pt idx="1829">
                  <c:v>414</c:v>
                </c:pt>
                <c:pt idx="1830">
                  <c:v>-39</c:v>
                </c:pt>
                <c:pt idx="1831">
                  <c:v>246</c:v>
                </c:pt>
                <c:pt idx="1832">
                  <c:v>294</c:v>
                </c:pt>
                <c:pt idx="1833">
                  <c:v>541</c:v>
                </c:pt>
                <c:pt idx="1834">
                  <c:v>260</c:v>
                </c:pt>
                <c:pt idx="1835">
                  <c:v>552</c:v>
                </c:pt>
                <c:pt idx="1836">
                  <c:v>222</c:v>
                </c:pt>
                <c:pt idx="1837">
                  <c:v>227</c:v>
                </c:pt>
                <c:pt idx="1838">
                  <c:v>397</c:v>
                </c:pt>
                <c:pt idx="1839">
                  <c:v>344</c:v>
                </c:pt>
                <c:pt idx="1840">
                  <c:v>346</c:v>
                </c:pt>
                <c:pt idx="1841">
                  <c:v>382</c:v>
                </c:pt>
                <c:pt idx="1842">
                  <c:v>246</c:v>
                </c:pt>
                <c:pt idx="1843">
                  <c:v>126</c:v>
                </c:pt>
                <c:pt idx="1844">
                  <c:v>23</c:v>
                </c:pt>
                <c:pt idx="1845">
                  <c:v>274</c:v>
                </c:pt>
                <c:pt idx="1846">
                  <c:v>233</c:v>
                </c:pt>
                <c:pt idx="1847">
                  <c:v>360</c:v>
                </c:pt>
                <c:pt idx="1848">
                  <c:v>384</c:v>
                </c:pt>
                <c:pt idx="1849">
                  <c:v>207</c:v>
                </c:pt>
                <c:pt idx="1850">
                  <c:v>93</c:v>
                </c:pt>
                <c:pt idx="1851">
                  <c:v>143</c:v>
                </c:pt>
                <c:pt idx="1852">
                  <c:v>277</c:v>
                </c:pt>
                <c:pt idx="1853">
                  <c:v>171</c:v>
                </c:pt>
                <c:pt idx="1854">
                  <c:v>259</c:v>
                </c:pt>
                <c:pt idx="1855">
                  <c:v>141</c:v>
                </c:pt>
                <c:pt idx="1856">
                  <c:v>313</c:v>
                </c:pt>
                <c:pt idx="1857">
                  <c:v>214</c:v>
                </c:pt>
                <c:pt idx="1858">
                  <c:v>-129</c:v>
                </c:pt>
                <c:pt idx="1859">
                  <c:v>-6</c:v>
                </c:pt>
                <c:pt idx="1860">
                  <c:v>398</c:v>
                </c:pt>
                <c:pt idx="1861">
                  <c:v>378</c:v>
                </c:pt>
                <c:pt idx="1862">
                  <c:v>322</c:v>
                </c:pt>
                <c:pt idx="1863">
                  <c:v>290</c:v>
                </c:pt>
                <c:pt idx="1864">
                  <c:v>398</c:v>
                </c:pt>
                <c:pt idx="1865">
                  <c:v>170</c:v>
                </c:pt>
                <c:pt idx="1866">
                  <c:v>414</c:v>
                </c:pt>
                <c:pt idx="1867">
                  <c:v>373</c:v>
                </c:pt>
                <c:pt idx="1868">
                  <c:v>350</c:v>
                </c:pt>
                <c:pt idx="1869">
                  <c:v>383</c:v>
                </c:pt>
                <c:pt idx="1870">
                  <c:v>399</c:v>
                </c:pt>
                <c:pt idx="1871">
                  <c:v>489</c:v>
                </c:pt>
                <c:pt idx="1872">
                  <c:v>466</c:v>
                </c:pt>
                <c:pt idx="1873">
                  <c:v>648</c:v>
                </c:pt>
                <c:pt idx="1874">
                  <c:v>254</c:v>
                </c:pt>
                <c:pt idx="1875">
                  <c:v>309</c:v>
                </c:pt>
                <c:pt idx="1876">
                  <c:v>468</c:v>
                </c:pt>
                <c:pt idx="1877">
                  <c:v>271</c:v>
                </c:pt>
                <c:pt idx="1878">
                  <c:v>349</c:v>
                </c:pt>
                <c:pt idx="1879">
                  <c:v>8</c:v>
                </c:pt>
                <c:pt idx="1880">
                  <c:v>278</c:v>
                </c:pt>
                <c:pt idx="1881">
                  <c:v>277</c:v>
                </c:pt>
                <c:pt idx="1882">
                  <c:v>152</c:v>
                </c:pt>
                <c:pt idx="1883">
                  <c:v>197</c:v>
                </c:pt>
                <c:pt idx="1884">
                  <c:v>246</c:v>
                </c:pt>
                <c:pt idx="1885">
                  <c:v>476</c:v>
                </c:pt>
                <c:pt idx="1886">
                  <c:v>357</c:v>
                </c:pt>
                <c:pt idx="1887">
                  <c:v>181</c:v>
                </c:pt>
                <c:pt idx="1888">
                  <c:v>395</c:v>
                </c:pt>
                <c:pt idx="1889">
                  <c:v>307</c:v>
                </c:pt>
                <c:pt idx="1890">
                  <c:v>514</c:v>
                </c:pt>
                <c:pt idx="1891">
                  <c:v>67</c:v>
                </c:pt>
                <c:pt idx="1892">
                  <c:v>276</c:v>
                </c:pt>
                <c:pt idx="1893">
                  <c:v>324</c:v>
                </c:pt>
                <c:pt idx="1894">
                  <c:v>466</c:v>
                </c:pt>
                <c:pt idx="1895">
                  <c:v>332</c:v>
                </c:pt>
                <c:pt idx="1896">
                  <c:v>640</c:v>
                </c:pt>
                <c:pt idx="1897">
                  <c:v>465</c:v>
                </c:pt>
                <c:pt idx="1898">
                  <c:v>537</c:v>
                </c:pt>
                <c:pt idx="1899">
                  <c:v>294</c:v>
                </c:pt>
                <c:pt idx="1900">
                  <c:v>661</c:v>
                </c:pt>
                <c:pt idx="1901">
                  <c:v>279</c:v>
                </c:pt>
                <c:pt idx="1902">
                  <c:v>345</c:v>
                </c:pt>
                <c:pt idx="1903">
                  <c:v>402</c:v>
                </c:pt>
                <c:pt idx="1904">
                  <c:v>305</c:v>
                </c:pt>
                <c:pt idx="1905">
                  <c:v>47</c:v>
                </c:pt>
                <c:pt idx="1906">
                  <c:v>368</c:v>
                </c:pt>
                <c:pt idx="1907">
                  <c:v>255</c:v>
                </c:pt>
                <c:pt idx="1908">
                  <c:v>203</c:v>
                </c:pt>
                <c:pt idx="1909">
                  <c:v>329</c:v>
                </c:pt>
                <c:pt idx="1910">
                  <c:v>254</c:v>
                </c:pt>
                <c:pt idx="1911">
                  <c:v>361</c:v>
                </c:pt>
                <c:pt idx="1912">
                  <c:v>357</c:v>
                </c:pt>
                <c:pt idx="1913">
                  <c:v>512</c:v>
                </c:pt>
                <c:pt idx="1914">
                  <c:v>408</c:v>
                </c:pt>
                <c:pt idx="1915">
                  <c:v>359</c:v>
                </c:pt>
                <c:pt idx="1916">
                  <c:v>334</c:v>
                </c:pt>
                <c:pt idx="1917">
                  <c:v>251</c:v>
                </c:pt>
                <c:pt idx="1918">
                  <c:v>493</c:v>
                </c:pt>
                <c:pt idx="1919">
                  <c:v>191</c:v>
                </c:pt>
                <c:pt idx="1920">
                  <c:v>321</c:v>
                </c:pt>
                <c:pt idx="1921">
                  <c:v>321</c:v>
                </c:pt>
                <c:pt idx="1922">
                  <c:v>286</c:v>
                </c:pt>
                <c:pt idx="1923">
                  <c:v>-43</c:v>
                </c:pt>
                <c:pt idx="1924">
                  <c:v>30</c:v>
                </c:pt>
                <c:pt idx="1925">
                  <c:v>232</c:v>
                </c:pt>
                <c:pt idx="1926">
                  <c:v>260</c:v>
                </c:pt>
                <c:pt idx="1927">
                  <c:v>449</c:v>
                </c:pt>
                <c:pt idx="1928">
                  <c:v>141</c:v>
                </c:pt>
                <c:pt idx="1929">
                  <c:v>299</c:v>
                </c:pt>
                <c:pt idx="1930">
                  <c:v>192</c:v>
                </c:pt>
                <c:pt idx="1931">
                  <c:v>263</c:v>
                </c:pt>
                <c:pt idx="1932">
                  <c:v>392</c:v>
                </c:pt>
                <c:pt idx="1933">
                  <c:v>388</c:v>
                </c:pt>
                <c:pt idx="1934">
                  <c:v>320</c:v>
                </c:pt>
                <c:pt idx="1935">
                  <c:v>442</c:v>
                </c:pt>
                <c:pt idx="1936">
                  <c:v>238</c:v>
                </c:pt>
                <c:pt idx="1937">
                  <c:v>183</c:v>
                </c:pt>
                <c:pt idx="1938">
                  <c:v>78</c:v>
                </c:pt>
                <c:pt idx="1939">
                  <c:v>189</c:v>
                </c:pt>
                <c:pt idx="1940">
                  <c:v>414</c:v>
                </c:pt>
                <c:pt idx="1941">
                  <c:v>410</c:v>
                </c:pt>
                <c:pt idx="1942">
                  <c:v>176</c:v>
                </c:pt>
                <c:pt idx="1943">
                  <c:v>170</c:v>
                </c:pt>
                <c:pt idx="1944">
                  <c:v>226</c:v>
                </c:pt>
                <c:pt idx="1945">
                  <c:v>153</c:v>
                </c:pt>
                <c:pt idx="1946">
                  <c:v>281</c:v>
                </c:pt>
                <c:pt idx="1947">
                  <c:v>338</c:v>
                </c:pt>
                <c:pt idx="1948">
                  <c:v>313</c:v>
                </c:pt>
                <c:pt idx="1949">
                  <c:v>79</c:v>
                </c:pt>
                <c:pt idx="1950">
                  <c:v>260</c:v>
                </c:pt>
                <c:pt idx="1951">
                  <c:v>250</c:v>
                </c:pt>
                <c:pt idx="1952">
                  <c:v>354</c:v>
                </c:pt>
                <c:pt idx="1953">
                  <c:v>304</c:v>
                </c:pt>
                <c:pt idx="1954">
                  <c:v>286</c:v>
                </c:pt>
                <c:pt idx="1955">
                  <c:v>296</c:v>
                </c:pt>
                <c:pt idx="1956">
                  <c:v>202</c:v>
                </c:pt>
                <c:pt idx="1957">
                  <c:v>400</c:v>
                </c:pt>
                <c:pt idx="1958">
                  <c:v>141</c:v>
                </c:pt>
                <c:pt idx="1959">
                  <c:v>92</c:v>
                </c:pt>
                <c:pt idx="1960">
                  <c:v>328</c:v>
                </c:pt>
                <c:pt idx="1961">
                  <c:v>279</c:v>
                </c:pt>
                <c:pt idx="1962">
                  <c:v>425</c:v>
                </c:pt>
                <c:pt idx="1963">
                  <c:v>317</c:v>
                </c:pt>
                <c:pt idx="1964">
                  <c:v>320</c:v>
                </c:pt>
                <c:pt idx="1965">
                  <c:v>257</c:v>
                </c:pt>
                <c:pt idx="1966">
                  <c:v>222</c:v>
                </c:pt>
                <c:pt idx="1967">
                  <c:v>344</c:v>
                </c:pt>
                <c:pt idx="1968">
                  <c:v>249</c:v>
                </c:pt>
                <c:pt idx="1969">
                  <c:v>507</c:v>
                </c:pt>
                <c:pt idx="1970">
                  <c:v>308</c:v>
                </c:pt>
                <c:pt idx="1971">
                  <c:v>183</c:v>
                </c:pt>
                <c:pt idx="1972">
                  <c:v>359</c:v>
                </c:pt>
                <c:pt idx="1973">
                  <c:v>242</c:v>
                </c:pt>
                <c:pt idx="1974">
                  <c:v>392</c:v>
                </c:pt>
                <c:pt idx="1975">
                  <c:v>448</c:v>
                </c:pt>
                <c:pt idx="1976">
                  <c:v>452</c:v>
                </c:pt>
                <c:pt idx="1977">
                  <c:v>519</c:v>
                </c:pt>
                <c:pt idx="1978">
                  <c:v>415</c:v>
                </c:pt>
                <c:pt idx="1979">
                  <c:v>221</c:v>
                </c:pt>
                <c:pt idx="1980">
                  <c:v>132</c:v>
                </c:pt>
                <c:pt idx="1981">
                  <c:v>83</c:v>
                </c:pt>
                <c:pt idx="1982">
                  <c:v>135</c:v>
                </c:pt>
                <c:pt idx="1983">
                  <c:v>275</c:v>
                </c:pt>
                <c:pt idx="1984">
                  <c:v>400</c:v>
                </c:pt>
                <c:pt idx="1985">
                  <c:v>323</c:v>
                </c:pt>
                <c:pt idx="1986">
                  <c:v>321</c:v>
                </c:pt>
                <c:pt idx="1987">
                  <c:v>354</c:v>
                </c:pt>
                <c:pt idx="1988">
                  <c:v>274</c:v>
                </c:pt>
                <c:pt idx="1989">
                  <c:v>141</c:v>
                </c:pt>
                <c:pt idx="1990">
                  <c:v>247</c:v>
                </c:pt>
                <c:pt idx="1991">
                  <c:v>408</c:v>
                </c:pt>
                <c:pt idx="1992">
                  <c:v>263</c:v>
                </c:pt>
                <c:pt idx="1993">
                  <c:v>372</c:v>
                </c:pt>
                <c:pt idx="1994">
                  <c:v>443</c:v>
                </c:pt>
                <c:pt idx="1995">
                  <c:v>319</c:v>
                </c:pt>
                <c:pt idx="1996">
                  <c:v>180</c:v>
                </c:pt>
                <c:pt idx="1997">
                  <c:v>373</c:v>
                </c:pt>
                <c:pt idx="1998">
                  <c:v>330</c:v>
                </c:pt>
                <c:pt idx="1999">
                  <c:v>483</c:v>
                </c:pt>
                <c:pt idx="2000">
                  <c:v>272</c:v>
                </c:pt>
                <c:pt idx="2001">
                  <c:v>325</c:v>
                </c:pt>
                <c:pt idx="2002">
                  <c:v>431</c:v>
                </c:pt>
                <c:pt idx="2003">
                  <c:v>206</c:v>
                </c:pt>
                <c:pt idx="2004">
                  <c:v>199</c:v>
                </c:pt>
                <c:pt idx="2005">
                  <c:v>233</c:v>
                </c:pt>
                <c:pt idx="2006">
                  <c:v>404</c:v>
                </c:pt>
                <c:pt idx="2007">
                  <c:v>408</c:v>
                </c:pt>
                <c:pt idx="2008">
                  <c:v>530</c:v>
                </c:pt>
                <c:pt idx="2009">
                  <c:v>408</c:v>
                </c:pt>
                <c:pt idx="2010">
                  <c:v>443</c:v>
                </c:pt>
                <c:pt idx="2011">
                  <c:v>317</c:v>
                </c:pt>
                <c:pt idx="2012">
                  <c:v>275</c:v>
                </c:pt>
                <c:pt idx="2013">
                  <c:v>277</c:v>
                </c:pt>
                <c:pt idx="2014">
                  <c:v>274</c:v>
                </c:pt>
                <c:pt idx="2015">
                  <c:v>268</c:v>
                </c:pt>
                <c:pt idx="2016">
                  <c:v>194</c:v>
                </c:pt>
                <c:pt idx="2017">
                  <c:v>338</c:v>
                </c:pt>
                <c:pt idx="2018">
                  <c:v>262</c:v>
                </c:pt>
                <c:pt idx="2019">
                  <c:v>41</c:v>
                </c:pt>
                <c:pt idx="2020">
                  <c:v>227</c:v>
                </c:pt>
                <c:pt idx="2021">
                  <c:v>228</c:v>
                </c:pt>
                <c:pt idx="2022">
                  <c:v>107</c:v>
                </c:pt>
                <c:pt idx="2023">
                  <c:v>325</c:v>
                </c:pt>
                <c:pt idx="2024">
                  <c:v>315</c:v>
                </c:pt>
                <c:pt idx="2025">
                  <c:v>132</c:v>
                </c:pt>
                <c:pt idx="2026">
                  <c:v>266</c:v>
                </c:pt>
                <c:pt idx="2027">
                  <c:v>4</c:v>
                </c:pt>
                <c:pt idx="2028">
                  <c:v>127</c:v>
                </c:pt>
                <c:pt idx="2029">
                  <c:v>247</c:v>
                </c:pt>
                <c:pt idx="2030">
                  <c:v>281</c:v>
                </c:pt>
                <c:pt idx="2031">
                  <c:v>192</c:v>
                </c:pt>
                <c:pt idx="2032">
                  <c:v>322</c:v>
                </c:pt>
                <c:pt idx="2033">
                  <c:v>209</c:v>
                </c:pt>
                <c:pt idx="2034">
                  <c:v>213</c:v>
                </c:pt>
                <c:pt idx="2035">
                  <c:v>283</c:v>
                </c:pt>
                <c:pt idx="2036">
                  <c:v>171</c:v>
                </c:pt>
                <c:pt idx="2037">
                  <c:v>301</c:v>
                </c:pt>
                <c:pt idx="2038">
                  <c:v>586</c:v>
                </c:pt>
                <c:pt idx="2039">
                  <c:v>282</c:v>
                </c:pt>
                <c:pt idx="2040">
                  <c:v>526</c:v>
                </c:pt>
                <c:pt idx="2041">
                  <c:v>93</c:v>
                </c:pt>
                <c:pt idx="2042">
                  <c:v>402</c:v>
                </c:pt>
                <c:pt idx="2043">
                  <c:v>293</c:v>
                </c:pt>
                <c:pt idx="2044">
                  <c:v>70</c:v>
                </c:pt>
                <c:pt idx="2045">
                  <c:v>322</c:v>
                </c:pt>
                <c:pt idx="2046">
                  <c:v>400</c:v>
                </c:pt>
                <c:pt idx="2047">
                  <c:v>221</c:v>
                </c:pt>
                <c:pt idx="2048">
                  <c:v>449</c:v>
                </c:pt>
                <c:pt idx="2049">
                  <c:v>834</c:v>
                </c:pt>
                <c:pt idx="2050">
                  <c:v>455</c:v>
                </c:pt>
                <c:pt idx="2051">
                  <c:v>523</c:v>
                </c:pt>
                <c:pt idx="2052">
                  <c:v>337</c:v>
                </c:pt>
                <c:pt idx="2053">
                  <c:v>462</c:v>
                </c:pt>
                <c:pt idx="2054">
                  <c:v>442</c:v>
                </c:pt>
                <c:pt idx="2055">
                  <c:v>41</c:v>
                </c:pt>
                <c:pt idx="2056">
                  <c:v>170</c:v>
                </c:pt>
                <c:pt idx="2057">
                  <c:v>120</c:v>
                </c:pt>
                <c:pt idx="2058">
                  <c:v>241</c:v>
                </c:pt>
                <c:pt idx="2059">
                  <c:v>333</c:v>
                </c:pt>
                <c:pt idx="2060">
                  <c:v>395</c:v>
                </c:pt>
                <c:pt idx="2061">
                  <c:v>269</c:v>
                </c:pt>
                <c:pt idx="2062">
                  <c:v>78</c:v>
                </c:pt>
                <c:pt idx="2063">
                  <c:v>477</c:v>
                </c:pt>
                <c:pt idx="2064">
                  <c:v>265</c:v>
                </c:pt>
                <c:pt idx="2065">
                  <c:v>-118</c:v>
                </c:pt>
                <c:pt idx="2066">
                  <c:v>227</c:v>
                </c:pt>
                <c:pt idx="2067">
                  <c:v>143</c:v>
                </c:pt>
                <c:pt idx="2068">
                  <c:v>-6</c:v>
                </c:pt>
                <c:pt idx="2069">
                  <c:v>163</c:v>
                </c:pt>
                <c:pt idx="2070">
                  <c:v>237</c:v>
                </c:pt>
                <c:pt idx="2071">
                  <c:v>76</c:v>
                </c:pt>
                <c:pt idx="2072">
                  <c:v>90</c:v>
                </c:pt>
                <c:pt idx="2073">
                  <c:v>157</c:v>
                </c:pt>
                <c:pt idx="2074">
                  <c:v>32</c:v>
                </c:pt>
                <c:pt idx="2075">
                  <c:v>196</c:v>
                </c:pt>
                <c:pt idx="2076">
                  <c:v>263</c:v>
                </c:pt>
                <c:pt idx="2077">
                  <c:v>38</c:v>
                </c:pt>
                <c:pt idx="2078">
                  <c:v>128</c:v>
                </c:pt>
                <c:pt idx="2079">
                  <c:v>338</c:v>
                </c:pt>
                <c:pt idx="2080">
                  <c:v>240</c:v>
                </c:pt>
                <c:pt idx="2081">
                  <c:v>64</c:v>
                </c:pt>
                <c:pt idx="2082">
                  <c:v>-59</c:v>
                </c:pt>
                <c:pt idx="2083">
                  <c:v>-45</c:v>
                </c:pt>
                <c:pt idx="2084">
                  <c:v>129</c:v>
                </c:pt>
                <c:pt idx="2085">
                  <c:v>143</c:v>
                </c:pt>
                <c:pt idx="2086">
                  <c:v>195</c:v>
                </c:pt>
                <c:pt idx="2087">
                  <c:v>-38</c:v>
                </c:pt>
                <c:pt idx="2088">
                  <c:v>135</c:v>
                </c:pt>
                <c:pt idx="2089">
                  <c:v>160</c:v>
                </c:pt>
                <c:pt idx="2090">
                  <c:v>116</c:v>
                </c:pt>
                <c:pt idx="2091">
                  <c:v>173</c:v>
                </c:pt>
                <c:pt idx="2092">
                  <c:v>185</c:v>
                </c:pt>
                <c:pt idx="2093">
                  <c:v>239</c:v>
                </c:pt>
                <c:pt idx="2094">
                  <c:v>191</c:v>
                </c:pt>
                <c:pt idx="2095">
                  <c:v>425</c:v>
                </c:pt>
                <c:pt idx="2096">
                  <c:v>98</c:v>
                </c:pt>
                <c:pt idx="2097">
                  <c:v>357</c:v>
                </c:pt>
                <c:pt idx="2098">
                  <c:v>18</c:v>
                </c:pt>
                <c:pt idx="2099">
                  <c:v>290</c:v>
                </c:pt>
                <c:pt idx="2100">
                  <c:v>56</c:v>
                </c:pt>
                <c:pt idx="2101">
                  <c:v>143</c:v>
                </c:pt>
                <c:pt idx="2102">
                  <c:v>223</c:v>
                </c:pt>
                <c:pt idx="2103">
                  <c:v>198</c:v>
                </c:pt>
                <c:pt idx="2104">
                  <c:v>65</c:v>
                </c:pt>
                <c:pt idx="2105">
                  <c:v>200</c:v>
                </c:pt>
                <c:pt idx="2106">
                  <c:v>451</c:v>
                </c:pt>
                <c:pt idx="2107">
                  <c:v>194</c:v>
                </c:pt>
                <c:pt idx="2108">
                  <c:v>176</c:v>
                </c:pt>
                <c:pt idx="2109">
                  <c:v>-21</c:v>
                </c:pt>
                <c:pt idx="2110">
                  <c:v>49</c:v>
                </c:pt>
                <c:pt idx="2111">
                  <c:v>100</c:v>
                </c:pt>
                <c:pt idx="2112">
                  <c:v>40</c:v>
                </c:pt>
                <c:pt idx="2113">
                  <c:v>-146</c:v>
                </c:pt>
                <c:pt idx="2114">
                  <c:v>503</c:v>
                </c:pt>
                <c:pt idx="2115">
                  <c:v>23</c:v>
                </c:pt>
                <c:pt idx="2116">
                  <c:v>19</c:v>
                </c:pt>
                <c:pt idx="2117">
                  <c:v>133</c:v>
                </c:pt>
                <c:pt idx="2118">
                  <c:v>72</c:v>
                </c:pt>
                <c:pt idx="2119">
                  <c:v>188</c:v>
                </c:pt>
                <c:pt idx="2120">
                  <c:v>186</c:v>
                </c:pt>
                <c:pt idx="2121">
                  <c:v>421</c:v>
                </c:pt>
                <c:pt idx="2122">
                  <c:v>250</c:v>
                </c:pt>
                <c:pt idx="2123">
                  <c:v>398</c:v>
                </c:pt>
                <c:pt idx="2124">
                  <c:v>-50</c:v>
                </c:pt>
                <c:pt idx="2125">
                  <c:v>37</c:v>
                </c:pt>
                <c:pt idx="2126">
                  <c:v>112</c:v>
                </c:pt>
                <c:pt idx="2127">
                  <c:v>260</c:v>
                </c:pt>
                <c:pt idx="2128">
                  <c:v>91</c:v>
                </c:pt>
                <c:pt idx="2129">
                  <c:v>336</c:v>
                </c:pt>
                <c:pt idx="2130">
                  <c:v>319</c:v>
                </c:pt>
                <c:pt idx="2131">
                  <c:v>301</c:v>
                </c:pt>
                <c:pt idx="2132">
                  <c:v>177</c:v>
                </c:pt>
                <c:pt idx="2133">
                  <c:v>237</c:v>
                </c:pt>
                <c:pt idx="2134">
                  <c:v>77</c:v>
                </c:pt>
                <c:pt idx="2135">
                  <c:v>187</c:v>
                </c:pt>
                <c:pt idx="2136">
                  <c:v>160</c:v>
                </c:pt>
                <c:pt idx="2137">
                  <c:v>107</c:v>
                </c:pt>
                <c:pt idx="2138">
                  <c:v>38</c:v>
                </c:pt>
                <c:pt idx="2139">
                  <c:v>92</c:v>
                </c:pt>
                <c:pt idx="2140">
                  <c:v>98</c:v>
                </c:pt>
                <c:pt idx="2141">
                  <c:v>218</c:v>
                </c:pt>
                <c:pt idx="2142">
                  <c:v>227</c:v>
                </c:pt>
                <c:pt idx="2143">
                  <c:v>73</c:v>
                </c:pt>
                <c:pt idx="2144">
                  <c:v>31</c:v>
                </c:pt>
                <c:pt idx="2145">
                  <c:v>330</c:v>
                </c:pt>
                <c:pt idx="2146">
                  <c:v>216</c:v>
                </c:pt>
                <c:pt idx="2147">
                  <c:v>40</c:v>
                </c:pt>
                <c:pt idx="2148">
                  <c:v>148</c:v>
                </c:pt>
                <c:pt idx="2149">
                  <c:v>248</c:v>
                </c:pt>
                <c:pt idx="2150">
                  <c:v>41</c:v>
                </c:pt>
                <c:pt idx="2151">
                  <c:v>290</c:v>
                </c:pt>
                <c:pt idx="2152">
                  <c:v>131</c:v>
                </c:pt>
                <c:pt idx="2153">
                  <c:v>127</c:v>
                </c:pt>
                <c:pt idx="2154">
                  <c:v>56</c:v>
                </c:pt>
                <c:pt idx="2155">
                  <c:v>-115</c:v>
                </c:pt>
                <c:pt idx="2156">
                  <c:v>186</c:v>
                </c:pt>
                <c:pt idx="2157">
                  <c:v>57</c:v>
                </c:pt>
                <c:pt idx="2158">
                  <c:v>-52</c:v>
                </c:pt>
                <c:pt idx="2159">
                  <c:v>131</c:v>
                </c:pt>
                <c:pt idx="2160">
                  <c:v>41</c:v>
                </c:pt>
                <c:pt idx="2161">
                  <c:v>199</c:v>
                </c:pt>
                <c:pt idx="2162">
                  <c:v>220</c:v>
                </c:pt>
                <c:pt idx="2163">
                  <c:v>-93</c:v>
                </c:pt>
                <c:pt idx="2164">
                  <c:v>212</c:v>
                </c:pt>
                <c:pt idx="2165">
                  <c:v>151</c:v>
                </c:pt>
                <c:pt idx="2166">
                  <c:v>-99</c:v>
                </c:pt>
                <c:pt idx="2167">
                  <c:v>171</c:v>
                </c:pt>
                <c:pt idx="2168">
                  <c:v>169</c:v>
                </c:pt>
                <c:pt idx="2169">
                  <c:v>-82</c:v>
                </c:pt>
                <c:pt idx="2170">
                  <c:v>250</c:v>
                </c:pt>
                <c:pt idx="2171">
                  <c:v>127</c:v>
                </c:pt>
                <c:pt idx="2172">
                  <c:v>327</c:v>
                </c:pt>
                <c:pt idx="2173">
                  <c:v>94</c:v>
                </c:pt>
                <c:pt idx="2174">
                  <c:v>18</c:v>
                </c:pt>
                <c:pt idx="2175">
                  <c:v>366</c:v>
                </c:pt>
                <c:pt idx="2176">
                  <c:v>89</c:v>
                </c:pt>
                <c:pt idx="2177">
                  <c:v>155</c:v>
                </c:pt>
                <c:pt idx="2178">
                  <c:v>268</c:v>
                </c:pt>
                <c:pt idx="2179">
                  <c:v>64</c:v>
                </c:pt>
                <c:pt idx="2180">
                  <c:v>43</c:v>
                </c:pt>
                <c:pt idx="2181">
                  <c:v>132</c:v>
                </c:pt>
                <c:pt idx="2182">
                  <c:v>116</c:v>
                </c:pt>
                <c:pt idx="2183">
                  <c:v>210</c:v>
                </c:pt>
                <c:pt idx="2184">
                  <c:v>176</c:v>
                </c:pt>
                <c:pt idx="2185">
                  <c:v>515</c:v>
                </c:pt>
                <c:pt idx="2186">
                  <c:v>305</c:v>
                </c:pt>
                <c:pt idx="2187">
                  <c:v>-164</c:v>
                </c:pt>
                <c:pt idx="2188">
                  <c:v>149</c:v>
                </c:pt>
                <c:pt idx="2189">
                  <c:v>383</c:v>
                </c:pt>
                <c:pt idx="2190">
                  <c:v>459</c:v>
                </c:pt>
                <c:pt idx="2191">
                  <c:v>358</c:v>
                </c:pt>
                <c:pt idx="2192">
                  <c:v>-9</c:v>
                </c:pt>
                <c:pt idx="2193">
                  <c:v>-3</c:v>
                </c:pt>
                <c:pt idx="2194">
                  <c:v>172</c:v>
                </c:pt>
                <c:pt idx="2195">
                  <c:v>250</c:v>
                </c:pt>
                <c:pt idx="2196">
                  <c:v>-4</c:v>
                </c:pt>
                <c:pt idx="2197">
                  <c:v>120</c:v>
                </c:pt>
                <c:pt idx="2198">
                  <c:v>262</c:v>
                </c:pt>
                <c:pt idx="2199">
                  <c:v>311</c:v>
                </c:pt>
                <c:pt idx="2200">
                  <c:v>546</c:v>
                </c:pt>
                <c:pt idx="2201">
                  <c:v>170</c:v>
                </c:pt>
                <c:pt idx="2202">
                  <c:v>358</c:v>
                </c:pt>
                <c:pt idx="2203">
                  <c:v>118</c:v>
                </c:pt>
                <c:pt idx="2204">
                  <c:v>-61</c:v>
                </c:pt>
                <c:pt idx="2205">
                  <c:v>126</c:v>
                </c:pt>
                <c:pt idx="2206">
                  <c:v>287</c:v>
                </c:pt>
                <c:pt idx="2207">
                  <c:v>395</c:v>
                </c:pt>
                <c:pt idx="2208">
                  <c:v>234</c:v>
                </c:pt>
                <c:pt idx="2209">
                  <c:v>27</c:v>
                </c:pt>
                <c:pt idx="2210">
                  <c:v>347</c:v>
                </c:pt>
                <c:pt idx="2211">
                  <c:v>216</c:v>
                </c:pt>
                <c:pt idx="2212">
                  <c:v>384</c:v>
                </c:pt>
                <c:pt idx="2213">
                  <c:v>178</c:v>
                </c:pt>
                <c:pt idx="2214">
                  <c:v>124</c:v>
                </c:pt>
                <c:pt idx="2215">
                  <c:v>175</c:v>
                </c:pt>
                <c:pt idx="2216">
                  <c:v>310</c:v>
                </c:pt>
                <c:pt idx="2217">
                  <c:v>67</c:v>
                </c:pt>
                <c:pt idx="2218">
                  <c:v>389</c:v>
                </c:pt>
                <c:pt idx="2219">
                  <c:v>64</c:v>
                </c:pt>
                <c:pt idx="2220">
                  <c:v>255</c:v>
                </c:pt>
                <c:pt idx="2221">
                  <c:v>-35</c:v>
                </c:pt>
                <c:pt idx="2222">
                  <c:v>470</c:v>
                </c:pt>
                <c:pt idx="2223">
                  <c:v>635</c:v>
                </c:pt>
                <c:pt idx="2224">
                  <c:v>327</c:v>
                </c:pt>
                <c:pt idx="2225">
                  <c:v>-132</c:v>
                </c:pt>
                <c:pt idx="2226">
                  <c:v>119</c:v>
                </c:pt>
                <c:pt idx="2227">
                  <c:v>204</c:v>
                </c:pt>
                <c:pt idx="2228">
                  <c:v>110</c:v>
                </c:pt>
                <c:pt idx="2229">
                  <c:v>184</c:v>
                </c:pt>
                <c:pt idx="2230">
                  <c:v>77</c:v>
                </c:pt>
                <c:pt idx="2231">
                  <c:v>-42</c:v>
                </c:pt>
                <c:pt idx="2232">
                  <c:v>250</c:v>
                </c:pt>
                <c:pt idx="2233">
                  <c:v>51</c:v>
                </c:pt>
                <c:pt idx="2234">
                  <c:v>-81</c:v>
                </c:pt>
                <c:pt idx="2235">
                  <c:v>258</c:v>
                </c:pt>
                <c:pt idx="2236">
                  <c:v>293</c:v>
                </c:pt>
                <c:pt idx="2237">
                  <c:v>49</c:v>
                </c:pt>
                <c:pt idx="2238">
                  <c:v>211</c:v>
                </c:pt>
                <c:pt idx="2239">
                  <c:v>140</c:v>
                </c:pt>
                <c:pt idx="2240">
                  <c:v>179</c:v>
                </c:pt>
                <c:pt idx="2241">
                  <c:v>428</c:v>
                </c:pt>
                <c:pt idx="2242">
                  <c:v>344</c:v>
                </c:pt>
                <c:pt idx="2243">
                  <c:v>245</c:v>
                </c:pt>
                <c:pt idx="2244">
                  <c:v>396</c:v>
                </c:pt>
                <c:pt idx="2245">
                  <c:v>174</c:v>
                </c:pt>
                <c:pt idx="2246">
                  <c:v>218</c:v>
                </c:pt>
                <c:pt idx="2247">
                  <c:v>190</c:v>
                </c:pt>
                <c:pt idx="2248">
                  <c:v>262</c:v>
                </c:pt>
                <c:pt idx="2249">
                  <c:v>268</c:v>
                </c:pt>
                <c:pt idx="2250">
                  <c:v>336</c:v>
                </c:pt>
                <c:pt idx="2251">
                  <c:v>69</c:v>
                </c:pt>
                <c:pt idx="2252">
                  <c:v>105</c:v>
                </c:pt>
                <c:pt idx="2253">
                  <c:v>368</c:v>
                </c:pt>
                <c:pt idx="2254">
                  <c:v>321</c:v>
                </c:pt>
                <c:pt idx="2255">
                  <c:v>250</c:v>
                </c:pt>
                <c:pt idx="2256">
                  <c:v>190</c:v>
                </c:pt>
                <c:pt idx="2257">
                  <c:v>-8</c:v>
                </c:pt>
                <c:pt idx="2258">
                  <c:v>496</c:v>
                </c:pt>
                <c:pt idx="2259">
                  <c:v>178</c:v>
                </c:pt>
                <c:pt idx="2260">
                  <c:v>191</c:v>
                </c:pt>
                <c:pt idx="2261">
                  <c:v>294</c:v>
                </c:pt>
                <c:pt idx="2262">
                  <c:v>258</c:v>
                </c:pt>
                <c:pt idx="2263">
                  <c:v>295</c:v>
                </c:pt>
                <c:pt idx="2264">
                  <c:v>324</c:v>
                </c:pt>
                <c:pt idx="2265">
                  <c:v>135</c:v>
                </c:pt>
                <c:pt idx="2266">
                  <c:v>139</c:v>
                </c:pt>
                <c:pt idx="2267">
                  <c:v>114</c:v>
                </c:pt>
                <c:pt idx="2268">
                  <c:v>457</c:v>
                </c:pt>
                <c:pt idx="2269">
                  <c:v>-43</c:v>
                </c:pt>
                <c:pt idx="2270">
                  <c:v>239</c:v>
                </c:pt>
                <c:pt idx="2271">
                  <c:v>133</c:v>
                </c:pt>
                <c:pt idx="2272">
                  <c:v>136</c:v>
                </c:pt>
                <c:pt idx="2273">
                  <c:v>92</c:v>
                </c:pt>
                <c:pt idx="2274">
                  <c:v>322</c:v>
                </c:pt>
                <c:pt idx="2275">
                  <c:v>-37</c:v>
                </c:pt>
                <c:pt idx="2276">
                  <c:v>174</c:v>
                </c:pt>
                <c:pt idx="2277">
                  <c:v>108</c:v>
                </c:pt>
                <c:pt idx="2278">
                  <c:v>14</c:v>
                </c:pt>
                <c:pt idx="2279">
                  <c:v>231</c:v>
                </c:pt>
                <c:pt idx="2280">
                  <c:v>153</c:v>
                </c:pt>
                <c:pt idx="2281">
                  <c:v>135</c:v>
                </c:pt>
                <c:pt idx="2282">
                  <c:v>68</c:v>
                </c:pt>
                <c:pt idx="2283">
                  <c:v>72</c:v>
                </c:pt>
                <c:pt idx="2284">
                  <c:v>42</c:v>
                </c:pt>
                <c:pt idx="2285">
                  <c:v>386</c:v>
                </c:pt>
                <c:pt idx="2286">
                  <c:v>347</c:v>
                </c:pt>
                <c:pt idx="2287">
                  <c:v>257</c:v>
                </c:pt>
                <c:pt idx="2288">
                  <c:v>235</c:v>
                </c:pt>
                <c:pt idx="2289">
                  <c:v>44</c:v>
                </c:pt>
                <c:pt idx="2290">
                  <c:v>321</c:v>
                </c:pt>
                <c:pt idx="2291">
                  <c:v>403</c:v>
                </c:pt>
                <c:pt idx="2292">
                  <c:v>194</c:v>
                </c:pt>
                <c:pt idx="2293">
                  <c:v>245</c:v>
                </c:pt>
                <c:pt idx="2294">
                  <c:v>217</c:v>
                </c:pt>
                <c:pt idx="2295">
                  <c:v>407</c:v>
                </c:pt>
                <c:pt idx="2296">
                  <c:v>389</c:v>
                </c:pt>
                <c:pt idx="2297">
                  <c:v>300</c:v>
                </c:pt>
                <c:pt idx="2298">
                  <c:v>345</c:v>
                </c:pt>
                <c:pt idx="2299">
                  <c:v>125</c:v>
                </c:pt>
                <c:pt idx="2300">
                  <c:v>453</c:v>
                </c:pt>
                <c:pt idx="2301">
                  <c:v>227</c:v>
                </c:pt>
                <c:pt idx="2302">
                  <c:v>169</c:v>
                </c:pt>
                <c:pt idx="2303">
                  <c:v>166</c:v>
                </c:pt>
                <c:pt idx="2304">
                  <c:v>443</c:v>
                </c:pt>
                <c:pt idx="2305">
                  <c:v>212</c:v>
                </c:pt>
                <c:pt idx="2306">
                  <c:v>186</c:v>
                </c:pt>
                <c:pt idx="2307">
                  <c:v>406</c:v>
                </c:pt>
                <c:pt idx="2308">
                  <c:v>293</c:v>
                </c:pt>
                <c:pt idx="2309">
                  <c:v>240</c:v>
                </c:pt>
                <c:pt idx="2310">
                  <c:v>469</c:v>
                </c:pt>
                <c:pt idx="2311">
                  <c:v>172</c:v>
                </c:pt>
                <c:pt idx="2312">
                  <c:v>438</c:v>
                </c:pt>
                <c:pt idx="2313">
                  <c:v>139</c:v>
                </c:pt>
                <c:pt idx="2314">
                  <c:v>209</c:v>
                </c:pt>
                <c:pt idx="2315">
                  <c:v>271</c:v>
                </c:pt>
                <c:pt idx="2316">
                  <c:v>201</c:v>
                </c:pt>
                <c:pt idx="2317">
                  <c:v>482</c:v>
                </c:pt>
                <c:pt idx="2318">
                  <c:v>335</c:v>
                </c:pt>
                <c:pt idx="2319">
                  <c:v>461</c:v>
                </c:pt>
                <c:pt idx="2320">
                  <c:v>313</c:v>
                </c:pt>
                <c:pt idx="2321">
                  <c:v>-134</c:v>
                </c:pt>
                <c:pt idx="2322">
                  <c:v>158</c:v>
                </c:pt>
                <c:pt idx="2323">
                  <c:v>-154</c:v>
                </c:pt>
                <c:pt idx="2324">
                  <c:v>-192</c:v>
                </c:pt>
                <c:pt idx="2325">
                  <c:v>-60</c:v>
                </c:pt>
                <c:pt idx="2326">
                  <c:v>208</c:v>
                </c:pt>
                <c:pt idx="2327">
                  <c:v>-197</c:v>
                </c:pt>
                <c:pt idx="2328">
                  <c:v>-223</c:v>
                </c:pt>
                <c:pt idx="2329">
                  <c:v>-26</c:v>
                </c:pt>
                <c:pt idx="2330">
                  <c:v>-91</c:v>
                </c:pt>
                <c:pt idx="2331">
                  <c:v>169</c:v>
                </c:pt>
              </c:numCache>
            </c:numRef>
          </c:yVal>
        </c:ser>
        <c:ser>
          <c:idx val="0"/>
          <c:order val="1"/>
          <c:tx>
            <c:v>Apr 2013 NM</c:v>
          </c:tx>
          <c:spPr>
            <a:ln w="28575">
              <a:noFill/>
            </a:ln>
          </c:spPr>
          <c:marker>
            <c:symbol val="square"/>
            <c:size val="5"/>
            <c:spPr>
              <a:solidFill>
                <a:srgbClr val="FFFF00"/>
              </a:solidFill>
              <a:ln>
                <a:solidFill>
                  <a:srgbClr val="FFFF00"/>
                </a:solidFill>
              </a:ln>
            </c:spPr>
          </c:marker>
          <c:xVal>
            <c:numRef>
              <c:f>Sheet1!$C$1:$C$2332</c:f>
              <c:numCache>
                <c:formatCode>General</c:formatCode>
                <c:ptCount val="2332"/>
                <c:pt idx="0">
                  <c:v>304</c:v>
                </c:pt>
                <c:pt idx="1">
                  <c:v>397</c:v>
                </c:pt>
                <c:pt idx="2">
                  <c:v>170</c:v>
                </c:pt>
                <c:pt idx="3">
                  <c:v>305</c:v>
                </c:pt>
                <c:pt idx="4">
                  <c:v>294</c:v>
                </c:pt>
                <c:pt idx="5">
                  <c:v>268</c:v>
                </c:pt>
                <c:pt idx="6">
                  <c:v>341</c:v>
                </c:pt>
                <c:pt idx="7">
                  <c:v>243</c:v>
                </c:pt>
                <c:pt idx="8">
                  <c:v>327</c:v>
                </c:pt>
                <c:pt idx="9">
                  <c:v>286</c:v>
                </c:pt>
                <c:pt idx="10">
                  <c:v>302</c:v>
                </c:pt>
                <c:pt idx="11">
                  <c:v>262</c:v>
                </c:pt>
                <c:pt idx="12">
                  <c:v>34</c:v>
                </c:pt>
                <c:pt idx="13">
                  <c:v>158</c:v>
                </c:pt>
                <c:pt idx="14">
                  <c:v>552</c:v>
                </c:pt>
                <c:pt idx="15">
                  <c:v>379</c:v>
                </c:pt>
                <c:pt idx="16">
                  <c:v>418</c:v>
                </c:pt>
                <c:pt idx="17">
                  <c:v>437</c:v>
                </c:pt>
                <c:pt idx="18">
                  <c:v>321</c:v>
                </c:pt>
                <c:pt idx="19">
                  <c:v>336</c:v>
                </c:pt>
                <c:pt idx="20">
                  <c:v>141</c:v>
                </c:pt>
                <c:pt idx="21">
                  <c:v>369</c:v>
                </c:pt>
                <c:pt idx="22">
                  <c:v>204</c:v>
                </c:pt>
                <c:pt idx="23">
                  <c:v>187</c:v>
                </c:pt>
                <c:pt idx="24">
                  <c:v>420</c:v>
                </c:pt>
                <c:pt idx="25">
                  <c:v>406</c:v>
                </c:pt>
                <c:pt idx="26">
                  <c:v>469</c:v>
                </c:pt>
                <c:pt idx="27">
                  <c:v>500</c:v>
                </c:pt>
                <c:pt idx="28">
                  <c:v>455</c:v>
                </c:pt>
                <c:pt idx="29">
                  <c:v>559</c:v>
                </c:pt>
                <c:pt idx="30">
                  <c:v>52</c:v>
                </c:pt>
                <c:pt idx="31">
                  <c:v>372</c:v>
                </c:pt>
                <c:pt idx="32">
                  <c:v>367</c:v>
                </c:pt>
                <c:pt idx="33">
                  <c:v>305</c:v>
                </c:pt>
                <c:pt idx="34">
                  <c:v>206</c:v>
                </c:pt>
                <c:pt idx="35">
                  <c:v>79</c:v>
                </c:pt>
                <c:pt idx="36">
                  <c:v>387</c:v>
                </c:pt>
                <c:pt idx="37">
                  <c:v>375</c:v>
                </c:pt>
                <c:pt idx="38">
                  <c:v>241</c:v>
                </c:pt>
                <c:pt idx="39">
                  <c:v>280</c:v>
                </c:pt>
                <c:pt idx="40">
                  <c:v>259</c:v>
                </c:pt>
                <c:pt idx="41">
                  <c:v>402</c:v>
                </c:pt>
                <c:pt idx="42">
                  <c:v>292</c:v>
                </c:pt>
                <c:pt idx="43">
                  <c:v>211</c:v>
                </c:pt>
                <c:pt idx="44">
                  <c:v>280</c:v>
                </c:pt>
                <c:pt idx="45">
                  <c:v>301</c:v>
                </c:pt>
                <c:pt idx="46">
                  <c:v>382</c:v>
                </c:pt>
                <c:pt idx="47">
                  <c:v>328</c:v>
                </c:pt>
                <c:pt idx="48">
                  <c:v>441</c:v>
                </c:pt>
                <c:pt idx="49">
                  <c:v>385</c:v>
                </c:pt>
                <c:pt idx="50">
                  <c:v>440</c:v>
                </c:pt>
                <c:pt idx="51">
                  <c:v>74</c:v>
                </c:pt>
                <c:pt idx="52">
                  <c:v>328</c:v>
                </c:pt>
                <c:pt idx="53">
                  <c:v>215</c:v>
                </c:pt>
                <c:pt idx="54">
                  <c:v>247</c:v>
                </c:pt>
                <c:pt idx="55">
                  <c:v>223</c:v>
                </c:pt>
                <c:pt idx="56">
                  <c:v>314</c:v>
                </c:pt>
                <c:pt idx="57">
                  <c:v>269</c:v>
                </c:pt>
                <c:pt idx="58">
                  <c:v>552</c:v>
                </c:pt>
                <c:pt idx="59">
                  <c:v>285</c:v>
                </c:pt>
                <c:pt idx="60">
                  <c:v>259</c:v>
                </c:pt>
                <c:pt idx="61">
                  <c:v>346</c:v>
                </c:pt>
                <c:pt idx="62">
                  <c:v>300</c:v>
                </c:pt>
                <c:pt idx="63">
                  <c:v>298</c:v>
                </c:pt>
                <c:pt idx="64">
                  <c:v>346</c:v>
                </c:pt>
                <c:pt idx="65">
                  <c:v>292</c:v>
                </c:pt>
                <c:pt idx="66">
                  <c:v>198</c:v>
                </c:pt>
                <c:pt idx="67">
                  <c:v>286</c:v>
                </c:pt>
                <c:pt idx="68">
                  <c:v>238</c:v>
                </c:pt>
                <c:pt idx="69">
                  <c:v>416</c:v>
                </c:pt>
                <c:pt idx="70">
                  <c:v>303</c:v>
                </c:pt>
                <c:pt idx="71">
                  <c:v>363</c:v>
                </c:pt>
                <c:pt idx="72">
                  <c:v>263</c:v>
                </c:pt>
                <c:pt idx="73">
                  <c:v>337</c:v>
                </c:pt>
                <c:pt idx="74">
                  <c:v>239</c:v>
                </c:pt>
                <c:pt idx="75">
                  <c:v>311</c:v>
                </c:pt>
                <c:pt idx="76">
                  <c:v>212</c:v>
                </c:pt>
                <c:pt idx="77">
                  <c:v>600</c:v>
                </c:pt>
                <c:pt idx="78">
                  <c:v>382</c:v>
                </c:pt>
                <c:pt idx="79">
                  <c:v>443</c:v>
                </c:pt>
                <c:pt idx="80">
                  <c:v>-91</c:v>
                </c:pt>
                <c:pt idx="81">
                  <c:v>191</c:v>
                </c:pt>
                <c:pt idx="82">
                  <c:v>80</c:v>
                </c:pt>
                <c:pt idx="83">
                  <c:v>13</c:v>
                </c:pt>
                <c:pt idx="84">
                  <c:v>-91</c:v>
                </c:pt>
                <c:pt idx="85">
                  <c:v>117</c:v>
                </c:pt>
                <c:pt idx="86">
                  <c:v>3</c:v>
                </c:pt>
                <c:pt idx="87">
                  <c:v>55</c:v>
                </c:pt>
                <c:pt idx="88">
                  <c:v>282</c:v>
                </c:pt>
                <c:pt idx="89">
                  <c:v>122</c:v>
                </c:pt>
                <c:pt idx="90">
                  <c:v>168</c:v>
                </c:pt>
                <c:pt idx="91">
                  <c:v>116</c:v>
                </c:pt>
                <c:pt idx="92">
                  <c:v>164</c:v>
                </c:pt>
                <c:pt idx="93">
                  <c:v>122</c:v>
                </c:pt>
                <c:pt idx="94">
                  <c:v>44</c:v>
                </c:pt>
                <c:pt idx="95">
                  <c:v>205</c:v>
                </c:pt>
                <c:pt idx="96">
                  <c:v>24</c:v>
                </c:pt>
                <c:pt idx="97">
                  <c:v>247</c:v>
                </c:pt>
                <c:pt idx="98">
                  <c:v>146</c:v>
                </c:pt>
                <c:pt idx="99">
                  <c:v>-33</c:v>
                </c:pt>
                <c:pt idx="100">
                  <c:v>206</c:v>
                </c:pt>
                <c:pt idx="101">
                  <c:v>84</c:v>
                </c:pt>
                <c:pt idx="102">
                  <c:v>111</c:v>
                </c:pt>
                <c:pt idx="103">
                  <c:v>-63</c:v>
                </c:pt>
                <c:pt idx="104">
                  <c:v>246</c:v>
                </c:pt>
                <c:pt idx="105">
                  <c:v>-168</c:v>
                </c:pt>
                <c:pt idx="106">
                  <c:v>-374</c:v>
                </c:pt>
                <c:pt idx="107">
                  <c:v>-86</c:v>
                </c:pt>
                <c:pt idx="108">
                  <c:v>-41</c:v>
                </c:pt>
                <c:pt idx="109">
                  <c:v>-45</c:v>
                </c:pt>
                <c:pt idx="110">
                  <c:v>282</c:v>
                </c:pt>
                <c:pt idx="111">
                  <c:v>-32</c:v>
                </c:pt>
                <c:pt idx="112">
                  <c:v>-146</c:v>
                </c:pt>
                <c:pt idx="113">
                  <c:v>329</c:v>
                </c:pt>
                <c:pt idx="114">
                  <c:v>123</c:v>
                </c:pt>
                <c:pt idx="115">
                  <c:v>188</c:v>
                </c:pt>
                <c:pt idx="116">
                  <c:v>98</c:v>
                </c:pt>
                <c:pt idx="117">
                  <c:v>84</c:v>
                </c:pt>
                <c:pt idx="118">
                  <c:v>247</c:v>
                </c:pt>
                <c:pt idx="119">
                  <c:v>408</c:v>
                </c:pt>
                <c:pt idx="120">
                  <c:v>371</c:v>
                </c:pt>
                <c:pt idx="121">
                  <c:v>248</c:v>
                </c:pt>
                <c:pt idx="122">
                  <c:v>5</c:v>
                </c:pt>
                <c:pt idx="123">
                  <c:v>-32</c:v>
                </c:pt>
                <c:pt idx="124">
                  <c:v>296</c:v>
                </c:pt>
                <c:pt idx="125">
                  <c:v>94</c:v>
                </c:pt>
                <c:pt idx="126">
                  <c:v>18</c:v>
                </c:pt>
                <c:pt idx="127">
                  <c:v>113</c:v>
                </c:pt>
                <c:pt idx="128">
                  <c:v>51</c:v>
                </c:pt>
                <c:pt idx="129">
                  <c:v>156</c:v>
                </c:pt>
                <c:pt idx="130">
                  <c:v>96</c:v>
                </c:pt>
                <c:pt idx="131">
                  <c:v>-19</c:v>
                </c:pt>
                <c:pt idx="132">
                  <c:v>19</c:v>
                </c:pt>
                <c:pt idx="133">
                  <c:v>185</c:v>
                </c:pt>
                <c:pt idx="134">
                  <c:v>226</c:v>
                </c:pt>
                <c:pt idx="135">
                  <c:v>-101</c:v>
                </c:pt>
                <c:pt idx="136">
                  <c:v>196</c:v>
                </c:pt>
                <c:pt idx="137">
                  <c:v>-77</c:v>
                </c:pt>
                <c:pt idx="138">
                  <c:v>100</c:v>
                </c:pt>
                <c:pt idx="139">
                  <c:v>109</c:v>
                </c:pt>
                <c:pt idx="140">
                  <c:v>239</c:v>
                </c:pt>
                <c:pt idx="141">
                  <c:v>159</c:v>
                </c:pt>
                <c:pt idx="142">
                  <c:v>118</c:v>
                </c:pt>
                <c:pt idx="143">
                  <c:v>-74</c:v>
                </c:pt>
                <c:pt idx="144">
                  <c:v>512</c:v>
                </c:pt>
                <c:pt idx="145">
                  <c:v>18</c:v>
                </c:pt>
                <c:pt idx="146">
                  <c:v>236</c:v>
                </c:pt>
                <c:pt idx="147">
                  <c:v>110</c:v>
                </c:pt>
                <c:pt idx="148">
                  <c:v>152</c:v>
                </c:pt>
                <c:pt idx="149">
                  <c:v>-31</c:v>
                </c:pt>
                <c:pt idx="150">
                  <c:v>-72</c:v>
                </c:pt>
                <c:pt idx="151">
                  <c:v>215</c:v>
                </c:pt>
                <c:pt idx="152">
                  <c:v>362</c:v>
                </c:pt>
                <c:pt idx="153">
                  <c:v>237</c:v>
                </c:pt>
                <c:pt idx="154">
                  <c:v>82</c:v>
                </c:pt>
                <c:pt idx="155">
                  <c:v>298</c:v>
                </c:pt>
                <c:pt idx="156">
                  <c:v>236</c:v>
                </c:pt>
                <c:pt idx="157">
                  <c:v>147</c:v>
                </c:pt>
                <c:pt idx="158">
                  <c:v>60</c:v>
                </c:pt>
                <c:pt idx="159">
                  <c:v>252</c:v>
                </c:pt>
                <c:pt idx="160">
                  <c:v>-18</c:v>
                </c:pt>
                <c:pt idx="161">
                  <c:v>144</c:v>
                </c:pt>
                <c:pt idx="162">
                  <c:v>-37</c:v>
                </c:pt>
                <c:pt idx="163">
                  <c:v>48</c:v>
                </c:pt>
                <c:pt idx="164">
                  <c:v>112</c:v>
                </c:pt>
                <c:pt idx="165">
                  <c:v>-47</c:v>
                </c:pt>
                <c:pt idx="166">
                  <c:v>195</c:v>
                </c:pt>
                <c:pt idx="167">
                  <c:v>95</c:v>
                </c:pt>
                <c:pt idx="168">
                  <c:v>267</c:v>
                </c:pt>
                <c:pt idx="169">
                  <c:v>455</c:v>
                </c:pt>
                <c:pt idx="170">
                  <c:v>59</c:v>
                </c:pt>
                <c:pt idx="171">
                  <c:v>86</c:v>
                </c:pt>
                <c:pt idx="172">
                  <c:v>-43</c:v>
                </c:pt>
                <c:pt idx="173">
                  <c:v>86</c:v>
                </c:pt>
                <c:pt idx="174">
                  <c:v>208</c:v>
                </c:pt>
                <c:pt idx="175">
                  <c:v>90</c:v>
                </c:pt>
                <c:pt idx="176">
                  <c:v>8</c:v>
                </c:pt>
                <c:pt idx="177">
                  <c:v>338</c:v>
                </c:pt>
                <c:pt idx="178">
                  <c:v>39</c:v>
                </c:pt>
                <c:pt idx="179">
                  <c:v>-124</c:v>
                </c:pt>
                <c:pt idx="180">
                  <c:v>129</c:v>
                </c:pt>
                <c:pt idx="181">
                  <c:v>-329</c:v>
                </c:pt>
                <c:pt idx="182">
                  <c:v>288</c:v>
                </c:pt>
                <c:pt idx="183">
                  <c:v>438</c:v>
                </c:pt>
                <c:pt idx="184">
                  <c:v>438</c:v>
                </c:pt>
                <c:pt idx="185">
                  <c:v>429</c:v>
                </c:pt>
                <c:pt idx="186">
                  <c:v>-20</c:v>
                </c:pt>
                <c:pt idx="187">
                  <c:v>408</c:v>
                </c:pt>
                <c:pt idx="188">
                  <c:v>334</c:v>
                </c:pt>
                <c:pt idx="189">
                  <c:v>248</c:v>
                </c:pt>
                <c:pt idx="190">
                  <c:v>205</c:v>
                </c:pt>
                <c:pt idx="191">
                  <c:v>357</c:v>
                </c:pt>
                <c:pt idx="192">
                  <c:v>377</c:v>
                </c:pt>
                <c:pt idx="193">
                  <c:v>406</c:v>
                </c:pt>
                <c:pt idx="194">
                  <c:v>376</c:v>
                </c:pt>
                <c:pt idx="195">
                  <c:v>238</c:v>
                </c:pt>
                <c:pt idx="196">
                  <c:v>537</c:v>
                </c:pt>
                <c:pt idx="197">
                  <c:v>-40</c:v>
                </c:pt>
                <c:pt idx="198">
                  <c:v>375</c:v>
                </c:pt>
                <c:pt idx="199">
                  <c:v>188</c:v>
                </c:pt>
                <c:pt idx="200">
                  <c:v>74</c:v>
                </c:pt>
                <c:pt idx="201">
                  <c:v>95</c:v>
                </c:pt>
                <c:pt idx="202">
                  <c:v>63</c:v>
                </c:pt>
                <c:pt idx="203">
                  <c:v>212</c:v>
                </c:pt>
                <c:pt idx="204">
                  <c:v>46</c:v>
                </c:pt>
                <c:pt idx="205">
                  <c:v>169</c:v>
                </c:pt>
                <c:pt idx="206">
                  <c:v>352</c:v>
                </c:pt>
                <c:pt idx="207">
                  <c:v>-10</c:v>
                </c:pt>
                <c:pt idx="208">
                  <c:v>34</c:v>
                </c:pt>
                <c:pt idx="209">
                  <c:v>365</c:v>
                </c:pt>
                <c:pt idx="210">
                  <c:v>167</c:v>
                </c:pt>
                <c:pt idx="211">
                  <c:v>96</c:v>
                </c:pt>
                <c:pt idx="212">
                  <c:v>174</c:v>
                </c:pt>
                <c:pt idx="213">
                  <c:v>-44</c:v>
                </c:pt>
                <c:pt idx="214">
                  <c:v>240</c:v>
                </c:pt>
                <c:pt idx="215">
                  <c:v>436</c:v>
                </c:pt>
                <c:pt idx="216">
                  <c:v>364</c:v>
                </c:pt>
                <c:pt idx="217">
                  <c:v>300</c:v>
                </c:pt>
                <c:pt idx="218">
                  <c:v>319</c:v>
                </c:pt>
                <c:pt idx="219">
                  <c:v>461</c:v>
                </c:pt>
                <c:pt idx="220">
                  <c:v>261</c:v>
                </c:pt>
                <c:pt idx="221">
                  <c:v>160</c:v>
                </c:pt>
                <c:pt idx="222">
                  <c:v>458</c:v>
                </c:pt>
                <c:pt idx="223">
                  <c:v>443</c:v>
                </c:pt>
                <c:pt idx="224">
                  <c:v>430</c:v>
                </c:pt>
                <c:pt idx="225">
                  <c:v>361</c:v>
                </c:pt>
                <c:pt idx="226">
                  <c:v>283</c:v>
                </c:pt>
                <c:pt idx="227">
                  <c:v>458</c:v>
                </c:pt>
                <c:pt idx="228">
                  <c:v>18</c:v>
                </c:pt>
                <c:pt idx="229">
                  <c:v>-38</c:v>
                </c:pt>
                <c:pt idx="230">
                  <c:v>-90</c:v>
                </c:pt>
                <c:pt idx="231">
                  <c:v>-43</c:v>
                </c:pt>
                <c:pt idx="232">
                  <c:v>106</c:v>
                </c:pt>
                <c:pt idx="233">
                  <c:v>-81</c:v>
                </c:pt>
                <c:pt idx="234">
                  <c:v>193</c:v>
                </c:pt>
                <c:pt idx="235">
                  <c:v>39</c:v>
                </c:pt>
                <c:pt idx="236">
                  <c:v>169</c:v>
                </c:pt>
                <c:pt idx="237">
                  <c:v>140</c:v>
                </c:pt>
                <c:pt idx="238">
                  <c:v>-57</c:v>
                </c:pt>
                <c:pt idx="239">
                  <c:v>158</c:v>
                </c:pt>
                <c:pt idx="240">
                  <c:v>21</c:v>
                </c:pt>
                <c:pt idx="241">
                  <c:v>22</c:v>
                </c:pt>
                <c:pt idx="242">
                  <c:v>271</c:v>
                </c:pt>
                <c:pt idx="243">
                  <c:v>270</c:v>
                </c:pt>
                <c:pt idx="244">
                  <c:v>-40</c:v>
                </c:pt>
                <c:pt idx="245">
                  <c:v>174</c:v>
                </c:pt>
                <c:pt idx="246">
                  <c:v>-137</c:v>
                </c:pt>
                <c:pt idx="247">
                  <c:v>186</c:v>
                </c:pt>
                <c:pt idx="248">
                  <c:v>46</c:v>
                </c:pt>
                <c:pt idx="249">
                  <c:v>229</c:v>
                </c:pt>
                <c:pt idx="250">
                  <c:v>-112</c:v>
                </c:pt>
                <c:pt idx="251">
                  <c:v>347</c:v>
                </c:pt>
                <c:pt idx="252">
                  <c:v>4</c:v>
                </c:pt>
                <c:pt idx="253">
                  <c:v>193</c:v>
                </c:pt>
                <c:pt idx="254">
                  <c:v>-31</c:v>
                </c:pt>
                <c:pt idx="255">
                  <c:v>123</c:v>
                </c:pt>
                <c:pt idx="256">
                  <c:v>70</c:v>
                </c:pt>
                <c:pt idx="257">
                  <c:v>183</c:v>
                </c:pt>
                <c:pt idx="258">
                  <c:v>213</c:v>
                </c:pt>
                <c:pt idx="259">
                  <c:v>134</c:v>
                </c:pt>
                <c:pt idx="260">
                  <c:v>24</c:v>
                </c:pt>
                <c:pt idx="261">
                  <c:v>211</c:v>
                </c:pt>
                <c:pt idx="262">
                  <c:v>137</c:v>
                </c:pt>
                <c:pt idx="263">
                  <c:v>150</c:v>
                </c:pt>
                <c:pt idx="264">
                  <c:v>-263</c:v>
                </c:pt>
                <c:pt idx="265">
                  <c:v>-39</c:v>
                </c:pt>
                <c:pt idx="266">
                  <c:v>305</c:v>
                </c:pt>
                <c:pt idx="267">
                  <c:v>110</c:v>
                </c:pt>
                <c:pt idx="268">
                  <c:v>133</c:v>
                </c:pt>
                <c:pt idx="269">
                  <c:v>73</c:v>
                </c:pt>
                <c:pt idx="270">
                  <c:v>109</c:v>
                </c:pt>
                <c:pt idx="271">
                  <c:v>148</c:v>
                </c:pt>
                <c:pt idx="272">
                  <c:v>234</c:v>
                </c:pt>
                <c:pt idx="273">
                  <c:v>6</c:v>
                </c:pt>
                <c:pt idx="274">
                  <c:v>328</c:v>
                </c:pt>
                <c:pt idx="275">
                  <c:v>178</c:v>
                </c:pt>
                <c:pt idx="276">
                  <c:v>351</c:v>
                </c:pt>
                <c:pt idx="277">
                  <c:v>284</c:v>
                </c:pt>
                <c:pt idx="278">
                  <c:v>208</c:v>
                </c:pt>
                <c:pt idx="279">
                  <c:v>102</c:v>
                </c:pt>
                <c:pt idx="280">
                  <c:v>-23</c:v>
                </c:pt>
                <c:pt idx="281">
                  <c:v>-62</c:v>
                </c:pt>
                <c:pt idx="282">
                  <c:v>99</c:v>
                </c:pt>
                <c:pt idx="283">
                  <c:v>127</c:v>
                </c:pt>
                <c:pt idx="284">
                  <c:v>71</c:v>
                </c:pt>
                <c:pt idx="285">
                  <c:v>-94</c:v>
                </c:pt>
                <c:pt idx="286">
                  <c:v>236</c:v>
                </c:pt>
                <c:pt idx="287">
                  <c:v>267</c:v>
                </c:pt>
                <c:pt idx="288">
                  <c:v>111</c:v>
                </c:pt>
                <c:pt idx="289">
                  <c:v>115</c:v>
                </c:pt>
                <c:pt idx="290">
                  <c:v>209</c:v>
                </c:pt>
                <c:pt idx="291">
                  <c:v>-15</c:v>
                </c:pt>
                <c:pt idx="292">
                  <c:v>26</c:v>
                </c:pt>
                <c:pt idx="293">
                  <c:v>362</c:v>
                </c:pt>
                <c:pt idx="294">
                  <c:v>240</c:v>
                </c:pt>
                <c:pt idx="295">
                  <c:v>216</c:v>
                </c:pt>
                <c:pt idx="296">
                  <c:v>51</c:v>
                </c:pt>
                <c:pt idx="297">
                  <c:v>360</c:v>
                </c:pt>
                <c:pt idx="298">
                  <c:v>186</c:v>
                </c:pt>
                <c:pt idx="299">
                  <c:v>121</c:v>
                </c:pt>
                <c:pt idx="300">
                  <c:v>148</c:v>
                </c:pt>
                <c:pt idx="301">
                  <c:v>328</c:v>
                </c:pt>
                <c:pt idx="302">
                  <c:v>146</c:v>
                </c:pt>
                <c:pt idx="303">
                  <c:v>189</c:v>
                </c:pt>
                <c:pt idx="304">
                  <c:v>93</c:v>
                </c:pt>
                <c:pt idx="305">
                  <c:v>104</c:v>
                </c:pt>
                <c:pt idx="306">
                  <c:v>-81</c:v>
                </c:pt>
                <c:pt idx="307">
                  <c:v>114</c:v>
                </c:pt>
                <c:pt idx="308">
                  <c:v>-80</c:v>
                </c:pt>
                <c:pt idx="309">
                  <c:v>-18</c:v>
                </c:pt>
                <c:pt idx="310">
                  <c:v>270</c:v>
                </c:pt>
                <c:pt idx="311">
                  <c:v>78</c:v>
                </c:pt>
                <c:pt idx="312">
                  <c:v>5</c:v>
                </c:pt>
                <c:pt idx="313">
                  <c:v>311</c:v>
                </c:pt>
                <c:pt idx="314">
                  <c:v>307</c:v>
                </c:pt>
                <c:pt idx="315">
                  <c:v>231</c:v>
                </c:pt>
                <c:pt idx="316">
                  <c:v>41</c:v>
                </c:pt>
                <c:pt idx="317">
                  <c:v>75</c:v>
                </c:pt>
                <c:pt idx="318">
                  <c:v>345</c:v>
                </c:pt>
                <c:pt idx="319">
                  <c:v>388</c:v>
                </c:pt>
                <c:pt idx="320">
                  <c:v>-20</c:v>
                </c:pt>
                <c:pt idx="321">
                  <c:v>-86</c:v>
                </c:pt>
                <c:pt idx="322">
                  <c:v>-89</c:v>
                </c:pt>
                <c:pt idx="323">
                  <c:v>-42</c:v>
                </c:pt>
                <c:pt idx="324">
                  <c:v>152</c:v>
                </c:pt>
                <c:pt idx="325">
                  <c:v>121</c:v>
                </c:pt>
                <c:pt idx="326">
                  <c:v>-123</c:v>
                </c:pt>
                <c:pt idx="327">
                  <c:v>143</c:v>
                </c:pt>
                <c:pt idx="328">
                  <c:v>-32</c:v>
                </c:pt>
                <c:pt idx="329">
                  <c:v>41</c:v>
                </c:pt>
                <c:pt idx="330">
                  <c:v>111</c:v>
                </c:pt>
                <c:pt idx="331">
                  <c:v>28</c:v>
                </c:pt>
                <c:pt idx="332">
                  <c:v>263</c:v>
                </c:pt>
                <c:pt idx="333">
                  <c:v>214</c:v>
                </c:pt>
                <c:pt idx="334">
                  <c:v>214</c:v>
                </c:pt>
                <c:pt idx="335">
                  <c:v>356</c:v>
                </c:pt>
                <c:pt idx="336">
                  <c:v>132</c:v>
                </c:pt>
                <c:pt idx="337">
                  <c:v>134</c:v>
                </c:pt>
                <c:pt idx="338">
                  <c:v>77</c:v>
                </c:pt>
                <c:pt idx="339">
                  <c:v>59</c:v>
                </c:pt>
                <c:pt idx="340">
                  <c:v>363</c:v>
                </c:pt>
                <c:pt idx="341">
                  <c:v>207</c:v>
                </c:pt>
                <c:pt idx="342">
                  <c:v>340</c:v>
                </c:pt>
                <c:pt idx="343">
                  <c:v>152</c:v>
                </c:pt>
                <c:pt idx="344">
                  <c:v>114</c:v>
                </c:pt>
                <c:pt idx="345">
                  <c:v>179</c:v>
                </c:pt>
                <c:pt idx="346">
                  <c:v>65</c:v>
                </c:pt>
                <c:pt idx="347">
                  <c:v>202</c:v>
                </c:pt>
                <c:pt idx="348">
                  <c:v>321</c:v>
                </c:pt>
                <c:pt idx="349">
                  <c:v>301</c:v>
                </c:pt>
                <c:pt idx="350">
                  <c:v>220</c:v>
                </c:pt>
                <c:pt idx="351">
                  <c:v>237</c:v>
                </c:pt>
                <c:pt idx="352">
                  <c:v>252</c:v>
                </c:pt>
                <c:pt idx="353">
                  <c:v>82</c:v>
                </c:pt>
                <c:pt idx="354">
                  <c:v>424</c:v>
                </c:pt>
                <c:pt idx="355">
                  <c:v>99</c:v>
                </c:pt>
                <c:pt idx="356">
                  <c:v>258</c:v>
                </c:pt>
                <c:pt idx="357">
                  <c:v>258</c:v>
                </c:pt>
                <c:pt idx="358">
                  <c:v>323</c:v>
                </c:pt>
                <c:pt idx="359">
                  <c:v>381</c:v>
                </c:pt>
                <c:pt idx="360">
                  <c:v>379</c:v>
                </c:pt>
                <c:pt idx="361">
                  <c:v>293</c:v>
                </c:pt>
                <c:pt idx="362">
                  <c:v>240</c:v>
                </c:pt>
                <c:pt idx="363">
                  <c:v>338</c:v>
                </c:pt>
                <c:pt idx="364">
                  <c:v>371</c:v>
                </c:pt>
                <c:pt idx="365">
                  <c:v>467</c:v>
                </c:pt>
                <c:pt idx="366">
                  <c:v>254</c:v>
                </c:pt>
                <c:pt idx="367">
                  <c:v>181</c:v>
                </c:pt>
                <c:pt idx="368">
                  <c:v>267</c:v>
                </c:pt>
                <c:pt idx="369">
                  <c:v>125</c:v>
                </c:pt>
                <c:pt idx="370">
                  <c:v>436</c:v>
                </c:pt>
                <c:pt idx="371">
                  <c:v>287</c:v>
                </c:pt>
                <c:pt idx="372">
                  <c:v>232</c:v>
                </c:pt>
                <c:pt idx="373">
                  <c:v>88</c:v>
                </c:pt>
                <c:pt idx="374">
                  <c:v>358</c:v>
                </c:pt>
                <c:pt idx="375">
                  <c:v>221</c:v>
                </c:pt>
                <c:pt idx="376">
                  <c:v>65</c:v>
                </c:pt>
                <c:pt idx="377">
                  <c:v>26</c:v>
                </c:pt>
                <c:pt idx="378">
                  <c:v>45</c:v>
                </c:pt>
                <c:pt idx="379">
                  <c:v>125</c:v>
                </c:pt>
                <c:pt idx="380">
                  <c:v>-147</c:v>
                </c:pt>
                <c:pt idx="381">
                  <c:v>241</c:v>
                </c:pt>
                <c:pt idx="382">
                  <c:v>319</c:v>
                </c:pt>
                <c:pt idx="383">
                  <c:v>348</c:v>
                </c:pt>
                <c:pt idx="384">
                  <c:v>419</c:v>
                </c:pt>
                <c:pt idx="385">
                  <c:v>377</c:v>
                </c:pt>
                <c:pt idx="386">
                  <c:v>129</c:v>
                </c:pt>
                <c:pt idx="387">
                  <c:v>324</c:v>
                </c:pt>
                <c:pt idx="388">
                  <c:v>-51</c:v>
                </c:pt>
                <c:pt idx="389">
                  <c:v>125</c:v>
                </c:pt>
                <c:pt idx="390">
                  <c:v>282</c:v>
                </c:pt>
                <c:pt idx="391">
                  <c:v>133</c:v>
                </c:pt>
                <c:pt idx="392">
                  <c:v>254</c:v>
                </c:pt>
                <c:pt idx="393">
                  <c:v>112</c:v>
                </c:pt>
                <c:pt idx="394">
                  <c:v>204</c:v>
                </c:pt>
                <c:pt idx="395">
                  <c:v>95</c:v>
                </c:pt>
                <c:pt idx="396">
                  <c:v>226</c:v>
                </c:pt>
                <c:pt idx="397">
                  <c:v>-44</c:v>
                </c:pt>
                <c:pt idx="398">
                  <c:v>278</c:v>
                </c:pt>
                <c:pt idx="399">
                  <c:v>112</c:v>
                </c:pt>
                <c:pt idx="400">
                  <c:v>225</c:v>
                </c:pt>
                <c:pt idx="401">
                  <c:v>293</c:v>
                </c:pt>
                <c:pt idx="402">
                  <c:v>170</c:v>
                </c:pt>
                <c:pt idx="403">
                  <c:v>310</c:v>
                </c:pt>
                <c:pt idx="404">
                  <c:v>390</c:v>
                </c:pt>
                <c:pt idx="405">
                  <c:v>140</c:v>
                </c:pt>
                <c:pt idx="406">
                  <c:v>321</c:v>
                </c:pt>
                <c:pt idx="407">
                  <c:v>333</c:v>
                </c:pt>
                <c:pt idx="408">
                  <c:v>218</c:v>
                </c:pt>
                <c:pt idx="409">
                  <c:v>218</c:v>
                </c:pt>
                <c:pt idx="410">
                  <c:v>331</c:v>
                </c:pt>
                <c:pt idx="411">
                  <c:v>411</c:v>
                </c:pt>
                <c:pt idx="412">
                  <c:v>109</c:v>
                </c:pt>
                <c:pt idx="413">
                  <c:v>275</c:v>
                </c:pt>
                <c:pt idx="414">
                  <c:v>57</c:v>
                </c:pt>
                <c:pt idx="415">
                  <c:v>366</c:v>
                </c:pt>
                <c:pt idx="416">
                  <c:v>360</c:v>
                </c:pt>
                <c:pt idx="417">
                  <c:v>423</c:v>
                </c:pt>
                <c:pt idx="418">
                  <c:v>236</c:v>
                </c:pt>
                <c:pt idx="419">
                  <c:v>285</c:v>
                </c:pt>
                <c:pt idx="420">
                  <c:v>394</c:v>
                </c:pt>
                <c:pt idx="421">
                  <c:v>372</c:v>
                </c:pt>
                <c:pt idx="422">
                  <c:v>-24</c:v>
                </c:pt>
                <c:pt idx="423">
                  <c:v>178</c:v>
                </c:pt>
                <c:pt idx="424">
                  <c:v>-6</c:v>
                </c:pt>
                <c:pt idx="425">
                  <c:v>-187</c:v>
                </c:pt>
                <c:pt idx="426">
                  <c:v>187</c:v>
                </c:pt>
                <c:pt idx="427">
                  <c:v>-65</c:v>
                </c:pt>
                <c:pt idx="428">
                  <c:v>227</c:v>
                </c:pt>
                <c:pt idx="429">
                  <c:v>2</c:v>
                </c:pt>
                <c:pt idx="430">
                  <c:v>301</c:v>
                </c:pt>
                <c:pt idx="431">
                  <c:v>-39</c:v>
                </c:pt>
                <c:pt idx="432">
                  <c:v>80</c:v>
                </c:pt>
                <c:pt idx="433">
                  <c:v>289</c:v>
                </c:pt>
                <c:pt idx="434">
                  <c:v>23</c:v>
                </c:pt>
                <c:pt idx="435">
                  <c:v>424</c:v>
                </c:pt>
                <c:pt idx="436">
                  <c:v>436</c:v>
                </c:pt>
                <c:pt idx="437">
                  <c:v>332</c:v>
                </c:pt>
                <c:pt idx="438">
                  <c:v>190</c:v>
                </c:pt>
                <c:pt idx="439">
                  <c:v>228</c:v>
                </c:pt>
                <c:pt idx="440">
                  <c:v>21</c:v>
                </c:pt>
                <c:pt idx="441">
                  <c:v>50</c:v>
                </c:pt>
                <c:pt idx="442">
                  <c:v>62</c:v>
                </c:pt>
                <c:pt idx="443">
                  <c:v>314</c:v>
                </c:pt>
                <c:pt idx="444">
                  <c:v>399</c:v>
                </c:pt>
                <c:pt idx="445">
                  <c:v>213</c:v>
                </c:pt>
                <c:pt idx="446">
                  <c:v>144</c:v>
                </c:pt>
                <c:pt idx="447">
                  <c:v>-24</c:v>
                </c:pt>
                <c:pt idx="448">
                  <c:v>199</c:v>
                </c:pt>
                <c:pt idx="449">
                  <c:v>153</c:v>
                </c:pt>
                <c:pt idx="450">
                  <c:v>179</c:v>
                </c:pt>
                <c:pt idx="451">
                  <c:v>197</c:v>
                </c:pt>
                <c:pt idx="452">
                  <c:v>180</c:v>
                </c:pt>
                <c:pt idx="453">
                  <c:v>138</c:v>
                </c:pt>
                <c:pt idx="454">
                  <c:v>3</c:v>
                </c:pt>
                <c:pt idx="455">
                  <c:v>198</c:v>
                </c:pt>
                <c:pt idx="456">
                  <c:v>-121</c:v>
                </c:pt>
                <c:pt idx="457">
                  <c:v>252</c:v>
                </c:pt>
                <c:pt idx="458">
                  <c:v>93</c:v>
                </c:pt>
                <c:pt idx="459">
                  <c:v>71</c:v>
                </c:pt>
                <c:pt idx="460">
                  <c:v>103</c:v>
                </c:pt>
                <c:pt idx="461">
                  <c:v>108</c:v>
                </c:pt>
                <c:pt idx="462">
                  <c:v>173</c:v>
                </c:pt>
                <c:pt idx="463">
                  <c:v>-111</c:v>
                </c:pt>
                <c:pt idx="464">
                  <c:v>219</c:v>
                </c:pt>
                <c:pt idx="465">
                  <c:v>82</c:v>
                </c:pt>
                <c:pt idx="466">
                  <c:v>184</c:v>
                </c:pt>
                <c:pt idx="467">
                  <c:v>175</c:v>
                </c:pt>
                <c:pt idx="468">
                  <c:v>303</c:v>
                </c:pt>
                <c:pt idx="469">
                  <c:v>40</c:v>
                </c:pt>
                <c:pt idx="470">
                  <c:v>304</c:v>
                </c:pt>
                <c:pt idx="471">
                  <c:v>450</c:v>
                </c:pt>
                <c:pt idx="472">
                  <c:v>311</c:v>
                </c:pt>
                <c:pt idx="473">
                  <c:v>385</c:v>
                </c:pt>
                <c:pt idx="474">
                  <c:v>106</c:v>
                </c:pt>
                <c:pt idx="475">
                  <c:v>194</c:v>
                </c:pt>
                <c:pt idx="476">
                  <c:v>-63</c:v>
                </c:pt>
                <c:pt idx="477">
                  <c:v>83</c:v>
                </c:pt>
                <c:pt idx="478">
                  <c:v>195</c:v>
                </c:pt>
                <c:pt idx="479">
                  <c:v>201</c:v>
                </c:pt>
                <c:pt idx="480">
                  <c:v>122</c:v>
                </c:pt>
                <c:pt idx="481">
                  <c:v>159</c:v>
                </c:pt>
                <c:pt idx="482">
                  <c:v>231</c:v>
                </c:pt>
                <c:pt idx="483">
                  <c:v>233</c:v>
                </c:pt>
                <c:pt idx="484">
                  <c:v>103</c:v>
                </c:pt>
                <c:pt idx="485">
                  <c:v>-55</c:v>
                </c:pt>
                <c:pt idx="486">
                  <c:v>262</c:v>
                </c:pt>
                <c:pt idx="487">
                  <c:v>270</c:v>
                </c:pt>
                <c:pt idx="488">
                  <c:v>139</c:v>
                </c:pt>
                <c:pt idx="489">
                  <c:v>-16</c:v>
                </c:pt>
                <c:pt idx="490">
                  <c:v>433</c:v>
                </c:pt>
                <c:pt idx="491">
                  <c:v>384</c:v>
                </c:pt>
                <c:pt idx="492">
                  <c:v>87</c:v>
                </c:pt>
                <c:pt idx="493">
                  <c:v>236</c:v>
                </c:pt>
                <c:pt idx="494">
                  <c:v>-12</c:v>
                </c:pt>
                <c:pt idx="495">
                  <c:v>163</c:v>
                </c:pt>
                <c:pt idx="496">
                  <c:v>253</c:v>
                </c:pt>
                <c:pt idx="497">
                  <c:v>475</c:v>
                </c:pt>
                <c:pt idx="498">
                  <c:v>179</c:v>
                </c:pt>
                <c:pt idx="499">
                  <c:v>449</c:v>
                </c:pt>
                <c:pt idx="500">
                  <c:v>236</c:v>
                </c:pt>
                <c:pt idx="501">
                  <c:v>70</c:v>
                </c:pt>
                <c:pt idx="502">
                  <c:v>339</c:v>
                </c:pt>
                <c:pt idx="503">
                  <c:v>-13</c:v>
                </c:pt>
                <c:pt idx="504">
                  <c:v>-52</c:v>
                </c:pt>
                <c:pt idx="505">
                  <c:v>359</c:v>
                </c:pt>
                <c:pt idx="506">
                  <c:v>225</c:v>
                </c:pt>
                <c:pt idx="507">
                  <c:v>178</c:v>
                </c:pt>
                <c:pt idx="508">
                  <c:v>182</c:v>
                </c:pt>
                <c:pt idx="509">
                  <c:v>229</c:v>
                </c:pt>
                <c:pt idx="510">
                  <c:v>105</c:v>
                </c:pt>
                <c:pt idx="511">
                  <c:v>466</c:v>
                </c:pt>
                <c:pt idx="512">
                  <c:v>319</c:v>
                </c:pt>
                <c:pt idx="513">
                  <c:v>-145</c:v>
                </c:pt>
                <c:pt idx="514">
                  <c:v>69</c:v>
                </c:pt>
                <c:pt idx="515">
                  <c:v>134</c:v>
                </c:pt>
                <c:pt idx="516">
                  <c:v>329</c:v>
                </c:pt>
                <c:pt idx="517">
                  <c:v>252</c:v>
                </c:pt>
                <c:pt idx="518">
                  <c:v>14</c:v>
                </c:pt>
                <c:pt idx="519">
                  <c:v>83</c:v>
                </c:pt>
                <c:pt idx="520">
                  <c:v>107</c:v>
                </c:pt>
                <c:pt idx="521">
                  <c:v>520</c:v>
                </c:pt>
                <c:pt idx="522">
                  <c:v>615</c:v>
                </c:pt>
                <c:pt idx="523">
                  <c:v>316</c:v>
                </c:pt>
                <c:pt idx="524">
                  <c:v>191</c:v>
                </c:pt>
                <c:pt idx="525">
                  <c:v>187</c:v>
                </c:pt>
                <c:pt idx="526">
                  <c:v>196</c:v>
                </c:pt>
                <c:pt idx="527">
                  <c:v>424</c:v>
                </c:pt>
                <c:pt idx="528">
                  <c:v>281</c:v>
                </c:pt>
                <c:pt idx="529">
                  <c:v>-316</c:v>
                </c:pt>
                <c:pt idx="530">
                  <c:v>-462</c:v>
                </c:pt>
                <c:pt idx="531">
                  <c:v>-393</c:v>
                </c:pt>
                <c:pt idx="532">
                  <c:v>-89</c:v>
                </c:pt>
                <c:pt idx="533">
                  <c:v>-257</c:v>
                </c:pt>
                <c:pt idx="534">
                  <c:v>-289</c:v>
                </c:pt>
                <c:pt idx="535">
                  <c:v>-20</c:v>
                </c:pt>
                <c:pt idx="536">
                  <c:v>318</c:v>
                </c:pt>
                <c:pt idx="537">
                  <c:v>-2</c:v>
                </c:pt>
                <c:pt idx="538">
                  <c:v>483</c:v>
                </c:pt>
                <c:pt idx="539">
                  <c:v>61</c:v>
                </c:pt>
                <c:pt idx="540">
                  <c:v>47</c:v>
                </c:pt>
                <c:pt idx="541">
                  <c:v>223</c:v>
                </c:pt>
                <c:pt idx="542">
                  <c:v>-241</c:v>
                </c:pt>
                <c:pt idx="543">
                  <c:v>-116</c:v>
                </c:pt>
                <c:pt idx="544">
                  <c:v>174</c:v>
                </c:pt>
                <c:pt idx="545">
                  <c:v>63</c:v>
                </c:pt>
                <c:pt idx="546">
                  <c:v>59</c:v>
                </c:pt>
                <c:pt idx="547">
                  <c:v>-75</c:v>
                </c:pt>
                <c:pt idx="548">
                  <c:v>51</c:v>
                </c:pt>
                <c:pt idx="549">
                  <c:v>-232</c:v>
                </c:pt>
                <c:pt idx="550">
                  <c:v>69</c:v>
                </c:pt>
                <c:pt idx="551">
                  <c:v>74</c:v>
                </c:pt>
                <c:pt idx="552">
                  <c:v>138</c:v>
                </c:pt>
                <c:pt idx="553">
                  <c:v>351</c:v>
                </c:pt>
                <c:pt idx="554">
                  <c:v>322</c:v>
                </c:pt>
                <c:pt idx="555">
                  <c:v>178</c:v>
                </c:pt>
                <c:pt idx="556">
                  <c:v>170</c:v>
                </c:pt>
                <c:pt idx="557">
                  <c:v>168</c:v>
                </c:pt>
                <c:pt idx="558">
                  <c:v>-75</c:v>
                </c:pt>
                <c:pt idx="559">
                  <c:v>30</c:v>
                </c:pt>
                <c:pt idx="560">
                  <c:v>249</c:v>
                </c:pt>
                <c:pt idx="561">
                  <c:v>197</c:v>
                </c:pt>
                <c:pt idx="562">
                  <c:v>42</c:v>
                </c:pt>
                <c:pt idx="563">
                  <c:v>59</c:v>
                </c:pt>
                <c:pt idx="564">
                  <c:v>96</c:v>
                </c:pt>
                <c:pt idx="565">
                  <c:v>401</c:v>
                </c:pt>
                <c:pt idx="566">
                  <c:v>96</c:v>
                </c:pt>
                <c:pt idx="567">
                  <c:v>209</c:v>
                </c:pt>
                <c:pt idx="568">
                  <c:v>-101</c:v>
                </c:pt>
                <c:pt idx="569">
                  <c:v>208</c:v>
                </c:pt>
                <c:pt idx="570">
                  <c:v>236</c:v>
                </c:pt>
                <c:pt idx="571">
                  <c:v>152</c:v>
                </c:pt>
                <c:pt idx="572">
                  <c:v>89</c:v>
                </c:pt>
                <c:pt idx="573">
                  <c:v>-100</c:v>
                </c:pt>
                <c:pt idx="574">
                  <c:v>85</c:v>
                </c:pt>
                <c:pt idx="575">
                  <c:v>-265</c:v>
                </c:pt>
                <c:pt idx="576">
                  <c:v>44</c:v>
                </c:pt>
                <c:pt idx="577">
                  <c:v>-48</c:v>
                </c:pt>
                <c:pt idx="578">
                  <c:v>9</c:v>
                </c:pt>
                <c:pt idx="579">
                  <c:v>-39</c:v>
                </c:pt>
                <c:pt idx="580">
                  <c:v>229</c:v>
                </c:pt>
                <c:pt idx="581">
                  <c:v>-82</c:v>
                </c:pt>
                <c:pt idx="582">
                  <c:v>250</c:v>
                </c:pt>
                <c:pt idx="583">
                  <c:v>-45</c:v>
                </c:pt>
                <c:pt idx="584">
                  <c:v>-2</c:v>
                </c:pt>
                <c:pt idx="585">
                  <c:v>189</c:v>
                </c:pt>
                <c:pt idx="586">
                  <c:v>10</c:v>
                </c:pt>
                <c:pt idx="587">
                  <c:v>-376</c:v>
                </c:pt>
                <c:pt idx="588">
                  <c:v>73</c:v>
                </c:pt>
                <c:pt idx="589">
                  <c:v>150</c:v>
                </c:pt>
                <c:pt idx="590">
                  <c:v>118</c:v>
                </c:pt>
                <c:pt idx="591">
                  <c:v>-19</c:v>
                </c:pt>
                <c:pt idx="592">
                  <c:v>38</c:v>
                </c:pt>
                <c:pt idx="593">
                  <c:v>121</c:v>
                </c:pt>
                <c:pt idx="594">
                  <c:v>77</c:v>
                </c:pt>
                <c:pt idx="595">
                  <c:v>156</c:v>
                </c:pt>
                <c:pt idx="596">
                  <c:v>89</c:v>
                </c:pt>
                <c:pt idx="597">
                  <c:v>-108</c:v>
                </c:pt>
                <c:pt idx="598">
                  <c:v>-55</c:v>
                </c:pt>
                <c:pt idx="599">
                  <c:v>141</c:v>
                </c:pt>
                <c:pt idx="600">
                  <c:v>52</c:v>
                </c:pt>
                <c:pt idx="601">
                  <c:v>131</c:v>
                </c:pt>
                <c:pt idx="602">
                  <c:v>-102</c:v>
                </c:pt>
                <c:pt idx="603">
                  <c:v>148</c:v>
                </c:pt>
                <c:pt idx="604">
                  <c:v>-50</c:v>
                </c:pt>
                <c:pt idx="605">
                  <c:v>114</c:v>
                </c:pt>
                <c:pt idx="606">
                  <c:v>265</c:v>
                </c:pt>
                <c:pt idx="607">
                  <c:v>79</c:v>
                </c:pt>
                <c:pt idx="608">
                  <c:v>306</c:v>
                </c:pt>
                <c:pt idx="609">
                  <c:v>251</c:v>
                </c:pt>
                <c:pt idx="610">
                  <c:v>-49</c:v>
                </c:pt>
                <c:pt idx="611">
                  <c:v>334</c:v>
                </c:pt>
                <c:pt idx="612">
                  <c:v>-6</c:v>
                </c:pt>
                <c:pt idx="613">
                  <c:v>-186</c:v>
                </c:pt>
                <c:pt idx="614">
                  <c:v>291</c:v>
                </c:pt>
                <c:pt idx="615">
                  <c:v>-122</c:v>
                </c:pt>
                <c:pt idx="616">
                  <c:v>49</c:v>
                </c:pt>
                <c:pt idx="617">
                  <c:v>124</c:v>
                </c:pt>
                <c:pt idx="618">
                  <c:v>144</c:v>
                </c:pt>
                <c:pt idx="619">
                  <c:v>201</c:v>
                </c:pt>
                <c:pt idx="620">
                  <c:v>114</c:v>
                </c:pt>
                <c:pt idx="621">
                  <c:v>-49</c:v>
                </c:pt>
                <c:pt idx="622">
                  <c:v>130</c:v>
                </c:pt>
                <c:pt idx="623">
                  <c:v>121</c:v>
                </c:pt>
                <c:pt idx="624">
                  <c:v>41</c:v>
                </c:pt>
                <c:pt idx="625">
                  <c:v>-15</c:v>
                </c:pt>
                <c:pt idx="626">
                  <c:v>-27</c:v>
                </c:pt>
                <c:pt idx="627">
                  <c:v>-29</c:v>
                </c:pt>
                <c:pt idx="628">
                  <c:v>71</c:v>
                </c:pt>
                <c:pt idx="629">
                  <c:v>122</c:v>
                </c:pt>
                <c:pt idx="630">
                  <c:v>201</c:v>
                </c:pt>
                <c:pt idx="631">
                  <c:v>67</c:v>
                </c:pt>
                <c:pt idx="632">
                  <c:v>226</c:v>
                </c:pt>
                <c:pt idx="633">
                  <c:v>5</c:v>
                </c:pt>
                <c:pt idx="634">
                  <c:v>374</c:v>
                </c:pt>
                <c:pt idx="635">
                  <c:v>75</c:v>
                </c:pt>
                <c:pt idx="636">
                  <c:v>233</c:v>
                </c:pt>
                <c:pt idx="637">
                  <c:v>86</c:v>
                </c:pt>
                <c:pt idx="638">
                  <c:v>59</c:v>
                </c:pt>
                <c:pt idx="639">
                  <c:v>-79</c:v>
                </c:pt>
                <c:pt idx="640">
                  <c:v>23</c:v>
                </c:pt>
                <c:pt idx="641">
                  <c:v>408</c:v>
                </c:pt>
                <c:pt idx="642">
                  <c:v>82</c:v>
                </c:pt>
                <c:pt idx="643">
                  <c:v>52</c:v>
                </c:pt>
                <c:pt idx="644">
                  <c:v>300</c:v>
                </c:pt>
                <c:pt idx="645">
                  <c:v>371</c:v>
                </c:pt>
                <c:pt idx="646">
                  <c:v>417</c:v>
                </c:pt>
                <c:pt idx="647">
                  <c:v>78</c:v>
                </c:pt>
                <c:pt idx="648">
                  <c:v>22</c:v>
                </c:pt>
                <c:pt idx="649">
                  <c:v>329</c:v>
                </c:pt>
                <c:pt idx="650">
                  <c:v>169</c:v>
                </c:pt>
                <c:pt idx="651">
                  <c:v>213</c:v>
                </c:pt>
                <c:pt idx="652">
                  <c:v>96</c:v>
                </c:pt>
                <c:pt idx="653">
                  <c:v>396</c:v>
                </c:pt>
                <c:pt idx="654">
                  <c:v>152</c:v>
                </c:pt>
                <c:pt idx="655">
                  <c:v>204</c:v>
                </c:pt>
                <c:pt idx="656">
                  <c:v>408</c:v>
                </c:pt>
                <c:pt idx="657">
                  <c:v>419</c:v>
                </c:pt>
                <c:pt idx="658">
                  <c:v>600</c:v>
                </c:pt>
                <c:pt idx="659">
                  <c:v>98</c:v>
                </c:pt>
                <c:pt idx="660">
                  <c:v>-144</c:v>
                </c:pt>
                <c:pt idx="661">
                  <c:v>168</c:v>
                </c:pt>
                <c:pt idx="662">
                  <c:v>121</c:v>
                </c:pt>
                <c:pt idx="663">
                  <c:v>16</c:v>
                </c:pt>
                <c:pt idx="664">
                  <c:v>-103</c:v>
                </c:pt>
                <c:pt idx="665">
                  <c:v>-134</c:v>
                </c:pt>
                <c:pt idx="666">
                  <c:v>115</c:v>
                </c:pt>
                <c:pt idx="667">
                  <c:v>-86</c:v>
                </c:pt>
                <c:pt idx="668">
                  <c:v>126</c:v>
                </c:pt>
                <c:pt idx="669">
                  <c:v>-316</c:v>
                </c:pt>
                <c:pt idx="670">
                  <c:v>-95</c:v>
                </c:pt>
                <c:pt idx="671">
                  <c:v>140</c:v>
                </c:pt>
                <c:pt idx="672">
                  <c:v>0</c:v>
                </c:pt>
                <c:pt idx="673">
                  <c:v>-68</c:v>
                </c:pt>
                <c:pt idx="674">
                  <c:v>237</c:v>
                </c:pt>
                <c:pt idx="675">
                  <c:v>14</c:v>
                </c:pt>
                <c:pt idx="676">
                  <c:v>-86</c:v>
                </c:pt>
                <c:pt idx="677">
                  <c:v>91</c:v>
                </c:pt>
                <c:pt idx="678">
                  <c:v>-145</c:v>
                </c:pt>
                <c:pt idx="679">
                  <c:v>208</c:v>
                </c:pt>
                <c:pt idx="680">
                  <c:v>202</c:v>
                </c:pt>
                <c:pt idx="681">
                  <c:v>165</c:v>
                </c:pt>
                <c:pt idx="682">
                  <c:v>-144</c:v>
                </c:pt>
                <c:pt idx="683">
                  <c:v>5</c:v>
                </c:pt>
                <c:pt idx="684">
                  <c:v>-58</c:v>
                </c:pt>
                <c:pt idx="685">
                  <c:v>-15</c:v>
                </c:pt>
                <c:pt idx="686">
                  <c:v>-95</c:v>
                </c:pt>
                <c:pt idx="687">
                  <c:v>36</c:v>
                </c:pt>
                <c:pt idx="688">
                  <c:v>-43</c:v>
                </c:pt>
                <c:pt idx="689">
                  <c:v>26</c:v>
                </c:pt>
                <c:pt idx="690">
                  <c:v>52</c:v>
                </c:pt>
                <c:pt idx="691">
                  <c:v>-75</c:v>
                </c:pt>
                <c:pt idx="692">
                  <c:v>215</c:v>
                </c:pt>
                <c:pt idx="693">
                  <c:v>230</c:v>
                </c:pt>
                <c:pt idx="694">
                  <c:v>184</c:v>
                </c:pt>
                <c:pt idx="695">
                  <c:v>37</c:v>
                </c:pt>
                <c:pt idx="696">
                  <c:v>-153</c:v>
                </c:pt>
                <c:pt idx="697">
                  <c:v>13</c:v>
                </c:pt>
                <c:pt idx="698">
                  <c:v>149</c:v>
                </c:pt>
                <c:pt idx="699">
                  <c:v>6</c:v>
                </c:pt>
                <c:pt idx="700">
                  <c:v>-56</c:v>
                </c:pt>
                <c:pt idx="701">
                  <c:v>346</c:v>
                </c:pt>
                <c:pt idx="702">
                  <c:v>253</c:v>
                </c:pt>
                <c:pt idx="703">
                  <c:v>-61</c:v>
                </c:pt>
                <c:pt idx="704">
                  <c:v>-343</c:v>
                </c:pt>
                <c:pt idx="705">
                  <c:v>65</c:v>
                </c:pt>
                <c:pt idx="706">
                  <c:v>-61</c:v>
                </c:pt>
                <c:pt idx="707">
                  <c:v>-98</c:v>
                </c:pt>
                <c:pt idx="708">
                  <c:v>-262</c:v>
                </c:pt>
                <c:pt idx="709">
                  <c:v>-55</c:v>
                </c:pt>
                <c:pt idx="710">
                  <c:v>16</c:v>
                </c:pt>
                <c:pt idx="711">
                  <c:v>40</c:v>
                </c:pt>
                <c:pt idx="712">
                  <c:v>190</c:v>
                </c:pt>
                <c:pt idx="713">
                  <c:v>48</c:v>
                </c:pt>
                <c:pt idx="714">
                  <c:v>229</c:v>
                </c:pt>
                <c:pt idx="715">
                  <c:v>3</c:v>
                </c:pt>
                <c:pt idx="716">
                  <c:v>-156</c:v>
                </c:pt>
                <c:pt idx="717">
                  <c:v>184</c:v>
                </c:pt>
                <c:pt idx="718">
                  <c:v>48</c:v>
                </c:pt>
                <c:pt idx="719">
                  <c:v>82</c:v>
                </c:pt>
                <c:pt idx="720">
                  <c:v>52</c:v>
                </c:pt>
                <c:pt idx="721">
                  <c:v>73</c:v>
                </c:pt>
                <c:pt idx="722">
                  <c:v>-21</c:v>
                </c:pt>
                <c:pt idx="723">
                  <c:v>-29</c:v>
                </c:pt>
                <c:pt idx="724">
                  <c:v>-6</c:v>
                </c:pt>
                <c:pt idx="725">
                  <c:v>-66</c:v>
                </c:pt>
                <c:pt idx="726">
                  <c:v>-11</c:v>
                </c:pt>
                <c:pt idx="727">
                  <c:v>9</c:v>
                </c:pt>
                <c:pt idx="728">
                  <c:v>270</c:v>
                </c:pt>
                <c:pt idx="729">
                  <c:v>419</c:v>
                </c:pt>
                <c:pt idx="730">
                  <c:v>415</c:v>
                </c:pt>
                <c:pt idx="731">
                  <c:v>256</c:v>
                </c:pt>
                <c:pt idx="732">
                  <c:v>392</c:v>
                </c:pt>
                <c:pt idx="733">
                  <c:v>347</c:v>
                </c:pt>
                <c:pt idx="734">
                  <c:v>113</c:v>
                </c:pt>
                <c:pt idx="735">
                  <c:v>457</c:v>
                </c:pt>
                <c:pt idx="736">
                  <c:v>-65</c:v>
                </c:pt>
                <c:pt idx="737">
                  <c:v>-244</c:v>
                </c:pt>
                <c:pt idx="738">
                  <c:v>214</c:v>
                </c:pt>
                <c:pt idx="739">
                  <c:v>121</c:v>
                </c:pt>
                <c:pt idx="740">
                  <c:v>12</c:v>
                </c:pt>
                <c:pt idx="741">
                  <c:v>166</c:v>
                </c:pt>
                <c:pt idx="742">
                  <c:v>-159</c:v>
                </c:pt>
                <c:pt idx="743">
                  <c:v>-67</c:v>
                </c:pt>
                <c:pt idx="744">
                  <c:v>98</c:v>
                </c:pt>
                <c:pt idx="745">
                  <c:v>-26</c:v>
                </c:pt>
                <c:pt idx="746">
                  <c:v>-136</c:v>
                </c:pt>
                <c:pt idx="747">
                  <c:v>15</c:v>
                </c:pt>
                <c:pt idx="748">
                  <c:v>17</c:v>
                </c:pt>
                <c:pt idx="749">
                  <c:v>-68</c:v>
                </c:pt>
                <c:pt idx="750">
                  <c:v>114</c:v>
                </c:pt>
                <c:pt idx="751">
                  <c:v>15</c:v>
                </c:pt>
                <c:pt idx="752">
                  <c:v>187</c:v>
                </c:pt>
                <c:pt idx="753">
                  <c:v>-4</c:v>
                </c:pt>
                <c:pt idx="754">
                  <c:v>5</c:v>
                </c:pt>
                <c:pt idx="755">
                  <c:v>304</c:v>
                </c:pt>
                <c:pt idx="756">
                  <c:v>120</c:v>
                </c:pt>
                <c:pt idx="757">
                  <c:v>-113</c:v>
                </c:pt>
                <c:pt idx="758">
                  <c:v>52</c:v>
                </c:pt>
                <c:pt idx="759">
                  <c:v>57</c:v>
                </c:pt>
                <c:pt idx="760">
                  <c:v>293</c:v>
                </c:pt>
                <c:pt idx="761">
                  <c:v>300</c:v>
                </c:pt>
                <c:pt idx="762">
                  <c:v>249</c:v>
                </c:pt>
                <c:pt idx="763">
                  <c:v>-69</c:v>
                </c:pt>
                <c:pt idx="764">
                  <c:v>179</c:v>
                </c:pt>
                <c:pt idx="765">
                  <c:v>235</c:v>
                </c:pt>
                <c:pt idx="766">
                  <c:v>155</c:v>
                </c:pt>
                <c:pt idx="767">
                  <c:v>-120</c:v>
                </c:pt>
                <c:pt idx="768">
                  <c:v>13</c:v>
                </c:pt>
                <c:pt idx="769">
                  <c:v>-52</c:v>
                </c:pt>
                <c:pt idx="770">
                  <c:v>176</c:v>
                </c:pt>
                <c:pt idx="771">
                  <c:v>220</c:v>
                </c:pt>
                <c:pt idx="772">
                  <c:v>98</c:v>
                </c:pt>
                <c:pt idx="773">
                  <c:v>268</c:v>
                </c:pt>
                <c:pt idx="774">
                  <c:v>297</c:v>
                </c:pt>
                <c:pt idx="775">
                  <c:v>236</c:v>
                </c:pt>
                <c:pt idx="776">
                  <c:v>125</c:v>
                </c:pt>
                <c:pt idx="777">
                  <c:v>123</c:v>
                </c:pt>
                <c:pt idx="778">
                  <c:v>346</c:v>
                </c:pt>
                <c:pt idx="779">
                  <c:v>165</c:v>
                </c:pt>
                <c:pt idx="780">
                  <c:v>264</c:v>
                </c:pt>
                <c:pt idx="781">
                  <c:v>-109</c:v>
                </c:pt>
                <c:pt idx="782">
                  <c:v>-38</c:v>
                </c:pt>
                <c:pt idx="783">
                  <c:v>-113</c:v>
                </c:pt>
                <c:pt idx="784">
                  <c:v>-16</c:v>
                </c:pt>
                <c:pt idx="785">
                  <c:v>-141</c:v>
                </c:pt>
                <c:pt idx="786">
                  <c:v>236</c:v>
                </c:pt>
                <c:pt idx="787">
                  <c:v>278</c:v>
                </c:pt>
                <c:pt idx="788">
                  <c:v>72</c:v>
                </c:pt>
                <c:pt idx="789">
                  <c:v>333</c:v>
                </c:pt>
                <c:pt idx="790">
                  <c:v>197</c:v>
                </c:pt>
                <c:pt idx="791">
                  <c:v>155</c:v>
                </c:pt>
                <c:pt idx="792">
                  <c:v>178</c:v>
                </c:pt>
                <c:pt idx="793">
                  <c:v>244</c:v>
                </c:pt>
                <c:pt idx="794">
                  <c:v>86</c:v>
                </c:pt>
                <c:pt idx="795">
                  <c:v>270</c:v>
                </c:pt>
                <c:pt idx="796">
                  <c:v>366</c:v>
                </c:pt>
                <c:pt idx="797">
                  <c:v>260</c:v>
                </c:pt>
                <c:pt idx="798">
                  <c:v>114</c:v>
                </c:pt>
                <c:pt idx="799">
                  <c:v>110</c:v>
                </c:pt>
                <c:pt idx="800">
                  <c:v>-199</c:v>
                </c:pt>
                <c:pt idx="801">
                  <c:v>-219</c:v>
                </c:pt>
                <c:pt idx="802">
                  <c:v>161</c:v>
                </c:pt>
                <c:pt idx="803">
                  <c:v>16</c:v>
                </c:pt>
                <c:pt idx="804">
                  <c:v>192</c:v>
                </c:pt>
                <c:pt idx="805">
                  <c:v>-81</c:v>
                </c:pt>
                <c:pt idx="806">
                  <c:v>-1</c:v>
                </c:pt>
                <c:pt idx="807">
                  <c:v>277</c:v>
                </c:pt>
                <c:pt idx="808">
                  <c:v>-193</c:v>
                </c:pt>
                <c:pt idx="809">
                  <c:v>130</c:v>
                </c:pt>
                <c:pt idx="810">
                  <c:v>-8</c:v>
                </c:pt>
                <c:pt idx="811">
                  <c:v>121</c:v>
                </c:pt>
                <c:pt idx="812">
                  <c:v>-112</c:v>
                </c:pt>
                <c:pt idx="813">
                  <c:v>104</c:v>
                </c:pt>
                <c:pt idx="814">
                  <c:v>350</c:v>
                </c:pt>
                <c:pt idx="815">
                  <c:v>-63</c:v>
                </c:pt>
                <c:pt idx="816">
                  <c:v>-64</c:v>
                </c:pt>
                <c:pt idx="817">
                  <c:v>178</c:v>
                </c:pt>
                <c:pt idx="818">
                  <c:v>428</c:v>
                </c:pt>
                <c:pt idx="819">
                  <c:v>10</c:v>
                </c:pt>
                <c:pt idx="820">
                  <c:v>285</c:v>
                </c:pt>
                <c:pt idx="821">
                  <c:v>147</c:v>
                </c:pt>
                <c:pt idx="822">
                  <c:v>288</c:v>
                </c:pt>
                <c:pt idx="823">
                  <c:v>165</c:v>
                </c:pt>
                <c:pt idx="824">
                  <c:v>273</c:v>
                </c:pt>
                <c:pt idx="825">
                  <c:v>446</c:v>
                </c:pt>
                <c:pt idx="826">
                  <c:v>286</c:v>
                </c:pt>
                <c:pt idx="827">
                  <c:v>271</c:v>
                </c:pt>
                <c:pt idx="828">
                  <c:v>-59</c:v>
                </c:pt>
                <c:pt idx="829">
                  <c:v>285</c:v>
                </c:pt>
                <c:pt idx="830">
                  <c:v>426</c:v>
                </c:pt>
                <c:pt idx="831">
                  <c:v>158</c:v>
                </c:pt>
                <c:pt idx="832">
                  <c:v>-17</c:v>
                </c:pt>
                <c:pt idx="833">
                  <c:v>85</c:v>
                </c:pt>
                <c:pt idx="834">
                  <c:v>-52</c:v>
                </c:pt>
                <c:pt idx="835">
                  <c:v>208</c:v>
                </c:pt>
                <c:pt idx="836">
                  <c:v>294</c:v>
                </c:pt>
                <c:pt idx="837">
                  <c:v>-8</c:v>
                </c:pt>
                <c:pt idx="838">
                  <c:v>172</c:v>
                </c:pt>
                <c:pt idx="839">
                  <c:v>-25</c:v>
                </c:pt>
                <c:pt idx="840">
                  <c:v>255</c:v>
                </c:pt>
                <c:pt idx="841">
                  <c:v>237</c:v>
                </c:pt>
                <c:pt idx="842">
                  <c:v>-76</c:v>
                </c:pt>
                <c:pt idx="843">
                  <c:v>62</c:v>
                </c:pt>
                <c:pt idx="844">
                  <c:v>-87</c:v>
                </c:pt>
                <c:pt idx="845">
                  <c:v>83</c:v>
                </c:pt>
                <c:pt idx="846">
                  <c:v>195</c:v>
                </c:pt>
                <c:pt idx="847">
                  <c:v>66</c:v>
                </c:pt>
                <c:pt idx="848">
                  <c:v>36</c:v>
                </c:pt>
                <c:pt idx="849">
                  <c:v>162</c:v>
                </c:pt>
                <c:pt idx="850">
                  <c:v>224</c:v>
                </c:pt>
                <c:pt idx="851">
                  <c:v>173</c:v>
                </c:pt>
                <c:pt idx="852">
                  <c:v>95</c:v>
                </c:pt>
                <c:pt idx="853">
                  <c:v>55</c:v>
                </c:pt>
                <c:pt idx="854">
                  <c:v>76</c:v>
                </c:pt>
                <c:pt idx="855">
                  <c:v>-4</c:v>
                </c:pt>
                <c:pt idx="856">
                  <c:v>176</c:v>
                </c:pt>
                <c:pt idx="857">
                  <c:v>105</c:v>
                </c:pt>
                <c:pt idx="858">
                  <c:v>-2</c:v>
                </c:pt>
                <c:pt idx="859">
                  <c:v>94</c:v>
                </c:pt>
                <c:pt idx="860">
                  <c:v>263</c:v>
                </c:pt>
                <c:pt idx="861">
                  <c:v>229</c:v>
                </c:pt>
                <c:pt idx="862">
                  <c:v>213</c:v>
                </c:pt>
                <c:pt idx="863">
                  <c:v>-27</c:v>
                </c:pt>
                <c:pt idx="864">
                  <c:v>73</c:v>
                </c:pt>
                <c:pt idx="865">
                  <c:v>124</c:v>
                </c:pt>
                <c:pt idx="866">
                  <c:v>162</c:v>
                </c:pt>
                <c:pt idx="867">
                  <c:v>293</c:v>
                </c:pt>
                <c:pt idx="868">
                  <c:v>115</c:v>
                </c:pt>
                <c:pt idx="869">
                  <c:v>201</c:v>
                </c:pt>
                <c:pt idx="870">
                  <c:v>270</c:v>
                </c:pt>
                <c:pt idx="871">
                  <c:v>-274</c:v>
                </c:pt>
                <c:pt idx="872">
                  <c:v>18</c:v>
                </c:pt>
                <c:pt idx="873">
                  <c:v>-169</c:v>
                </c:pt>
                <c:pt idx="874">
                  <c:v>-7</c:v>
                </c:pt>
                <c:pt idx="875">
                  <c:v>-151</c:v>
                </c:pt>
                <c:pt idx="876">
                  <c:v>40</c:v>
                </c:pt>
                <c:pt idx="877">
                  <c:v>-249</c:v>
                </c:pt>
                <c:pt idx="878">
                  <c:v>161</c:v>
                </c:pt>
                <c:pt idx="879">
                  <c:v>144</c:v>
                </c:pt>
                <c:pt idx="880">
                  <c:v>-12</c:v>
                </c:pt>
                <c:pt idx="881">
                  <c:v>-121</c:v>
                </c:pt>
                <c:pt idx="882">
                  <c:v>75</c:v>
                </c:pt>
                <c:pt idx="883">
                  <c:v>103</c:v>
                </c:pt>
                <c:pt idx="884">
                  <c:v>-60</c:v>
                </c:pt>
                <c:pt idx="885">
                  <c:v>130</c:v>
                </c:pt>
                <c:pt idx="886">
                  <c:v>109</c:v>
                </c:pt>
                <c:pt idx="887">
                  <c:v>28</c:v>
                </c:pt>
                <c:pt idx="888">
                  <c:v>14</c:v>
                </c:pt>
                <c:pt idx="889">
                  <c:v>-69</c:v>
                </c:pt>
                <c:pt idx="890">
                  <c:v>-19</c:v>
                </c:pt>
                <c:pt idx="891">
                  <c:v>-85</c:v>
                </c:pt>
                <c:pt idx="892">
                  <c:v>231</c:v>
                </c:pt>
                <c:pt idx="893">
                  <c:v>113</c:v>
                </c:pt>
                <c:pt idx="894">
                  <c:v>-10</c:v>
                </c:pt>
                <c:pt idx="895">
                  <c:v>-93</c:v>
                </c:pt>
                <c:pt idx="896">
                  <c:v>272</c:v>
                </c:pt>
                <c:pt idx="897">
                  <c:v>212</c:v>
                </c:pt>
                <c:pt idx="898">
                  <c:v>142</c:v>
                </c:pt>
                <c:pt idx="899">
                  <c:v>170</c:v>
                </c:pt>
                <c:pt idx="900">
                  <c:v>258</c:v>
                </c:pt>
                <c:pt idx="901">
                  <c:v>44</c:v>
                </c:pt>
                <c:pt idx="902">
                  <c:v>280</c:v>
                </c:pt>
                <c:pt idx="903">
                  <c:v>173</c:v>
                </c:pt>
                <c:pt idx="904">
                  <c:v>378</c:v>
                </c:pt>
                <c:pt idx="905">
                  <c:v>315</c:v>
                </c:pt>
                <c:pt idx="906">
                  <c:v>285</c:v>
                </c:pt>
                <c:pt idx="907">
                  <c:v>28</c:v>
                </c:pt>
                <c:pt idx="908">
                  <c:v>-135</c:v>
                </c:pt>
                <c:pt idx="909">
                  <c:v>137</c:v>
                </c:pt>
                <c:pt idx="910">
                  <c:v>304</c:v>
                </c:pt>
                <c:pt idx="911">
                  <c:v>89</c:v>
                </c:pt>
                <c:pt idx="912">
                  <c:v>-178</c:v>
                </c:pt>
                <c:pt idx="913">
                  <c:v>166</c:v>
                </c:pt>
                <c:pt idx="914">
                  <c:v>484</c:v>
                </c:pt>
                <c:pt idx="915">
                  <c:v>317</c:v>
                </c:pt>
                <c:pt idx="916">
                  <c:v>270</c:v>
                </c:pt>
                <c:pt idx="917">
                  <c:v>279</c:v>
                </c:pt>
                <c:pt idx="918">
                  <c:v>239</c:v>
                </c:pt>
                <c:pt idx="919">
                  <c:v>28</c:v>
                </c:pt>
                <c:pt idx="920">
                  <c:v>413</c:v>
                </c:pt>
                <c:pt idx="921">
                  <c:v>34</c:v>
                </c:pt>
                <c:pt idx="922">
                  <c:v>288</c:v>
                </c:pt>
                <c:pt idx="923">
                  <c:v>436</c:v>
                </c:pt>
                <c:pt idx="924">
                  <c:v>366</c:v>
                </c:pt>
                <c:pt idx="925">
                  <c:v>194</c:v>
                </c:pt>
                <c:pt idx="926">
                  <c:v>-55</c:v>
                </c:pt>
                <c:pt idx="927">
                  <c:v>199</c:v>
                </c:pt>
                <c:pt idx="928">
                  <c:v>351</c:v>
                </c:pt>
                <c:pt idx="929">
                  <c:v>-101</c:v>
                </c:pt>
                <c:pt idx="930">
                  <c:v>50</c:v>
                </c:pt>
                <c:pt idx="931">
                  <c:v>-129</c:v>
                </c:pt>
                <c:pt idx="932">
                  <c:v>7</c:v>
                </c:pt>
                <c:pt idx="933">
                  <c:v>196</c:v>
                </c:pt>
                <c:pt idx="934">
                  <c:v>361</c:v>
                </c:pt>
                <c:pt idx="935">
                  <c:v>239</c:v>
                </c:pt>
                <c:pt idx="936">
                  <c:v>305</c:v>
                </c:pt>
                <c:pt idx="937">
                  <c:v>277</c:v>
                </c:pt>
                <c:pt idx="938">
                  <c:v>296</c:v>
                </c:pt>
                <c:pt idx="939">
                  <c:v>284</c:v>
                </c:pt>
                <c:pt idx="940">
                  <c:v>236</c:v>
                </c:pt>
                <c:pt idx="941">
                  <c:v>61</c:v>
                </c:pt>
                <c:pt idx="942">
                  <c:v>162</c:v>
                </c:pt>
                <c:pt idx="943">
                  <c:v>102</c:v>
                </c:pt>
                <c:pt idx="944">
                  <c:v>167</c:v>
                </c:pt>
                <c:pt idx="945">
                  <c:v>124</c:v>
                </c:pt>
                <c:pt idx="946">
                  <c:v>249</c:v>
                </c:pt>
                <c:pt idx="947">
                  <c:v>199</c:v>
                </c:pt>
                <c:pt idx="948">
                  <c:v>186</c:v>
                </c:pt>
                <c:pt idx="949">
                  <c:v>160</c:v>
                </c:pt>
                <c:pt idx="950">
                  <c:v>175</c:v>
                </c:pt>
                <c:pt idx="951">
                  <c:v>317</c:v>
                </c:pt>
                <c:pt idx="952">
                  <c:v>240</c:v>
                </c:pt>
                <c:pt idx="953">
                  <c:v>318</c:v>
                </c:pt>
                <c:pt idx="954">
                  <c:v>76</c:v>
                </c:pt>
                <c:pt idx="955">
                  <c:v>-17</c:v>
                </c:pt>
                <c:pt idx="956">
                  <c:v>250</c:v>
                </c:pt>
                <c:pt idx="957">
                  <c:v>282</c:v>
                </c:pt>
                <c:pt idx="958">
                  <c:v>159</c:v>
                </c:pt>
                <c:pt idx="959">
                  <c:v>214</c:v>
                </c:pt>
                <c:pt idx="960">
                  <c:v>280</c:v>
                </c:pt>
                <c:pt idx="961">
                  <c:v>113</c:v>
                </c:pt>
                <c:pt idx="962">
                  <c:v>113</c:v>
                </c:pt>
                <c:pt idx="963">
                  <c:v>105</c:v>
                </c:pt>
                <c:pt idx="964">
                  <c:v>177</c:v>
                </c:pt>
                <c:pt idx="965">
                  <c:v>-89</c:v>
                </c:pt>
                <c:pt idx="966">
                  <c:v>235</c:v>
                </c:pt>
                <c:pt idx="967">
                  <c:v>120</c:v>
                </c:pt>
                <c:pt idx="968">
                  <c:v>167</c:v>
                </c:pt>
                <c:pt idx="969">
                  <c:v>36</c:v>
                </c:pt>
                <c:pt idx="970">
                  <c:v>286</c:v>
                </c:pt>
                <c:pt idx="971">
                  <c:v>136</c:v>
                </c:pt>
                <c:pt idx="972">
                  <c:v>288</c:v>
                </c:pt>
                <c:pt idx="973">
                  <c:v>203</c:v>
                </c:pt>
                <c:pt idx="974">
                  <c:v>394</c:v>
                </c:pt>
                <c:pt idx="975">
                  <c:v>339</c:v>
                </c:pt>
                <c:pt idx="976">
                  <c:v>356</c:v>
                </c:pt>
                <c:pt idx="977">
                  <c:v>59</c:v>
                </c:pt>
                <c:pt idx="978">
                  <c:v>213</c:v>
                </c:pt>
                <c:pt idx="979">
                  <c:v>70</c:v>
                </c:pt>
                <c:pt idx="980">
                  <c:v>392</c:v>
                </c:pt>
                <c:pt idx="981">
                  <c:v>227</c:v>
                </c:pt>
                <c:pt idx="982">
                  <c:v>304</c:v>
                </c:pt>
                <c:pt idx="983">
                  <c:v>420</c:v>
                </c:pt>
                <c:pt idx="984">
                  <c:v>149</c:v>
                </c:pt>
                <c:pt idx="985">
                  <c:v>214</c:v>
                </c:pt>
                <c:pt idx="986">
                  <c:v>169</c:v>
                </c:pt>
                <c:pt idx="987">
                  <c:v>217</c:v>
                </c:pt>
                <c:pt idx="988">
                  <c:v>189</c:v>
                </c:pt>
                <c:pt idx="989">
                  <c:v>257</c:v>
                </c:pt>
                <c:pt idx="990">
                  <c:v>191</c:v>
                </c:pt>
                <c:pt idx="991">
                  <c:v>174</c:v>
                </c:pt>
                <c:pt idx="992">
                  <c:v>133</c:v>
                </c:pt>
                <c:pt idx="993">
                  <c:v>61</c:v>
                </c:pt>
                <c:pt idx="994">
                  <c:v>193</c:v>
                </c:pt>
                <c:pt idx="995">
                  <c:v>355</c:v>
                </c:pt>
                <c:pt idx="996">
                  <c:v>341</c:v>
                </c:pt>
                <c:pt idx="997">
                  <c:v>245</c:v>
                </c:pt>
                <c:pt idx="998">
                  <c:v>233</c:v>
                </c:pt>
                <c:pt idx="999">
                  <c:v>422</c:v>
                </c:pt>
                <c:pt idx="1000">
                  <c:v>335</c:v>
                </c:pt>
                <c:pt idx="1001">
                  <c:v>159</c:v>
                </c:pt>
                <c:pt idx="1002">
                  <c:v>322</c:v>
                </c:pt>
                <c:pt idx="1003">
                  <c:v>127</c:v>
                </c:pt>
                <c:pt idx="1004">
                  <c:v>509</c:v>
                </c:pt>
                <c:pt idx="1005">
                  <c:v>509</c:v>
                </c:pt>
                <c:pt idx="1006">
                  <c:v>527</c:v>
                </c:pt>
                <c:pt idx="1007">
                  <c:v>223</c:v>
                </c:pt>
                <c:pt idx="1008">
                  <c:v>293</c:v>
                </c:pt>
                <c:pt idx="1009">
                  <c:v>352</c:v>
                </c:pt>
                <c:pt idx="1010">
                  <c:v>220</c:v>
                </c:pt>
                <c:pt idx="1011">
                  <c:v>339</c:v>
                </c:pt>
                <c:pt idx="1012">
                  <c:v>295</c:v>
                </c:pt>
                <c:pt idx="1013">
                  <c:v>259</c:v>
                </c:pt>
                <c:pt idx="1014">
                  <c:v>295</c:v>
                </c:pt>
                <c:pt idx="1015">
                  <c:v>103</c:v>
                </c:pt>
                <c:pt idx="1016">
                  <c:v>103</c:v>
                </c:pt>
                <c:pt idx="1017">
                  <c:v>280</c:v>
                </c:pt>
                <c:pt idx="1018">
                  <c:v>242</c:v>
                </c:pt>
                <c:pt idx="1019">
                  <c:v>430</c:v>
                </c:pt>
                <c:pt idx="1020">
                  <c:v>403</c:v>
                </c:pt>
                <c:pt idx="1021">
                  <c:v>316</c:v>
                </c:pt>
                <c:pt idx="1022">
                  <c:v>265</c:v>
                </c:pt>
                <c:pt idx="1023">
                  <c:v>436</c:v>
                </c:pt>
                <c:pt idx="1024">
                  <c:v>252</c:v>
                </c:pt>
                <c:pt idx="1025">
                  <c:v>357</c:v>
                </c:pt>
                <c:pt idx="1026">
                  <c:v>331</c:v>
                </c:pt>
                <c:pt idx="1027">
                  <c:v>93</c:v>
                </c:pt>
                <c:pt idx="1028">
                  <c:v>222</c:v>
                </c:pt>
                <c:pt idx="1029">
                  <c:v>245</c:v>
                </c:pt>
                <c:pt idx="1030">
                  <c:v>186</c:v>
                </c:pt>
                <c:pt idx="1031">
                  <c:v>324</c:v>
                </c:pt>
                <c:pt idx="1032">
                  <c:v>399</c:v>
                </c:pt>
                <c:pt idx="1033">
                  <c:v>223</c:v>
                </c:pt>
                <c:pt idx="1034">
                  <c:v>278</c:v>
                </c:pt>
                <c:pt idx="1035">
                  <c:v>305</c:v>
                </c:pt>
                <c:pt idx="1036">
                  <c:v>363</c:v>
                </c:pt>
                <c:pt idx="1037">
                  <c:v>327</c:v>
                </c:pt>
                <c:pt idx="1038">
                  <c:v>284</c:v>
                </c:pt>
                <c:pt idx="1039">
                  <c:v>78</c:v>
                </c:pt>
                <c:pt idx="1040">
                  <c:v>439</c:v>
                </c:pt>
                <c:pt idx="1041">
                  <c:v>44</c:v>
                </c:pt>
                <c:pt idx="1042">
                  <c:v>277</c:v>
                </c:pt>
                <c:pt idx="1043">
                  <c:v>281</c:v>
                </c:pt>
                <c:pt idx="1044">
                  <c:v>320</c:v>
                </c:pt>
                <c:pt idx="1045">
                  <c:v>-297</c:v>
                </c:pt>
                <c:pt idx="1046">
                  <c:v>47</c:v>
                </c:pt>
                <c:pt idx="1047">
                  <c:v>247</c:v>
                </c:pt>
                <c:pt idx="1048">
                  <c:v>202</c:v>
                </c:pt>
                <c:pt idx="1049">
                  <c:v>152</c:v>
                </c:pt>
                <c:pt idx="1050">
                  <c:v>346</c:v>
                </c:pt>
                <c:pt idx="1051">
                  <c:v>156</c:v>
                </c:pt>
                <c:pt idx="1052">
                  <c:v>85</c:v>
                </c:pt>
                <c:pt idx="1053">
                  <c:v>152</c:v>
                </c:pt>
                <c:pt idx="1054">
                  <c:v>232</c:v>
                </c:pt>
                <c:pt idx="1055">
                  <c:v>249</c:v>
                </c:pt>
                <c:pt idx="1056">
                  <c:v>403</c:v>
                </c:pt>
                <c:pt idx="1057">
                  <c:v>266</c:v>
                </c:pt>
                <c:pt idx="1058">
                  <c:v>207</c:v>
                </c:pt>
                <c:pt idx="1059">
                  <c:v>119</c:v>
                </c:pt>
                <c:pt idx="1060">
                  <c:v>101</c:v>
                </c:pt>
                <c:pt idx="1061">
                  <c:v>304</c:v>
                </c:pt>
                <c:pt idx="1062">
                  <c:v>201</c:v>
                </c:pt>
                <c:pt idx="1063">
                  <c:v>282</c:v>
                </c:pt>
                <c:pt idx="1064">
                  <c:v>355</c:v>
                </c:pt>
                <c:pt idx="1065">
                  <c:v>382</c:v>
                </c:pt>
                <c:pt idx="1066">
                  <c:v>109</c:v>
                </c:pt>
                <c:pt idx="1067">
                  <c:v>30</c:v>
                </c:pt>
                <c:pt idx="1068">
                  <c:v>121</c:v>
                </c:pt>
                <c:pt idx="1069">
                  <c:v>199</c:v>
                </c:pt>
                <c:pt idx="1070">
                  <c:v>405</c:v>
                </c:pt>
                <c:pt idx="1071">
                  <c:v>383</c:v>
                </c:pt>
                <c:pt idx="1072">
                  <c:v>398</c:v>
                </c:pt>
                <c:pt idx="1073">
                  <c:v>271</c:v>
                </c:pt>
                <c:pt idx="1074">
                  <c:v>84</c:v>
                </c:pt>
                <c:pt idx="1075">
                  <c:v>227</c:v>
                </c:pt>
                <c:pt idx="1076">
                  <c:v>175</c:v>
                </c:pt>
                <c:pt idx="1077">
                  <c:v>237</c:v>
                </c:pt>
                <c:pt idx="1078">
                  <c:v>312</c:v>
                </c:pt>
                <c:pt idx="1079">
                  <c:v>167</c:v>
                </c:pt>
                <c:pt idx="1080">
                  <c:v>182</c:v>
                </c:pt>
                <c:pt idx="1081">
                  <c:v>146</c:v>
                </c:pt>
                <c:pt idx="1082">
                  <c:v>289</c:v>
                </c:pt>
                <c:pt idx="1083">
                  <c:v>-120</c:v>
                </c:pt>
                <c:pt idx="1084">
                  <c:v>107</c:v>
                </c:pt>
                <c:pt idx="1085">
                  <c:v>347</c:v>
                </c:pt>
                <c:pt idx="1086">
                  <c:v>85</c:v>
                </c:pt>
                <c:pt idx="1087">
                  <c:v>241</c:v>
                </c:pt>
                <c:pt idx="1088">
                  <c:v>347</c:v>
                </c:pt>
                <c:pt idx="1089">
                  <c:v>319</c:v>
                </c:pt>
                <c:pt idx="1090">
                  <c:v>295</c:v>
                </c:pt>
                <c:pt idx="1091">
                  <c:v>205</c:v>
                </c:pt>
                <c:pt idx="1092">
                  <c:v>212</c:v>
                </c:pt>
                <c:pt idx="1093">
                  <c:v>334</c:v>
                </c:pt>
                <c:pt idx="1094">
                  <c:v>294</c:v>
                </c:pt>
                <c:pt idx="1095">
                  <c:v>78</c:v>
                </c:pt>
                <c:pt idx="1096">
                  <c:v>146</c:v>
                </c:pt>
                <c:pt idx="1097">
                  <c:v>-17</c:v>
                </c:pt>
                <c:pt idx="1098">
                  <c:v>96</c:v>
                </c:pt>
                <c:pt idx="1099">
                  <c:v>222</c:v>
                </c:pt>
                <c:pt idx="1100">
                  <c:v>241</c:v>
                </c:pt>
                <c:pt idx="1101">
                  <c:v>266</c:v>
                </c:pt>
                <c:pt idx="1102">
                  <c:v>173</c:v>
                </c:pt>
                <c:pt idx="1103">
                  <c:v>263</c:v>
                </c:pt>
                <c:pt idx="1104">
                  <c:v>250</c:v>
                </c:pt>
                <c:pt idx="1105">
                  <c:v>274</c:v>
                </c:pt>
                <c:pt idx="1106">
                  <c:v>405</c:v>
                </c:pt>
                <c:pt idx="1107">
                  <c:v>463</c:v>
                </c:pt>
                <c:pt idx="1108">
                  <c:v>189</c:v>
                </c:pt>
                <c:pt idx="1109">
                  <c:v>184</c:v>
                </c:pt>
                <c:pt idx="1110">
                  <c:v>308</c:v>
                </c:pt>
                <c:pt idx="1111">
                  <c:v>270</c:v>
                </c:pt>
                <c:pt idx="1112">
                  <c:v>191</c:v>
                </c:pt>
                <c:pt idx="1113">
                  <c:v>37</c:v>
                </c:pt>
                <c:pt idx="1114">
                  <c:v>201</c:v>
                </c:pt>
                <c:pt idx="1115">
                  <c:v>428</c:v>
                </c:pt>
                <c:pt idx="1116">
                  <c:v>190</c:v>
                </c:pt>
                <c:pt idx="1117">
                  <c:v>119</c:v>
                </c:pt>
                <c:pt idx="1118">
                  <c:v>339</c:v>
                </c:pt>
                <c:pt idx="1119">
                  <c:v>237</c:v>
                </c:pt>
                <c:pt idx="1120">
                  <c:v>58</c:v>
                </c:pt>
                <c:pt idx="1121">
                  <c:v>271</c:v>
                </c:pt>
                <c:pt idx="1122">
                  <c:v>384</c:v>
                </c:pt>
                <c:pt idx="1123">
                  <c:v>363</c:v>
                </c:pt>
                <c:pt idx="1124">
                  <c:v>61</c:v>
                </c:pt>
                <c:pt idx="1125">
                  <c:v>81</c:v>
                </c:pt>
                <c:pt idx="1126">
                  <c:v>247</c:v>
                </c:pt>
                <c:pt idx="1127">
                  <c:v>186</c:v>
                </c:pt>
                <c:pt idx="1128">
                  <c:v>227</c:v>
                </c:pt>
                <c:pt idx="1129">
                  <c:v>125</c:v>
                </c:pt>
                <c:pt idx="1130">
                  <c:v>207</c:v>
                </c:pt>
                <c:pt idx="1131">
                  <c:v>149</c:v>
                </c:pt>
                <c:pt idx="1132">
                  <c:v>151</c:v>
                </c:pt>
                <c:pt idx="1133">
                  <c:v>273</c:v>
                </c:pt>
                <c:pt idx="1134">
                  <c:v>201</c:v>
                </c:pt>
                <c:pt idx="1135">
                  <c:v>342</c:v>
                </c:pt>
                <c:pt idx="1136">
                  <c:v>113</c:v>
                </c:pt>
                <c:pt idx="1137">
                  <c:v>205</c:v>
                </c:pt>
                <c:pt idx="1138">
                  <c:v>326</c:v>
                </c:pt>
                <c:pt idx="1139">
                  <c:v>334</c:v>
                </c:pt>
                <c:pt idx="1140">
                  <c:v>362</c:v>
                </c:pt>
                <c:pt idx="1141">
                  <c:v>273</c:v>
                </c:pt>
                <c:pt idx="1142">
                  <c:v>280</c:v>
                </c:pt>
                <c:pt idx="1143">
                  <c:v>109</c:v>
                </c:pt>
                <c:pt idx="1144">
                  <c:v>312</c:v>
                </c:pt>
                <c:pt idx="1145">
                  <c:v>170</c:v>
                </c:pt>
                <c:pt idx="1146">
                  <c:v>270</c:v>
                </c:pt>
                <c:pt idx="1147">
                  <c:v>235</c:v>
                </c:pt>
                <c:pt idx="1148">
                  <c:v>226</c:v>
                </c:pt>
                <c:pt idx="1149">
                  <c:v>413</c:v>
                </c:pt>
                <c:pt idx="1150">
                  <c:v>574</c:v>
                </c:pt>
                <c:pt idx="1151">
                  <c:v>126</c:v>
                </c:pt>
                <c:pt idx="1152">
                  <c:v>259</c:v>
                </c:pt>
                <c:pt idx="1153">
                  <c:v>264</c:v>
                </c:pt>
                <c:pt idx="1154">
                  <c:v>453</c:v>
                </c:pt>
                <c:pt idx="1155">
                  <c:v>247</c:v>
                </c:pt>
                <c:pt idx="1156">
                  <c:v>270</c:v>
                </c:pt>
                <c:pt idx="1157">
                  <c:v>384</c:v>
                </c:pt>
                <c:pt idx="1158">
                  <c:v>284</c:v>
                </c:pt>
                <c:pt idx="1159">
                  <c:v>404</c:v>
                </c:pt>
                <c:pt idx="1160">
                  <c:v>306</c:v>
                </c:pt>
                <c:pt idx="1161">
                  <c:v>259</c:v>
                </c:pt>
                <c:pt idx="1162">
                  <c:v>211</c:v>
                </c:pt>
                <c:pt idx="1163">
                  <c:v>237</c:v>
                </c:pt>
                <c:pt idx="1164">
                  <c:v>156</c:v>
                </c:pt>
                <c:pt idx="1165">
                  <c:v>229</c:v>
                </c:pt>
                <c:pt idx="1166">
                  <c:v>-19</c:v>
                </c:pt>
                <c:pt idx="1167">
                  <c:v>33</c:v>
                </c:pt>
                <c:pt idx="1168">
                  <c:v>154</c:v>
                </c:pt>
                <c:pt idx="1169">
                  <c:v>268</c:v>
                </c:pt>
                <c:pt idx="1170">
                  <c:v>339</c:v>
                </c:pt>
                <c:pt idx="1171">
                  <c:v>345</c:v>
                </c:pt>
                <c:pt idx="1172">
                  <c:v>206</c:v>
                </c:pt>
                <c:pt idx="1173">
                  <c:v>224</c:v>
                </c:pt>
                <c:pt idx="1174">
                  <c:v>182</c:v>
                </c:pt>
                <c:pt idx="1175">
                  <c:v>323</c:v>
                </c:pt>
                <c:pt idx="1176">
                  <c:v>190</c:v>
                </c:pt>
                <c:pt idx="1177">
                  <c:v>241</c:v>
                </c:pt>
                <c:pt idx="1178">
                  <c:v>419</c:v>
                </c:pt>
                <c:pt idx="1179">
                  <c:v>221</c:v>
                </c:pt>
                <c:pt idx="1180">
                  <c:v>283</c:v>
                </c:pt>
                <c:pt idx="1181">
                  <c:v>280</c:v>
                </c:pt>
                <c:pt idx="1182">
                  <c:v>280</c:v>
                </c:pt>
                <c:pt idx="1183">
                  <c:v>63</c:v>
                </c:pt>
                <c:pt idx="1184">
                  <c:v>-25</c:v>
                </c:pt>
                <c:pt idx="1185">
                  <c:v>252</c:v>
                </c:pt>
                <c:pt idx="1186">
                  <c:v>-8</c:v>
                </c:pt>
                <c:pt idx="1187">
                  <c:v>305</c:v>
                </c:pt>
                <c:pt idx="1188">
                  <c:v>79</c:v>
                </c:pt>
                <c:pt idx="1189">
                  <c:v>317</c:v>
                </c:pt>
                <c:pt idx="1190">
                  <c:v>100</c:v>
                </c:pt>
                <c:pt idx="1191">
                  <c:v>-59</c:v>
                </c:pt>
                <c:pt idx="1192">
                  <c:v>178</c:v>
                </c:pt>
                <c:pt idx="1193">
                  <c:v>209</c:v>
                </c:pt>
                <c:pt idx="1194">
                  <c:v>291</c:v>
                </c:pt>
                <c:pt idx="1195">
                  <c:v>183</c:v>
                </c:pt>
                <c:pt idx="1196">
                  <c:v>85</c:v>
                </c:pt>
                <c:pt idx="1197">
                  <c:v>438</c:v>
                </c:pt>
                <c:pt idx="1198">
                  <c:v>99</c:v>
                </c:pt>
                <c:pt idx="1199">
                  <c:v>247</c:v>
                </c:pt>
                <c:pt idx="1200">
                  <c:v>228</c:v>
                </c:pt>
                <c:pt idx="1201">
                  <c:v>175</c:v>
                </c:pt>
                <c:pt idx="1202">
                  <c:v>424</c:v>
                </c:pt>
                <c:pt idx="1203">
                  <c:v>339</c:v>
                </c:pt>
                <c:pt idx="1204">
                  <c:v>29</c:v>
                </c:pt>
                <c:pt idx="1205">
                  <c:v>115</c:v>
                </c:pt>
                <c:pt idx="1206">
                  <c:v>344</c:v>
                </c:pt>
                <c:pt idx="1207">
                  <c:v>201</c:v>
                </c:pt>
                <c:pt idx="1208">
                  <c:v>186</c:v>
                </c:pt>
                <c:pt idx="1209">
                  <c:v>244</c:v>
                </c:pt>
                <c:pt idx="1210">
                  <c:v>176</c:v>
                </c:pt>
                <c:pt idx="1211">
                  <c:v>318</c:v>
                </c:pt>
                <c:pt idx="1212">
                  <c:v>-50</c:v>
                </c:pt>
                <c:pt idx="1213">
                  <c:v>-177</c:v>
                </c:pt>
                <c:pt idx="1214">
                  <c:v>-118</c:v>
                </c:pt>
                <c:pt idx="1215">
                  <c:v>194</c:v>
                </c:pt>
                <c:pt idx="1216">
                  <c:v>100</c:v>
                </c:pt>
                <c:pt idx="1217">
                  <c:v>295</c:v>
                </c:pt>
                <c:pt idx="1218">
                  <c:v>42</c:v>
                </c:pt>
                <c:pt idx="1219">
                  <c:v>247</c:v>
                </c:pt>
                <c:pt idx="1220">
                  <c:v>216</c:v>
                </c:pt>
                <c:pt idx="1221">
                  <c:v>193</c:v>
                </c:pt>
                <c:pt idx="1222">
                  <c:v>176</c:v>
                </c:pt>
                <c:pt idx="1223">
                  <c:v>404</c:v>
                </c:pt>
                <c:pt idx="1224">
                  <c:v>276</c:v>
                </c:pt>
                <c:pt idx="1225">
                  <c:v>396</c:v>
                </c:pt>
                <c:pt idx="1226">
                  <c:v>372</c:v>
                </c:pt>
                <c:pt idx="1227">
                  <c:v>326</c:v>
                </c:pt>
                <c:pt idx="1228">
                  <c:v>227</c:v>
                </c:pt>
                <c:pt idx="1229">
                  <c:v>246</c:v>
                </c:pt>
                <c:pt idx="1230">
                  <c:v>213</c:v>
                </c:pt>
                <c:pt idx="1231">
                  <c:v>190</c:v>
                </c:pt>
                <c:pt idx="1232">
                  <c:v>113</c:v>
                </c:pt>
                <c:pt idx="1233">
                  <c:v>213</c:v>
                </c:pt>
                <c:pt idx="1234">
                  <c:v>228</c:v>
                </c:pt>
                <c:pt idx="1235">
                  <c:v>251</c:v>
                </c:pt>
                <c:pt idx="1236">
                  <c:v>308</c:v>
                </c:pt>
                <c:pt idx="1237">
                  <c:v>385</c:v>
                </c:pt>
                <c:pt idx="1238">
                  <c:v>333</c:v>
                </c:pt>
                <c:pt idx="1239">
                  <c:v>177</c:v>
                </c:pt>
                <c:pt idx="1240">
                  <c:v>240</c:v>
                </c:pt>
                <c:pt idx="1241">
                  <c:v>167</c:v>
                </c:pt>
                <c:pt idx="1242">
                  <c:v>303</c:v>
                </c:pt>
                <c:pt idx="1243">
                  <c:v>450</c:v>
                </c:pt>
                <c:pt idx="1244">
                  <c:v>307</c:v>
                </c:pt>
                <c:pt idx="1245">
                  <c:v>281</c:v>
                </c:pt>
                <c:pt idx="1246">
                  <c:v>340</c:v>
                </c:pt>
                <c:pt idx="1247">
                  <c:v>-8</c:v>
                </c:pt>
                <c:pt idx="1248">
                  <c:v>188</c:v>
                </c:pt>
                <c:pt idx="1249">
                  <c:v>-5</c:v>
                </c:pt>
                <c:pt idx="1250">
                  <c:v>48</c:v>
                </c:pt>
                <c:pt idx="1251">
                  <c:v>122</c:v>
                </c:pt>
                <c:pt idx="1252">
                  <c:v>283</c:v>
                </c:pt>
                <c:pt idx="1253">
                  <c:v>219</c:v>
                </c:pt>
                <c:pt idx="1254">
                  <c:v>141</c:v>
                </c:pt>
                <c:pt idx="1255">
                  <c:v>338</c:v>
                </c:pt>
                <c:pt idx="1256">
                  <c:v>155</c:v>
                </c:pt>
                <c:pt idx="1257">
                  <c:v>342</c:v>
                </c:pt>
                <c:pt idx="1258">
                  <c:v>321</c:v>
                </c:pt>
                <c:pt idx="1259">
                  <c:v>151</c:v>
                </c:pt>
                <c:pt idx="1260">
                  <c:v>335</c:v>
                </c:pt>
                <c:pt idx="1261">
                  <c:v>439</c:v>
                </c:pt>
                <c:pt idx="1262">
                  <c:v>31</c:v>
                </c:pt>
                <c:pt idx="1263">
                  <c:v>196</c:v>
                </c:pt>
                <c:pt idx="1264">
                  <c:v>308</c:v>
                </c:pt>
                <c:pt idx="1265">
                  <c:v>392</c:v>
                </c:pt>
                <c:pt idx="1266">
                  <c:v>260</c:v>
                </c:pt>
                <c:pt idx="1267">
                  <c:v>370</c:v>
                </c:pt>
                <c:pt idx="1268">
                  <c:v>333</c:v>
                </c:pt>
                <c:pt idx="1269">
                  <c:v>201</c:v>
                </c:pt>
                <c:pt idx="1270">
                  <c:v>349</c:v>
                </c:pt>
                <c:pt idx="1271">
                  <c:v>197</c:v>
                </c:pt>
                <c:pt idx="1272">
                  <c:v>164</c:v>
                </c:pt>
                <c:pt idx="1273">
                  <c:v>279</c:v>
                </c:pt>
                <c:pt idx="1274">
                  <c:v>115</c:v>
                </c:pt>
                <c:pt idx="1275">
                  <c:v>118</c:v>
                </c:pt>
                <c:pt idx="1276">
                  <c:v>42</c:v>
                </c:pt>
                <c:pt idx="1277">
                  <c:v>86</c:v>
                </c:pt>
                <c:pt idx="1278">
                  <c:v>235</c:v>
                </c:pt>
                <c:pt idx="1279">
                  <c:v>20</c:v>
                </c:pt>
                <c:pt idx="1280">
                  <c:v>332</c:v>
                </c:pt>
                <c:pt idx="1281">
                  <c:v>438</c:v>
                </c:pt>
                <c:pt idx="1282">
                  <c:v>398</c:v>
                </c:pt>
                <c:pt idx="1283">
                  <c:v>298</c:v>
                </c:pt>
                <c:pt idx="1284">
                  <c:v>229</c:v>
                </c:pt>
                <c:pt idx="1285">
                  <c:v>329</c:v>
                </c:pt>
                <c:pt idx="1286">
                  <c:v>304</c:v>
                </c:pt>
                <c:pt idx="1287">
                  <c:v>216</c:v>
                </c:pt>
                <c:pt idx="1288">
                  <c:v>160</c:v>
                </c:pt>
                <c:pt idx="1289">
                  <c:v>258</c:v>
                </c:pt>
                <c:pt idx="1290">
                  <c:v>237</c:v>
                </c:pt>
                <c:pt idx="1291">
                  <c:v>302</c:v>
                </c:pt>
                <c:pt idx="1292">
                  <c:v>274</c:v>
                </c:pt>
                <c:pt idx="1293">
                  <c:v>261</c:v>
                </c:pt>
                <c:pt idx="1294">
                  <c:v>286</c:v>
                </c:pt>
                <c:pt idx="1295">
                  <c:v>208</c:v>
                </c:pt>
                <c:pt idx="1296">
                  <c:v>213</c:v>
                </c:pt>
                <c:pt idx="1297">
                  <c:v>60</c:v>
                </c:pt>
                <c:pt idx="1298">
                  <c:v>177</c:v>
                </c:pt>
                <c:pt idx="1299">
                  <c:v>129</c:v>
                </c:pt>
                <c:pt idx="1300">
                  <c:v>125</c:v>
                </c:pt>
                <c:pt idx="1301">
                  <c:v>97</c:v>
                </c:pt>
                <c:pt idx="1302">
                  <c:v>242</c:v>
                </c:pt>
                <c:pt idx="1303">
                  <c:v>274</c:v>
                </c:pt>
                <c:pt idx="1304">
                  <c:v>155</c:v>
                </c:pt>
                <c:pt idx="1305">
                  <c:v>248</c:v>
                </c:pt>
                <c:pt idx="1306">
                  <c:v>89</c:v>
                </c:pt>
                <c:pt idx="1307">
                  <c:v>234</c:v>
                </c:pt>
                <c:pt idx="1308">
                  <c:v>62</c:v>
                </c:pt>
                <c:pt idx="1309">
                  <c:v>432</c:v>
                </c:pt>
                <c:pt idx="1310">
                  <c:v>447</c:v>
                </c:pt>
                <c:pt idx="1311">
                  <c:v>284</c:v>
                </c:pt>
                <c:pt idx="1312">
                  <c:v>345</c:v>
                </c:pt>
                <c:pt idx="1313">
                  <c:v>247</c:v>
                </c:pt>
                <c:pt idx="1314">
                  <c:v>343</c:v>
                </c:pt>
                <c:pt idx="1315">
                  <c:v>365</c:v>
                </c:pt>
                <c:pt idx="1316">
                  <c:v>252</c:v>
                </c:pt>
                <c:pt idx="1317">
                  <c:v>293</c:v>
                </c:pt>
                <c:pt idx="1318">
                  <c:v>289</c:v>
                </c:pt>
                <c:pt idx="1319">
                  <c:v>173</c:v>
                </c:pt>
                <c:pt idx="1320">
                  <c:v>102</c:v>
                </c:pt>
                <c:pt idx="1321">
                  <c:v>323</c:v>
                </c:pt>
                <c:pt idx="1322">
                  <c:v>64</c:v>
                </c:pt>
                <c:pt idx="1323">
                  <c:v>278</c:v>
                </c:pt>
                <c:pt idx="1324">
                  <c:v>240</c:v>
                </c:pt>
                <c:pt idx="1325">
                  <c:v>282</c:v>
                </c:pt>
                <c:pt idx="1326">
                  <c:v>411</c:v>
                </c:pt>
                <c:pt idx="1327">
                  <c:v>260</c:v>
                </c:pt>
                <c:pt idx="1328">
                  <c:v>58</c:v>
                </c:pt>
                <c:pt idx="1329">
                  <c:v>323</c:v>
                </c:pt>
                <c:pt idx="1330">
                  <c:v>291</c:v>
                </c:pt>
                <c:pt idx="1331">
                  <c:v>487</c:v>
                </c:pt>
                <c:pt idx="1332">
                  <c:v>260</c:v>
                </c:pt>
                <c:pt idx="1333">
                  <c:v>304</c:v>
                </c:pt>
                <c:pt idx="1334">
                  <c:v>328</c:v>
                </c:pt>
                <c:pt idx="1335">
                  <c:v>264</c:v>
                </c:pt>
                <c:pt idx="1336">
                  <c:v>213</c:v>
                </c:pt>
                <c:pt idx="1337">
                  <c:v>254</c:v>
                </c:pt>
                <c:pt idx="1338">
                  <c:v>171</c:v>
                </c:pt>
                <c:pt idx="1339">
                  <c:v>396</c:v>
                </c:pt>
                <c:pt idx="1340">
                  <c:v>177</c:v>
                </c:pt>
                <c:pt idx="1341">
                  <c:v>167</c:v>
                </c:pt>
                <c:pt idx="1342">
                  <c:v>97</c:v>
                </c:pt>
                <c:pt idx="1343">
                  <c:v>149</c:v>
                </c:pt>
                <c:pt idx="1344">
                  <c:v>247</c:v>
                </c:pt>
                <c:pt idx="1345">
                  <c:v>308</c:v>
                </c:pt>
                <c:pt idx="1346">
                  <c:v>152</c:v>
                </c:pt>
                <c:pt idx="1347">
                  <c:v>443</c:v>
                </c:pt>
                <c:pt idx="1348">
                  <c:v>358</c:v>
                </c:pt>
                <c:pt idx="1349">
                  <c:v>299</c:v>
                </c:pt>
                <c:pt idx="1350">
                  <c:v>224</c:v>
                </c:pt>
                <c:pt idx="1351">
                  <c:v>243</c:v>
                </c:pt>
                <c:pt idx="1352">
                  <c:v>309</c:v>
                </c:pt>
                <c:pt idx="1353">
                  <c:v>314</c:v>
                </c:pt>
                <c:pt idx="1354">
                  <c:v>338</c:v>
                </c:pt>
                <c:pt idx="1355">
                  <c:v>66</c:v>
                </c:pt>
                <c:pt idx="1356">
                  <c:v>233</c:v>
                </c:pt>
                <c:pt idx="1357">
                  <c:v>279</c:v>
                </c:pt>
                <c:pt idx="1358">
                  <c:v>211</c:v>
                </c:pt>
                <c:pt idx="1359">
                  <c:v>322</c:v>
                </c:pt>
                <c:pt idx="1360">
                  <c:v>304</c:v>
                </c:pt>
                <c:pt idx="1361">
                  <c:v>421</c:v>
                </c:pt>
                <c:pt idx="1362">
                  <c:v>403</c:v>
                </c:pt>
                <c:pt idx="1363">
                  <c:v>300</c:v>
                </c:pt>
                <c:pt idx="1364">
                  <c:v>408</c:v>
                </c:pt>
                <c:pt idx="1365">
                  <c:v>364</c:v>
                </c:pt>
                <c:pt idx="1366">
                  <c:v>297</c:v>
                </c:pt>
                <c:pt idx="1367">
                  <c:v>166</c:v>
                </c:pt>
                <c:pt idx="1368">
                  <c:v>307</c:v>
                </c:pt>
                <c:pt idx="1369">
                  <c:v>302</c:v>
                </c:pt>
                <c:pt idx="1370">
                  <c:v>279</c:v>
                </c:pt>
                <c:pt idx="1371">
                  <c:v>340</c:v>
                </c:pt>
                <c:pt idx="1372">
                  <c:v>216</c:v>
                </c:pt>
                <c:pt idx="1373">
                  <c:v>175</c:v>
                </c:pt>
                <c:pt idx="1374">
                  <c:v>268</c:v>
                </c:pt>
                <c:pt idx="1375">
                  <c:v>178</c:v>
                </c:pt>
                <c:pt idx="1376">
                  <c:v>137</c:v>
                </c:pt>
                <c:pt idx="1377">
                  <c:v>17</c:v>
                </c:pt>
                <c:pt idx="1378">
                  <c:v>140</c:v>
                </c:pt>
                <c:pt idx="1379">
                  <c:v>212</c:v>
                </c:pt>
                <c:pt idx="1380">
                  <c:v>161</c:v>
                </c:pt>
                <c:pt idx="1381">
                  <c:v>406</c:v>
                </c:pt>
                <c:pt idx="1382">
                  <c:v>144</c:v>
                </c:pt>
                <c:pt idx="1383">
                  <c:v>374</c:v>
                </c:pt>
                <c:pt idx="1384">
                  <c:v>291</c:v>
                </c:pt>
                <c:pt idx="1385">
                  <c:v>224</c:v>
                </c:pt>
                <c:pt idx="1386">
                  <c:v>420</c:v>
                </c:pt>
                <c:pt idx="1387">
                  <c:v>286</c:v>
                </c:pt>
                <c:pt idx="1388">
                  <c:v>383</c:v>
                </c:pt>
                <c:pt idx="1389">
                  <c:v>210</c:v>
                </c:pt>
                <c:pt idx="1390">
                  <c:v>343</c:v>
                </c:pt>
                <c:pt idx="1391">
                  <c:v>358</c:v>
                </c:pt>
                <c:pt idx="1392">
                  <c:v>419</c:v>
                </c:pt>
                <c:pt idx="1393">
                  <c:v>311</c:v>
                </c:pt>
                <c:pt idx="1394">
                  <c:v>259</c:v>
                </c:pt>
                <c:pt idx="1395">
                  <c:v>206</c:v>
                </c:pt>
                <c:pt idx="1396">
                  <c:v>191</c:v>
                </c:pt>
                <c:pt idx="1397">
                  <c:v>222</c:v>
                </c:pt>
                <c:pt idx="1398">
                  <c:v>225</c:v>
                </c:pt>
                <c:pt idx="1399">
                  <c:v>534</c:v>
                </c:pt>
                <c:pt idx="1400">
                  <c:v>318</c:v>
                </c:pt>
                <c:pt idx="1401">
                  <c:v>431</c:v>
                </c:pt>
                <c:pt idx="1402">
                  <c:v>331</c:v>
                </c:pt>
                <c:pt idx="1403">
                  <c:v>234</c:v>
                </c:pt>
                <c:pt idx="1404">
                  <c:v>223</c:v>
                </c:pt>
                <c:pt idx="1405">
                  <c:v>305</c:v>
                </c:pt>
                <c:pt idx="1406">
                  <c:v>70</c:v>
                </c:pt>
                <c:pt idx="1407">
                  <c:v>150</c:v>
                </c:pt>
                <c:pt idx="1408">
                  <c:v>220</c:v>
                </c:pt>
                <c:pt idx="1409">
                  <c:v>210</c:v>
                </c:pt>
                <c:pt idx="1410">
                  <c:v>316</c:v>
                </c:pt>
                <c:pt idx="1411">
                  <c:v>270</c:v>
                </c:pt>
                <c:pt idx="1412">
                  <c:v>72</c:v>
                </c:pt>
                <c:pt idx="1413">
                  <c:v>362</c:v>
                </c:pt>
                <c:pt idx="1414">
                  <c:v>436</c:v>
                </c:pt>
                <c:pt idx="1415">
                  <c:v>266</c:v>
                </c:pt>
                <c:pt idx="1416">
                  <c:v>362</c:v>
                </c:pt>
                <c:pt idx="1417">
                  <c:v>117</c:v>
                </c:pt>
                <c:pt idx="1418">
                  <c:v>371</c:v>
                </c:pt>
                <c:pt idx="1419">
                  <c:v>350</c:v>
                </c:pt>
                <c:pt idx="1420">
                  <c:v>308</c:v>
                </c:pt>
                <c:pt idx="1421">
                  <c:v>337</c:v>
                </c:pt>
                <c:pt idx="1422">
                  <c:v>-6</c:v>
                </c:pt>
                <c:pt idx="1423">
                  <c:v>63</c:v>
                </c:pt>
                <c:pt idx="1424">
                  <c:v>63</c:v>
                </c:pt>
                <c:pt idx="1425">
                  <c:v>37</c:v>
                </c:pt>
                <c:pt idx="1426">
                  <c:v>62</c:v>
                </c:pt>
                <c:pt idx="1427">
                  <c:v>38</c:v>
                </c:pt>
                <c:pt idx="1428">
                  <c:v>71</c:v>
                </c:pt>
                <c:pt idx="1429">
                  <c:v>289</c:v>
                </c:pt>
                <c:pt idx="1430">
                  <c:v>26</c:v>
                </c:pt>
                <c:pt idx="1431">
                  <c:v>357</c:v>
                </c:pt>
                <c:pt idx="1432">
                  <c:v>250</c:v>
                </c:pt>
                <c:pt idx="1433">
                  <c:v>15</c:v>
                </c:pt>
                <c:pt idx="1434">
                  <c:v>362</c:v>
                </c:pt>
                <c:pt idx="1435">
                  <c:v>251</c:v>
                </c:pt>
                <c:pt idx="1436">
                  <c:v>285</c:v>
                </c:pt>
                <c:pt idx="1437">
                  <c:v>303</c:v>
                </c:pt>
                <c:pt idx="1438">
                  <c:v>388</c:v>
                </c:pt>
                <c:pt idx="1439">
                  <c:v>156</c:v>
                </c:pt>
                <c:pt idx="1440">
                  <c:v>210</c:v>
                </c:pt>
                <c:pt idx="1441">
                  <c:v>414</c:v>
                </c:pt>
                <c:pt idx="1442">
                  <c:v>367</c:v>
                </c:pt>
                <c:pt idx="1443">
                  <c:v>307</c:v>
                </c:pt>
                <c:pt idx="1444">
                  <c:v>277</c:v>
                </c:pt>
                <c:pt idx="1445">
                  <c:v>158</c:v>
                </c:pt>
                <c:pt idx="1446">
                  <c:v>393</c:v>
                </c:pt>
                <c:pt idx="1447">
                  <c:v>484</c:v>
                </c:pt>
                <c:pt idx="1448">
                  <c:v>391</c:v>
                </c:pt>
                <c:pt idx="1449">
                  <c:v>239</c:v>
                </c:pt>
                <c:pt idx="1450">
                  <c:v>145</c:v>
                </c:pt>
                <c:pt idx="1451">
                  <c:v>182</c:v>
                </c:pt>
                <c:pt idx="1452">
                  <c:v>250</c:v>
                </c:pt>
                <c:pt idx="1453">
                  <c:v>198</c:v>
                </c:pt>
                <c:pt idx="1454">
                  <c:v>191</c:v>
                </c:pt>
                <c:pt idx="1455">
                  <c:v>100</c:v>
                </c:pt>
                <c:pt idx="1456">
                  <c:v>108</c:v>
                </c:pt>
                <c:pt idx="1457">
                  <c:v>-37</c:v>
                </c:pt>
                <c:pt idx="1458">
                  <c:v>249</c:v>
                </c:pt>
                <c:pt idx="1459">
                  <c:v>244</c:v>
                </c:pt>
                <c:pt idx="1460">
                  <c:v>316</c:v>
                </c:pt>
                <c:pt idx="1461">
                  <c:v>244</c:v>
                </c:pt>
                <c:pt idx="1462">
                  <c:v>299</c:v>
                </c:pt>
                <c:pt idx="1463">
                  <c:v>299</c:v>
                </c:pt>
                <c:pt idx="1464">
                  <c:v>440</c:v>
                </c:pt>
                <c:pt idx="1465">
                  <c:v>166</c:v>
                </c:pt>
                <c:pt idx="1466">
                  <c:v>15</c:v>
                </c:pt>
                <c:pt idx="1467">
                  <c:v>271</c:v>
                </c:pt>
                <c:pt idx="1468">
                  <c:v>224</c:v>
                </c:pt>
                <c:pt idx="1469">
                  <c:v>392</c:v>
                </c:pt>
                <c:pt idx="1470">
                  <c:v>239</c:v>
                </c:pt>
                <c:pt idx="1471">
                  <c:v>335</c:v>
                </c:pt>
                <c:pt idx="1472">
                  <c:v>272</c:v>
                </c:pt>
                <c:pt idx="1473">
                  <c:v>291</c:v>
                </c:pt>
                <c:pt idx="1474">
                  <c:v>259</c:v>
                </c:pt>
                <c:pt idx="1475">
                  <c:v>386</c:v>
                </c:pt>
                <c:pt idx="1476">
                  <c:v>379</c:v>
                </c:pt>
                <c:pt idx="1477">
                  <c:v>356</c:v>
                </c:pt>
                <c:pt idx="1478">
                  <c:v>314</c:v>
                </c:pt>
                <c:pt idx="1479">
                  <c:v>309</c:v>
                </c:pt>
                <c:pt idx="1480">
                  <c:v>383</c:v>
                </c:pt>
                <c:pt idx="1481">
                  <c:v>355</c:v>
                </c:pt>
                <c:pt idx="1482">
                  <c:v>178</c:v>
                </c:pt>
                <c:pt idx="1483">
                  <c:v>420</c:v>
                </c:pt>
                <c:pt idx="1484">
                  <c:v>191</c:v>
                </c:pt>
                <c:pt idx="1485">
                  <c:v>287</c:v>
                </c:pt>
                <c:pt idx="1486">
                  <c:v>366</c:v>
                </c:pt>
                <c:pt idx="1487">
                  <c:v>303</c:v>
                </c:pt>
                <c:pt idx="1488">
                  <c:v>246</c:v>
                </c:pt>
                <c:pt idx="1489">
                  <c:v>261</c:v>
                </c:pt>
                <c:pt idx="1490">
                  <c:v>160</c:v>
                </c:pt>
                <c:pt idx="1491">
                  <c:v>310</c:v>
                </c:pt>
                <c:pt idx="1492">
                  <c:v>274</c:v>
                </c:pt>
                <c:pt idx="1493">
                  <c:v>480</c:v>
                </c:pt>
                <c:pt idx="1494">
                  <c:v>174</c:v>
                </c:pt>
                <c:pt idx="1495">
                  <c:v>208</c:v>
                </c:pt>
                <c:pt idx="1496">
                  <c:v>167</c:v>
                </c:pt>
                <c:pt idx="1497">
                  <c:v>454</c:v>
                </c:pt>
                <c:pt idx="1498">
                  <c:v>205</c:v>
                </c:pt>
                <c:pt idx="1499">
                  <c:v>348</c:v>
                </c:pt>
                <c:pt idx="1500">
                  <c:v>52</c:v>
                </c:pt>
                <c:pt idx="1501">
                  <c:v>316</c:v>
                </c:pt>
                <c:pt idx="1502">
                  <c:v>126</c:v>
                </c:pt>
                <c:pt idx="1503">
                  <c:v>327</c:v>
                </c:pt>
                <c:pt idx="1504">
                  <c:v>299</c:v>
                </c:pt>
                <c:pt idx="1505">
                  <c:v>216</c:v>
                </c:pt>
                <c:pt idx="1506">
                  <c:v>107</c:v>
                </c:pt>
                <c:pt idx="1507">
                  <c:v>121</c:v>
                </c:pt>
                <c:pt idx="1508">
                  <c:v>257</c:v>
                </c:pt>
                <c:pt idx="1509">
                  <c:v>221</c:v>
                </c:pt>
                <c:pt idx="1510">
                  <c:v>279</c:v>
                </c:pt>
                <c:pt idx="1511">
                  <c:v>271</c:v>
                </c:pt>
                <c:pt idx="1512">
                  <c:v>156</c:v>
                </c:pt>
                <c:pt idx="1513">
                  <c:v>382</c:v>
                </c:pt>
                <c:pt idx="1514">
                  <c:v>183</c:v>
                </c:pt>
                <c:pt idx="1515">
                  <c:v>406</c:v>
                </c:pt>
                <c:pt idx="1516">
                  <c:v>252</c:v>
                </c:pt>
                <c:pt idx="1517">
                  <c:v>266</c:v>
                </c:pt>
                <c:pt idx="1518">
                  <c:v>247</c:v>
                </c:pt>
                <c:pt idx="1519">
                  <c:v>274</c:v>
                </c:pt>
                <c:pt idx="1520">
                  <c:v>54</c:v>
                </c:pt>
                <c:pt idx="1521">
                  <c:v>343</c:v>
                </c:pt>
                <c:pt idx="1522">
                  <c:v>57</c:v>
                </c:pt>
                <c:pt idx="1523">
                  <c:v>370</c:v>
                </c:pt>
                <c:pt idx="1524">
                  <c:v>194</c:v>
                </c:pt>
                <c:pt idx="1525">
                  <c:v>73</c:v>
                </c:pt>
                <c:pt idx="1526">
                  <c:v>230</c:v>
                </c:pt>
                <c:pt idx="1527">
                  <c:v>109</c:v>
                </c:pt>
                <c:pt idx="1528">
                  <c:v>135</c:v>
                </c:pt>
                <c:pt idx="1529">
                  <c:v>275</c:v>
                </c:pt>
                <c:pt idx="1530">
                  <c:v>183</c:v>
                </c:pt>
                <c:pt idx="1531">
                  <c:v>213</c:v>
                </c:pt>
                <c:pt idx="1532">
                  <c:v>247</c:v>
                </c:pt>
                <c:pt idx="1533">
                  <c:v>151</c:v>
                </c:pt>
                <c:pt idx="1534">
                  <c:v>131</c:v>
                </c:pt>
                <c:pt idx="1535">
                  <c:v>192</c:v>
                </c:pt>
                <c:pt idx="1536">
                  <c:v>175</c:v>
                </c:pt>
                <c:pt idx="1537">
                  <c:v>230</c:v>
                </c:pt>
                <c:pt idx="1538">
                  <c:v>267</c:v>
                </c:pt>
                <c:pt idx="1539">
                  <c:v>256</c:v>
                </c:pt>
                <c:pt idx="1540">
                  <c:v>342</c:v>
                </c:pt>
                <c:pt idx="1541">
                  <c:v>435</c:v>
                </c:pt>
                <c:pt idx="1542">
                  <c:v>315</c:v>
                </c:pt>
                <c:pt idx="1543">
                  <c:v>253</c:v>
                </c:pt>
                <c:pt idx="1544">
                  <c:v>337</c:v>
                </c:pt>
                <c:pt idx="1545">
                  <c:v>447</c:v>
                </c:pt>
                <c:pt idx="1546">
                  <c:v>339</c:v>
                </c:pt>
                <c:pt idx="1547">
                  <c:v>247</c:v>
                </c:pt>
                <c:pt idx="1548">
                  <c:v>369</c:v>
                </c:pt>
                <c:pt idx="1549">
                  <c:v>203</c:v>
                </c:pt>
                <c:pt idx="1550">
                  <c:v>398</c:v>
                </c:pt>
                <c:pt idx="1551">
                  <c:v>4</c:v>
                </c:pt>
                <c:pt idx="1552">
                  <c:v>349</c:v>
                </c:pt>
                <c:pt idx="1553">
                  <c:v>451</c:v>
                </c:pt>
                <c:pt idx="1554">
                  <c:v>275</c:v>
                </c:pt>
                <c:pt idx="1555">
                  <c:v>322</c:v>
                </c:pt>
                <c:pt idx="1556">
                  <c:v>363</c:v>
                </c:pt>
                <c:pt idx="1557">
                  <c:v>231</c:v>
                </c:pt>
                <c:pt idx="1558">
                  <c:v>205</c:v>
                </c:pt>
                <c:pt idx="1559">
                  <c:v>-48</c:v>
                </c:pt>
                <c:pt idx="1560">
                  <c:v>389</c:v>
                </c:pt>
                <c:pt idx="1561">
                  <c:v>418</c:v>
                </c:pt>
                <c:pt idx="1562">
                  <c:v>99</c:v>
                </c:pt>
                <c:pt idx="1563">
                  <c:v>-106</c:v>
                </c:pt>
                <c:pt idx="1564">
                  <c:v>22</c:v>
                </c:pt>
                <c:pt idx="1565">
                  <c:v>121</c:v>
                </c:pt>
                <c:pt idx="1566">
                  <c:v>41</c:v>
                </c:pt>
                <c:pt idx="1567">
                  <c:v>300</c:v>
                </c:pt>
                <c:pt idx="1568">
                  <c:v>291</c:v>
                </c:pt>
                <c:pt idx="1569">
                  <c:v>340</c:v>
                </c:pt>
                <c:pt idx="1570">
                  <c:v>456</c:v>
                </c:pt>
                <c:pt idx="1571">
                  <c:v>443</c:v>
                </c:pt>
                <c:pt idx="1572">
                  <c:v>381</c:v>
                </c:pt>
                <c:pt idx="1573">
                  <c:v>253</c:v>
                </c:pt>
                <c:pt idx="1574">
                  <c:v>261</c:v>
                </c:pt>
                <c:pt idx="1575">
                  <c:v>215</c:v>
                </c:pt>
                <c:pt idx="1576">
                  <c:v>286</c:v>
                </c:pt>
                <c:pt idx="1577">
                  <c:v>58</c:v>
                </c:pt>
                <c:pt idx="1578">
                  <c:v>325</c:v>
                </c:pt>
                <c:pt idx="1579">
                  <c:v>270</c:v>
                </c:pt>
                <c:pt idx="1580">
                  <c:v>119</c:v>
                </c:pt>
                <c:pt idx="1581">
                  <c:v>291</c:v>
                </c:pt>
                <c:pt idx="1582">
                  <c:v>273</c:v>
                </c:pt>
                <c:pt idx="1583">
                  <c:v>34</c:v>
                </c:pt>
                <c:pt idx="1584">
                  <c:v>44</c:v>
                </c:pt>
                <c:pt idx="1585">
                  <c:v>12</c:v>
                </c:pt>
                <c:pt idx="1586">
                  <c:v>-4</c:v>
                </c:pt>
                <c:pt idx="1587">
                  <c:v>210</c:v>
                </c:pt>
                <c:pt idx="1588">
                  <c:v>283</c:v>
                </c:pt>
                <c:pt idx="1589">
                  <c:v>276</c:v>
                </c:pt>
                <c:pt idx="1590">
                  <c:v>246</c:v>
                </c:pt>
                <c:pt idx="1591">
                  <c:v>234</c:v>
                </c:pt>
                <c:pt idx="1592">
                  <c:v>185</c:v>
                </c:pt>
                <c:pt idx="1593">
                  <c:v>301</c:v>
                </c:pt>
                <c:pt idx="1594">
                  <c:v>375</c:v>
                </c:pt>
                <c:pt idx="1595">
                  <c:v>238</c:v>
                </c:pt>
                <c:pt idx="1596">
                  <c:v>316</c:v>
                </c:pt>
                <c:pt idx="1597">
                  <c:v>309</c:v>
                </c:pt>
                <c:pt idx="1598">
                  <c:v>279</c:v>
                </c:pt>
                <c:pt idx="1599">
                  <c:v>394</c:v>
                </c:pt>
                <c:pt idx="1600">
                  <c:v>180</c:v>
                </c:pt>
                <c:pt idx="1601">
                  <c:v>314</c:v>
                </c:pt>
                <c:pt idx="1602">
                  <c:v>330</c:v>
                </c:pt>
                <c:pt idx="1603">
                  <c:v>394</c:v>
                </c:pt>
                <c:pt idx="1604">
                  <c:v>117</c:v>
                </c:pt>
                <c:pt idx="1605">
                  <c:v>144</c:v>
                </c:pt>
                <c:pt idx="1606">
                  <c:v>331</c:v>
                </c:pt>
                <c:pt idx="1607">
                  <c:v>358</c:v>
                </c:pt>
                <c:pt idx="1608">
                  <c:v>282</c:v>
                </c:pt>
                <c:pt idx="1609">
                  <c:v>208</c:v>
                </c:pt>
                <c:pt idx="1610">
                  <c:v>294</c:v>
                </c:pt>
                <c:pt idx="1611">
                  <c:v>298</c:v>
                </c:pt>
                <c:pt idx="1612">
                  <c:v>157</c:v>
                </c:pt>
                <c:pt idx="1613">
                  <c:v>236</c:v>
                </c:pt>
                <c:pt idx="1614">
                  <c:v>109</c:v>
                </c:pt>
                <c:pt idx="1615">
                  <c:v>289</c:v>
                </c:pt>
                <c:pt idx="1616">
                  <c:v>511</c:v>
                </c:pt>
                <c:pt idx="1617">
                  <c:v>198</c:v>
                </c:pt>
                <c:pt idx="1618">
                  <c:v>90</c:v>
                </c:pt>
                <c:pt idx="1619">
                  <c:v>219</c:v>
                </c:pt>
                <c:pt idx="1620">
                  <c:v>179</c:v>
                </c:pt>
                <c:pt idx="1621">
                  <c:v>232</c:v>
                </c:pt>
                <c:pt idx="1622">
                  <c:v>276</c:v>
                </c:pt>
                <c:pt idx="1623">
                  <c:v>476</c:v>
                </c:pt>
                <c:pt idx="1624">
                  <c:v>315</c:v>
                </c:pt>
                <c:pt idx="1625">
                  <c:v>188</c:v>
                </c:pt>
                <c:pt idx="1626">
                  <c:v>420</c:v>
                </c:pt>
                <c:pt idx="1627">
                  <c:v>244</c:v>
                </c:pt>
                <c:pt idx="1628">
                  <c:v>173</c:v>
                </c:pt>
                <c:pt idx="1629">
                  <c:v>115</c:v>
                </c:pt>
                <c:pt idx="1630">
                  <c:v>325</c:v>
                </c:pt>
                <c:pt idx="1631">
                  <c:v>240</c:v>
                </c:pt>
                <c:pt idx="1632">
                  <c:v>103</c:v>
                </c:pt>
                <c:pt idx="1633">
                  <c:v>172</c:v>
                </c:pt>
                <c:pt idx="1634">
                  <c:v>101</c:v>
                </c:pt>
                <c:pt idx="1635">
                  <c:v>129</c:v>
                </c:pt>
                <c:pt idx="1636">
                  <c:v>162</c:v>
                </c:pt>
                <c:pt idx="1637">
                  <c:v>257</c:v>
                </c:pt>
                <c:pt idx="1638">
                  <c:v>317</c:v>
                </c:pt>
                <c:pt idx="1639">
                  <c:v>403</c:v>
                </c:pt>
                <c:pt idx="1640">
                  <c:v>432</c:v>
                </c:pt>
                <c:pt idx="1641">
                  <c:v>103</c:v>
                </c:pt>
                <c:pt idx="1642">
                  <c:v>279</c:v>
                </c:pt>
                <c:pt idx="1643">
                  <c:v>279</c:v>
                </c:pt>
                <c:pt idx="1644">
                  <c:v>180</c:v>
                </c:pt>
                <c:pt idx="1645">
                  <c:v>264</c:v>
                </c:pt>
                <c:pt idx="1646">
                  <c:v>64</c:v>
                </c:pt>
                <c:pt idx="1647">
                  <c:v>-50</c:v>
                </c:pt>
                <c:pt idx="1648">
                  <c:v>342</c:v>
                </c:pt>
                <c:pt idx="1649">
                  <c:v>370</c:v>
                </c:pt>
                <c:pt idx="1650">
                  <c:v>116</c:v>
                </c:pt>
                <c:pt idx="1651">
                  <c:v>557</c:v>
                </c:pt>
                <c:pt idx="1652">
                  <c:v>155</c:v>
                </c:pt>
                <c:pt idx="1653">
                  <c:v>301</c:v>
                </c:pt>
                <c:pt idx="1654">
                  <c:v>209</c:v>
                </c:pt>
                <c:pt idx="1655">
                  <c:v>192</c:v>
                </c:pt>
                <c:pt idx="1656">
                  <c:v>350</c:v>
                </c:pt>
                <c:pt idx="1657">
                  <c:v>279</c:v>
                </c:pt>
                <c:pt idx="1658">
                  <c:v>189</c:v>
                </c:pt>
                <c:pt idx="1659">
                  <c:v>244</c:v>
                </c:pt>
                <c:pt idx="1660">
                  <c:v>218</c:v>
                </c:pt>
                <c:pt idx="1661">
                  <c:v>372</c:v>
                </c:pt>
                <c:pt idx="1662">
                  <c:v>141</c:v>
                </c:pt>
                <c:pt idx="1663">
                  <c:v>217</c:v>
                </c:pt>
                <c:pt idx="1664">
                  <c:v>266</c:v>
                </c:pt>
                <c:pt idx="1665">
                  <c:v>393</c:v>
                </c:pt>
                <c:pt idx="1666">
                  <c:v>305</c:v>
                </c:pt>
                <c:pt idx="1667">
                  <c:v>447</c:v>
                </c:pt>
                <c:pt idx="1668">
                  <c:v>297</c:v>
                </c:pt>
                <c:pt idx="1669">
                  <c:v>546</c:v>
                </c:pt>
                <c:pt idx="1670">
                  <c:v>292</c:v>
                </c:pt>
                <c:pt idx="1671">
                  <c:v>88</c:v>
                </c:pt>
                <c:pt idx="1672">
                  <c:v>347</c:v>
                </c:pt>
                <c:pt idx="1673">
                  <c:v>178</c:v>
                </c:pt>
                <c:pt idx="1674">
                  <c:v>122</c:v>
                </c:pt>
                <c:pt idx="1675">
                  <c:v>176</c:v>
                </c:pt>
                <c:pt idx="1676">
                  <c:v>225</c:v>
                </c:pt>
                <c:pt idx="1677">
                  <c:v>167</c:v>
                </c:pt>
                <c:pt idx="1678">
                  <c:v>276</c:v>
                </c:pt>
                <c:pt idx="1679">
                  <c:v>356</c:v>
                </c:pt>
                <c:pt idx="1680">
                  <c:v>374</c:v>
                </c:pt>
                <c:pt idx="1681">
                  <c:v>229</c:v>
                </c:pt>
                <c:pt idx="1682">
                  <c:v>271</c:v>
                </c:pt>
                <c:pt idx="1683">
                  <c:v>371</c:v>
                </c:pt>
                <c:pt idx="1684">
                  <c:v>332</c:v>
                </c:pt>
                <c:pt idx="1685">
                  <c:v>209</c:v>
                </c:pt>
                <c:pt idx="1686">
                  <c:v>230</c:v>
                </c:pt>
                <c:pt idx="1687">
                  <c:v>488</c:v>
                </c:pt>
                <c:pt idx="1688">
                  <c:v>482</c:v>
                </c:pt>
                <c:pt idx="1689">
                  <c:v>270</c:v>
                </c:pt>
                <c:pt idx="1690">
                  <c:v>433</c:v>
                </c:pt>
                <c:pt idx="1691">
                  <c:v>300</c:v>
                </c:pt>
                <c:pt idx="1692">
                  <c:v>298</c:v>
                </c:pt>
                <c:pt idx="1693">
                  <c:v>250</c:v>
                </c:pt>
                <c:pt idx="1694">
                  <c:v>98</c:v>
                </c:pt>
                <c:pt idx="1695">
                  <c:v>224</c:v>
                </c:pt>
                <c:pt idx="1696">
                  <c:v>179</c:v>
                </c:pt>
                <c:pt idx="1697">
                  <c:v>100</c:v>
                </c:pt>
                <c:pt idx="1698">
                  <c:v>448</c:v>
                </c:pt>
                <c:pt idx="1699">
                  <c:v>213</c:v>
                </c:pt>
                <c:pt idx="1700">
                  <c:v>99</c:v>
                </c:pt>
                <c:pt idx="1701">
                  <c:v>333</c:v>
                </c:pt>
                <c:pt idx="1702">
                  <c:v>431</c:v>
                </c:pt>
                <c:pt idx="1703">
                  <c:v>190</c:v>
                </c:pt>
                <c:pt idx="1704">
                  <c:v>102</c:v>
                </c:pt>
                <c:pt idx="1705">
                  <c:v>233</c:v>
                </c:pt>
                <c:pt idx="1706">
                  <c:v>386</c:v>
                </c:pt>
                <c:pt idx="1707">
                  <c:v>413</c:v>
                </c:pt>
                <c:pt idx="1708">
                  <c:v>126</c:v>
                </c:pt>
                <c:pt idx="1709">
                  <c:v>235</c:v>
                </c:pt>
                <c:pt idx="1710">
                  <c:v>396</c:v>
                </c:pt>
                <c:pt idx="1711">
                  <c:v>477</c:v>
                </c:pt>
                <c:pt idx="1712">
                  <c:v>437</c:v>
                </c:pt>
                <c:pt idx="1713">
                  <c:v>243</c:v>
                </c:pt>
                <c:pt idx="1714">
                  <c:v>321</c:v>
                </c:pt>
                <c:pt idx="1715">
                  <c:v>375</c:v>
                </c:pt>
                <c:pt idx="1716">
                  <c:v>191</c:v>
                </c:pt>
                <c:pt idx="1717">
                  <c:v>354</c:v>
                </c:pt>
                <c:pt idx="1718">
                  <c:v>260</c:v>
                </c:pt>
                <c:pt idx="1719">
                  <c:v>290</c:v>
                </c:pt>
                <c:pt idx="1720">
                  <c:v>196</c:v>
                </c:pt>
                <c:pt idx="1721">
                  <c:v>247</c:v>
                </c:pt>
                <c:pt idx="1722">
                  <c:v>188</c:v>
                </c:pt>
                <c:pt idx="1723">
                  <c:v>188</c:v>
                </c:pt>
                <c:pt idx="1724">
                  <c:v>184</c:v>
                </c:pt>
                <c:pt idx="1725">
                  <c:v>220</c:v>
                </c:pt>
                <c:pt idx="1726">
                  <c:v>72</c:v>
                </c:pt>
                <c:pt idx="1727">
                  <c:v>82</c:v>
                </c:pt>
                <c:pt idx="1728">
                  <c:v>-65</c:v>
                </c:pt>
                <c:pt idx="1729">
                  <c:v>172</c:v>
                </c:pt>
                <c:pt idx="1730">
                  <c:v>85</c:v>
                </c:pt>
                <c:pt idx="1731">
                  <c:v>239</c:v>
                </c:pt>
                <c:pt idx="1732">
                  <c:v>184</c:v>
                </c:pt>
                <c:pt idx="1733">
                  <c:v>261</c:v>
                </c:pt>
                <c:pt idx="1734">
                  <c:v>325</c:v>
                </c:pt>
                <c:pt idx="1735">
                  <c:v>289</c:v>
                </c:pt>
                <c:pt idx="1736">
                  <c:v>358</c:v>
                </c:pt>
                <c:pt idx="1737">
                  <c:v>465</c:v>
                </c:pt>
                <c:pt idx="1738">
                  <c:v>393</c:v>
                </c:pt>
                <c:pt idx="1739">
                  <c:v>167</c:v>
                </c:pt>
                <c:pt idx="1740">
                  <c:v>210</c:v>
                </c:pt>
                <c:pt idx="1741">
                  <c:v>351</c:v>
                </c:pt>
                <c:pt idx="1742">
                  <c:v>356</c:v>
                </c:pt>
                <c:pt idx="1743">
                  <c:v>357</c:v>
                </c:pt>
                <c:pt idx="1744">
                  <c:v>399</c:v>
                </c:pt>
                <c:pt idx="1745">
                  <c:v>308</c:v>
                </c:pt>
                <c:pt idx="1746">
                  <c:v>234</c:v>
                </c:pt>
                <c:pt idx="1747">
                  <c:v>275</c:v>
                </c:pt>
                <c:pt idx="1748">
                  <c:v>347</c:v>
                </c:pt>
                <c:pt idx="1749">
                  <c:v>367</c:v>
                </c:pt>
                <c:pt idx="1750">
                  <c:v>339</c:v>
                </c:pt>
                <c:pt idx="1751">
                  <c:v>305</c:v>
                </c:pt>
                <c:pt idx="1752">
                  <c:v>287</c:v>
                </c:pt>
                <c:pt idx="1753">
                  <c:v>451</c:v>
                </c:pt>
                <c:pt idx="1754">
                  <c:v>438</c:v>
                </c:pt>
                <c:pt idx="1755">
                  <c:v>237</c:v>
                </c:pt>
                <c:pt idx="1756">
                  <c:v>270</c:v>
                </c:pt>
                <c:pt idx="1757">
                  <c:v>-6</c:v>
                </c:pt>
                <c:pt idx="1758">
                  <c:v>192</c:v>
                </c:pt>
                <c:pt idx="1759">
                  <c:v>317</c:v>
                </c:pt>
                <c:pt idx="1760">
                  <c:v>279</c:v>
                </c:pt>
                <c:pt idx="1761">
                  <c:v>234</c:v>
                </c:pt>
                <c:pt idx="1762">
                  <c:v>228</c:v>
                </c:pt>
                <c:pt idx="1763">
                  <c:v>267</c:v>
                </c:pt>
                <c:pt idx="1764">
                  <c:v>155</c:v>
                </c:pt>
                <c:pt idx="1765">
                  <c:v>236</c:v>
                </c:pt>
                <c:pt idx="1766">
                  <c:v>299</c:v>
                </c:pt>
                <c:pt idx="1767">
                  <c:v>290</c:v>
                </c:pt>
                <c:pt idx="1768">
                  <c:v>74</c:v>
                </c:pt>
                <c:pt idx="1769">
                  <c:v>213</c:v>
                </c:pt>
                <c:pt idx="1770">
                  <c:v>301</c:v>
                </c:pt>
                <c:pt idx="1771">
                  <c:v>299</c:v>
                </c:pt>
                <c:pt idx="1772">
                  <c:v>277</c:v>
                </c:pt>
                <c:pt idx="1773">
                  <c:v>228</c:v>
                </c:pt>
                <c:pt idx="1774">
                  <c:v>155</c:v>
                </c:pt>
                <c:pt idx="1775">
                  <c:v>293</c:v>
                </c:pt>
                <c:pt idx="1776">
                  <c:v>214</c:v>
                </c:pt>
                <c:pt idx="1777">
                  <c:v>255</c:v>
                </c:pt>
                <c:pt idx="1778">
                  <c:v>173</c:v>
                </c:pt>
                <c:pt idx="1779">
                  <c:v>328</c:v>
                </c:pt>
                <c:pt idx="1780">
                  <c:v>354</c:v>
                </c:pt>
                <c:pt idx="1781">
                  <c:v>138</c:v>
                </c:pt>
                <c:pt idx="1782">
                  <c:v>345</c:v>
                </c:pt>
                <c:pt idx="1783">
                  <c:v>429</c:v>
                </c:pt>
                <c:pt idx="1784">
                  <c:v>435</c:v>
                </c:pt>
                <c:pt idx="1785">
                  <c:v>303</c:v>
                </c:pt>
                <c:pt idx="1786">
                  <c:v>259</c:v>
                </c:pt>
                <c:pt idx="1787">
                  <c:v>299</c:v>
                </c:pt>
                <c:pt idx="1788">
                  <c:v>324</c:v>
                </c:pt>
                <c:pt idx="1789">
                  <c:v>238</c:v>
                </c:pt>
                <c:pt idx="1790">
                  <c:v>299</c:v>
                </c:pt>
                <c:pt idx="1791">
                  <c:v>367</c:v>
                </c:pt>
                <c:pt idx="1792">
                  <c:v>341</c:v>
                </c:pt>
                <c:pt idx="1793">
                  <c:v>399</c:v>
                </c:pt>
                <c:pt idx="1794">
                  <c:v>151</c:v>
                </c:pt>
                <c:pt idx="1795">
                  <c:v>319</c:v>
                </c:pt>
                <c:pt idx="1796">
                  <c:v>296</c:v>
                </c:pt>
                <c:pt idx="1797">
                  <c:v>457</c:v>
                </c:pt>
                <c:pt idx="1798">
                  <c:v>302</c:v>
                </c:pt>
                <c:pt idx="1799">
                  <c:v>383</c:v>
                </c:pt>
                <c:pt idx="1800">
                  <c:v>228</c:v>
                </c:pt>
                <c:pt idx="1801">
                  <c:v>-7</c:v>
                </c:pt>
                <c:pt idx="1802">
                  <c:v>214</c:v>
                </c:pt>
                <c:pt idx="1803">
                  <c:v>216</c:v>
                </c:pt>
                <c:pt idx="1804">
                  <c:v>281</c:v>
                </c:pt>
                <c:pt idx="1805">
                  <c:v>365</c:v>
                </c:pt>
                <c:pt idx="1806">
                  <c:v>379</c:v>
                </c:pt>
                <c:pt idx="1807">
                  <c:v>339</c:v>
                </c:pt>
                <c:pt idx="1808">
                  <c:v>203</c:v>
                </c:pt>
                <c:pt idx="1809">
                  <c:v>262</c:v>
                </c:pt>
                <c:pt idx="1810">
                  <c:v>180</c:v>
                </c:pt>
                <c:pt idx="1811">
                  <c:v>66</c:v>
                </c:pt>
                <c:pt idx="1812">
                  <c:v>300</c:v>
                </c:pt>
                <c:pt idx="1813">
                  <c:v>247</c:v>
                </c:pt>
                <c:pt idx="1814">
                  <c:v>434</c:v>
                </c:pt>
                <c:pt idx="1815">
                  <c:v>58</c:v>
                </c:pt>
                <c:pt idx="1816">
                  <c:v>328</c:v>
                </c:pt>
                <c:pt idx="1817">
                  <c:v>382</c:v>
                </c:pt>
                <c:pt idx="1818">
                  <c:v>372</c:v>
                </c:pt>
                <c:pt idx="1819">
                  <c:v>260</c:v>
                </c:pt>
                <c:pt idx="1820">
                  <c:v>372</c:v>
                </c:pt>
                <c:pt idx="1821">
                  <c:v>336</c:v>
                </c:pt>
                <c:pt idx="1822">
                  <c:v>479</c:v>
                </c:pt>
                <c:pt idx="1823">
                  <c:v>379</c:v>
                </c:pt>
                <c:pt idx="1824">
                  <c:v>117</c:v>
                </c:pt>
                <c:pt idx="1825">
                  <c:v>141</c:v>
                </c:pt>
                <c:pt idx="1826">
                  <c:v>359</c:v>
                </c:pt>
                <c:pt idx="1827">
                  <c:v>307</c:v>
                </c:pt>
                <c:pt idx="1828">
                  <c:v>303</c:v>
                </c:pt>
                <c:pt idx="1829">
                  <c:v>342</c:v>
                </c:pt>
                <c:pt idx="1830">
                  <c:v>98</c:v>
                </c:pt>
                <c:pt idx="1831">
                  <c:v>292</c:v>
                </c:pt>
                <c:pt idx="1832">
                  <c:v>411</c:v>
                </c:pt>
                <c:pt idx="1833">
                  <c:v>557</c:v>
                </c:pt>
                <c:pt idx="1834">
                  <c:v>193</c:v>
                </c:pt>
                <c:pt idx="1835">
                  <c:v>547</c:v>
                </c:pt>
                <c:pt idx="1836">
                  <c:v>246</c:v>
                </c:pt>
                <c:pt idx="1837">
                  <c:v>298</c:v>
                </c:pt>
                <c:pt idx="1838">
                  <c:v>304</c:v>
                </c:pt>
                <c:pt idx="1839">
                  <c:v>339</c:v>
                </c:pt>
                <c:pt idx="1840">
                  <c:v>329</c:v>
                </c:pt>
                <c:pt idx="1841">
                  <c:v>389</c:v>
                </c:pt>
                <c:pt idx="1842">
                  <c:v>347</c:v>
                </c:pt>
                <c:pt idx="1843">
                  <c:v>166</c:v>
                </c:pt>
                <c:pt idx="1844">
                  <c:v>103</c:v>
                </c:pt>
                <c:pt idx="1845">
                  <c:v>193</c:v>
                </c:pt>
                <c:pt idx="1846">
                  <c:v>292</c:v>
                </c:pt>
                <c:pt idx="1847">
                  <c:v>304</c:v>
                </c:pt>
                <c:pt idx="1848">
                  <c:v>415</c:v>
                </c:pt>
                <c:pt idx="1849">
                  <c:v>280</c:v>
                </c:pt>
                <c:pt idx="1850">
                  <c:v>83</c:v>
                </c:pt>
                <c:pt idx="1851">
                  <c:v>205</c:v>
                </c:pt>
                <c:pt idx="1852">
                  <c:v>309</c:v>
                </c:pt>
                <c:pt idx="1853">
                  <c:v>144</c:v>
                </c:pt>
                <c:pt idx="1854">
                  <c:v>360</c:v>
                </c:pt>
                <c:pt idx="1855">
                  <c:v>208</c:v>
                </c:pt>
                <c:pt idx="1856">
                  <c:v>217</c:v>
                </c:pt>
                <c:pt idx="1857">
                  <c:v>169</c:v>
                </c:pt>
                <c:pt idx="1858">
                  <c:v>61</c:v>
                </c:pt>
                <c:pt idx="1859">
                  <c:v>251</c:v>
                </c:pt>
                <c:pt idx="1860">
                  <c:v>446</c:v>
                </c:pt>
                <c:pt idx="1861">
                  <c:v>445</c:v>
                </c:pt>
                <c:pt idx="1862">
                  <c:v>319</c:v>
                </c:pt>
                <c:pt idx="1863">
                  <c:v>295</c:v>
                </c:pt>
                <c:pt idx="1864">
                  <c:v>371</c:v>
                </c:pt>
                <c:pt idx="1865">
                  <c:v>199</c:v>
                </c:pt>
                <c:pt idx="1866">
                  <c:v>343</c:v>
                </c:pt>
                <c:pt idx="1867">
                  <c:v>398</c:v>
                </c:pt>
                <c:pt idx="1868">
                  <c:v>396</c:v>
                </c:pt>
                <c:pt idx="1869">
                  <c:v>456</c:v>
                </c:pt>
                <c:pt idx="1870">
                  <c:v>269</c:v>
                </c:pt>
                <c:pt idx="1871">
                  <c:v>447</c:v>
                </c:pt>
                <c:pt idx="1872">
                  <c:v>393</c:v>
                </c:pt>
                <c:pt idx="1873">
                  <c:v>564</c:v>
                </c:pt>
                <c:pt idx="1874">
                  <c:v>227</c:v>
                </c:pt>
                <c:pt idx="1875">
                  <c:v>321</c:v>
                </c:pt>
                <c:pt idx="1876">
                  <c:v>369</c:v>
                </c:pt>
                <c:pt idx="1877">
                  <c:v>213</c:v>
                </c:pt>
                <c:pt idx="1878">
                  <c:v>409</c:v>
                </c:pt>
                <c:pt idx="1879">
                  <c:v>34</c:v>
                </c:pt>
                <c:pt idx="1880">
                  <c:v>343</c:v>
                </c:pt>
                <c:pt idx="1881">
                  <c:v>270</c:v>
                </c:pt>
                <c:pt idx="1882">
                  <c:v>240</c:v>
                </c:pt>
                <c:pt idx="1883">
                  <c:v>211</c:v>
                </c:pt>
                <c:pt idx="1884">
                  <c:v>266</c:v>
                </c:pt>
                <c:pt idx="1885">
                  <c:v>508</c:v>
                </c:pt>
                <c:pt idx="1886">
                  <c:v>410</c:v>
                </c:pt>
                <c:pt idx="1887">
                  <c:v>312</c:v>
                </c:pt>
                <c:pt idx="1888">
                  <c:v>468</c:v>
                </c:pt>
                <c:pt idx="1889">
                  <c:v>470</c:v>
                </c:pt>
                <c:pt idx="1890">
                  <c:v>603</c:v>
                </c:pt>
                <c:pt idx="1891">
                  <c:v>63</c:v>
                </c:pt>
                <c:pt idx="1892">
                  <c:v>262</c:v>
                </c:pt>
                <c:pt idx="1893">
                  <c:v>340</c:v>
                </c:pt>
                <c:pt idx="1894">
                  <c:v>408</c:v>
                </c:pt>
                <c:pt idx="1895">
                  <c:v>393</c:v>
                </c:pt>
                <c:pt idx="1896">
                  <c:v>542</c:v>
                </c:pt>
                <c:pt idx="1897">
                  <c:v>433</c:v>
                </c:pt>
                <c:pt idx="1898">
                  <c:v>399</c:v>
                </c:pt>
                <c:pt idx="1899">
                  <c:v>270</c:v>
                </c:pt>
                <c:pt idx="1900">
                  <c:v>536</c:v>
                </c:pt>
                <c:pt idx="1901">
                  <c:v>281</c:v>
                </c:pt>
                <c:pt idx="1902">
                  <c:v>321</c:v>
                </c:pt>
                <c:pt idx="1903">
                  <c:v>370</c:v>
                </c:pt>
                <c:pt idx="1904">
                  <c:v>278</c:v>
                </c:pt>
                <c:pt idx="1905">
                  <c:v>211</c:v>
                </c:pt>
                <c:pt idx="1906">
                  <c:v>298</c:v>
                </c:pt>
                <c:pt idx="1907">
                  <c:v>336</c:v>
                </c:pt>
                <c:pt idx="1908">
                  <c:v>282</c:v>
                </c:pt>
                <c:pt idx="1909">
                  <c:v>311</c:v>
                </c:pt>
                <c:pt idx="1910">
                  <c:v>253</c:v>
                </c:pt>
                <c:pt idx="1911">
                  <c:v>307</c:v>
                </c:pt>
                <c:pt idx="1912">
                  <c:v>327</c:v>
                </c:pt>
                <c:pt idx="1913">
                  <c:v>512</c:v>
                </c:pt>
                <c:pt idx="1914">
                  <c:v>374</c:v>
                </c:pt>
                <c:pt idx="1915">
                  <c:v>362</c:v>
                </c:pt>
                <c:pt idx="1916">
                  <c:v>426</c:v>
                </c:pt>
                <c:pt idx="1917">
                  <c:v>254</c:v>
                </c:pt>
                <c:pt idx="1918">
                  <c:v>533</c:v>
                </c:pt>
                <c:pt idx="1919">
                  <c:v>225</c:v>
                </c:pt>
                <c:pt idx="1920">
                  <c:v>289</c:v>
                </c:pt>
                <c:pt idx="1921">
                  <c:v>378</c:v>
                </c:pt>
                <c:pt idx="1922">
                  <c:v>293</c:v>
                </c:pt>
                <c:pt idx="1923">
                  <c:v>8</c:v>
                </c:pt>
                <c:pt idx="1924">
                  <c:v>138</c:v>
                </c:pt>
                <c:pt idx="1925">
                  <c:v>219</c:v>
                </c:pt>
                <c:pt idx="1926">
                  <c:v>317</c:v>
                </c:pt>
                <c:pt idx="1927">
                  <c:v>408</c:v>
                </c:pt>
                <c:pt idx="1928">
                  <c:v>213</c:v>
                </c:pt>
                <c:pt idx="1929">
                  <c:v>269</c:v>
                </c:pt>
                <c:pt idx="1930">
                  <c:v>268</c:v>
                </c:pt>
                <c:pt idx="1931">
                  <c:v>348</c:v>
                </c:pt>
                <c:pt idx="1932">
                  <c:v>393</c:v>
                </c:pt>
                <c:pt idx="1933">
                  <c:v>359</c:v>
                </c:pt>
                <c:pt idx="1934">
                  <c:v>268</c:v>
                </c:pt>
                <c:pt idx="1935">
                  <c:v>405</c:v>
                </c:pt>
                <c:pt idx="1936">
                  <c:v>272</c:v>
                </c:pt>
                <c:pt idx="1937">
                  <c:v>281</c:v>
                </c:pt>
                <c:pt idx="1938">
                  <c:v>155</c:v>
                </c:pt>
                <c:pt idx="1939">
                  <c:v>145</c:v>
                </c:pt>
                <c:pt idx="1940">
                  <c:v>367</c:v>
                </c:pt>
                <c:pt idx="1941">
                  <c:v>495</c:v>
                </c:pt>
                <c:pt idx="1942">
                  <c:v>283</c:v>
                </c:pt>
                <c:pt idx="1943">
                  <c:v>203</c:v>
                </c:pt>
                <c:pt idx="1944">
                  <c:v>305</c:v>
                </c:pt>
                <c:pt idx="1945">
                  <c:v>229</c:v>
                </c:pt>
                <c:pt idx="1946">
                  <c:v>299</c:v>
                </c:pt>
                <c:pt idx="1947">
                  <c:v>344</c:v>
                </c:pt>
                <c:pt idx="1948">
                  <c:v>287</c:v>
                </c:pt>
                <c:pt idx="1949">
                  <c:v>16</c:v>
                </c:pt>
                <c:pt idx="1950">
                  <c:v>306</c:v>
                </c:pt>
                <c:pt idx="1951">
                  <c:v>354</c:v>
                </c:pt>
                <c:pt idx="1952">
                  <c:v>234</c:v>
                </c:pt>
                <c:pt idx="1953">
                  <c:v>250</c:v>
                </c:pt>
                <c:pt idx="1954">
                  <c:v>407</c:v>
                </c:pt>
                <c:pt idx="1955">
                  <c:v>333</c:v>
                </c:pt>
                <c:pt idx="1956">
                  <c:v>64</c:v>
                </c:pt>
                <c:pt idx="1957">
                  <c:v>497</c:v>
                </c:pt>
                <c:pt idx="1958">
                  <c:v>403</c:v>
                </c:pt>
                <c:pt idx="1959">
                  <c:v>205</c:v>
                </c:pt>
                <c:pt idx="1960">
                  <c:v>290</c:v>
                </c:pt>
                <c:pt idx="1961">
                  <c:v>190</c:v>
                </c:pt>
                <c:pt idx="1962">
                  <c:v>340</c:v>
                </c:pt>
                <c:pt idx="1963">
                  <c:v>397</c:v>
                </c:pt>
                <c:pt idx="1964">
                  <c:v>316</c:v>
                </c:pt>
                <c:pt idx="1965">
                  <c:v>274</c:v>
                </c:pt>
                <c:pt idx="1966">
                  <c:v>373</c:v>
                </c:pt>
                <c:pt idx="1967">
                  <c:v>277</c:v>
                </c:pt>
                <c:pt idx="1968">
                  <c:v>349</c:v>
                </c:pt>
                <c:pt idx="1969">
                  <c:v>490</c:v>
                </c:pt>
                <c:pt idx="1970">
                  <c:v>260</c:v>
                </c:pt>
                <c:pt idx="1971">
                  <c:v>370</c:v>
                </c:pt>
                <c:pt idx="1972">
                  <c:v>426</c:v>
                </c:pt>
                <c:pt idx="1973">
                  <c:v>220</c:v>
                </c:pt>
                <c:pt idx="1974">
                  <c:v>399</c:v>
                </c:pt>
                <c:pt idx="1975">
                  <c:v>438</c:v>
                </c:pt>
                <c:pt idx="1976">
                  <c:v>335</c:v>
                </c:pt>
                <c:pt idx="1977">
                  <c:v>571</c:v>
                </c:pt>
                <c:pt idx="1978">
                  <c:v>339</c:v>
                </c:pt>
                <c:pt idx="1979">
                  <c:v>152</c:v>
                </c:pt>
                <c:pt idx="1980">
                  <c:v>270</c:v>
                </c:pt>
                <c:pt idx="1981">
                  <c:v>150</c:v>
                </c:pt>
                <c:pt idx="1982">
                  <c:v>282</c:v>
                </c:pt>
                <c:pt idx="1983">
                  <c:v>312</c:v>
                </c:pt>
                <c:pt idx="1984">
                  <c:v>328</c:v>
                </c:pt>
                <c:pt idx="1985">
                  <c:v>312</c:v>
                </c:pt>
                <c:pt idx="1986">
                  <c:v>383</c:v>
                </c:pt>
                <c:pt idx="1987">
                  <c:v>350</c:v>
                </c:pt>
                <c:pt idx="1988">
                  <c:v>346</c:v>
                </c:pt>
                <c:pt idx="1989">
                  <c:v>194</c:v>
                </c:pt>
                <c:pt idx="1990">
                  <c:v>238</c:v>
                </c:pt>
                <c:pt idx="1991">
                  <c:v>449</c:v>
                </c:pt>
                <c:pt idx="1992">
                  <c:v>289</c:v>
                </c:pt>
                <c:pt idx="1993">
                  <c:v>345</c:v>
                </c:pt>
                <c:pt idx="1994">
                  <c:v>415</c:v>
                </c:pt>
                <c:pt idx="1995">
                  <c:v>297</c:v>
                </c:pt>
                <c:pt idx="1996">
                  <c:v>167</c:v>
                </c:pt>
                <c:pt idx="1997">
                  <c:v>325</c:v>
                </c:pt>
                <c:pt idx="1998">
                  <c:v>288</c:v>
                </c:pt>
                <c:pt idx="1999">
                  <c:v>373</c:v>
                </c:pt>
                <c:pt idx="2000">
                  <c:v>374</c:v>
                </c:pt>
                <c:pt idx="2001">
                  <c:v>298</c:v>
                </c:pt>
                <c:pt idx="2002">
                  <c:v>366</c:v>
                </c:pt>
                <c:pt idx="2003">
                  <c:v>219</c:v>
                </c:pt>
                <c:pt idx="2004">
                  <c:v>195</c:v>
                </c:pt>
                <c:pt idx="2005">
                  <c:v>327</c:v>
                </c:pt>
                <c:pt idx="2006">
                  <c:v>387</c:v>
                </c:pt>
                <c:pt idx="2007">
                  <c:v>317</c:v>
                </c:pt>
                <c:pt idx="2008">
                  <c:v>368</c:v>
                </c:pt>
                <c:pt idx="2009">
                  <c:v>332</c:v>
                </c:pt>
                <c:pt idx="2010">
                  <c:v>493</c:v>
                </c:pt>
                <c:pt idx="2011">
                  <c:v>304</c:v>
                </c:pt>
                <c:pt idx="2012">
                  <c:v>356</c:v>
                </c:pt>
                <c:pt idx="2013">
                  <c:v>397</c:v>
                </c:pt>
                <c:pt idx="2014">
                  <c:v>270</c:v>
                </c:pt>
                <c:pt idx="2015">
                  <c:v>354</c:v>
                </c:pt>
                <c:pt idx="2016">
                  <c:v>240</c:v>
                </c:pt>
                <c:pt idx="2017">
                  <c:v>286</c:v>
                </c:pt>
                <c:pt idx="2018">
                  <c:v>264</c:v>
                </c:pt>
                <c:pt idx="2019">
                  <c:v>-55</c:v>
                </c:pt>
                <c:pt idx="2020">
                  <c:v>195</c:v>
                </c:pt>
                <c:pt idx="2021">
                  <c:v>403</c:v>
                </c:pt>
                <c:pt idx="2022">
                  <c:v>147</c:v>
                </c:pt>
                <c:pt idx="2023">
                  <c:v>260</c:v>
                </c:pt>
                <c:pt idx="2024">
                  <c:v>326</c:v>
                </c:pt>
                <c:pt idx="2025">
                  <c:v>273</c:v>
                </c:pt>
                <c:pt idx="2026">
                  <c:v>332</c:v>
                </c:pt>
                <c:pt idx="2027">
                  <c:v>93</c:v>
                </c:pt>
                <c:pt idx="2028">
                  <c:v>292</c:v>
                </c:pt>
                <c:pt idx="2029">
                  <c:v>414</c:v>
                </c:pt>
                <c:pt idx="2030">
                  <c:v>454</c:v>
                </c:pt>
                <c:pt idx="2031">
                  <c:v>345</c:v>
                </c:pt>
                <c:pt idx="2032">
                  <c:v>300</c:v>
                </c:pt>
                <c:pt idx="2033">
                  <c:v>266</c:v>
                </c:pt>
                <c:pt idx="2034">
                  <c:v>287</c:v>
                </c:pt>
                <c:pt idx="2035">
                  <c:v>287</c:v>
                </c:pt>
                <c:pt idx="2036">
                  <c:v>135</c:v>
                </c:pt>
                <c:pt idx="2037">
                  <c:v>339</c:v>
                </c:pt>
                <c:pt idx="2038">
                  <c:v>430</c:v>
                </c:pt>
                <c:pt idx="2039">
                  <c:v>294</c:v>
                </c:pt>
                <c:pt idx="2040">
                  <c:v>490</c:v>
                </c:pt>
                <c:pt idx="2041">
                  <c:v>159</c:v>
                </c:pt>
                <c:pt idx="2042">
                  <c:v>311</c:v>
                </c:pt>
                <c:pt idx="2043">
                  <c:v>291</c:v>
                </c:pt>
                <c:pt idx="2044">
                  <c:v>173</c:v>
                </c:pt>
                <c:pt idx="2045">
                  <c:v>333</c:v>
                </c:pt>
                <c:pt idx="2046">
                  <c:v>323</c:v>
                </c:pt>
                <c:pt idx="2047">
                  <c:v>298</c:v>
                </c:pt>
                <c:pt idx="2048">
                  <c:v>420</c:v>
                </c:pt>
                <c:pt idx="2049">
                  <c:v>694</c:v>
                </c:pt>
                <c:pt idx="2050">
                  <c:v>418</c:v>
                </c:pt>
                <c:pt idx="2051">
                  <c:v>564</c:v>
                </c:pt>
                <c:pt idx="2052">
                  <c:v>325</c:v>
                </c:pt>
                <c:pt idx="2053">
                  <c:v>433</c:v>
                </c:pt>
                <c:pt idx="2054">
                  <c:v>459</c:v>
                </c:pt>
                <c:pt idx="2055">
                  <c:v>-24</c:v>
                </c:pt>
                <c:pt idx="2056">
                  <c:v>207</c:v>
                </c:pt>
                <c:pt idx="2057">
                  <c:v>95</c:v>
                </c:pt>
                <c:pt idx="2058">
                  <c:v>245</c:v>
                </c:pt>
                <c:pt idx="2059">
                  <c:v>223</c:v>
                </c:pt>
                <c:pt idx="2060">
                  <c:v>316</c:v>
                </c:pt>
                <c:pt idx="2061">
                  <c:v>293</c:v>
                </c:pt>
                <c:pt idx="2062">
                  <c:v>157</c:v>
                </c:pt>
                <c:pt idx="2063">
                  <c:v>274</c:v>
                </c:pt>
                <c:pt idx="2064">
                  <c:v>187</c:v>
                </c:pt>
                <c:pt idx="2065">
                  <c:v>-52</c:v>
                </c:pt>
                <c:pt idx="2066">
                  <c:v>187</c:v>
                </c:pt>
                <c:pt idx="2067">
                  <c:v>139</c:v>
                </c:pt>
                <c:pt idx="2068">
                  <c:v>49</c:v>
                </c:pt>
                <c:pt idx="2069">
                  <c:v>236</c:v>
                </c:pt>
                <c:pt idx="2070">
                  <c:v>176</c:v>
                </c:pt>
                <c:pt idx="2071">
                  <c:v>190</c:v>
                </c:pt>
                <c:pt idx="2072">
                  <c:v>124</c:v>
                </c:pt>
                <c:pt idx="2073">
                  <c:v>141</c:v>
                </c:pt>
                <c:pt idx="2074">
                  <c:v>164</c:v>
                </c:pt>
                <c:pt idx="2075">
                  <c:v>262</c:v>
                </c:pt>
                <c:pt idx="2076">
                  <c:v>374</c:v>
                </c:pt>
                <c:pt idx="2077">
                  <c:v>48</c:v>
                </c:pt>
                <c:pt idx="2078">
                  <c:v>174</c:v>
                </c:pt>
                <c:pt idx="2079">
                  <c:v>313</c:v>
                </c:pt>
                <c:pt idx="2080">
                  <c:v>260</c:v>
                </c:pt>
                <c:pt idx="2081">
                  <c:v>172</c:v>
                </c:pt>
                <c:pt idx="2082">
                  <c:v>79</c:v>
                </c:pt>
                <c:pt idx="2083">
                  <c:v>-116</c:v>
                </c:pt>
                <c:pt idx="2084">
                  <c:v>119</c:v>
                </c:pt>
                <c:pt idx="2085">
                  <c:v>247</c:v>
                </c:pt>
                <c:pt idx="2086">
                  <c:v>199</c:v>
                </c:pt>
                <c:pt idx="2087">
                  <c:v>90</c:v>
                </c:pt>
                <c:pt idx="2088">
                  <c:v>226</c:v>
                </c:pt>
                <c:pt idx="2089">
                  <c:v>164</c:v>
                </c:pt>
                <c:pt idx="2090">
                  <c:v>100</c:v>
                </c:pt>
                <c:pt idx="2091">
                  <c:v>157</c:v>
                </c:pt>
                <c:pt idx="2092">
                  <c:v>246</c:v>
                </c:pt>
                <c:pt idx="2093">
                  <c:v>166</c:v>
                </c:pt>
                <c:pt idx="2094">
                  <c:v>249</c:v>
                </c:pt>
                <c:pt idx="2095">
                  <c:v>432</c:v>
                </c:pt>
                <c:pt idx="2096">
                  <c:v>50</c:v>
                </c:pt>
                <c:pt idx="2097">
                  <c:v>316</c:v>
                </c:pt>
                <c:pt idx="2098">
                  <c:v>-36</c:v>
                </c:pt>
                <c:pt idx="2099">
                  <c:v>203</c:v>
                </c:pt>
                <c:pt idx="2100">
                  <c:v>166</c:v>
                </c:pt>
                <c:pt idx="2101">
                  <c:v>196</c:v>
                </c:pt>
                <c:pt idx="2102">
                  <c:v>245</c:v>
                </c:pt>
                <c:pt idx="2103">
                  <c:v>331</c:v>
                </c:pt>
                <c:pt idx="2104">
                  <c:v>78</c:v>
                </c:pt>
                <c:pt idx="2105">
                  <c:v>259</c:v>
                </c:pt>
                <c:pt idx="2106">
                  <c:v>418</c:v>
                </c:pt>
                <c:pt idx="2107">
                  <c:v>294</c:v>
                </c:pt>
                <c:pt idx="2108">
                  <c:v>362</c:v>
                </c:pt>
                <c:pt idx="2109">
                  <c:v>90</c:v>
                </c:pt>
                <c:pt idx="2110">
                  <c:v>177</c:v>
                </c:pt>
                <c:pt idx="2111">
                  <c:v>295</c:v>
                </c:pt>
                <c:pt idx="2112">
                  <c:v>111</c:v>
                </c:pt>
                <c:pt idx="2113">
                  <c:v>-82</c:v>
                </c:pt>
                <c:pt idx="2114">
                  <c:v>368</c:v>
                </c:pt>
                <c:pt idx="2115">
                  <c:v>143</c:v>
                </c:pt>
                <c:pt idx="2116">
                  <c:v>49</c:v>
                </c:pt>
                <c:pt idx="2117">
                  <c:v>161</c:v>
                </c:pt>
                <c:pt idx="2118">
                  <c:v>172</c:v>
                </c:pt>
                <c:pt idx="2119">
                  <c:v>307</c:v>
                </c:pt>
                <c:pt idx="2120">
                  <c:v>199</c:v>
                </c:pt>
                <c:pt idx="2121">
                  <c:v>344</c:v>
                </c:pt>
                <c:pt idx="2122">
                  <c:v>178</c:v>
                </c:pt>
                <c:pt idx="2123">
                  <c:v>503</c:v>
                </c:pt>
                <c:pt idx="2124">
                  <c:v>98</c:v>
                </c:pt>
                <c:pt idx="2125">
                  <c:v>101</c:v>
                </c:pt>
                <c:pt idx="2126">
                  <c:v>161</c:v>
                </c:pt>
                <c:pt idx="2127">
                  <c:v>218</c:v>
                </c:pt>
                <c:pt idx="2128">
                  <c:v>187</c:v>
                </c:pt>
                <c:pt idx="2129">
                  <c:v>212</c:v>
                </c:pt>
                <c:pt idx="2130">
                  <c:v>283</c:v>
                </c:pt>
                <c:pt idx="2131">
                  <c:v>266</c:v>
                </c:pt>
                <c:pt idx="2132">
                  <c:v>221</c:v>
                </c:pt>
                <c:pt idx="2133">
                  <c:v>110</c:v>
                </c:pt>
                <c:pt idx="2134">
                  <c:v>127</c:v>
                </c:pt>
                <c:pt idx="2135">
                  <c:v>374</c:v>
                </c:pt>
                <c:pt idx="2136">
                  <c:v>213</c:v>
                </c:pt>
                <c:pt idx="2137">
                  <c:v>93</c:v>
                </c:pt>
                <c:pt idx="2138">
                  <c:v>100</c:v>
                </c:pt>
                <c:pt idx="2139">
                  <c:v>152</c:v>
                </c:pt>
                <c:pt idx="2140">
                  <c:v>140</c:v>
                </c:pt>
                <c:pt idx="2141">
                  <c:v>229</c:v>
                </c:pt>
                <c:pt idx="2142">
                  <c:v>214</c:v>
                </c:pt>
                <c:pt idx="2143">
                  <c:v>313</c:v>
                </c:pt>
                <c:pt idx="2144">
                  <c:v>125</c:v>
                </c:pt>
                <c:pt idx="2145">
                  <c:v>299</c:v>
                </c:pt>
                <c:pt idx="2146">
                  <c:v>380</c:v>
                </c:pt>
                <c:pt idx="2147">
                  <c:v>86</c:v>
                </c:pt>
                <c:pt idx="2148">
                  <c:v>115</c:v>
                </c:pt>
                <c:pt idx="2149">
                  <c:v>204</c:v>
                </c:pt>
                <c:pt idx="2150">
                  <c:v>173</c:v>
                </c:pt>
                <c:pt idx="2151">
                  <c:v>252</c:v>
                </c:pt>
                <c:pt idx="2152">
                  <c:v>246</c:v>
                </c:pt>
                <c:pt idx="2153">
                  <c:v>201</c:v>
                </c:pt>
                <c:pt idx="2154">
                  <c:v>155</c:v>
                </c:pt>
                <c:pt idx="2155">
                  <c:v>17</c:v>
                </c:pt>
                <c:pt idx="2156">
                  <c:v>74</c:v>
                </c:pt>
                <c:pt idx="2157">
                  <c:v>175</c:v>
                </c:pt>
                <c:pt idx="2158">
                  <c:v>-24</c:v>
                </c:pt>
                <c:pt idx="2159">
                  <c:v>174</c:v>
                </c:pt>
                <c:pt idx="2160">
                  <c:v>137</c:v>
                </c:pt>
                <c:pt idx="2161">
                  <c:v>249</c:v>
                </c:pt>
                <c:pt idx="2162">
                  <c:v>305</c:v>
                </c:pt>
                <c:pt idx="2163">
                  <c:v>-12</c:v>
                </c:pt>
                <c:pt idx="2164">
                  <c:v>167</c:v>
                </c:pt>
                <c:pt idx="2165">
                  <c:v>134</c:v>
                </c:pt>
                <c:pt idx="2166">
                  <c:v>-63</c:v>
                </c:pt>
                <c:pt idx="2167">
                  <c:v>150</c:v>
                </c:pt>
                <c:pt idx="2168">
                  <c:v>190</c:v>
                </c:pt>
                <c:pt idx="2169">
                  <c:v>-38</c:v>
                </c:pt>
                <c:pt idx="2170">
                  <c:v>243</c:v>
                </c:pt>
                <c:pt idx="2171">
                  <c:v>250</c:v>
                </c:pt>
                <c:pt idx="2172">
                  <c:v>224</c:v>
                </c:pt>
                <c:pt idx="2173">
                  <c:v>244</c:v>
                </c:pt>
                <c:pt idx="2174">
                  <c:v>83</c:v>
                </c:pt>
                <c:pt idx="2175">
                  <c:v>375</c:v>
                </c:pt>
                <c:pt idx="2176">
                  <c:v>138</c:v>
                </c:pt>
                <c:pt idx="2177">
                  <c:v>210</c:v>
                </c:pt>
                <c:pt idx="2178">
                  <c:v>299</c:v>
                </c:pt>
                <c:pt idx="2179">
                  <c:v>105</c:v>
                </c:pt>
                <c:pt idx="2180">
                  <c:v>213</c:v>
                </c:pt>
                <c:pt idx="2181">
                  <c:v>224</c:v>
                </c:pt>
                <c:pt idx="2182">
                  <c:v>316</c:v>
                </c:pt>
                <c:pt idx="2183">
                  <c:v>231</c:v>
                </c:pt>
                <c:pt idx="2184">
                  <c:v>247</c:v>
                </c:pt>
                <c:pt idx="2185">
                  <c:v>443</c:v>
                </c:pt>
                <c:pt idx="2186">
                  <c:v>322</c:v>
                </c:pt>
                <c:pt idx="2187">
                  <c:v>46</c:v>
                </c:pt>
                <c:pt idx="2188">
                  <c:v>236</c:v>
                </c:pt>
                <c:pt idx="2189">
                  <c:v>285</c:v>
                </c:pt>
                <c:pt idx="2190">
                  <c:v>397</c:v>
                </c:pt>
                <c:pt idx="2191">
                  <c:v>471</c:v>
                </c:pt>
                <c:pt idx="2192">
                  <c:v>79</c:v>
                </c:pt>
                <c:pt idx="2193">
                  <c:v>37</c:v>
                </c:pt>
                <c:pt idx="2194">
                  <c:v>156</c:v>
                </c:pt>
                <c:pt idx="2195">
                  <c:v>212</c:v>
                </c:pt>
                <c:pt idx="2196">
                  <c:v>40</c:v>
                </c:pt>
                <c:pt idx="2197">
                  <c:v>144</c:v>
                </c:pt>
                <c:pt idx="2198">
                  <c:v>341</c:v>
                </c:pt>
                <c:pt idx="2199">
                  <c:v>357</c:v>
                </c:pt>
                <c:pt idx="2200">
                  <c:v>539</c:v>
                </c:pt>
                <c:pt idx="2201">
                  <c:v>226</c:v>
                </c:pt>
                <c:pt idx="2202">
                  <c:v>398</c:v>
                </c:pt>
                <c:pt idx="2203">
                  <c:v>170</c:v>
                </c:pt>
                <c:pt idx="2204">
                  <c:v>73</c:v>
                </c:pt>
                <c:pt idx="2205">
                  <c:v>224</c:v>
                </c:pt>
                <c:pt idx="2206">
                  <c:v>310</c:v>
                </c:pt>
                <c:pt idx="2207">
                  <c:v>425</c:v>
                </c:pt>
                <c:pt idx="2208">
                  <c:v>257</c:v>
                </c:pt>
                <c:pt idx="2209">
                  <c:v>132</c:v>
                </c:pt>
                <c:pt idx="2210">
                  <c:v>255</c:v>
                </c:pt>
                <c:pt idx="2211">
                  <c:v>276</c:v>
                </c:pt>
                <c:pt idx="2212">
                  <c:v>380</c:v>
                </c:pt>
                <c:pt idx="2213">
                  <c:v>120</c:v>
                </c:pt>
                <c:pt idx="2214">
                  <c:v>69</c:v>
                </c:pt>
                <c:pt idx="2215">
                  <c:v>241</c:v>
                </c:pt>
                <c:pt idx="2216">
                  <c:v>440</c:v>
                </c:pt>
                <c:pt idx="2217">
                  <c:v>63</c:v>
                </c:pt>
                <c:pt idx="2218">
                  <c:v>535</c:v>
                </c:pt>
                <c:pt idx="2219">
                  <c:v>-21</c:v>
                </c:pt>
                <c:pt idx="2220">
                  <c:v>268</c:v>
                </c:pt>
                <c:pt idx="2221">
                  <c:v>112</c:v>
                </c:pt>
                <c:pt idx="2222">
                  <c:v>473</c:v>
                </c:pt>
                <c:pt idx="2223">
                  <c:v>517</c:v>
                </c:pt>
                <c:pt idx="2224">
                  <c:v>347</c:v>
                </c:pt>
                <c:pt idx="2225">
                  <c:v>60</c:v>
                </c:pt>
                <c:pt idx="2226">
                  <c:v>56</c:v>
                </c:pt>
                <c:pt idx="2227">
                  <c:v>78</c:v>
                </c:pt>
                <c:pt idx="2228">
                  <c:v>57</c:v>
                </c:pt>
                <c:pt idx="2229">
                  <c:v>230</c:v>
                </c:pt>
                <c:pt idx="2230">
                  <c:v>107</c:v>
                </c:pt>
                <c:pt idx="2231">
                  <c:v>29</c:v>
                </c:pt>
                <c:pt idx="2232">
                  <c:v>271</c:v>
                </c:pt>
                <c:pt idx="2233">
                  <c:v>45</c:v>
                </c:pt>
                <c:pt idx="2234">
                  <c:v>63</c:v>
                </c:pt>
                <c:pt idx="2235">
                  <c:v>408</c:v>
                </c:pt>
                <c:pt idx="2236">
                  <c:v>281</c:v>
                </c:pt>
                <c:pt idx="2237">
                  <c:v>71</c:v>
                </c:pt>
                <c:pt idx="2238">
                  <c:v>321</c:v>
                </c:pt>
                <c:pt idx="2239">
                  <c:v>258</c:v>
                </c:pt>
                <c:pt idx="2240">
                  <c:v>221</c:v>
                </c:pt>
                <c:pt idx="2241">
                  <c:v>382</c:v>
                </c:pt>
                <c:pt idx="2242">
                  <c:v>457</c:v>
                </c:pt>
                <c:pt idx="2243">
                  <c:v>297</c:v>
                </c:pt>
                <c:pt idx="2244">
                  <c:v>346</c:v>
                </c:pt>
                <c:pt idx="2245">
                  <c:v>246</c:v>
                </c:pt>
                <c:pt idx="2246">
                  <c:v>121</c:v>
                </c:pt>
                <c:pt idx="2247">
                  <c:v>296</c:v>
                </c:pt>
                <c:pt idx="2248">
                  <c:v>331</c:v>
                </c:pt>
                <c:pt idx="2249">
                  <c:v>252</c:v>
                </c:pt>
                <c:pt idx="2250">
                  <c:v>338</c:v>
                </c:pt>
                <c:pt idx="2251">
                  <c:v>154</c:v>
                </c:pt>
                <c:pt idx="2252">
                  <c:v>166</c:v>
                </c:pt>
                <c:pt idx="2253">
                  <c:v>466</c:v>
                </c:pt>
                <c:pt idx="2254">
                  <c:v>310</c:v>
                </c:pt>
                <c:pt idx="2255">
                  <c:v>249</c:v>
                </c:pt>
                <c:pt idx="2256">
                  <c:v>266</c:v>
                </c:pt>
                <c:pt idx="2257">
                  <c:v>9</c:v>
                </c:pt>
                <c:pt idx="2258">
                  <c:v>410</c:v>
                </c:pt>
                <c:pt idx="2259">
                  <c:v>178</c:v>
                </c:pt>
                <c:pt idx="2260">
                  <c:v>156</c:v>
                </c:pt>
                <c:pt idx="2261">
                  <c:v>357</c:v>
                </c:pt>
                <c:pt idx="2262">
                  <c:v>341</c:v>
                </c:pt>
                <c:pt idx="2263">
                  <c:v>312</c:v>
                </c:pt>
                <c:pt idx="2264">
                  <c:v>313</c:v>
                </c:pt>
                <c:pt idx="2265">
                  <c:v>115</c:v>
                </c:pt>
                <c:pt idx="2266">
                  <c:v>380</c:v>
                </c:pt>
                <c:pt idx="2267">
                  <c:v>90</c:v>
                </c:pt>
                <c:pt idx="2268">
                  <c:v>340</c:v>
                </c:pt>
                <c:pt idx="2269">
                  <c:v>201</c:v>
                </c:pt>
                <c:pt idx="2270">
                  <c:v>222</c:v>
                </c:pt>
                <c:pt idx="2271">
                  <c:v>100</c:v>
                </c:pt>
                <c:pt idx="2272">
                  <c:v>207</c:v>
                </c:pt>
                <c:pt idx="2273">
                  <c:v>207</c:v>
                </c:pt>
                <c:pt idx="2274">
                  <c:v>345</c:v>
                </c:pt>
                <c:pt idx="2275">
                  <c:v>-113</c:v>
                </c:pt>
                <c:pt idx="2276">
                  <c:v>236</c:v>
                </c:pt>
                <c:pt idx="2277">
                  <c:v>203</c:v>
                </c:pt>
                <c:pt idx="2278">
                  <c:v>-11</c:v>
                </c:pt>
                <c:pt idx="2279">
                  <c:v>192</c:v>
                </c:pt>
                <c:pt idx="2280">
                  <c:v>237</c:v>
                </c:pt>
                <c:pt idx="2281">
                  <c:v>241</c:v>
                </c:pt>
                <c:pt idx="2282">
                  <c:v>190</c:v>
                </c:pt>
                <c:pt idx="2283">
                  <c:v>184</c:v>
                </c:pt>
                <c:pt idx="2284">
                  <c:v>152</c:v>
                </c:pt>
                <c:pt idx="2285">
                  <c:v>395</c:v>
                </c:pt>
                <c:pt idx="2286">
                  <c:v>276</c:v>
                </c:pt>
                <c:pt idx="2287">
                  <c:v>405</c:v>
                </c:pt>
                <c:pt idx="2288">
                  <c:v>210</c:v>
                </c:pt>
                <c:pt idx="2289">
                  <c:v>63</c:v>
                </c:pt>
                <c:pt idx="2290">
                  <c:v>247</c:v>
                </c:pt>
                <c:pt idx="2291">
                  <c:v>265</c:v>
                </c:pt>
                <c:pt idx="2292">
                  <c:v>275</c:v>
                </c:pt>
                <c:pt idx="2293">
                  <c:v>196</c:v>
                </c:pt>
                <c:pt idx="2294">
                  <c:v>269</c:v>
                </c:pt>
                <c:pt idx="2295">
                  <c:v>239</c:v>
                </c:pt>
                <c:pt idx="2296">
                  <c:v>302</c:v>
                </c:pt>
                <c:pt idx="2297">
                  <c:v>371</c:v>
                </c:pt>
                <c:pt idx="2298">
                  <c:v>311</c:v>
                </c:pt>
                <c:pt idx="2299">
                  <c:v>203</c:v>
                </c:pt>
                <c:pt idx="2300">
                  <c:v>421</c:v>
                </c:pt>
                <c:pt idx="2301">
                  <c:v>276</c:v>
                </c:pt>
                <c:pt idx="2302">
                  <c:v>230</c:v>
                </c:pt>
                <c:pt idx="2303">
                  <c:v>290</c:v>
                </c:pt>
                <c:pt idx="2304">
                  <c:v>433</c:v>
                </c:pt>
                <c:pt idx="2305">
                  <c:v>423</c:v>
                </c:pt>
                <c:pt idx="2306">
                  <c:v>255</c:v>
                </c:pt>
                <c:pt idx="2307">
                  <c:v>361</c:v>
                </c:pt>
                <c:pt idx="2308">
                  <c:v>358</c:v>
                </c:pt>
                <c:pt idx="2309">
                  <c:v>273</c:v>
                </c:pt>
                <c:pt idx="2310">
                  <c:v>317</c:v>
                </c:pt>
                <c:pt idx="2311">
                  <c:v>224</c:v>
                </c:pt>
                <c:pt idx="2312">
                  <c:v>443</c:v>
                </c:pt>
                <c:pt idx="2313">
                  <c:v>139</c:v>
                </c:pt>
                <c:pt idx="2314">
                  <c:v>308</c:v>
                </c:pt>
                <c:pt idx="2315">
                  <c:v>198</c:v>
                </c:pt>
                <c:pt idx="2316">
                  <c:v>227</c:v>
                </c:pt>
                <c:pt idx="2317">
                  <c:v>397</c:v>
                </c:pt>
                <c:pt idx="2318">
                  <c:v>296</c:v>
                </c:pt>
                <c:pt idx="2319">
                  <c:v>477</c:v>
                </c:pt>
                <c:pt idx="2320">
                  <c:v>426</c:v>
                </c:pt>
                <c:pt idx="2321">
                  <c:v>-145</c:v>
                </c:pt>
                <c:pt idx="2322">
                  <c:v>109</c:v>
                </c:pt>
                <c:pt idx="2323">
                  <c:v>-119</c:v>
                </c:pt>
                <c:pt idx="2324">
                  <c:v>-214</c:v>
                </c:pt>
                <c:pt idx="2325">
                  <c:v>-138</c:v>
                </c:pt>
                <c:pt idx="2326">
                  <c:v>213</c:v>
                </c:pt>
                <c:pt idx="2327">
                  <c:v>-166</c:v>
                </c:pt>
                <c:pt idx="2328">
                  <c:v>-138</c:v>
                </c:pt>
                <c:pt idx="2329">
                  <c:v>74</c:v>
                </c:pt>
                <c:pt idx="2330">
                  <c:v>-11</c:v>
                </c:pt>
                <c:pt idx="2331">
                  <c:v>323</c:v>
                </c:pt>
              </c:numCache>
            </c:numRef>
          </c:xVal>
          <c:yVal>
            <c:numRef>
              <c:f>Sheet1!$B$1:$B$2332</c:f>
              <c:numCache>
                <c:formatCode>General</c:formatCode>
                <c:ptCount val="2332"/>
                <c:pt idx="0">
                  <c:v>172</c:v>
                </c:pt>
                <c:pt idx="1">
                  <c:v>300</c:v>
                </c:pt>
                <c:pt idx="2">
                  <c:v>101</c:v>
                </c:pt>
                <c:pt idx="3">
                  <c:v>238</c:v>
                </c:pt>
                <c:pt idx="4">
                  <c:v>210</c:v>
                </c:pt>
                <c:pt idx="5">
                  <c:v>211</c:v>
                </c:pt>
                <c:pt idx="6">
                  <c:v>293</c:v>
                </c:pt>
                <c:pt idx="7">
                  <c:v>203</c:v>
                </c:pt>
                <c:pt idx="8">
                  <c:v>291</c:v>
                </c:pt>
                <c:pt idx="9">
                  <c:v>414</c:v>
                </c:pt>
                <c:pt idx="10">
                  <c:v>199</c:v>
                </c:pt>
                <c:pt idx="11">
                  <c:v>205</c:v>
                </c:pt>
                <c:pt idx="12">
                  <c:v>25</c:v>
                </c:pt>
                <c:pt idx="13">
                  <c:v>189</c:v>
                </c:pt>
                <c:pt idx="14">
                  <c:v>448</c:v>
                </c:pt>
                <c:pt idx="15">
                  <c:v>355</c:v>
                </c:pt>
                <c:pt idx="16">
                  <c:v>345</c:v>
                </c:pt>
                <c:pt idx="17">
                  <c:v>232</c:v>
                </c:pt>
                <c:pt idx="18">
                  <c:v>183</c:v>
                </c:pt>
                <c:pt idx="19">
                  <c:v>311</c:v>
                </c:pt>
                <c:pt idx="20">
                  <c:v>43</c:v>
                </c:pt>
                <c:pt idx="21">
                  <c:v>287</c:v>
                </c:pt>
                <c:pt idx="22">
                  <c:v>187</c:v>
                </c:pt>
                <c:pt idx="23">
                  <c:v>146</c:v>
                </c:pt>
                <c:pt idx="24">
                  <c:v>601</c:v>
                </c:pt>
                <c:pt idx="25">
                  <c:v>373</c:v>
                </c:pt>
                <c:pt idx="26">
                  <c:v>476</c:v>
                </c:pt>
                <c:pt idx="27">
                  <c:v>643</c:v>
                </c:pt>
                <c:pt idx="28">
                  <c:v>218</c:v>
                </c:pt>
                <c:pt idx="29">
                  <c:v>558</c:v>
                </c:pt>
                <c:pt idx="30">
                  <c:v>55</c:v>
                </c:pt>
                <c:pt idx="31">
                  <c:v>396</c:v>
                </c:pt>
                <c:pt idx="32">
                  <c:v>400</c:v>
                </c:pt>
                <c:pt idx="33">
                  <c:v>128</c:v>
                </c:pt>
                <c:pt idx="34">
                  <c:v>245</c:v>
                </c:pt>
                <c:pt idx="35">
                  <c:v>-1</c:v>
                </c:pt>
                <c:pt idx="36">
                  <c:v>315</c:v>
                </c:pt>
                <c:pt idx="37">
                  <c:v>343</c:v>
                </c:pt>
                <c:pt idx="38">
                  <c:v>346</c:v>
                </c:pt>
                <c:pt idx="39">
                  <c:v>258</c:v>
                </c:pt>
                <c:pt idx="40">
                  <c:v>308</c:v>
                </c:pt>
                <c:pt idx="41">
                  <c:v>457</c:v>
                </c:pt>
                <c:pt idx="42">
                  <c:v>234</c:v>
                </c:pt>
                <c:pt idx="43">
                  <c:v>125</c:v>
                </c:pt>
                <c:pt idx="44">
                  <c:v>275</c:v>
                </c:pt>
                <c:pt idx="45">
                  <c:v>256</c:v>
                </c:pt>
                <c:pt idx="46">
                  <c:v>388</c:v>
                </c:pt>
                <c:pt idx="47">
                  <c:v>254</c:v>
                </c:pt>
                <c:pt idx="48">
                  <c:v>348</c:v>
                </c:pt>
                <c:pt idx="49">
                  <c:v>219</c:v>
                </c:pt>
                <c:pt idx="50">
                  <c:v>383</c:v>
                </c:pt>
                <c:pt idx="51">
                  <c:v>31</c:v>
                </c:pt>
                <c:pt idx="52">
                  <c:v>320</c:v>
                </c:pt>
                <c:pt idx="53">
                  <c:v>238</c:v>
                </c:pt>
                <c:pt idx="54">
                  <c:v>133</c:v>
                </c:pt>
                <c:pt idx="55">
                  <c:v>241</c:v>
                </c:pt>
                <c:pt idx="56">
                  <c:v>276</c:v>
                </c:pt>
                <c:pt idx="57">
                  <c:v>245</c:v>
                </c:pt>
                <c:pt idx="58">
                  <c:v>696</c:v>
                </c:pt>
                <c:pt idx="59">
                  <c:v>233</c:v>
                </c:pt>
                <c:pt idx="60">
                  <c:v>185</c:v>
                </c:pt>
                <c:pt idx="61">
                  <c:v>272</c:v>
                </c:pt>
                <c:pt idx="62">
                  <c:v>294</c:v>
                </c:pt>
                <c:pt idx="63">
                  <c:v>252</c:v>
                </c:pt>
                <c:pt idx="64">
                  <c:v>403</c:v>
                </c:pt>
                <c:pt idx="65">
                  <c:v>326</c:v>
                </c:pt>
                <c:pt idx="66">
                  <c:v>226</c:v>
                </c:pt>
                <c:pt idx="67">
                  <c:v>356</c:v>
                </c:pt>
                <c:pt idx="68">
                  <c:v>247</c:v>
                </c:pt>
                <c:pt idx="69">
                  <c:v>424</c:v>
                </c:pt>
                <c:pt idx="70">
                  <c:v>275</c:v>
                </c:pt>
                <c:pt idx="71">
                  <c:v>337</c:v>
                </c:pt>
                <c:pt idx="72">
                  <c:v>316</c:v>
                </c:pt>
                <c:pt idx="73">
                  <c:v>412</c:v>
                </c:pt>
                <c:pt idx="74">
                  <c:v>254</c:v>
                </c:pt>
                <c:pt idx="75">
                  <c:v>354</c:v>
                </c:pt>
                <c:pt idx="76">
                  <c:v>159</c:v>
                </c:pt>
                <c:pt idx="77">
                  <c:v>552</c:v>
                </c:pt>
                <c:pt idx="78">
                  <c:v>288</c:v>
                </c:pt>
                <c:pt idx="79">
                  <c:v>448</c:v>
                </c:pt>
                <c:pt idx="80">
                  <c:v>-142</c:v>
                </c:pt>
                <c:pt idx="81">
                  <c:v>149</c:v>
                </c:pt>
                <c:pt idx="82">
                  <c:v>160</c:v>
                </c:pt>
                <c:pt idx="83">
                  <c:v>-71</c:v>
                </c:pt>
                <c:pt idx="84">
                  <c:v>-103</c:v>
                </c:pt>
                <c:pt idx="85">
                  <c:v>172</c:v>
                </c:pt>
                <c:pt idx="86">
                  <c:v>-128</c:v>
                </c:pt>
                <c:pt idx="87">
                  <c:v>-71</c:v>
                </c:pt>
                <c:pt idx="88">
                  <c:v>222</c:v>
                </c:pt>
                <c:pt idx="89">
                  <c:v>5</c:v>
                </c:pt>
                <c:pt idx="90">
                  <c:v>64</c:v>
                </c:pt>
                <c:pt idx="91">
                  <c:v>44</c:v>
                </c:pt>
                <c:pt idx="92">
                  <c:v>242</c:v>
                </c:pt>
                <c:pt idx="93">
                  <c:v>169</c:v>
                </c:pt>
                <c:pt idx="94">
                  <c:v>-25</c:v>
                </c:pt>
                <c:pt idx="95">
                  <c:v>164</c:v>
                </c:pt>
                <c:pt idx="96">
                  <c:v>-20</c:v>
                </c:pt>
                <c:pt idx="97">
                  <c:v>229</c:v>
                </c:pt>
                <c:pt idx="98">
                  <c:v>7</c:v>
                </c:pt>
                <c:pt idx="99">
                  <c:v>-22</c:v>
                </c:pt>
                <c:pt idx="100">
                  <c:v>129</c:v>
                </c:pt>
                <c:pt idx="101">
                  <c:v>129</c:v>
                </c:pt>
                <c:pt idx="102">
                  <c:v>118</c:v>
                </c:pt>
                <c:pt idx="103">
                  <c:v>-131</c:v>
                </c:pt>
                <c:pt idx="104">
                  <c:v>164</c:v>
                </c:pt>
                <c:pt idx="105">
                  <c:v>-183</c:v>
                </c:pt>
                <c:pt idx="106">
                  <c:v>-479</c:v>
                </c:pt>
                <c:pt idx="107">
                  <c:v>-131</c:v>
                </c:pt>
                <c:pt idx="108">
                  <c:v>-53</c:v>
                </c:pt>
                <c:pt idx="109">
                  <c:v>-89</c:v>
                </c:pt>
                <c:pt idx="110">
                  <c:v>245</c:v>
                </c:pt>
                <c:pt idx="111">
                  <c:v>10</c:v>
                </c:pt>
                <c:pt idx="112">
                  <c:v>-146</c:v>
                </c:pt>
                <c:pt idx="113">
                  <c:v>294</c:v>
                </c:pt>
                <c:pt idx="114">
                  <c:v>122</c:v>
                </c:pt>
                <c:pt idx="115">
                  <c:v>157</c:v>
                </c:pt>
                <c:pt idx="116">
                  <c:v>73</c:v>
                </c:pt>
                <c:pt idx="117">
                  <c:v>62</c:v>
                </c:pt>
                <c:pt idx="118">
                  <c:v>252</c:v>
                </c:pt>
                <c:pt idx="119">
                  <c:v>391</c:v>
                </c:pt>
                <c:pt idx="120">
                  <c:v>369</c:v>
                </c:pt>
                <c:pt idx="121">
                  <c:v>255</c:v>
                </c:pt>
                <c:pt idx="122">
                  <c:v>-163</c:v>
                </c:pt>
                <c:pt idx="123">
                  <c:v>6</c:v>
                </c:pt>
                <c:pt idx="124">
                  <c:v>227</c:v>
                </c:pt>
                <c:pt idx="125">
                  <c:v>-131</c:v>
                </c:pt>
                <c:pt idx="126">
                  <c:v>104</c:v>
                </c:pt>
                <c:pt idx="127">
                  <c:v>142</c:v>
                </c:pt>
                <c:pt idx="128">
                  <c:v>73</c:v>
                </c:pt>
                <c:pt idx="129">
                  <c:v>169</c:v>
                </c:pt>
                <c:pt idx="130">
                  <c:v>125</c:v>
                </c:pt>
                <c:pt idx="131">
                  <c:v>-40</c:v>
                </c:pt>
                <c:pt idx="132">
                  <c:v>-102</c:v>
                </c:pt>
                <c:pt idx="133">
                  <c:v>171</c:v>
                </c:pt>
                <c:pt idx="134">
                  <c:v>217</c:v>
                </c:pt>
                <c:pt idx="135">
                  <c:v>-137</c:v>
                </c:pt>
                <c:pt idx="136">
                  <c:v>159</c:v>
                </c:pt>
                <c:pt idx="137">
                  <c:v>-8</c:v>
                </c:pt>
                <c:pt idx="138">
                  <c:v>109</c:v>
                </c:pt>
                <c:pt idx="139">
                  <c:v>151</c:v>
                </c:pt>
                <c:pt idx="140">
                  <c:v>202</c:v>
                </c:pt>
                <c:pt idx="141">
                  <c:v>171</c:v>
                </c:pt>
                <c:pt idx="142">
                  <c:v>104</c:v>
                </c:pt>
                <c:pt idx="143">
                  <c:v>-153</c:v>
                </c:pt>
                <c:pt idx="144">
                  <c:v>501</c:v>
                </c:pt>
                <c:pt idx="145">
                  <c:v>-25</c:v>
                </c:pt>
                <c:pt idx="146">
                  <c:v>228</c:v>
                </c:pt>
                <c:pt idx="147">
                  <c:v>95</c:v>
                </c:pt>
                <c:pt idx="148">
                  <c:v>110</c:v>
                </c:pt>
                <c:pt idx="149">
                  <c:v>-106</c:v>
                </c:pt>
                <c:pt idx="150">
                  <c:v>-8</c:v>
                </c:pt>
                <c:pt idx="151">
                  <c:v>168</c:v>
                </c:pt>
                <c:pt idx="152">
                  <c:v>325</c:v>
                </c:pt>
                <c:pt idx="153">
                  <c:v>253</c:v>
                </c:pt>
                <c:pt idx="154">
                  <c:v>28</c:v>
                </c:pt>
                <c:pt idx="155">
                  <c:v>335</c:v>
                </c:pt>
                <c:pt idx="156">
                  <c:v>249</c:v>
                </c:pt>
                <c:pt idx="157">
                  <c:v>136</c:v>
                </c:pt>
                <c:pt idx="158">
                  <c:v>61</c:v>
                </c:pt>
                <c:pt idx="159">
                  <c:v>221</c:v>
                </c:pt>
                <c:pt idx="160">
                  <c:v>-61</c:v>
                </c:pt>
                <c:pt idx="161">
                  <c:v>116</c:v>
                </c:pt>
                <c:pt idx="162">
                  <c:v>-78</c:v>
                </c:pt>
                <c:pt idx="163">
                  <c:v>-14</c:v>
                </c:pt>
                <c:pt idx="164">
                  <c:v>106</c:v>
                </c:pt>
                <c:pt idx="165">
                  <c:v>-161</c:v>
                </c:pt>
                <c:pt idx="166">
                  <c:v>159</c:v>
                </c:pt>
                <c:pt idx="167">
                  <c:v>-102</c:v>
                </c:pt>
                <c:pt idx="168">
                  <c:v>141</c:v>
                </c:pt>
                <c:pt idx="169">
                  <c:v>323</c:v>
                </c:pt>
                <c:pt idx="170">
                  <c:v>157</c:v>
                </c:pt>
                <c:pt idx="171">
                  <c:v>72</c:v>
                </c:pt>
                <c:pt idx="172">
                  <c:v>-34</c:v>
                </c:pt>
                <c:pt idx="173">
                  <c:v>58</c:v>
                </c:pt>
                <c:pt idx="174">
                  <c:v>173</c:v>
                </c:pt>
                <c:pt idx="175">
                  <c:v>-23</c:v>
                </c:pt>
                <c:pt idx="176">
                  <c:v>0</c:v>
                </c:pt>
                <c:pt idx="177">
                  <c:v>360</c:v>
                </c:pt>
                <c:pt idx="178">
                  <c:v>140</c:v>
                </c:pt>
                <c:pt idx="179">
                  <c:v>-141</c:v>
                </c:pt>
                <c:pt idx="180">
                  <c:v>67</c:v>
                </c:pt>
                <c:pt idx="181">
                  <c:v>-453</c:v>
                </c:pt>
                <c:pt idx="182">
                  <c:v>273</c:v>
                </c:pt>
                <c:pt idx="183">
                  <c:v>306</c:v>
                </c:pt>
                <c:pt idx="184">
                  <c:v>306</c:v>
                </c:pt>
                <c:pt idx="185">
                  <c:v>499</c:v>
                </c:pt>
                <c:pt idx="186">
                  <c:v>-114</c:v>
                </c:pt>
                <c:pt idx="187">
                  <c:v>422</c:v>
                </c:pt>
                <c:pt idx="188">
                  <c:v>338</c:v>
                </c:pt>
                <c:pt idx="189">
                  <c:v>215</c:v>
                </c:pt>
                <c:pt idx="190">
                  <c:v>197</c:v>
                </c:pt>
                <c:pt idx="191">
                  <c:v>321</c:v>
                </c:pt>
                <c:pt idx="192">
                  <c:v>317</c:v>
                </c:pt>
                <c:pt idx="193">
                  <c:v>356</c:v>
                </c:pt>
                <c:pt idx="194">
                  <c:v>310</c:v>
                </c:pt>
                <c:pt idx="195">
                  <c:v>112</c:v>
                </c:pt>
                <c:pt idx="196">
                  <c:v>512</c:v>
                </c:pt>
                <c:pt idx="197">
                  <c:v>-69</c:v>
                </c:pt>
                <c:pt idx="198">
                  <c:v>388</c:v>
                </c:pt>
                <c:pt idx="199">
                  <c:v>196</c:v>
                </c:pt>
                <c:pt idx="200">
                  <c:v>12</c:v>
                </c:pt>
                <c:pt idx="201">
                  <c:v>12</c:v>
                </c:pt>
                <c:pt idx="202">
                  <c:v>64</c:v>
                </c:pt>
                <c:pt idx="203">
                  <c:v>113</c:v>
                </c:pt>
                <c:pt idx="204">
                  <c:v>19</c:v>
                </c:pt>
                <c:pt idx="205">
                  <c:v>143</c:v>
                </c:pt>
                <c:pt idx="206">
                  <c:v>151</c:v>
                </c:pt>
                <c:pt idx="207">
                  <c:v>-87</c:v>
                </c:pt>
                <c:pt idx="208">
                  <c:v>-3</c:v>
                </c:pt>
                <c:pt idx="209">
                  <c:v>244</c:v>
                </c:pt>
                <c:pt idx="210">
                  <c:v>17</c:v>
                </c:pt>
                <c:pt idx="211">
                  <c:v>-25</c:v>
                </c:pt>
                <c:pt idx="212">
                  <c:v>182</c:v>
                </c:pt>
                <c:pt idx="213">
                  <c:v>-81</c:v>
                </c:pt>
                <c:pt idx="214">
                  <c:v>119</c:v>
                </c:pt>
                <c:pt idx="215">
                  <c:v>346</c:v>
                </c:pt>
                <c:pt idx="216">
                  <c:v>205</c:v>
                </c:pt>
                <c:pt idx="217">
                  <c:v>208</c:v>
                </c:pt>
                <c:pt idx="218">
                  <c:v>344</c:v>
                </c:pt>
                <c:pt idx="219">
                  <c:v>350</c:v>
                </c:pt>
                <c:pt idx="220">
                  <c:v>189</c:v>
                </c:pt>
                <c:pt idx="221">
                  <c:v>156</c:v>
                </c:pt>
                <c:pt idx="222">
                  <c:v>421</c:v>
                </c:pt>
                <c:pt idx="223">
                  <c:v>563</c:v>
                </c:pt>
                <c:pt idx="224">
                  <c:v>454</c:v>
                </c:pt>
                <c:pt idx="225">
                  <c:v>422</c:v>
                </c:pt>
                <c:pt idx="226">
                  <c:v>227</c:v>
                </c:pt>
                <c:pt idx="227">
                  <c:v>531</c:v>
                </c:pt>
                <c:pt idx="228">
                  <c:v>-59</c:v>
                </c:pt>
                <c:pt idx="229">
                  <c:v>-121</c:v>
                </c:pt>
                <c:pt idx="230">
                  <c:v>-109</c:v>
                </c:pt>
                <c:pt idx="231">
                  <c:v>-174</c:v>
                </c:pt>
                <c:pt idx="232">
                  <c:v>-69</c:v>
                </c:pt>
                <c:pt idx="233">
                  <c:v>-170</c:v>
                </c:pt>
                <c:pt idx="234">
                  <c:v>143</c:v>
                </c:pt>
                <c:pt idx="235">
                  <c:v>24</c:v>
                </c:pt>
                <c:pt idx="236">
                  <c:v>157</c:v>
                </c:pt>
                <c:pt idx="237">
                  <c:v>92</c:v>
                </c:pt>
                <c:pt idx="238">
                  <c:v>-74</c:v>
                </c:pt>
                <c:pt idx="239">
                  <c:v>82</c:v>
                </c:pt>
                <c:pt idx="240">
                  <c:v>-24</c:v>
                </c:pt>
                <c:pt idx="241">
                  <c:v>-115</c:v>
                </c:pt>
                <c:pt idx="242">
                  <c:v>321</c:v>
                </c:pt>
                <c:pt idx="243">
                  <c:v>184</c:v>
                </c:pt>
                <c:pt idx="244">
                  <c:v>-108</c:v>
                </c:pt>
                <c:pt idx="245">
                  <c:v>107</c:v>
                </c:pt>
                <c:pt idx="246">
                  <c:v>-71</c:v>
                </c:pt>
                <c:pt idx="247">
                  <c:v>132</c:v>
                </c:pt>
                <c:pt idx="248">
                  <c:v>-11</c:v>
                </c:pt>
                <c:pt idx="249">
                  <c:v>69</c:v>
                </c:pt>
                <c:pt idx="250">
                  <c:v>-80</c:v>
                </c:pt>
                <c:pt idx="251">
                  <c:v>255</c:v>
                </c:pt>
                <c:pt idx="252">
                  <c:v>-8</c:v>
                </c:pt>
                <c:pt idx="253">
                  <c:v>193</c:v>
                </c:pt>
                <c:pt idx="254">
                  <c:v>5</c:v>
                </c:pt>
                <c:pt idx="255">
                  <c:v>21</c:v>
                </c:pt>
                <c:pt idx="256">
                  <c:v>-125</c:v>
                </c:pt>
                <c:pt idx="257">
                  <c:v>88</c:v>
                </c:pt>
                <c:pt idx="258">
                  <c:v>41</c:v>
                </c:pt>
                <c:pt idx="259">
                  <c:v>57</c:v>
                </c:pt>
                <c:pt idx="260">
                  <c:v>-6</c:v>
                </c:pt>
                <c:pt idx="261">
                  <c:v>173</c:v>
                </c:pt>
                <c:pt idx="262">
                  <c:v>103</c:v>
                </c:pt>
                <c:pt idx="263">
                  <c:v>107</c:v>
                </c:pt>
                <c:pt idx="264">
                  <c:v>-284</c:v>
                </c:pt>
                <c:pt idx="265">
                  <c:v>-43</c:v>
                </c:pt>
                <c:pt idx="266">
                  <c:v>271</c:v>
                </c:pt>
                <c:pt idx="267">
                  <c:v>65</c:v>
                </c:pt>
                <c:pt idx="268">
                  <c:v>181</c:v>
                </c:pt>
                <c:pt idx="269">
                  <c:v>90</c:v>
                </c:pt>
                <c:pt idx="270">
                  <c:v>86</c:v>
                </c:pt>
                <c:pt idx="271">
                  <c:v>95</c:v>
                </c:pt>
                <c:pt idx="272">
                  <c:v>206</c:v>
                </c:pt>
                <c:pt idx="273">
                  <c:v>-74</c:v>
                </c:pt>
                <c:pt idx="274">
                  <c:v>273</c:v>
                </c:pt>
                <c:pt idx="275">
                  <c:v>114</c:v>
                </c:pt>
                <c:pt idx="276">
                  <c:v>273</c:v>
                </c:pt>
                <c:pt idx="277">
                  <c:v>253</c:v>
                </c:pt>
                <c:pt idx="278">
                  <c:v>198</c:v>
                </c:pt>
                <c:pt idx="279">
                  <c:v>4</c:v>
                </c:pt>
                <c:pt idx="280">
                  <c:v>-30</c:v>
                </c:pt>
                <c:pt idx="281">
                  <c:v>-103</c:v>
                </c:pt>
                <c:pt idx="282">
                  <c:v>65</c:v>
                </c:pt>
                <c:pt idx="283">
                  <c:v>12</c:v>
                </c:pt>
                <c:pt idx="284">
                  <c:v>55</c:v>
                </c:pt>
                <c:pt idx="285">
                  <c:v>-199</c:v>
                </c:pt>
                <c:pt idx="286">
                  <c:v>231</c:v>
                </c:pt>
                <c:pt idx="287">
                  <c:v>76</c:v>
                </c:pt>
                <c:pt idx="288">
                  <c:v>16</c:v>
                </c:pt>
                <c:pt idx="289">
                  <c:v>49</c:v>
                </c:pt>
                <c:pt idx="290">
                  <c:v>96</c:v>
                </c:pt>
                <c:pt idx="291">
                  <c:v>-134</c:v>
                </c:pt>
                <c:pt idx="292">
                  <c:v>-14</c:v>
                </c:pt>
                <c:pt idx="293">
                  <c:v>307</c:v>
                </c:pt>
                <c:pt idx="294">
                  <c:v>200</c:v>
                </c:pt>
                <c:pt idx="295">
                  <c:v>167</c:v>
                </c:pt>
                <c:pt idx="296">
                  <c:v>62</c:v>
                </c:pt>
                <c:pt idx="297">
                  <c:v>255</c:v>
                </c:pt>
                <c:pt idx="298">
                  <c:v>133</c:v>
                </c:pt>
                <c:pt idx="299">
                  <c:v>136</c:v>
                </c:pt>
                <c:pt idx="300">
                  <c:v>80</c:v>
                </c:pt>
                <c:pt idx="301">
                  <c:v>357</c:v>
                </c:pt>
                <c:pt idx="302">
                  <c:v>12</c:v>
                </c:pt>
                <c:pt idx="303">
                  <c:v>151</c:v>
                </c:pt>
                <c:pt idx="304">
                  <c:v>-54</c:v>
                </c:pt>
                <c:pt idx="305">
                  <c:v>54</c:v>
                </c:pt>
                <c:pt idx="306">
                  <c:v>-95</c:v>
                </c:pt>
                <c:pt idx="307">
                  <c:v>-27</c:v>
                </c:pt>
                <c:pt idx="308">
                  <c:v>-162</c:v>
                </c:pt>
                <c:pt idx="309">
                  <c:v>-22</c:v>
                </c:pt>
                <c:pt idx="310">
                  <c:v>184</c:v>
                </c:pt>
                <c:pt idx="311">
                  <c:v>50</c:v>
                </c:pt>
                <c:pt idx="312">
                  <c:v>-131</c:v>
                </c:pt>
                <c:pt idx="313">
                  <c:v>234</c:v>
                </c:pt>
                <c:pt idx="314">
                  <c:v>107</c:v>
                </c:pt>
                <c:pt idx="315">
                  <c:v>229</c:v>
                </c:pt>
                <c:pt idx="316">
                  <c:v>46</c:v>
                </c:pt>
                <c:pt idx="317">
                  <c:v>50</c:v>
                </c:pt>
                <c:pt idx="318">
                  <c:v>297</c:v>
                </c:pt>
                <c:pt idx="319">
                  <c:v>326</c:v>
                </c:pt>
                <c:pt idx="320">
                  <c:v>-82</c:v>
                </c:pt>
                <c:pt idx="321">
                  <c:v>-158</c:v>
                </c:pt>
                <c:pt idx="322">
                  <c:v>-119</c:v>
                </c:pt>
                <c:pt idx="323">
                  <c:v>11</c:v>
                </c:pt>
                <c:pt idx="324">
                  <c:v>116</c:v>
                </c:pt>
                <c:pt idx="325">
                  <c:v>-18</c:v>
                </c:pt>
                <c:pt idx="326">
                  <c:v>-183</c:v>
                </c:pt>
                <c:pt idx="327">
                  <c:v>144</c:v>
                </c:pt>
                <c:pt idx="328">
                  <c:v>-11</c:v>
                </c:pt>
                <c:pt idx="329">
                  <c:v>-130</c:v>
                </c:pt>
                <c:pt idx="330">
                  <c:v>90</c:v>
                </c:pt>
                <c:pt idx="331">
                  <c:v>-24</c:v>
                </c:pt>
                <c:pt idx="332">
                  <c:v>191</c:v>
                </c:pt>
                <c:pt idx="333">
                  <c:v>93</c:v>
                </c:pt>
                <c:pt idx="334">
                  <c:v>93</c:v>
                </c:pt>
                <c:pt idx="335">
                  <c:v>231</c:v>
                </c:pt>
                <c:pt idx="336">
                  <c:v>96</c:v>
                </c:pt>
                <c:pt idx="337">
                  <c:v>28</c:v>
                </c:pt>
                <c:pt idx="338">
                  <c:v>61</c:v>
                </c:pt>
                <c:pt idx="339">
                  <c:v>145</c:v>
                </c:pt>
                <c:pt idx="340">
                  <c:v>276</c:v>
                </c:pt>
                <c:pt idx="341">
                  <c:v>147</c:v>
                </c:pt>
                <c:pt idx="342">
                  <c:v>315</c:v>
                </c:pt>
                <c:pt idx="343">
                  <c:v>28</c:v>
                </c:pt>
                <c:pt idx="344">
                  <c:v>60</c:v>
                </c:pt>
                <c:pt idx="345">
                  <c:v>121</c:v>
                </c:pt>
                <c:pt idx="346">
                  <c:v>81</c:v>
                </c:pt>
                <c:pt idx="347">
                  <c:v>87</c:v>
                </c:pt>
                <c:pt idx="348">
                  <c:v>183</c:v>
                </c:pt>
                <c:pt idx="349">
                  <c:v>254</c:v>
                </c:pt>
                <c:pt idx="350">
                  <c:v>132</c:v>
                </c:pt>
                <c:pt idx="351">
                  <c:v>100</c:v>
                </c:pt>
                <c:pt idx="352">
                  <c:v>323</c:v>
                </c:pt>
                <c:pt idx="353">
                  <c:v>9</c:v>
                </c:pt>
                <c:pt idx="354">
                  <c:v>334</c:v>
                </c:pt>
                <c:pt idx="355">
                  <c:v>111</c:v>
                </c:pt>
                <c:pt idx="356">
                  <c:v>222</c:v>
                </c:pt>
                <c:pt idx="357">
                  <c:v>222</c:v>
                </c:pt>
                <c:pt idx="358">
                  <c:v>294</c:v>
                </c:pt>
                <c:pt idx="359">
                  <c:v>353</c:v>
                </c:pt>
                <c:pt idx="360">
                  <c:v>349</c:v>
                </c:pt>
                <c:pt idx="361">
                  <c:v>192</c:v>
                </c:pt>
                <c:pt idx="362">
                  <c:v>144</c:v>
                </c:pt>
                <c:pt idx="363">
                  <c:v>229</c:v>
                </c:pt>
                <c:pt idx="364">
                  <c:v>355</c:v>
                </c:pt>
                <c:pt idx="365">
                  <c:v>478</c:v>
                </c:pt>
                <c:pt idx="366">
                  <c:v>217</c:v>
                </c:pt>
                <c:pt idx="367">
                  <c:v>195</c:v>
                </c:pt>
                <c:pt idx="368">
                  <c:v>281</c:v>
                </c:pt>
                <c:pt idx="369">
                  <c:v>61</c:v>
                </c:pt>
                <c:pt idx="370">
                  <c:v>453</c:v>
                </c:pt>
                <c:pt idx="371">
                  <c:v>206</c:v>
                </c:pt>
                <c:pt idx="372">
                  <c:v>114</c:v>
                </c:pt>
                <c:pt idx="373">
                  <c:v>122</c:v>
                </c:pt>
                <c:pt idx="374">
                  <c:v>275</c:v>
                </c:pt>
                <c:pt idx="375">
                  <c:v>143</c:v>
                </c:pt>
                <c:pt idx="376">
                  <c:v>109</c:v>
                </c:pt>
                <c:pt idx="377">
                  <c:v>33</c:v>
                </c:pt>
                <c:pt idx="378">
                  <c:v>22</c:v>
                </c:pt>
                <c:pt idx="379">
                  <c:v>78</c:v>
                </c:pt>
                <c:pt idx="380">
                  <c:v>-186</c:v>
                </c:pt>
                <c:pt idx="381">
                  <c:v>259</c:v>
                </c:pt>
                <c:pt idx="382">
                  <c:v>302</c:v>
                </c:pt>
                <c:pt idx="383">
                  <c:v>281</c:v>
                </c:pt>
                <c:pt idx="384">
                  <c:v>326</c:v>
                </c:pt>
                <c:pt idx="385">
                  <c:v>304</c:v>
                </c:pt>
                <c:pt idx="386">
                  <c:v>17</c:v>
                </c:pt>
                <c:pt idx="387">
                  <c:v>223</c:v>
                </c:pt>
                <c:pt idx="388">
                  <c:v>-104</c:v>
                </c:pt>
                <c:pt idx="389">
                  <c:v>193</c:v>
                </c:pt>
                <c:pt idx="390">
                  <c:v>232</c:v>
                </c:pt>
                <c:pt idx="391">
                  <c:v>84</c:v>
                </c:pt>
                <c:pt idx="392">
                  <c:v>184</c:v>
                </c:pt>
                <c:pt idx="393">
                  <c:v>65</c:v>
                </c:pt>
                <c:pt idx="394">
                  <c:v>244</c:v>
                </c:pt>
                <c:pt idx="395">
                  <c:v>13</c:v>
                </c:pt>
                <c:pt idx="396">
                  <c:v>213</c:v>
                </c:pt>
                <c:pt idx="397">
                  <c:v>-76</c:v>
                </c:pt>
                <c:pt idx="398">
                  <c:v>276</c:v>
                </c:pt>
                <c:pt idx="399">
                  <c:v>67</c:v>
                </c:pt>
                <c:pt idx="400">
                  <c:v>131</c:v>
                </c:pt>
                <c:pt idx="401">
                  <c:v>184</c:v>
                </c:pt>
                <c:pt idx="402">
                  <c:v>162</c:v>
                </c:pt>
                <c:pt idx="403">
                  <c:v>191</c:v>
                </c:pt>
                <c:pt idx="404">
                  <c:v>403</c:v>
                </c:pt>
                <c:pt idx="405">
                  <c:v>62</c:v>
                </c:pt>
                <c:pt idx="406">
                  <c:v>239</c:v>
                </c:pt>
                <c:pt idx="407">
                  <c:v>394</c:v>
                </c:pt>
                <c:pt idx="408">
                  <c:v>130</c:v>
                </c:pt>
                <c:pt idx="409">
                  <c:v>130</c:v>
                </c:pt>
                <c:pt idx="410">
                  <c:v>395</c:v>
                </c:pt>
                <c:pt idx="411">
                  <c:v>284</c:v>
                </c:pt>
                <c:pt idx="412">
                  <c:v>170</c:v>
                </c:pt>
                <c:pt idx="413">
                  <c:v>403</c:v>
                </c:pt>
                <c:pt idx="414">
                  <c:v>71</c:v>
                </c:pt>
                <c:pt idx="415">
                  <c:v>355</c:v>
                </c:pt>
                <c:pt idx="416">
                  <c:v>314</c:v>
                </c:pt>
                <c:pt idx="417">
                  <c:v>440</c:v>
                </c:pt>
                <c:pt idx="418">
                  <c:v>273</c:v>
                </c:pt>
                <c:pt idx="419">
                  <c:v>194</c:v>
                </c:pt>
                <c:pt idx="420">
                  <c:v>392</c:v>
                </c:pt>
                <c:pt idx="421">
                  <c:v>288</c:v>
                </c:pt>
                <c:pt idx="422">
                  <c:v>-37</c:v>
                </c:pt>
                <c:pt idx="423">
                  <c:v>141</c:v>
                </c:pt>
                <c:pt idx="424">
                  <c:v>-157</c:v>
                </c:pt>
                <c:pt idx="425">
                  <c:v>-213</c:v>
                </c:pt>
                <c:pt idx="426">
                  <c:v>136</c:v>
                </c:pt>
                <c:pt idx="427">
                  <c:v>-28</c:v>
                </c:pt>
                <c:pt idx="428">
                  <c:v>199</c:v>
                </c:pt>
                <c:pt idx="429">
                  <c:v>26</c:v>
                </c:pt>
                <c:pt idx="430">
                  <c:v>289</c:v>
                </c:pt>
                <c:pt idx="431">
                  <c:v>-62</c:v>
                </c:pt>
                <c:pt idx="432">
                  <c:v>58</c:v>
                </c:pt>
                <c:pt idx="433">
                  <c:v>174</c:v>
                </c:pt>
                <c:pt idx="434">
                  <c:v>67</c:v>
                </c:pt>
                <c:pt idx="435">
                  <c:v>315</c:v>
                </c:pt>
                <c:pt idx="436">
                  <c:v>434</c:v>
                </c:pt>
                <c:pt idx="437">
                  <c:v>283</c:v>
                </c:pt>
                <c:pt idx="438">
                  <c:v>174</c:v>
                </c:pt>
                <c:pt idx="439">
                  <c:v>268</c:v>
                </c:pt>
                <c:pt idx="440">
                  <c:v>30</c:v>
                </c:pt>
                <c:pt idx="441">
                  <c:v>52</c:v>
                </c:pt>
                <c:pt idx="442">
                  <c:v>-49</c:v>
                </c:pt>
                <c:pt idx="443">
                  <c:v>195</c:v>
                </c:pt>
                <c:pt idx="444">
                  <c:v>453</c:v>
                </c:pt>
                <c:pt idx="445">
                  <c:v>195</c:v>
                </c:pt>
                <c:pt idx="446">
                  <c:v>119</c:v>
                </c:pt>
                <c:pt idx="447">
                  <c:v>23</c:v>
                </c:pt>
                <c:pt idx="448">
                  <c:v>50</c:v>
                </c:pt>
                <c:pt idx="449">
                  <c:v>247</c:v>
                </c:pt>
                <c:pt idx="450">
                  <c:v>160</c:v>
                </c:pt>
                <c:pt idx="451">
                  <c:v>216</c:v>
                </c:pt>
                <c:pt idx="452">
                  <c:v>214</c:v>
                </c:pt>
                <c:pt idx="453">
                  <c:v>56</c:v>
                </c:pt>
                <c:pt idx="454">
                  <c:v>-24</c:v>
                </c:pt>
                <c:pt idx="455">
                  <c:v>210</c:v>
                </c:pt>
                <c:pt idx="456">
                  <c:v>-142</c:v>
                </c:pt>
                <c:pt idx="457">
                  <c:v>246</c:v>
                </c:pt>
                <c:pt idx="458">
                  <c:v>53</c:v>
                </c:pt>
                <c:pt idx="459">
                  <c:v>185</c:v>
                </c:pt>
                <c:pt idx="460">
                  <c:v>116</c:v>
                </c:pt>
                <c:pt idx="461">
                  <c:v>87</c:v>
                </c:pt>
                <c:pt idx="462">
                  <c:v>46</c:v>
                </c:pt>
                <c:pt idx="463">
                  <c:v>-139</c:v>
                </c:pt>
                <c:pt idx="464">
                  <c:v>97</c:v>
                </c:pt>
                <c:pt idx="465">
                  <c:v>126</c:v>
                </c:pt>
                <c:pt idx="466">
                  <c:v>301</c:v>
                </c:pt>
                <c:pt idx="467">
                  <c:v>214</c:v>
                </c:pt>
                <c:pt idx="468">
                  <c:v>269</c:v>
                </c:pt>
                <c:pt idx="469">
                  <c:v>22</c:v>
                </c:pt>
                <c:pt idx="470">
                  <c:v>226</c:v>
                </c:pt>
                <c:pt idx="471">
                  <c:v>445</c:v>
                </c:pt>
                <c:pt idx="472">
                  <c:v>323</c:v>
                </c:pt>
                <c:pt idx="473">
                  <c:v>361</c:v>
                </c:pt>
                <c:pt idx="474">
                  <c:v>88</c:v>
                </c:pt>
                <c:pt idx="475">
                  <c:v>174</c:v>
                </c:pt>
                <c:pt idx="476">
                  <c:v>-50</c:v>
                </c:pt>
                <c:pt idx="477">
                  <c:v>40</c:v>
                </c:pt>
                <c:pt idx="478">
                  <c:v>101</c:v>
                </c:pt>
                <c:pt idx="479">
                  <c:v>182</c:v>
                </c:pt>
                <c:pt idx="480">
                  <c:v>178</c:v>
                </c:pt>
                <c:pt idx="481">
                  <c:v>150</c:v>
                </c:pt>
                <c:pt idx="482">
                  <c:v>215</c:v>
                </c:pt>
                <c:pt idx="483">
                  <c:v>254</c:v>
                </c:pt>
                <c:pt idx="484">
                  <c:v>127</c:v>
                </c:pt>
                <c:pt idx="485">
                  <c:v>-6</c:v>
                </c:pt>
                <c:pt idx="486">
                  <c:v>233</c:v>
                </c:pt>
                <c:pt idx="487">
                  <c:v>254</c:v>
                </c:pt>
                <c:pt idx="488">
                  <c:v>160</c:v>
                </c:pt>
                <c:pt idx="489">
                  <c:v>60</c:v>
                </c:pt>
                <c:pt idx="490">
                  <c:v>415</c:v>
                </c:pt>
                <c:pt idx="491">
                  <c:v>414</c:v>
                </c:pt>
                <c:pt idx="492">
                  <c:v>24</c:v>
                </c:pt>
                <c:pt idx="493">
                  <c:v>294</c:v>
                </c:pt>
                <c:pt idx="494">
                  <c:v>90</c:v>
                </c:pt>
                <c:pt idx="495">
                  <c:v>125</c:v>
                </c:pt>
                <c:pt idx="496">
                  <c:v>251</c:v>
                </c:pt>
                <c:pt idx="497">
                  <c:v>387</c:v>
                </c:pt>
                <c:pt idx="498">
                  <c:v>210</c:v>
                </c:pt>
                <c:pt idx="499">
                  <c:v>418</c:v>
                </c:pt>
                <c:pt idx="500">
                  <c:v>134</c:v>
                </c:pt>
                <c:pt idx="501">
                  <c:v>25</c:v>
                </c:pt>
                <c:pt idx="502">
                  <c:v>360</c:v>
                </c:pt>
                <c:pt idx="503">
                  <c:v>-74</c:v>
                </c:pt>
                <c:pt idx="504">
                  <c:v>-36</c:v>
                </c:pt>
                <c:pt idx="505">
                  <c:v>307</c:v>
                </c:pt>
                <c:pt idx="506">
                  <c:v>263</c:v>
                </c:pt>
                <c:pt idx="507">
                  <c:v>156</c:v>
                </c:pt>
                <c:pt idx="508">
                  <c:v>205</c:v>
                </c:pt>
                <c:pt idx="509">
                  <c:v>281</c:v>
                </c:pt>
                <c:pt idx="510">
                  <c:v>115</c:v>
                </c:pt>
                <c:pt idx="511">
                  <c:v>422</c:v>
                </c:pt>
                <c:pt idx="512">
                  <c:v>282</c:v>
                </c:pt>
                <c:pt idx="513">
                  <c:v>-9</c:v>
                </c:pt>
                <c:pt idx="514">
                  <c:v>-100</c:v>
                </c:pt>
                <c:pt idx="515">
                  <c:v>226</c:v>
                </c:pt>
                <c:pt idx="516">
                  <c:v>238</c:v>
                </c:pt>
                <c:pt idx="517">
                  <c:v>237</c:v>
                </c:pt>
                <c:pt idx="518">
                  <c:v>84</c:v>
                </c:pt>
                <c:pt idx="519">
                  <c:v>58</c:v>
                </c:pt>
                <c:pt idx="520">
                  <c:v>145</c:v>
                </c:pt>
                <c:pt idx="521">
                  <c:v>538</c:v>
                </c:pt>
                <c:pt idx="522">
                  <c:v>534</c:v>
                </c:pt>
                <c:pt idx="523">
                  <c:v>301</c:v>
                </c:pt>
                <c:pt idx="524">
                  <c:v>223</c:v>
                </c:pt>
                <c:pt idx="525">
                  <c:v>160</c:v>
                </c:pt>
                <c:pt idx="526">
                  <c:v>218</c:v>
                </c:pt>
                <c:pt idx="527">
                  <c:v>428</c:v>
                </c:pt>
                <c:pt idx="528">
                  <c:v>124</c:v>
                </c:pt>
                <c:pt idx="529">
                  <c:v>-336</c:v>
                </c:pt>
                <c:pt idx="530">
                  <c:v>-321</c:v>
                </c:pt>
                <c:pt idx="531">
                  <c:v>-175</c:v>
                </c:pt>
                <c:pt idx="532">
                  <c:v>-178</c:v>
                </c:pt>
                <c:pt idx="533">
                  <c:v>-168</c:v>
                </c:pt>
                <c:pt idx="534">
                  <c:v>-286</c:v>
                </c:pt>
                <c:pt idx="535">
                  <c:v>39</c:v>
                </c:pt>
                <c:pt idx="536">
                  <c:v>270</c:v>
                </c:pt>
                <c:pt idx="537">
                  <c:v>-14</c:v>
                </c:pt>
                <c:pt idx="538">
                  <c:v>410</c:v>
                </c:pt>
                <c:pt idx="539">
                  <c:v>208</c:v>
                </c:pt>
                <c:pt idx="540">
                  <c:v>89</c:v>
                </c:pt>
                <c:pt idx="541">
                  <c:v>116</c:v>
                </c:pt>
                <c:pt idx="542">
                  <c:v>-281</c:v>
                </c:pt>
                <c:pt idx="543">
                  <c:v>-241</c:v>
                </c:pt>
                <c:pt idx="544">
                  <c:v>282</c:v>
                </c:pt>
                <c:pt idx="545">
                  <c:v>160</c:v>
                </c:pt>
                <c:pt idx="546">
                  <c:v>-8</c:v>
                </c:pt>
                <c:pt idx="547">
                  <c:v>-181</c:v>
                </c:pt>
                <c:pt idx="548">
                  <c:v>-24</c:v>
                </c:pt>
                <c:pt idx="549">
                  <c:v>-158</c:v>
                </c:pt>
                <c:pt idx="550">
                  <c:v>118</c:v>
                </c:pt>
                <c:pt idx="551">
                  <c:v>15</c:v>
                </c:pt>
                <c:pt idx="552">
                  <c:v>59</c:v>
                </c:pt>
                <c:pt idx="553">
                  <c:v>394</c:v>
                </c:pt>
                <c:pt idx="554">
                  <c:v>232</c:v>
                </c:pt>
                <c:pt idx="555">
                  <c:v>108</c:v>
                </c:pt>
                <c:pt idx="556">
                  <c:v>198</c:v>
                </c:pt>
                <c:pt idx="557">
                  <c:v>191</c:v>
                </c:pt>
                <c:pt idx="558">
                  <c:v>-115</c:v>
                </c:pt>
                <c:pt idx="559">
                  <c:v>10</c:v>
                </c:pt>
                <c:pt idx="560">
                  <c:v>234</c:v>
                </c:pt>
                <c:pt idx="561">
                  <c:v>228</c:v>
                </c:pt>
                <c:pt idx="562">
                  <c:v>-9</c:v>
                </c:pt>
                <c:pt idx="563">
                  <c:v>52</c:v>
                </c:pt>
                <c:pt idx="564">
                  <c:v>137</c:v>
                </c:pt>
                <c:pt idx="565">
                  <c:v>287</c:v>
                </c:pt>
                <c:pt idx="566">
                  <c:v>32</c:v>
                </c:pt>
                <c:pt idx="567">
                  <c:v>152</c:v>
                </c:pt>
                <c:pt idx="568">
                  <c:v>-70</c:v>
                </c:pt>
                <c:pt idx="569">
                  <c:v>158</c:v>
                </c:pt>
                <c:pt idx="570">
                  <c:v>254</c:v>
                </c:pt>
                <c:pt idx="571">
                  <c:v>124</c:v>
                </c:pt>
                <c:pt idx="572">
                  <c:v>79</c:v>
                </c:pt>
                <c:pt idx="573">
                  <c:v>-97</c:v>
                </c:pt>
                <c:pt idx="574">
                  <c:v>59</c:v>
                </c:pt>
                <c:pt idx="575">
                  <c:v>-225</c:v>
                </c:pt>
                <c:pt idx="576">
                  <c:v>55</c:v>
                </c:pt>
                <c:pt idx="577">
                  <c:v>-45</c:v>
                </c:pt>
                <c:pt idx="578">
                  <c:v>-133</c:v>
                </c:pt>
                <c:pt idx="579">
                  <c:v>3</c:v>
                </c:pt>
                <c:pt idx="580">
                  <c:v>89</c:v>
                </c:pt>
                <c:pt idx="581">
                  <c:v>-185</c:v>
                </c:pt>
                <c:pt idx="582">
                  <c:v>184</c:v>
                </c:pt>
                <c:pt idx="583">
                  <c:v>10</c:v>
                </c:pt>
                <c:pt idx="584">
                  <c:v>-33</c:v>
                </c:pt>
                <c:pt idx="585">
                  <c:v>179</c:v>
                </c:pt>
                <c:pt idx="586">
                  <c:v>63</c:v>
                </c:pt>
                <c:pt idx="587">
                  <c:v>-297</c:v>
                </c:pt>
                <c:pt idx="588">
                  <c:v>-2</c:v>
                </c:pt>
                <c:pt idx="589">
                  <c:v>79</c:v>
                </c:pt>
                <c:pt idx="590">
                  <c:v>54</c:v>
                </c:pt>
                <c:pt idx="591">
                  <c:v>-45</c:v>
                </c:pt>
                <c:pt idx="592">
                  <c:v>72</c:v>
                </c:pt>
                <c:pt idx="593">
                  <c:v>85</c:v>
                </c:pt>
                <c:pt idx="594">
                  <c:v>5</c:v>
                </c:pt>
                <c:pt idx="595">
                  <c:v>130</c:v>
                </c:pt>
                <c:pt idx="596">
                  <c:v>-96</c:v>
                </c:pt>
                <c:pt idx="597">
                  <c:v>-101</c:v>
                </c:pt>
                <c:pt idx="598">
                  <c:v>-159</c:v>
                </c:pt>
                <c:pt idx="599">
                  <c:v>149</c:v>
                </c:pt>
                <c:pt idx="600">
                  <c:v>-43</c:v>
                </c:pt>
                <c:pt idx="601">
                  <c:v>165</c:v>
                </c:pt>
                <c:pt idx="602">
                  <c:v>-173</c:v>
                </c:pt>
                <c:pt idx="603">
                  <c:v>125</c:v>
                </c:pt>
                <c:pt idx="604">
                  <c:v>-79</c:v>
                </c:pt>
                <c:pt idx="605">
                  <c:v>14</c:v>
                </c:pt>
                <c:pt idx="606">
                  <c:v>160</c:v>
                </c:pt>
                <c:pt idx="607">
                  <c:v>44</c:v>
                </c:pt>
                <c:pt idx="608">
                  <c:v>216</c:v>
                </c:pt>
                <c:pt idx="609">
                  <c:v>255</c:v>
                </c:pt>
                <c:pt idx="610">
                  <c:v>-68</c:v>
                </c:pt>
                <c:pt idx="611">
                  <c:v>261</c:v>
                </c:pt>
                <c:pt idx="612">
                  <c:v>54</c:v>
                </c:pt>
                <c:pt idx="613">
                  <c:v>-174</c:v>
                </c:pt>
                <c:pt idx="614">
                  <c:v>267</c:v>
                </c:pt>
                <c:pt idx="615">
                  <c:v>-124</c:v>
                </c:pt>
                <c:pt idx="616">
                  <c:v>-13</c:v>
                </c:pt>
                <c:pt idx="617">
                  <c:v>106</c:v>
                </c:pt>
                <c:pt idx="618">
                  <c:v>47</c:v>
                </c:pt>
                <c:pt idx="619">
                  <c:v>209</c:v>
                </c:pt>
                <c:pt idx="620">
                  <c:v>130</c:v>
                </c:pt>
                <c:pt idx="621">
                  <c:v>13</c:v>
                </c:pt>
                <c:pt idx="622">
                  <c:v>50</c:v>
                </c:pt>
                <c:pt idx="623">
                  <c:v>112</c:v>
                </c:pt>
                <c:pt idx="624">
                  <c:v>-11</c:v>
                </c:pt>
                <c:pt idx="625">
                  <c:v>47</c:v>
                </c:pt>
                <c:pt idx="626">
                  <c:v>-13</c:v>
                </c:pt>
                <c:pt idx="627">
                  <c:v>-106</c:v>
                </c:pt>
                <c:pt idx="628">
                  <c:v>-17</c:v>
                </c:pt>
                <c:pt idx="629">
                  <c:v>48</c:v>
                </c:pt>
                <c:pt idx="630">
                  <c:v>148</c:v>
                </c:pt>
                <c:pt idx="631">
                  <c:v>-110</c:v>
                </c:pt>
                <c:pt idx="632">
                  <c:v>268</c:v>
                </c:pt>
                <c:pt idx="633">
                  <c:v>-50</c:v>
                </c:pt>
                <c:pt idx="634">
                  <c:v>334</c:v>
                </c:pt>
                <c:pt idx="635">
                  <c:v>40</c:v>
                </c:pt>
                <c:pt idx="636">
                  <c:v>216</c:v>
                </c:pt>
                <c:pt idx="637">
                  <c:v>71</c:v>
                </c:pt>
                <c:pt idx="638">
                  <c:v>53</c:v>
                </c:pt>
                <c:pt idx="639">
                  <c:v>-90</c:v>
                </c:pt>
                <c:pt idx="640">
                  <c:v>-97</c:v>
                </c:pt>
                <c:pt idx="641">
                  <c:v>285</c:v>
                </c:pt>
                <c:pt idx="642">
                  <c:v>-74</c:v>
                </c:pt>
                <c:pt idx="643">
                  <c:v>-42</c:v>
                </c:pt>
                <c:pt idx="644">
                  <c:v>309</c:v>
                </c:pt>
                <c:pt idx="645">
                  <c:v>284</c:v>
                </c:pt>
                <c:pt idx="646">
                  <c:v>311</c:v>
                </c:pt>
                <c:pt idx="647">
                  <c:v>67</c:v>
                </c:pt>
                <c:pt idx="648">
                  <c:v>7</c:v>
                </c:pt>
                <c:pt idx="649">
                  <c:v>353</c:v>
                </c:pt>
                <c:pt idx="650">
                  <c:v>66</c:v>
                </c:pt>
                <c:pt idx="651">
                  <c:v>128</c:v>
                </c:pt>
                <c:pt idx="652">
                  <c:v>92</c:v>
                </c:pt>
                <c:pt idx="653">
                  <c:v>322</c:v>
                </c:pt>
                <c:pt idx="654">
                  <c:v>7</c:v>
                </c:pt>
                <c:pt idx="655">
                  <c:v>112</c:v>
                </c:pt>
                <c:pt idx="656">
                  <c:v>320</c:v>
                </c:pt>
                <c:pt idx="657">
                  <c:v>339</c:v>
                </c:pt>
                <c:pt idx="658">
                  <c:v>521</c:v>
                </c:pt>
                <c:pt idx="659">
                  <c:v>99</c:v>
                </c:pt>
                <c:pt idx="660">
                  <c:v>-244</c:v>
                </c:pt>
                <c:pt idx="661">
                  <c:v>172</c:v>
                </c:pt>
                <c:pt idx="662">
                  <c:v>76</c:v>
                </c:pt>
                <c:pt idx="663">
                  <c:v>76</c:v>
                </c:pt>
                <c:pt idx="664">
                  <c:v>-60</c:v>
                </c:pt>
                <c:pt idx="665">
                  <c:v>-151</c:v>
                </c:pt>
                <c:pt idx="666">
                  <c:v>0</c:v>
                </c:pt>
                <c:pt idx="667">
                  <c:v>-107</c:v>
                </c:pt>
                <c:pt idx="668">
                  <c:v>21</c:v>
                </c:pt>
                <c:pt idx="669">
                  <c:v>-246</c:v>
                </c:pt>
                <c:pt idx="670">
                  <c:v>-165</c:v>
                </c:pt>
                <c:pt idx="671">
                  <c:v>0</c:v>
                </c:pt>
                <c:pt idx="672">
                  <c:v>-18</c:v>
                </c:pt>
                <c:pt idx="673">
                  <c:v>22</c:v>
                </c:pt>
                <c:pt idx="674">
                  <c:v>145</c:v>
                </c:pt>
                <c:pt idx="675">
                  <c:v>6</c:v>
                </c:pt>
                <c:pt idx="676">
                  <c:v>-41</c:v>
                </c:pt>
                <c:pt idx="677">
                  <c:v>146</c:v>
                </c:pt>
                <c:pt idx="678">
                  <c:v>-96</c:v>
                </c:pt>
                <c:pt idx="679">
                  <c:v>181</c:v>
                </c:pt>
                <c:pt idx="680">
                  <c:v>93</c:v>
                </c:pt>
                <c:pt idx="681">
                  <c:v>199</c:v>
                </c:pt>
                <c:pt idx="682">
                  <c:v>-154</c:v>
                </c:pt>
                <c:pt idx="683">
                  <c:v>38</c:v>
                </c:pt>
                <c:pt idx="684">
                  <c:v>-5</c:v>
                </c:pt>
                <c:pt idx="685">
                  <c:v>-95</c:v>
                </c:pt>
                <c:pt idx="686">
                  <c:v>-153</c:v>
                </c:pt>
                <c:pt idx="687">
                  <c:v>42</c:v>
                </c:pt>
                <c:pt idx="688">
                  <c:v>4</c:v>
                </c:pt>
                <c:pt idx="689">
                  <c:v>-87</c:v>
                </c:pt>
                <c:pt idx="690">
                  <c:v>8</c:v>
                </c:pt>
                <c:pt idx="691">
                  <c:v>-142</c:v>
                </c:pt>
                <c:pt idx="692">
                  <c:v>99</c:v>
                </c:pt>
                <c:pt idx="693">
                  <c:v>163</c:v>
                </c:pt>
                <c:pt idx="694">
                  <c:v>173</c:v>
                </c:pt>
                <c:pt idx="695">
                  <c:v>-8</c:v>
                </c:pt>
                <c:pt idx="696">
                  <c:v>-153</c:v>
                </c:pt>
                <c:pt idx="697">
                  <c:v>-44</c:v>
                </c:pt>
                <c:pt idx="698">
                  <c:v>92</c:v>
                </c:pt>
                <c:pt idx="699">
                  <c:v>-39</c:v>
                </c:pt>
                <c:pt idx="700">
                  <c:v>72</c:v>
                </c:pt>
                <c:pt idx="701">
                  <c:v>248</c:v>
                </c:pt>
                <c:pt idx="702">
                  <c:v>205</c:v>
                </c:pt>
                <c:pt idx="703">
                  <c:v>-118</c:v>
                </c:pt>
                <c:pt idx="704">
                  <c:v>-337</c:v>
                </c:pt>
                <c:pt idx="705">
                  <c:v>25</c:v>
                </c:pt>
                <c:pt idx="706">
                  <c:v>-59</c:v>
                </c:pt>
                <c:pt idx="707">
                  <c:v>-178</c:v>
                </c:pt>
                <c:pt idx="708">
                  <c:v>-246</c:v>
                </c:pt>
                <c:pt idx="709">
                  <c:v>-87</c:v>
                </c:pt>
                <c:pt idx="710">
                  <c:v>-26</c:v>
                </c:pt>
                <c:pt idx="711">
                  <c:v>-35</c:v>
                </c:pt>
                <c:pt idx="712">
                  <c:v>247</c:v>
                </c:pt>
                <c:pt idx="713">
                  <c:v>2</c:v>
                </c:pt>
                <c:pt idx="714">
                  <c:v>89</c:v>
                </c:pt>
                <c:pt idx="715">
                  <c:v>-75</c:v>
                </c:pt>
                <c:pt idx="716">
                  <c:v>-59</c:v>
                </c:pt>
                <c:pt idx="717">
                  <c:v>141</c:v>
                </c:pt>
                <c:pt idx="718">
                  <c:v>45</c:v>
                </c:pt>
                <c:pt idx="719">
                  <c:v>111</c:v>
                </c:pt>
                <c:pt idx="720">
                  <c:v>0</c:v>
                </c:pt>
                <c:pt idx="721">
                  <c:v>45</c:v>
                </c:pt>
                <c:pt idx="722">
                  <c:v>-11</c:v>
                </c:pt>
                <c:pt idx="723">
                  <c:v>-62</c:v>
                </c:pt>
                <c:pt idx="724">
                  <c:v>-4</c:v>
                </c:pt>
                <c:pt idx="725">
                  <c:v>-161</c:v>
                </c:pt>
                <c:pt idx="726">
                  <c:v>-57</c:v>
                </c:pt>
                <c:pt idx="727">
                  <c:v>-58</c:v>
                </c:pt>
                <c:pt idx="728">
                  <c:v>245</c:v>
                </c:pt>
                <c:pt idx="729">
                  <c:v>353</c:v>
                </c:pt>
                <c:pt idx="730">
                  <c:v>418</c:v>
                </c:pt>
                <c:pt idx="731">
                  <c:v>129</c:v>
                </c:pt>
                <c:pt idx="732">
                  <c:v>377</c:v>
                </c:pt>
                <c:pt idx="733">
                  <c:v>358</c:v>
                </c:pt>
                <c:pt idx="734">
                  <c:v>54</c:v>
                </c:pt>
                <c:pt idx="735">
                  <c:v>451</c:v>
                </c:pt>
                <c:pt idx="736">
                  <c:v>-30</c:v>
                </c:pt>
                <c:pt idx="737">
                  <c:v>-256</c:v>
                </c:pt>
                <c:pt idx="738">
                  <c:v>212</c:v>
                </c:pt>
                <c:pt idx="739">
                  <c:v>123</c:v>
                </c:pt>
                <c:pt idx="740">
                  <c:v>137</c:v>
                </c:pt>
                <c:pt idx="741">
                  <c:v>125</c:v>
                </c:pt>
                <c:pt idx="742">
                  <c:v>-70</c:v>
                </c:pt>
                <c:pt idx="743">
                  <c:v>-22</c:v>
                </c:pt>
                <c:pt idx="744">
                  <c:v>240</c:v>
                </c:pt>
                <c:pt idx="745">
                  <c:v>-241</c:v>
                </c:pt>
                <c:pt idx="746">
                  <c:v>-192</c:v>
                </c:pt>
                <c:pt idx="747">
                  <c:v>0</c:v>
                </c:pt>
                <c:pt idx="748">
                  <c:v>30</c:v>
                </c:pt>
                <c:pt idx="749">
                  <c:v>-166</c:v>
                </c:pt>
                <c:pt idx="750">
                  <c:v>47</c:v>
                </c:pt>
                <c:pt idx="751">
                  <c:v>-91</c:v>
                </c:pt>
                <c:pt idx="752">
                  <c:v>201</c:v>
                </c:pt>
                <c:pt idx="753">
                  <c:v>-62</c:v>
                </c:pt>
                <c:pt idx="754">
                  <c:v>-107</c:v>
                </c:pt>
                <c:pt idx="755">
                  <c:v>299</c:v>
                </c:pt>
                <c:pt idx="756">
                  <c:v>87</c:v>
                </c:pt>
                <c:pt idx="757">
                  <c:v>-104</c:v>
                </c:pt>
                <c:pt idx="758">
                  <c:v>-30</c:v>
                </c:pt>
                <c:pt idx="759">
                  <c:v>-4</c:v>
                </c:pt>
                <c:pt idx="760">
                  <c:v>183</c:v>
                </c:pt>
                <c:pt idx="761">
                  <c:v>263</c:v>
                </c:pt>
                <c:pt idx="762">
                  <c:v>225</c:v>
                </c:pt>
                <c:pt idx="763">
                  <c:v>-23</c:v>
                </c:pt>
                <c:pt idx="764">
                  <c:v>61</c:v>
                </c:pt>
                <c:pt idx="765">
                  <c:v>195</c:v>
                </c:pt>
                <c:pt idx="766">
                  <c:v>124</c:v>
                </c:pt>
                <c:pt idx="767">
                  <c:v>-79</c:v>
                </c:pt>
                <c:pt idx="768">
                  <c:v>92</c:v>
                </c:pt>
                <c:pt idx="769">
                  <c:v>-96</c:v>
                </c:pt>
                <c:pt idx="770">
                  <c:v>147</c:v>
                </c:pt>
                <c:pt idx="771">
                  <c:v>133</c:v>
                </c:pt>
                <c:pt idx="772">
                  <c:v>-19</c:v>
                </c:pt>
                <c:pt idx="773">
                  <c:v>292</c:v>
                </c:pt>
                <c:pt idx="774">
                  <c:v>164</c:v>
                </c:pt>
                <c:pt idx="775">
                  <c:v>160</c:v>
                </c:pt>
                <c:pt idx="776">
                  <c:v>27</c:v>
                </c:pt>
                <c:pt idx="777">
                  <c:v>73</c:v>
                </c:pt>
                <c:pt idx="778">
                  <c:v>345</c:v>
                </c:pt>
                <c:pt idx="779">
                  <c:v>137</c:v>
                </c:pt>
                <c:pt idx="780">
                  <c:v>292</c:v>
                </c:pt>
                <c:pt idx="781">
                  <c:v>-109</c:v>
                </c:pt>
                <c:pt idx="782">
                  <c:v>-83</c:v>
                </c:pt>
                <c:pt idx="783">
                  <c:v>-18</c:v>
                </c:pt>
                <c:pt idx="784">
                  <c:v>-30</c:v>
                </c:pt>
                <c:pt idx="785">
                  <c:v>-91</c:v>
                </c:pt>
                <c:pt idx="786">
                  <c:v>220</c:v>
                </c:pt>
                <c:pt idx="787">
                  <c:v>207</c:v>
                </c:pt>
                <c:pt idx="788">
                  <c:v>154</c:v>
                </c:pt>
                <c:pt idx="789">
                  <c:v>343</c:v>
                </c:pt>
                <c:pt idx="790">
                  <c:v>150</c:v>
                </c:pt>
                <c:pt idx="791">
                  <c:v>146</c:v>
                </c:pt>
                <c:pt idx="792">
                  <c:v>136</c:v>
                </c:pt>
                <c:pt idx="793">
                  <c:v>149</c:v>
                </c:pt>
                <c:pt idx="794">
                  <c:v>90</c:v>
                </c:pt>
                <c:pt idx="795">
                  <c:v>276</c:v>
                </c:pt>
                <c:pt idx="796">
                  <c:v>268</c:v>
                </c:pt>
                <c:pt idx="797">
                  <c:v>171</c:v>
                </c:pt>
                <c:pt idx="798">
                  <c:v>148</c:v>
                </c:pt>
                <c:pt idx="799">
                  <c:v>117</c:v>
                </c:pt>
                <c:pt idx="800">
                  <c:v>-208</c:v>
                </c:pt>
                <c:pt idx="801">
                  <c:v>-243</c:v>
                </c:pt>
                <c:pt idx="802">
                  <c:v>157</c:v>
                </c:pt>
                <c:pt idx="803">
                  <c:v>143</c:v>
                </c:pt>
                <c:pt idx="804">
                  <c:v>84</c:v>
                </c:pt>
                <c:pt idx="805">
                  <c:v>-129</c:v>
                </c:pt>
                <c:pt idx="806">
                  <c:v>-108</c:v>
                </c:pt>
                <c:pt idx="807">
                  <c:v>231</c:v>
                </c:pt>
                <c:pt idx="808">
                  <c:v>-274</c:v>
                </c:pt>
                <c:pt idx="809">
                  <c:v>159</c:v>
                </c:pt>
                <c:pt idx="810">
                  <c:v>10</c:v>
                </c:pt>
                <c:pt idx="811">
                  <c:v>78</c:v>
                </c:pt>
                <c:pt idx="812">
                  <c:v>-128</c:v>
                </c:pt>
                <c:pt idx="813">
                  <c:v>51</c:v>
                </c:pt>
                <c:pt idx="814">
                  <c:v>282</c:v>
                </c:pt>
                <c:pt idx="815">
                  <c:v>-85</c:v>
                </c:pt>
                <c:pt idx="816">
                  <c:v>-148</c:v>
                </c:pt>
                <c:pt idx="817">
                  <c:v>107</c:v>
                </c:pt>
                <c:pt idx="818">
                  <c:v>291</c:v>
                </c:pt>
                <c:pt idx="819">
                  <c:v>16</c:v>
                </c:pt>
                <c:pt idx="820">
                  <c:v>218</c:v>
                </c:pt>
                <c:pt idx="821">
                  <c:v>106</c:v>
                </c:pt>
                <c:pt idx="822">
                  <c:v>173</c:v>
                </c:pt>
                <c:pt idx="823">
                  <c:v>111</c:v>
                </c:pt>
                <c:pt idx="824">
                  <c:v>231</c:v>
                </c:pt>
                <c:pt idx="825">
                  <c:v>350</c:v>
                </c:pt>
                <c:pt idx="826">
                  <c:v>167</c:v>
                </c:pt>
                <c:pt idx="827">
                  <c:v>211</c:v>
                </c:pt>
                <c:pt idx="828">
                  <c:v>14</c:v>
                </c:pt>
                <c:pt idx="829">
                  <c:v>252</c:v>
                </c:pt>
                <c:pt idx="830">
                  <c:v>319</c:v>
                </c:pt>
                <c:pt idx="831">
                  <c:v>174</c:v>
                </c:pt>
                <c:pt idx="832">
                  <c:v>2</c:v>
                </c:pt>
                <c:pt idx="833">
                  <c:v>108</c:v>
                </c:pt>
                <c:pt idx="834">
                  <c:v>-84</c:v>
                </c:pt>
                <c:pt idx="835">
                  <c:v>109</c:v>
                </c:pt>
                <c:pt idx="836">
                  <c:v>262</c:v>
                </c:pt>
                <c:pt idx="837">
                  <c:v>-26</c:v>
                </c:pt>
                <c:pt idx="838">
                  <c:v>169</c:v>
                </c:pt>
                <c:pt idx="839">
                  <c:v>-75</c:v>
                </c:pt>
                <c:pt idx="840">
                  <c:v>231</c:v>
                </c:pt>
                <c:pt idx="841">
                  <c:v>229</c:v>
                </c:pt>
                <c:pt idx="842">
                  <c:v>-165</c:v>
                </c:pt>
                <c:pt idx="843">
                  <c:v>-83</c:v>
                </c:pt>
                <c:pt idx="844">
                  <c:v>-143</c:v>
                </c:pt>
                <c:pt idx="845">
                  <c:v>67</c:v>
                </c:pt>
                <c:pt idx="846">
                  <c:v>191</c:v>
                </c:pt>
                <c:pt idx="847">
                  <c:v>-2</c:v>
                </c:pt>
                <c:pt idx="848">
                  <c:v>-2</c:v>
                </c:pt>
                <c:pt idx="849">
                  <c:v>172</c:v>
                </c:pt>
                <c:pt idx="850">
                  <c:v>114</c:v>
                </c:pt>
                <c:pt idx="851">
                  <c:v>120</c:v>
                </c:pt>
                <c:pt idx="852">
                  <c:v>96</c:v>
                </c:pt>
                <c:pt idx="853">
                  <c:v>-50</c:v>
                </c:pt>
                <c:pt idx="854">
                  <c:v>45</c:v>
                </c:pt>
                <c:pt idx="855">
                  <c:v>-75</c:v>
                </c:pt>
                <c:pt idx="856">
                  <c:v>120</c:v>
                </c:pt>
                <c:pt idx="857">
                  <c:v>78</c:v>
                </c:pt>
                <c:pt idx="858">
                  <c:v>-43</c:v>
                </c:pt>
                <c:pt idx="859">
                  <c:v>51</c:v>
                </c:pt>
                <c:pt idx="860">
                  <c:v>174</c:v>
                </c:pt>
                <c:pt idx="861">
                  <c:v>193</c:v>
                </c:pt>
                <c:pt idx="862">
                  <c:v>262</c:v>
                </c:pt>
                <c:pt idx="863">
                  <c:v>-80</c:v>
                </c:pt>
                <c:pt idx="864">
                  <c:v>15</c:v>
                </c:pt>
                <c:pt idx="865">
                  <c:v>61</c:v>
                </c:pt>
                <c:pt idx="866">
                  <c:v>88</c:v>
                </c:pt>
                <c:pt idx="867">
                  <c:v>255</c:v>
                </c:pt>
                <c:pt idx="868">
                  <c:v>5</c:v>
                </c:pt>
                <c:pt idx="869">
                  <c:v>203</c:v>
                </c:pt>
                <c:pt idx="870">
                  <c:v>166</c:v>
                </c:pt>
                <c:pt idx="871">
                  <c:v>-324</c:v>
                </c:pt>
                <c:pt idx="872">
                  <c:v>-76</c:v>
                </c:pt>
                <c:pt idx="873">
                  <c:v>-247</c:v>
                </c:pt>
                <c:pt idx="874">
                  <c:v>6</c:v>
                </c:pt>
                <c:pt idx="875">
                  <c:v>-189</c:v>
                </c:pt>
                <c:pt idx="876">
                  <c:v>67</c:v>
                </c:pt>
                <c:pt idx="877">
                  <c:v>-287</c:v>
                </c:pt>
                <c:pt idx="878">
                  <c:v>0</c:v>
                </c:pt>
                <c:pt idx="879">
                  <c:v>60</c:v>
                </c:pt>
                <c:pt idx="880">
                  <c:v>8</c:v>
                </c:pt>
                <c:pt idx="881">
                  <c:v>-99</c:v>
                </c:pt>
                <c:pt idx="882">
                  <c:v>51</c:v>
                </c:pt>
                <c:pt idx="883">
                  <c:v>-13</c:v>
                </c:pt>
                <c:pt idx="884">
                  <c:v>-151</c:v>
                </c:pt>
                <c:pt idx="885">
                  <c:v>73</c:v>
                </c:pt>
                <c:pt idx="886">
                  <c:v>8</c:v>
                </c:pt>
                <c:pt idx="887">
                  <c:v>62</c:v>
                </c:pt>
                <c:pt idx="888">
                  <c:v>-105</c:v>
                </c:pt>
                <c:pt idx="889">
                  <c:v>-130</c:v>
                </c:pt>
                <c:pt idx="890">
                  <c:v>-57</c:v>
                </c:pt>
                <c:pt idx="891">
                  <c:v>-205</c:v>
                </c:pt>
                <c:pt idx="892">
                  <c:v>213</c:v>
                </c:pt>
                <c:pt idx="893">
                  <c:v>72</c:v>
                </c:pt>
                <c:pt idx="894">
                  <c:v>25</c:v>
                </c:pt>
                <c:pt idx="895">
                  <c:v>-66</c:v>
                </c:pt>
                <c:pt idx="896">
                  <c:v>329</c:v>
                </c:pt>
                <c:pt idx="897">
                  <c:v>260</c:v>
                </c:pt>
                <c:pt idx="898">
                  <c:v>134</c:v>
                </c:pt>
                <c:pt idx="899">
                  <c:v>117</c:v>
                </c:pt>
                <c:pt idx="900">
                  <c:v>82</c:v>
                </c:pt>
                <c:pt idx="901">
                  <c:v>60</c:v>
                </c:pt>
                <c:pt idx="902">
                  <c:v>298</c:v>
                </c:pt>
                <c:pt idx="903">
                  <c:v>107</c:v>
                </c:pt>
                <c:pt idx="904">
                  <c:v>471</c:v>
                </c:pt>
                <c:pt idx="905">
                  <c:v>141</c:v>
                </c:pt>
                <c:pt idx="906">
                  <c:v>193</c:v>
                </c:pt>
                <c:pt idx="907">
                  <c:v>-37</c:v>
                </c:pt>
                <c:pt idx="908">
                  <c:v>-204</c:v>
                </c:pt>
                <c:pt idx="909">
                  <c:v>199</c:v>
                </c:pt>
                <c:pt idx="910">
                  <c:v>154</c:v>
                </c:pt>
                <c:pt idx="911">
                  <c:v>41</c:v>
                </c:pt>
                <c:pt idx="912">
                  <c:v>-260</c:v>
                </c:pt>
                <c:pt idx="913">
                  <c:v>178</c:v>
                </c:pt>
                <c:pt idx="914">
                  <c:v>451</c:v>
                </c:pt>
                <c:pt idx="915">
                  <c:v>299</c:v>
                </c:pt>
                <c:pt idx="916">
                  <c:v>458</c:v>
                </c:pt>
                <c:pt idx="917">
                  <c:v>283</c:v>
                </c:pt>
                <c:pt idx="918">
                  <c:v>209</c:v>
                </c:pt>
                <c:pt idx="919">
                  <c:v>51</c:v>
                </c:pt>
                <c:pt idx="920">
                  <c:v>367</c:v>
                </c:pt>
                <c:pt idx="921">
                  <c:v>13</c:v>
                </c:pt>
                <c:pt idx="922">
                  <c:v>169</c:v>
                </c:pt>
                <c:pt idx="923">
                  <c:v>454</c:v>
                </c:pt>
                <c:pt idx="924">
                  <c:v>241</c:v>
                </c:pt>
                <c:pt idx="925">
                  <c:v>253</c:v>
                </c:pt>
                <c:pt idx="926">
                  <c:v>-76</c:v>
                </c:pt>
                <c:pt idx="927">
                  <c:v>207</c:v>
                </c:pt>
                <c:pt idx="928">
                  <c:v>464</c:v>
                </c:pt>
                <c:pt idx="929">
                  <c:v>-178</c:v>
                </c:pt>
                <c:pt idx="930">
                  <c:v>10</c:v>
                </c:pt>
                <c:pt idx="931">
                  <c:v>-254</c:v>
                </c:pt>
                <c:pt idx="932">
                  <c:v>83</c:v>
                </c:pt>
                <c:pt idx="933">
                  <c:v>221</c:v>
                </c:pt>
                <c:pt idx="934">
                  <c:v>257</c:v>
                </c:pt>
                <c:pt idx="935">
                  <c:v>241</c:v>
                </c:pt>
                <c:pt idx="936">
                  <c:v>256</c:v>
                </c:pt>
                <c:pt idx="937">
                  <c:v>228</c:v>
                </c:pt>
                <c:pt idx="938">
                  <c:v>183</c:v>
                </c:pt>
                <c:pt idx="939">
                  <c:v>298</c:v>
                </c:pt>
                <c:pt idx="940">
                  <c:v>215</c:v>
                </c:pt>
                <c:pt idx="941">
                  <c:v>39</c:v>
                </c:pt>
                <c:pt idx="942">
                  <c:v>220</c:v>
                </c:pt>
                <c:pt idx="943">
                  <c:v>104</c:v>
                </c:pt>
                <c:pt idx="944">
                  <c:v>66</c:v>
                </c:pt>
                <c:pt idx="945">
                  <c:v>192</c:v>
                </c:pt>
                <c:pt idx="946">
                  <c:v>262</c:v>
                </c:pt>
                <c:pt idx="947">
                  <c:v>177</c:v>
                </c:pt>
                <c:pt idx="948">
                  <c:v>106</c:v>
                </c:pt>
                <c:pt idx="949">
                  <c:v>147</c:v>
                </c:pt>
                <c:pt idx="950">
                  <c:v>118</c:v>
                </c:pt>
                <c:pt idx="951">
                  <c:v>287</c:v>
                </c:pt>
                <c:pt idx="952">
                  <c:v>189</c:v>
                </c:pt>
                <c:pt idx="953">
                  <c:v>132</c:v>
                </c:pt>
                <c:pt idx="954">
                  <c:v>60</c:v>
                </c:pt>
                <c:pt idx="955">
                  <c:v>-40</c:v>
                </c:pt>
                <c:pt idx="956">
                  <c:v>245</c:v>
                </c:pt>
                <c:pt idx="957">
                  <c:v>273</c:v>
                </c:pt>
                <c:pt idx="958">
                  <c:v>153</c:v>
                </c:pt>
                <c:pt idx="959">
                  <c:v>168</c:v>
                </c:pt>
                <c:pt idx="960">
                  <c:v>202</c:v>
                </c:pt>
                <c:pt idx="961">
                  <c:v>67</c:v>
                </c:pt>
                <c:pt idx="962">
                  <c:v>67</c:v>
                </c:pt>
                <c:pt idx="963">
                  <c:v>153</c:v>
                </c:pt>
                <c:pt idx="964">
                  <c:v>272</c:v>
                </c:pt>
                <c:pt idx="965">
                  <c:v>-108</c:v>
                </c:pt>
                <c:pt idx="966">
                  <c:v>152</c:v>
                </c:pt>
                <c:pt idx="967">
                  <c:v>108</c:v>
                </c:pt>
                <c:pt idx="968">
                  <c:v>158</c:v>
                </c:pt>
                <c:pt idx="969">
                  <c:v>51</c:v>
                </c:pt>
                <c:pt idx="970">
                  <c:v>278</c:v>
                </c:pt>
                <c:pt idx="971">
                  <c:v>164</c:v>
                </c:pt>
                <c:pt idx="972">
                  <c:v>182</c:v>
                </c:pt>
                <c:pt idx="973">
                  <c:v>139</c:v>
                </c:pt>
                <c:pt idx="974">
                  <c:v>274</c:v>
                </c:pt>
                <c:pt idx="975">
                  <c:v>224</c:v>
                </c:pt>
                <c:pt idx="976">
                  <c:v>275</c:v>
                </c:pt>
                <c:pt idx="977">
                  <c:v>30</c:v>
                </c:pt>
                <c:pt idx="978">
                  <c:v>125</c:v>
                </c:pt>
                <c:pt idx="979">
                  <c:v>47</c:v>
                </c:pt>
                <c:pt idx="980">
                  <c:v>350</c:v>
                </c:pt>
                <c:pt idx="981">
                  <c:v>267</c:v>
                </c:pt>
                <c:pt idx="982">
                  <c:v>204</c:v>
                </c:pt>
                <c:pt idx="983">
                  <c:v>286</c:v>
                </c:pt>
                <c:pt idx="984">
                  <c:v>183</c:v>
                </c:pt>
                <c:pt idx="985">
                  <c:v>287</c:v>
                </c:pt>
                <c:pt idx="986">
                  <c:v>156</c:v>
                </c:pt>
                <c:pt idx="987">
                  <c:v>84</c:v>
                </c:pt>
                <c:pt idx="988">
                  <c:v>154</c:v>
                </c:pt>
                <c:pt idx="989">
                  <c:v>203</c:v>
                </c:pt>
                <c:pt idx="990">
                  <c:v>223</c:v>
                </c:pt>
                <c:pt idx="991">
                  <c:v>84</c:v>
                </c:pt>
                <c:pt idx="992">
                  <c:v>8</c:v>
                </c:pt>
                <c:pt idx="993">
                  <c:v>-143</c:v>
                </c:pt>
                <c:pt idx="994">
                  <c:v>243</c:v>
                </c:pt>
                <c:pt idx="995">
                  <c:v>410</c:v>
                </c:pt>
                <c:pt idx="996">
                  <c:v>263</c:v>
                </c:pt>
                <c:pt idx="997">
                  <c:v>320</c:v>
                </c:pt>
                <c:pt idx="998">
                  <c:v>263</c:v>
                </c:pt>
                <c:pt idx="999">
                  <c:v>380</c:v>
                </c:pt>
                <c:pt idx="1000">
                  <c:v>307</c:v>
                </c:pt>
                <c:pt idx="1001">
                  <c:v>168</c:v>
                </c:pt>
                <c:pt idx="1002">
                  <c:v>321</c:v>
                </c:pt>
                <c:pt idx="1003">
                  <c:v>16</c:v>
                </c:pt>
                <c:pt idx="1004">
                  <c:v>414</c:v>
                </c:pt>
                <c:pt idx="1005">
                  <c:v>414</c:v>
                </c:pt>
                <c:pt idx="1006">
                  <c:v>456</c:v>
                </c:pt>
                <c:pt idx="1007">
                  <c:v>22</c:v>
                </c:pt>
                <c:pt idx="1008">
                  <c:v>227</c:v>
                </c:pt>
                <c:pt idx="1009">
                  <c:v>260</c:v>
                </c:pt>
                <c:pt idx="1010">
                  <c:v>35</c:v>
                </c:pt>
                <c:pt idx="1011">
                  <c:v>206</c:v>
                </c:pt>
                <c:pt idx="1012">
                  <c:v>244</c:v>
                </c:pt>
                <c:pt idx="1013">
                  <c:v>86</c:v>
                </c:pt>
                <c:pt idx="1014">
                  <c:v>244</c:v>
                </c:pt>
                <c:pt idx="1015">
                  <c:v>124</c:v>
                </c:pt>
                <c:pt idx="1016">
                  <c:v>124</c:v>
                </c:pt>
                <c:pt idx="1017">
                  <c:v>207</c:v>
                </c:pt>
                <c:pt idx="1018">
                  <c:v>77</c:v>
                </c:pt>
                <c:pt idx="1019">
                  <c:v>278</c:v>
                </c:pt>
                <c:pt idx="1020">
                  <c:v>351</c:v>
                </c:pt>
                <c:pt idx="1021">
                  <c:v>253</c:v>
                </c:pt>
                <c:pt idx="1022">
                  <c:v>201</c:v>
                </c:pt>
                <c:pt idx="1023">
                  <c:v>444</c:v>
                </c:pt>
                <c:pt idx="1024">
                  <c:v>209</c:v>
                </c:pt>
                <c:pt idx="1025">
                  <c:v>331</c:v>
                </c:pt>
                <c:pt idx="1026">
                  <c:v>262</c:v>
                </c:pt>
                <c:pt idx="1027">
                  <c:v>114</c:v>
                </c:pt>
                <c:pt idx="1028">
                  <c:v>322</c:v>
                </c:pt>
                <c:pt idx="1029">
                  <c:v>205</c:v>
                </c:pt>
                <c:pt idx="1030">
                  <c:v>127</c:v>
                </c:pt>
                <c:pt idx="1031">
                  <c:v>421</c:v>
                </c:pt>
                <c:pt idx="1032">
                  <c:v>372</c:v>
                </c:pt>
                <c:pt idx="1033">
                  <c:v>55</c:v>
                </c:pt>
                <c:pt idx="1034">
                  <c:v>179</c:v>
                </c:pt>
                <c:pt idx="1035">
                  <c:v>393</c:v>
                </c:pt>
                <c:pt idx="1036">
                  <c:v>359</c:v>
                </c:pt>
                <c:pt idx="1037">
                  <c:v>358</c:v>
                </c:pt>
                <c:pt idx="1038">
                  <c:v>269</c:v>
                </c:pt>
                <c:pt idx="1039">
                  <c:v>-9</c:v>
                </c:pt>
                <c:pt idx="1040">
                  <c:v>398</c:v>
                </c:pt>
                <c:pt idx="1041">
                  <c:v>-110</c:v>
                </c:pt>
                <c:pt idx="1042">
                  <c:v>-23</c:v>
                </c:pt>
                <c:pt idx="1043">
                  <c:v>384</c:v>
                </c:pt>
                <c:pt idx="1044">
                  <c:v>466</c:v>
                </c:pt>
                <c:pt idx="1045">
                  <c:v>-296</c:v>
                </c:pt>
                <c:pt idx="1046">
                  <c:v>119</c:v>
                </c:pt>
                <c:pt idx="1047">
                  <c:v>117</c:v>
                </c:pt>
                <c:pt idx="1048">
                  <c:v>158</c:v>
                </c:pt>
                <c:pt idx="1049">
                  <c:v>-21</c:v>
                </c:pt>
                <c:pt idx="1050">
                  <c:v>288</c:v>
                </c:pt>
                <c:pt idx="1051">
                  <c:v>119</c:v>
                </c:pt>
                <c:pt idx="1052">
                  <c:v>30</c:v>
                </c:pt>
                <c:pt idx="1053">
                  <c:v>-19</c:v>
                </c:pt>
                <c:pt idx="1054">
                  <c:v>223</c:v>
                </c:pt>
                <c:pt idx="1055">
                  <c:v>281</c:v>
                </c:pt>
                <c:pt idx="1056">
                  <c:v>283</c:v>
                </c:pt>
                <c:pt idx="1057">
                  <c:v>217</c:v>
                </c:pt>
                <c:pt idx="1058">
                  <c:v>194</c:v>
                </c:pt>
                <c:pt idx="1059">
                  <c:v>135</c:v>
                </c:pt>
                <c:pt idx="1060">
                  <c:v>146</c:v>
                </c:pt>
                <c:pt idx="1061">
                  <c:v>226</c:v>
                </c:pt>
                <c:pt idx="1062">
                  <c:v>101</c:v>
                </c:pt>
                <c:pt idx="1063">
                  <c:v>419</c:v>
                </c:pt>
                <c:pt idx="1064">
                  <c:v>368</c:v>
                </c:pt>
                <c:pt idx="1065">
                  <c:v>396</c:v>
                </c:pt>
                <c:pt idx="1066">
                  <c:v>115</c:v>
                </c:pt>
                <c:pt idx="1067">
                  <c:v>-7</c:v>
                </c:pt>
                <c:pt idx="1068">
                  <c:v>53</c:v>
                </c:pt>
                <c:pt idx="1069">
                  <c:v>154</c:v>
                </c:pt>
                <c:pt idx="1070">
                  <c:v>287</c:v>
                </c:pt>
                <c:pt idx="1071">
                  <c:v>323</c:v>
                </c:pt>
                <c:pt idx="1072">
                  <c:v>375</c:v>
                </c:pt>
                <c:pt idx="1073">
                  <c:v>335</c:v>
                </c:pt>
                <c:pt idx="1074">
                  <c:v>67</c:v>
                </c:pt>
                <c:pt idx="1075">
                  <c:v>144</c:v>
                </c:pt>
                <c:pt idx="1076">
                  <c:v>73</c:v>
                </c:pt>
                <c:pt idx="1077">
                  <c:v>267</c:v>
                </c:pt>
                <c:pt idx="1078">
                  <c:v>364</c:v>
                </c:pt>
                <c:pt idx="1079">
                  <c:v>231</c:v>
                </c:pt>
                <c:pt idx="1080">
                  <c:v>209</c:v>
                </c:pt>
                <c:pt idx="1081">
                  <c:v>153</c:v>
                </c:pt>
                <c:pt idx="1082">
                  <c:v>344</c:v>
                </c:pt>
                <c:pt idx="1083">
                  <c:v>-154</c:v>
                </c:pt>
                <c:pt idx="1084">
                  <c:v>121</c:v>
                </c:pt>
                <c:pt idx="1085">
                  <c:v>323</c:v>
                </c:pt>
                <c:pt idx="1086">
                  <c:v>25</c:v>
                </c:pt>
                <c:pt idx="1087">
                  <c:v>162</c:v>
                </c:pt>
                <c:pt idx="1088">
                  <c:v>372</c:v>
                </c:pt>
                <c:pt idx="1089">
                  <c:v>355</c:v>
                </c:pt>
                <c:pt idx="1090">
                  <c:v>301</c:v>
                </c:pt>
                <c:pt idx="1091">
                  <c:v>123</c:v>
                </c:pt>
                <c:pt idx="1092">
                  <c:v>179</c:v>
                </c:pt>
                <c:pt idx="1093">
                  <c:v>294</c:v>
                </c:pt>
                <c:pt idx="1094">
                  <c:v>303</c:v>
                </c:pt>
                <c:pt idx="1095">
                  <c:v>81</c:v>
                </c:pt>
                <c:pt idx="1096">
                  <c:v>113</c:v>
                </c:pt>
                <c:pt idx="1097">
                  <c:v>-21</c:v>
                </c:pt>
                <c:pt idx="1098">
                  <c:v>40</c:v>
                </c:pt>
                <c:pt idx="1099">
                  <c:v>238</c:v>
                </c:pt>
                <c:pt idx="1100">
                  <c:v>193</c:v>
                </c:pt>
                <c:pt idx="1101">
                  <c:v>253</c:v>
                </c:pt>
                <c:pt idx="1102">
                  <c:v>78</c:v>
                </c:pt>
                <c:pt idx="1103">
                  <c:v>147</c:v>
                </c:pt>
                <c:pt idx="1104">
                  <c:v>182</c:v>
                </c:pt>
                <c:pt idx="1105">
                  <c:v>259</c:v>
                </c:pt>
                <c:pt idx="1106">
                  <c:v>322</c:v>
                </c:pt>
                <c:pt idx="1107">
                  <c:v>483</c:v>
                </c:pt>
                <c:pt idx="1108">
                  <c:v>180</c:v>
                </c:pt>
                <c:pt idx="1109">
                  <c:v>150</c:v>
                </c:pt>
                <c:pt idx="1110">
                  <c:v>319</c:v>
                </c:pt>
                <c:pt idx="1111">
                  <c:v>191</c:v>
                </c:pt>
                <c:pt idx="1112">
                  <c:v>198</c:v>
                </c:pt>
                <c:pt idx="1113">
                  <c:v>-90</c:v>
                </c:pt>
                <c:pt idx="1114">
                  <c:v>306</c:v>
                </c:pt>
                <c:pt idx="1115">
                  <c:v>281</c:v>
                </c:pt>
                <c:pt idx="1116">
                  <c:v>109</c:v>
                </c:pt>
                <c:pt idx="1117">
                  <c:v>163</c:v>
                </c:pt>
                <c:pt idx="1118">
                  <c:v>289</c:v>
                </c:pt>
                <c:pt idx="1119">
                  <c:v>245</c:v>
                </c:pt>
                <c:pt idx="1120">
                  <c:v>34</c:v>
                </c:pt>
                <c:pt idx="1121">
                  <c:v>320</c:v>
                </c:pt>
                <c:pt idx="1122">
                  <c:v>399</c:v>
                </c:pt>
                <c:pt idx="1123">
                  <c:v>186</c:v>
                </c:pt>
                <c:pt idx="1124">
                  <c:v>58</c:v>
                </c:pt>
                <c:pt idx="1125">
                  <c:v>140</c:v>
                </c:pt>
                <c:pt idx="1126">
                  <c:v>173</c:v>
                </c:pt>
                <c:pt idx="1127">
                  <c:v>201</c:v>
                </c:pt>
                <c:pt idx="1128">
                  <c:v>214</c:v>
                </c:pt>
                <c:pt idx="1129">
                  <c:v>181</c:v>
                </c:pt>
                <c:pt idx="1130">
                  <c:v>337</c:v>
                </c:pt>
                <c:pt idx="1131">
                  <c:v>13</c:v>
                </c:pt>
                <c:pt idx="1132">
                  <c:v>107</c:v>
                </c:pt>
                <c:pt idx="1133">
                  <c:v>324</c:v>
                </c:pt>
                <c:pt idx="1134">
                  <c:v>244</c:v>
                </c:pt>
                <c:pt idx="1135">
                  <c:v>169</c:v>
                </c:pt>
                <c:pt idx="1136">
                  <c:v>65</c:v>
                </c:pt>
                <c:pt idx="1137">
                  <c:v>103</c:v>
                </c:pt>
                <c:pt idx="1138">
                  <c:v>316</c:v>
                </c:pt>
                <c:pt idx="1139">
                  <c:v>330</c:v>
                </c:pt>
                <c:pt idx="1140">
                  <c:v>371</c:v>
                </c:pt>
                <c:pt idx="1141">
                  <c:v>296</c:v>
                </c:pt>
                <c:pt idx="1142">
                  <c:v>333</c:v>
                </c:pt>
                <c:pt idx="1143">
                  <c:v>91</c:v>
                </c:pt>
                <c:pt idx="1144">
                  <c:v>277</c:v>
                </c:pt>
                <c:pt idx="1145">
                  <c:v>94</c:v>
                </c:pt>
                <c:pt idx="1146">
                  <c:v>117</c:v>
                </c:pt>
                <c:pt idx="1147">
                  <c:v>195</c:v>
                </c:pt>
                <c:pt idx="1148">
                  <c:v>331</c:v>
                </c:pt>
                <c:pt idx="1149">
                  <c:v>436</c:v>
                </c:pt>
                <c:pt idx="1150">
                  <c:v>628</c:v>
                </c:pt>
                <c:pt idx="1151">
                  <c:v>131</c:v>
                </c:pt>
                <c:pt idx="1152">
                  <c:v>424</c:v>
                </c:pt>
                <c:pt idx="1153">
                  <c:v>275</c:v>
                </c:pt>
                <c:pt idx="1154">
                  <c:v>452</c:v>
                </c:pt>
                <c:pt idx="1155">
                  <c:v>308</c:v>
                </c:pt>
                <c:pt idx="1156">
                  <c:v>341</c:v>
                </c:pt>
                <c:pt idx="1157">
                  <c:v>283</c:v>
                </c:pt>
                <c:pt idx="1158">
                  <c:v>243</c:v>
                </c:pt>
                <c:pt idx="1159">
                  <c:v>482</c:v>
                </c:pt>
                <c:pt idx="1160">
                  <c:v>272</c:v>
                </c:pt>
                <c:pt idx="1161">
                  <c:v>294</c:v>
                </c:pt>
                <c:pt idx="1162">
                  <c:v>176</c:v>
                </c:pt>
                <c:pt idx="1163">
                  <c:v>237</c:v>
                </c:pt>
                <c:pt idx="1164">
                  <c:v>151</c:v>
                </c:pt>
                <c:pt idx="1165">
                  <c:v>180</c:v>
                </c:pt>
                <c:pt idx="1166">
                  <c:v>32</c:v>
                </c:pt>
                <c:pt idx="1167">
                  <c:v>12</c:v>
                </c:pt>
                <c:pt idx="1168">
                  <c:v>267</c:v>
                </c:pt>
                <c:pt idx="1169">
                  <c:v>273</c:v>
                </c:pt>
                <c:pt idx="1170">
                  <c:v>358</c:v>
                </c:pt>
                <c:pt idx="1171">
                  <c:v>289</c:v>
                </c:pt>
                <c:pt idx="1172">
                  <c:v>142</c:v>
                </c:pt>
                <c:pt idx="1173">
                  <c:v>312</c:v>
                </c:pt>
                <c:pt idx="1174">
                  <c:v>158</c:v>
                </c:pt>
                <c:pt idx="1175">
                  <c:v>237</c:v>
                </c:pt>
                <c:pt idx="1176">
                  <c:v>344</c:v>
                </c:pt>
                <c:pt idx="1177">
                  <c:v>95</c:v>
                </c:pt>
                <c:pt idx="1178">
                  <c:v>293</c:v>
                </c:pt>
                <c:pt idx="1179">
                  <c:v>106</c:v>
                </c:pt>
                <c:pt idx="1180">
                  <c:v>232</c:v>
                </c:pt>
                <c:pt idx="1181">
                  <c:v>359</c:v>
                </c:pt>
                <c:pt idx="1182">
                  <c:v>284</c:v>
                </c:pt>
                <c:pt idx="1183">
                  <c:v>23</c:v>
                </c:pt>
                <c:pt idx="1184">
                  <c:v>-20</c:v>
                </c:pt>
                <c:pt idx="1185">
                  <c:v>346</c:v>
                </c:pt>
                <c:pt idx="1186">
                  <c:v>12</c:v>
                </c:pt>
                <c:pt idx="1187">
                  <c:v>279</c:v>
                </c:pt>
                <c:pt idx="1188">
                  <c:v>75</c:v>
                </c:pt>
                <c:pt idx="1189">
                  <c:v>89</c:v>
                </c:pt>
                <c:pt idx="1190">
                  <c:v>109</c:v>
                </c:pt>
                <c:pt idx="1191">
                  <c:v>-172</c:v>
                </c:pt>
                <c:pt idx="1192">
                  <c:v>140</c:v>
                </c:pt>
                <c:pt idx="1193">
                  <c:v>130</c:v>
                </c:pt>
                <c:pt idx="1194">
                  <c:v>226</c:v>
                </c:pt>
                <c:pt idx="1195">
                  <c:v>279</c:v>
                </c:pt>
                <c:pt idx="1196">
                  <c:v>48</c:v>
                </c:pt>
                <c:pt idx="1197">
                  <c:v>418</c:v>
                </c:pt>
                <c:pt idx="1198">
                  <c:v>67</c:v>
                </c:pt>
                <c:pt idx="1199">
                  <c:v>134</c:v>
                </c:pt>
                <c:pt idx="1200">
                  <c:v>193</c:v>
                </c:pt>
                <c:pt idx="1201">
                  <c:v>123</c:v>
                </c:pt>
                <c:pt idx="1202">
                  <c:v>643</c:v>
                </c:pt>
                <c:pt idx="1203">
                  <c:v>433</c:v>
                </c:pt>
                <c:pt idx="1204">
                  <c:v>-92</c:v>
                </c:pt>
                <c:pt idx="1205">
                  <c:v>-14</c:v>
                </c:pt>
                <c:pt idx="1206">
                  <c:v>502</c:v>
                </c:pt>
                <c:pt idx="1207">
                  <c:v>157</c:v>
                </c:pt>
                <c:pt idx="1208">
                  <c:v>226</c:v>
                </c:pt>
                <c:pt idx="1209">
                  <c:v>124</c:v>
                </c:pt>
                <c:pt idx="1210">
                  <c:v>171</c:v>
                </c:pt>
                <c:pt idx="1211">
                  <c:v>324</c:v>
                </c:pt>
                <c:pt idx="1212">
                  <c:v>-95</c:v>
                </c:pt>
                <c:pt idx="1213">
                  <c:v>-358</c:v>
                </c:pt>
                <c:pt idx="1214">
                  <c:v>-81</c:v>
                </c:pt>
                <c:pt idx="1215">
                  <c:v>133</c:v>
                </c:pt>
                <c:pt idx="1216">
                  <c:v>40</c:v>
                </c:pt>
                <c:pt idx="1217">
                  <c:v>296</c:v>
                </c:pt>
                <c:pt idx="1218">
                  <c:v>76</c:v>
                </c:pt>
                <c:pt idx="1219">
                  <c:v>214</c:v>
                </c:pt>
                <c:pt idx="1220">
                  <c:v>153</c:v>
                </c:pt>
                <c:pt idx="1221">
                  <c:v>98</c:v>
                </c:pt>
                <c:pt idx="1222">
                  <c:v>118</c:v>
                </c:pt>
                <c:pt idx="1223">
                  <c:v>393</c:v>
                </c:pt>
                <c:pt idx="1224">
                  <c:v>242</c:v>
                </c:pt>
                <c:pt idx="1225">
                  <c:v>359</c:v>
                </c:pt>
                <c:pt idx="1226">
                  <c:v>266</c:v>
                </c:pt>
                <c:pt idx="1227">
                  <c:v>272</c:v>
                </c:pt>
                <c:pt idx="1228">
                  <c:v>262</c:v>
                </c:pt>
                <c:pt idx="1229">
                  <c:v>177</c:v>
                </c:pt>
                <c:pt idx="1230">
                  <c:v>153</c:v>
                </c:pt>
                <c:pt idx="1231">
                  <c:v>105</c:v>
                </c:pt>
                <c:pt idx="1232">
                  <c:v>121</c:v>
                </c:pt>
                <c:pt idx="1233">
                  <c:v>141</c:v>
                </c:pt>
                <c:pt idx="1234">
                  <c:v>138</c:v>
                </c:pt>
                <c:pt idx="1235">
                  <c:v>183</c:v>
                </c:pt>
                <c:pt idx="1236">
                  <c:v>236</c:v>
                </c:pt>
                <c:pt idx="1237">
                  <c:v>466</c:v>
                </c:pt>
                <c:pt idx="1238">
                  <c:v>386</c:v>
                </c:pt>
                <c:pt idx="1239">
                  <c:v>142</c:v>
                </c:pt>
                <c:pt idx="1240">
                  <c:v>220</c:v>
                </c:pt>
                <c:pt idx="1241">
                  <c:v>130</c:v>
                </c:pt>
                <c:pt idx="1242">
                  <c:v>257</c:v>
                </c:pt>
                <c:pt idx="1243">
                  <c:v>474</c:v>
                </c:pt>
                <c:pt idx="1244">
                  <c:v>298</c:v>
                </c:pt>
                <c:pt idx="1245">
                  <c:v>318</c:v>
                </c:pt>
                <c:pt idx="1246">
                  <c:v>319</c:v>
                </c:pt>
                <c:pt idx="1247">
                  <c:v>-49</c:v>
                </c:pt>
                <c:pt idx="1248">
                  <c:v>114</c:v>
                </c:pt>
                <c:pt idx="1249">
                  <c:v>-54</c:v>
                </c:pt>
                <c:pt idx="1250">
                  <c:v>32</c:v>
                </c:pt>
                <c:pt idx="1251">
                  <c:v>129</c:v>
                </c:pt>
                <c:pt idx="1252">
                  <c:v>142</c:v>
                </c:pt>
                <c:pt idx="1253">
                  <c:v>293</c:v>
                </c:pt>
                <c:pt idx="1254">
                  <c:v>227</c:v>
                </c:pt>
                <c:pt idx="1255">
                  <c:v>394</c:v>
                </c:pt>
                <c:pt idx="1256">
                  <c:v>78</c:v>
                </c:pt>
                <c:pt idx="1257">
                  <c:v>230</c:v>
                </c:pt>
                <c:pt idx="1258">
                  <c:v>158</c:v>
                </c:pt>
                <c:pt idx="1259">
                  <c:v>217</c:v>
                </c:pt>
                <c:pt idx="1260">
                  <c:v>375</c:v>
                </c:pt>
                <c:pt idx="1261">
                  <c:v>432</c:v>
                </c:pt>
                <c:pt idx="1262">
                  <c:v>172</c:v>
                </c:pt>
                <c:pt idx="1263">
                  <c:v>162</c:v>
                </c:pt>
                <c:pt idx="1264">
                  <c:v>333</c:v>
                </c:pt>
                <c:pt idx="1265">
                  <c:v>338</c:v>
                </c:pt>
                <c:pt idx="1266">
                  <c:v>228</c:v>
                </c:pt>
                <c:pt idx="1267">
                  <c:v>231</c:v>
                </c:pt>
                <c:pt idx="1268">
                  <c:v>377</c:v>
                </c:pt>
                <c:pt idx="1269">
                  <c:v>158</c:v>
                </c:pt>
                <c:pt idx="1270">
                  <c:v>272</c:v>
                </c:pt>
                <c:pt idx="1271">
                  <c:v>264</c:v>
                </c:pt>
                <c:pt idx="1272">
                  <c:v>70</c:v>
                </c:pt>
                <c:pt idx="1273">
                  <c:v>229</c:v>
                </c:pt>
                <c:pt idx="1274">
                  <c:v>44</c:v>
                </c:pt>
                <c:pt idx="1275">
                  <c:v>117</c:v>
                </c:pt>
                <c:pt idx="1276">
                  <c:v>97</c:v>
                </c:pt>
                <c:pt idx="1277">
                  <c:v>0</c:v>
                </c:pt>
                <c:pt idx="1278">
                  <c:v>92</c:v>
                </c:pt>
                <c:pt idx="1279">
                  <c:v>-57</c:v>
                </c:pt>
                <c:pt idx="1280">
                  <c:v>326</c:v>
                </c:pt>
                <c:pt idx="1281">
                  <c:v>457</c:v>
                </c:pt>
                <c:pt idx="1282">
                  <c:v>524</c:v>
                </c:pt>
                <c:pt idx="1283">
                  <c:v>212</c:v>
                </c:pt>
                <c:pt idx="1284">
                  <c:v>208</c:v>
                </c:pt>
                <c:pt idx="1285">
                  <c:v>322</c:v>
                </c:pt>
                <c:pt idx="1286">
                  <c:v>286</c:v>
                </c:pt>
                <c:pt idx="1287">
                  <c:v>250</c:v>
                </c:pt>
                <c:pt idx="1288">
                  <c:v>177</c:v>
                </c:pt>
                <c:pt idx="1289">
                  <c:v>326</c:v>
                </c:pt>
                <c:pt idx="1290">
                  <c:v>136</c:v>
                </c:pt>
                <c:pt idx="1291">
                  <c:v>163</c:v>
                </c:pt>
                <c:pt idx="1292">
                  <c:v>238</c:v>
                </c:pt>
                <c:pt idx="1293">
                  <c:v>236</c:v>
                </c:pt>
                <c:pt idx="1294">
                  <c:v>260</c:v>
                </c:pt>
                <c:pt idx="1295">
                  <c:v>227</c:v>
                </c:pt>
                <c:pt idx="1296">
                  <c:v>184</c:v>
                </c:pt>
                <c:pt idx="1297">
                  <c:v>23</c:v>
                </c:pt>
                <c:pt idx="1298">
                  <c:v>103</c:v>
                </c:pt>
                <c:pt idx="1299">
                  <c:v>114</c:v>
                </c:pt>
                <c:pt idx="1300">
                  <c:v>83</c:v>
                </c:pt>
                <c:pt idx="1301">
                  <c:v>88</c:v>
                </c:pt>
                <c:pt idx="1302">
                  <c:v>159</c:v>
                </c:pt>
                <c:pt idx="1303">
                  <c:v>246</c:v>
                </c:pt>
                <c:pt idx="1304">
                  <c:v>62</c:v>
                </c:pt>
                <c:pt idx="1305">
                  <c:v>206</c:v>
                </c:pt>
                <c:pt idx="1306">
                  <c:v>79</c:v>
                </c:pt>
                <c:pt idx="1307">
                  <c:v>134</c:v>
                </c:pt>
                <c:pt idx="1308">
                  <c:v>169</c:v>
                </c:pt>
                <c:pt idx="1309">
                  <c:v>396</c:v>
                </c:pt>
                <c:pt idx="1310">
                  <c:v>383</c:v>
                </c:pt>
                <c:pt idx="1311">
                  <c:v>174</c:v>
                </c:pt>
                <c:pt idx="1312">
                  <c:v>300</c:v>
                </c:pt>
                <c:pt idx="1313">
                  <c:v>320</c:v>
                </c:pt>
                <c:pt idx="1314">
                  <c:v>424</c:v>
                </c:pt>
                <c:pt idx="1315">
                  <c:v>277</c:v>
                </c:pt>
                <c:pt idx="1316">
                  <c:v>375</c:v>
                </c:pt>
                <c:pt idx="1317">
                  <c:v>267</c:v>
                </c:pt>
                <c:pt idx="1318">
                  <c:v>317</c:v>
                </c:pt>
                <c:pt idx="1319">
                  <c:v>111</c:v>
                </c:pt>
                <c:pt idx="1320">
                  <c:v>90</c:v>
                </c:pt>
                <c:pt idx="1321">
                  <c:v>147</c:v>
                </c:pt>
                <c:pt idx="1322">
                  <c:v>19</c:v>
                </c:pt>
                <c:pt idx="1323">
                  <c:v>221</c:v>
                </c:pt>
                <c:pt idx="1324">
                  <c:v>195</c:v>
                </c:pt>
                <c:pt idx="1325">
                  <c:v>192</c:v>
                </c:pt>
                <c:pt idx="1326">
                  <c:v>402</c:v>
                </c:pt>
                <c:pt idx="1327">
                  <c:v>361</c:v>
                </c:pt>
                <c:pt idx="1328">
                  <c:v>-107</c:v>
                </c:pt>
                <c:pt idx="1329">
                  <c:v>228</c:v>
                </c:pt>
                <c:pt idx="1330">
                  <c:v>384</c:v>
                </c:pt>
                <c:pt idx="1331">
                  <c:v>485</c:v>
                </c:pt>
                <c:pt idx="1332">
                  <c:v>269</c:v>
                </c:pt>
                <c:pt idx="1333">
                  <c:v>330</c:v>
                </c:pt>
                <c:pt idx="1334">
                  <c:v>390</c:v>
                </c:pt>
                <c:pt idx="1335">
                  <c:v>224</c:v>
                </c:pt>
                <c:pt idx="1336">
                  <c:v>187</c:v>
                </c:pt>
                <c:pt idx="1337">
                  <c:v>370</c:v>
                </c:pt>
                <c:pt idx="1338">
                  <c:v>268</c:v>
                </c:pt>
                <c:pt idx="1339">
                  <c:v>385</c:v>
                </c:pt>
                <c:pt idx="1340">
                  <c:v>131</c:v>
                </c:pt>
                <c:pt idx="1341">
                  <c:v>61</c:v>
                </c:pt>
                <c:pt idx="1342">
                  <c:v>143</c:v>
                </c:pt>
                <c:pt idx="1343">
                  <c:v>100</c:v>
                </c:pt>
                <c:pt idx="1344">
                  <c:v>112</c:v>
                </c:pt>
                <c:pt idx="1345">
                  <c:v>325</c:v>
                </c:pt>
                <c:pt idx="1346">
                  <c:v>154</c:v>
                </c:pt>
                <c:pt idx="1347">
                  <c:v>449</c:v>
                </c:pt>
                <c:pt idx="1348">
                  <c:v>291</c:v>
                </c:pt>
                <c:pt idx="1349">
                  <c:v>361</c:v>
                </c:pt>
                <c:pt idx="1350">
                  <c:v>292</c:v>
                </c:pt>
                <c:pt idx="1351">
                  <c:v>173</c:v>
                </c:pt>
                <c:pt idx="1352">
                  <c:v>241</c:v>
                </c:pt>
                <c:pt idx="1353">
                  <c:v>268</c:v>
                </c:pt>
                <c:pt idx="1354">
                  <c:v>273</c:v>
                </c:pt>
                <c:pt idx="1355">
                  <c:v>-197</c:v>
                </c:pt>
                <c:pt idx="1356">
                  <c:v>92</c:v>
                </c:pt>
                <c:pt idx="1357">
                  <c:v>279</c:v>
                </c:pt>
                <c:pt idx="1358">
                  <c:v>0</c:v>
                </c:pt>
                <c:pt idx="1359">
                  <c:v>402</c:v>
                </c:pt>
                <c:pt idx="1360">
                  <c:v>367</c:v>
                </c:pt>
                <c:pt idx="1361">
                  <c:v>376</c:v>
                </c:pt>
                <c:pt idx="1362">
                  <c:v>290</c:v>
                </c:pt>
                <c:pt idx="1363">
                  <c:v>432</c:v>
                </c:pt>
                <c:pt idx="1364">
                  <c:v>299</c:v>
                </c:pt>
                <c:pt idx="1365">
                  <c:v>339</c:v>
                </c:pt>
                <c:pt idx="1366">
                  <c:v>180</c:v>
                </c:pt>
                <c:pt idx="1367">
                  <c:v>76</c:v>
                </c:pt>
                <c:pt idx="1368">
                  <c:v>260</c:v>
                </c:pt>
                <c:pt idx="1369">
                  <c:v>212</c:v>
                </c:pt>
                <c:pt idx="1370">
                  <c:v>250</c:v>
                </c:pt>
                <c:pt idx="1371">
                  <c:v>233</c:v>
                </c:pt>
                <c:pt idx="1372">
                  <c:v>171</c:v>
                </c:pt>
                <c:pt idx="1373">
                  <c:v>291</c:v>
                </c:pt>
                <c:pt idx="1374">
                  <c:v>373</c:v>
                </c:pt>
                <c:pt idx="1375">
                  <c:v>207</c:v>
                </c:pt>
                <c:pt idx="1376">
                  <c:v>169</c:v>
                </c:pt>
                <c:pt idx="1377">
                  <c:v>-36</c:v>
                </c:pt>
                <c:pt idx="1378">
                  <c:v>67</c:v>
                </c:pt>
                <c:pt idx="1379">
                  <c:v>287</c:v>
                </c:pt>
                <c:pt idx="1380">
                  <c:v>245</c:v>
                </c:pt>
                <c:pt idx="1381">
                  <c:v>307</c:v>
                </c:pt>
                <c:pt idx="1382">
                  <c:v>139</c:v>
                </c:pt>
                <c:pt idx="1383">
                  <c:v>447</c:v>
                </c:pt>
                <c:pt idx="1384">
                  <c:v>306</c:v>
                </c:pt>
                <c:pt idx="1385">
                  <c:v>144</c:v>
                </c:pt>
                <c:pt idx="1386">
                  <c:v>399</c:v>
                </c:pt>
                <c:pt idx="1387">
                  <c:v>326</c:v>
                </c:pt>
                <c:pt idx="1388">
                  <c:v>312</c:v>
                </c:pt>
                <c:pt idx="1389">
                  <c:v>208</c:v>
                </c:pt>
                <c:pt idx="1390">
                  <c:v>322</c:v>
                </c:pt>
                <c:pt idx="1391">
                  <c:v>330</c:v>
                </c:pt>
                <c:pt idx="1392">
                  <c:v>426</c:v>
                </c:pt>
                <c:pt idx="1393">
                  <c:v>247</c:v>
                </c:pt>
                <c:pt idx="1394">
                  <c:v>184</c:v>
                </c:pt>
                <c:pt idx="1395">
                  <c:v>82</c:v>
                </c:pt>
                <c:pt idx="1396">
                  <c:v>279</c:v>
                </c:pt>
                <c:pt idx="1397">
                  <c:v>265</c:v>
                </c:pt>
                <c:pt idx="1398">
                  <c:v>232</c:v>
                </c:pt>
                <c:pt idx="1399">
                  <c:v>494</c:v>
                </c:pt>
                <c:pt idx="1400">
                  <c:v>347</c:v>
                </c:pt>
                <c:pt idx="1401">
                  <c:v>397</c:v>
                </c:pt>
                <c:pt idx="1402">
                  <c:v>213</c:v>
                </c:pt>
                <c:pt idx="1403">
                  <c:v>181</c:v>
                </c:pt>
                <c:pt idx="1404">
                  <c:v>121</c:v>
                </c:pt>
                <c:pt idx="1405">
                  <c:v>324</c:v>
                </c:pt>
                <c:pt idx="1406">
                  <c:v>108</c:v>
                </c:pt>
                <c:pt idx="1407">
                  <c:v>31</c:v>
                </c:pt>
                <c:pt idx="1408">
                  <c:v>72</c:v>
                </c:pt>
                <c:pt idx="1409">
                  <c:v>155</c:v>
                </c:pt>
                <c:pt idx="1410">
                  <c:v>357</c:v>
                </c:pt>
                <c:pt idx="1411">
                  <c:v>171</c:v>
                </c:pt>
                <c:pt idx="1412">
                  <c:v>126</c:v>
                </c:pt>
                <c:pt idx="1413">
                  <c:v>334</c:v>
                </c:pt>
                <c:pt idx="1414">
                  <c:v>483</c:v>
                </c:pt>
                <c:pt idx="1415">
                  <c:v>187</c:v>
                </c:pt>
                <c:pt idx="1416">
                  <c:v>337</c:v>
                </c:pt>
                <c:pt idx="1417">
                  <c:v>182</c:v>
                </c:pt>
                <c:pt idx="1418">
                  <c:v>381</c:v>
                </c:pt>
                <c:pt idx="1419">
                  <c:v>344</c:v>
                </c:pt>
                <c:pt idx="1420">
                  <c:v>173</c:v>
                </c:pt>
                <c:pt idx="1421">
                  <c:v>363</c:v>
                </c:pt>
                <c:pt idx="1422">
                  <c:v>9</c:v>
                </c:pt>
                <c:pt idx="1423">
                  <c:v>6</c:v>
                </c:pt>
                <c:pt idx="1424">
                  <c:v>-18</c:v>
                </c:pt>
                <c:pt idx="1425">
                  <c:v>-88</c:v>
                </c:pt>
                <c:pt idx="1426">
                  <c:v>111</c:v>
                </c:pt>
                <c:pt idx="1427">
                  <c:v>-65</c:v>
                </c:pt>
                <c:pt idx="1428">
                  <c:v>-72</c:v>
                </c:pt>
                <c:pt idx="1429">
                  <c:v>205</c:v>
                </c:pt>
                <c:pt idx="1430">
                  <c:v>77</c:v>
                </c:pt>
                <c:pt idx="1431">
                  <c:v>340</c:v>
                </c:pt>
                <c:pt idx="1432">
                  <c:v>178</c:v>
                </c:pt>
                <c:pt idx="1433">
                  <c:v>239</c:v>
                </c:pt>
                <c:pt idx="1434">
                  <c:v>302</c:v>
                </c:pt>
                <c:pt idx="1435">
                  <c:v>154</c:v>
                </c:pt>
                <c:pt idx="1436">
                  <c:v>256</c:v>
                </c:pt>
                <c:pt idx="1437">
                  <c:v>292</c:v>
                </c:pt>
                <c:pt idx="1438">
                  <c:v>331</c:v>
                </c:pt>
                <c:pt idx="1439">
                  <c:v>153</c:v>
                </c:pt>
                <c:pt idx="1440">
                  <c:v>163</c:v>
                </c:pt>
                <c:pt idx="1441">
                  <c:v>436</c:v>
                </c:pt>
                <c:pt idx="1442">
                  <c:v>406</c:v>
                </c:pt>
                <c:pt idx="1443">
                  <c:v>250</c:v>
                </c:pt>
                <c:pt idx="1444">
                  <c:v>175</c:v>
                </c:pt>
                <c:pt idx="1445">
                  <c:v>98</c:v>
                </c:pt>
                <c:pt idx="1446">
                  <c:v>462</c:v>
                </c:pt>
                <c:pt idx="1447">
                  <c:v>430</c:v>
                </c:pt>
                <c:pt idx="1448">
                  <c:v>296</c:v>
                </c:pt>
                <c:pt idx="1449">
                  <c:v>337</c:v>
                </c:pt>
                <c:pt idx="1450">
                  <c:v>114</c:v>
                </c:pt>
                <c:pt idx="1451">
                  <c:v>175</c:v>
                </c:pt>
                <c:pt idx="1452">
                  <c:v>286</c:v>
                </c:pt>
                <c:pt idx="1453">
                  <c:v>132</c:v>
                </c:pt>
                <c:pt idx="1454">
                  <c:v>241</c:v>
                </c:pt>
                <c:pt idx="1455">
                  <c:v>107</c:v>
                </c:pt>
                <c:pt idx="1456">
                  <c:v>139</c:v>
                </c:pt>
                <c:pt idx="1457">
                  <c:v>-100</c:v>
                </c:pt>
                <c:pt idx="1458">
                  <c:v>140</c:v>
                </c:pt>
                <c:pt idx="1459">
                  <c:v>172</c:v>
                </c:pt>
                <c:pt idx="1460">
                  <c:v>371</c:v>
                </c:pt>
                <c:pt idx="1461">
                  <c:v>154</c:v>
                </c:pt>
                <c:pt idx="1462">
                  <c:v>336</c:v>
                </c:pt>
                <c:pt idx="1463">
                  <c:v>336</c:v>
                </c:pt>
                <c:pt idx="1464">
                  <c:v>510</c:v>
                </c:pt>
                <c:pt idx="1465">
                  <c:v>106</c:v>
                </c:pt>
                <c:pt idx="1466">
                  <c:v>-1</c:v>
                </c:pt>
                <c:pt idx="1467">
                  <c:v>281</c:v>
                </c:pt>
                <c:pt idx="1468">
                  <c:v>278</c:v>
                </c:pt>
                <c:pt idx="1469">
                  <c:v>400</c:v>
                </c:pt>
                <c:pt idx="1470">
                  <c:v>384</c:v>
                </c:pt>
                <c:pt idx="1471">
                  <c:v>389</c:v>
                </c:pt>
                <c:pt idx="1472">
                  <c:v>283</c:v>
                </c:pt>
                <c:pt idx="1473">
                  <c:v>419</c:v>
                </c:pt>
                <c:pt idx="1474">
                  <c:v>268</c:v>
                </c:pt>
                <c:pt idx="1475">
                  <c:v>310</c:v>
                </c:pt>
                <c:pt idx="1476">
                  <c:v>403</c:v>
                </c:pt>
                <c:pt idx="1477">
                  <c:v>375</c:v>
                </c:pt>
                <c:pt idx="1478">
                  <c:v>389</c:v>
                </c:pt>
                <c:pt idx="1479">
                  <c:v>462</c:v>
                </c:pt>
                <c:pt idx="1480">
                  <c:v>375</c:v>
                </c:pt>
                <c:pt idx="1481">
                  <c:v>374</c:v>
                </c:pt>
                <c:pt idx="1482">
                  <c:v>69</c:v>
                </c:pt>
                <c:pt idx="1483">
                  <c:v>503</c:v>
                </c:pt>
                <c:pt idx="1484">
                  <c:v>196</c:v>
                </c:pt>
                <c:pt idx="1485">
                  <c:v>163</c:v>
                </c:pt>
                <c:pt idx="1486">
                  <c:v>257</c:v>
                </c:pt>
                <c:pt idx="1487">
                  <c:v>247</c:v>
                </c:pt>
                <c:pt idx="1488">
                  <c:v>284</c:v>
                </c:pt>
                <c:pt idx="1489">
                  <c:v>246</c:v>
                </c:pt>
                <c:pt idx="1490">
                  <c:v>181</c:v>
                </c:pt>
                <c:pt idx="1491">
                  <c:v>317</c:v>
                </c:pt>
                <c:pt idx="1492">
                  <c:v>283</c:v>
                </c:pt>
                <c:pt idx="1493">
                  <c:v>477</c:v>
                </c:pt>
                <c:pt idx="1494">
                  <c:v>188</c:v>
                </c:pt>
                <c:pt idx="1495">
                  <c:v>181</c:v>
                </c:pt>
                <c:pt idx="1496">
                  <c:v>79</c:v>
                </c:pt>
                <c:pt idx="1497">
                  <c:v>451</c:v>
                </c:pt>
                <c:pt idx="1498">
                  <c:v>207</c:v>
                </c:pt>
                <c:pt idx="1499">
                  <c:v>475</c:v>
                </c:pt>
                <c:pt idx="1500">
                  <c:v>141</c:v>
                </c:pt>
                <c:pt idx="1501">
                  <c:v>252</c:v>
                </c:pt>
                <c:pt idx="1502">
                  <c:v>-23</c:v>
                </c:pt>
                <c:pt idx="1503">
                  <c:v>306</c:v>
                </c:pt>
                <c:pt idx="1504">
                  <c:v>303</c:v>
                </c:pt>
                <c:pt idx="1505">
                  <c:v>183</c:v>
                </c:pt>
                <c:pt idx="1506">
                  <c:v>136</c:v>
                </c:pt>
                <c:pt idx="1507">
                  <c:v>113</c:v>
                </c:pt>
                <c:pt idx="1508">
                  <c:v>216</c:v>
                </c:pt>
                <c:pt idx="1509">
                  <c:v>206</c:v>
                </c:pt>
                <c:pt idx="1510">
                  <c:v>217</c:v>
                </c:pt>
                <c:pt idx="1511">
                  <c:v>328</c:v>
                </c:pt>
                <c:pt idx="1512">
                  <c:v>172</c:v>
                </c:pt>
                <c:pt idx="1513">
                  <c:v>454</c:v>
                </c:pt>
                <c:pt idx="1514">
                  <c:v>223</c:v>
                </c:pt>
                <c:pt idx="1515">
                  <c:v>322</c:v>
                </c:pt>
                <c:pt idx="1516">
                  <c:v>273</c:v>
                </c:pt>
                <c:pt idx="1517">
                  <c:v>332</c:v>
                </c:pt>
                <c:pt idx="1518">
                  <c:v>184</c:v>
                </c:pt>
                <c:pt idx="1519">
                  <c:v>290</c:v>
                </c:pt>
                <c:pt idx="1520">
                  <c:v>-47</c:v>
                </c:pt>
                <c:pt idx="1521">
                  <c:v>326</c:v>
                </c:pt>
                <c:pt idx="1522">
                  <c:v>53</c:v>
                </c:pt>
                <c:pt idx="1523">
                  <c:v>342</c:v>
                </c:pt>
                <c:pt idx="1524">
                  <c:v>92</c:v>
                </c:pt>
                <c:pt idx="1525">
                  <c:v>65</c:v>
                </c:pt>
                <c:pt idx="1526">
                  <c:v>150</c:v>
                </c:pt>
                <c:pt idx="1527">
                  <c:v>-33</c:v>
                </c:pt>
                <c:pt idx="1528">
                  <c:v>68</c:v>
                </c:pt>
                <c:pt idx="1529">
                  <c:v>296</c:v>
                </c:pt>
                <c:pt idx="1530">
                  <c:v>165</c:v>
                </c:pt>
                <c:pt idx="1531">
                  <c:v>239</c:v>
                </c:pt>
                <c:pt idx="1532">
                  <c:v>337</c:v>
                </c:pt>
                <c:pt idx="1533">
                  <c:v>113</c:v>
                </c:pt>
                <c:pt idx="1534">
                  <c:v>128</c:v>
                </c:pt>
                <c:pt idx="1535">
                  <c:v>231</c:v>
                </c:pt>
                <c:pt idx="1536">
                  <c:v>157</c:v>
                </c:pt>
                <c:pt idx="1537">
                  <c:v>139</c:v>
                </c:pt>
                <c:pt idx="1538">
                  <c:v>69</c:v>
                </c:pt>
                <c:pt idx="1539">
                  <c:v>127</c:v>
                </c:pt>
                <c:pt idx="1540">
                  <c:v>215</c:v>
                </c:pt>
                <c:pt idx="1541">
                  <c:v>303</c:v>
                </c:pt>
                <c:pt idx="1542">
                  <c:v>363</c:v>
                </c:pt>
                <c:pt idx="1543">
                  <c:v>267</c:v>
                </c:pt>
                <c:pt idx="1544">
                  <c:v>325</c:v>
                </c:pt>
                <c:pt idx="1545">
                  <c:v>183</c:v>
                </c:pt>
                <c:pt idx="1546">
                  <c:v>392</c:v>
                </c:pt>
                <c:pt idx="1547">
                  <c:v>328</c:v>
                </c:pt>
                <c:pt idx="1548">
                  <c:v>192</c:v>
                </c:pt>
                <c:pt idx="1549">
                  <c:v>178</c:v>
                </c:pt>
                <c:pt idx="1550">
                  <c:v>288</c:v>
                </c:pt>
                <c:pt idx="1551">
                  <c:v>-23</c:v>
                </c:pt>
                <c:pt idx="1552">
                  <c:v>258</c:v>
                </c:pt>
                <c:pt idx="1553">
                  <c:v>262</c:v>
                </c:pt>
                <c:pt idx="1554">
                  <c:v>358</c:v>
                </c:pt>
                <c:pt idx="1555">
                  <c:v>187</c:v>
                </c:pt>
                <c:pt idx="1556">
                  <c:v>239</c:v>
                </c:pt>
                <c:pt idx="1557">
                  <c:v>5</c:v>
                </c:pt>
                <c:pt idx="1558">
                  <c:v>138</c:v>
                </c:pt>
                <c:pt idx="1559">
                  <c:v>-87</c:v>
                </c:pt>
                <c:pt idx="1560">
                  <c:v>201</c:v>
                </c:pt>
                <c:pt idx="1561">
                  <c:v>314</c:v>
                </c:pt>
                <c:pt idx="1562">
                  <c:v>144</c:v>
                </c:pt>
                <c:pt idx="1563">
                  <c:v>-136</c:v>
                </c:pt>
                <c:pt idx="1564">
                  <c:v>-63</c:v>
                </c:pt>
                <c:pt idx="1565">
                  <c:v>-38</c:v>
                </c:pt>
                <c:pt idx="1566">
                  <c:v>-238</c:v>
                </c:pt>
                <c:pt idx="1567">
                  <c:v>249</c:v>
                </c:pt>
                <c:pt idx="1568">
                  <c:v>318</c:v>
                </c:pt>
                <c:pt idx="1569">
                  <c:v>452</c:v>
                </c:pt>
                <c:pt idx="1570">
                  <c:v>291</c:v>
                </c:pt>
                <c:pt idx="1571">
                  <c:v>489</c:v>
                </c:pt>
                <c:pt idx="1572">
                  <c:v>341</c:v>
                </c:pt>
                <c:pt idx="1573">
                  <c:v>228</c:v>
                </c:pt>
                <c:pt idx="1574">
                  <c:v>456</c:v>
                </c:pt>
                <c:pt idx="1575">
                  <c:v>189</c:v>
                </c:pt>
                <c:pt idx="1576">
                  <c:v>281</c:v>
                </c:pt>
                <c:pt idx="1577">
                  <c:v>-1</c:v>
                </c:pt>
                <c:pt idx="1578">
                  <c:v>379</c:v>
                </c:pt>
                <c:pt idx="1579">
                  <c:v>218</c:v>
                </c:pt>
                <c:pt idx="1580">
                  <c:v>116</c:v>
                </c:pt>
                <c:pt idx="1581">
                  <c:v>241</c:v>
                </c:pt>
                <c:pt idx="1582">
                  <c:v>232</c:v>
                </c:pt>
                <c:pt idx="1583">
                  <c:v>5</c:v>
                </c:pt>
                <c:pt idx="1584">
                  <c:v>142</c:v>
                </c:pt>
                <c:pt idx="1585">
                  <c:v>-47</c:v>
                </c:pt>
                <c:pt idx="1586">
                  <c:v>73</c:v>
                </c:pt>
                <c:pt idx="1587">
                  <c:v>230</c:v>
                </c:pt>
                <c:pt idx="1588">
                  <c:v>210</c:v>
                </c:pt>
                <c:pt idx="1589">
                  <c:v>214</c:v>
                </c:pt>
                <c:pt idx="1590">
                  <c:v>206</c:v>
                </c:pt>
                <c:pt idx="1591">
                  <c:v>145</c:v>
                </c:pt>
                <c:pt idx="1592">
                  <c:v>104</c:v>
                </c:pt>
                <c:pt idx="1593">
                  <c:v>321</c:v>
                </c:pt>
                <c:pt idx="1594">
                  <c:v>241</c:v>
                </c:pt>
                <c:pt idx="1595">
                  <c:v>129</c:v>
                </c:pt>
                <c:pt idx="1596">
                  <c:v>312</c:v>
                </c:pt>
                <c:pt idx="1597">
                  <c:v>333</c:v>
                </c:pt>
                <c:pt idx="1598">
                  <c:v>220</c:v>
                </c:pt>
                <c:pt idx="1599">
                  <c:v>253</c:v>
                </c:pt>
                <c:pt idx="1600">
                  <c:v>27</c:v>
                </c:pt>
                <c:pt idx="1601">
                  <c:v>300</c:v>
                </c:pt>
                <c:pt idx="1602">
                  <c:v>374</c:v>
                </c:pt>
                <c:pt idx="1603">
                  <c:v>427</c:v>
                </c:pt>
                <c:pt idx="1604">
                  <c:v>226</c:v>
                </c:pt>
                <c:pt idx="1605">
                  <c:v>124</c:v>
                </c:pt>
                <c:pt idx="1606">
                  <c:v>220</c:v>
                </c:pt>
                <c:pt idx="1607">
                  <c:v>295</c:v>
                </c:pt>
                <c:pt idx="1608">
                  <c:v>236</c:v>
                </c:pt>
                <c:pt idx="1609">
                  <c:v>207</c:v>
                </c:pt>
                <c:pt idx="1610">
                  <c:v>219</c:v>
                </c:pt>
                <c:pt idx="1611">
                  <c:v>210</c:v>
                </c:pt>
                <c:pt idx="1612">
                  <c:v>159</c:v>
                </c:pt>
                <c:pt idx="1613">
                  <c:v>169</c:v>
                </c:pt>
                <c:pt idx="1614">
                  <c:v>102</c:v>
                </c:pt>
                <c:pt idx="1615">
                  <c:v>197</c:v>
                </c:pt>
                <c:pt idx="1616">
                  <c:v>516</c:v>
                </c:pt>
                <c:pt idx="1617">
                  <c:v>60</c:v>
                </c:pt>
                <c:pt idx="1618">
                  <c:v>0</c:v>
                </c:pt>
                <c:pt idx="1619">
                  <c:v>166</c:v>
                </c:pt>
                <c:pt idx="1620">
                  <c:v>-195</c:v>
                </c:pt>
                <c:pt idx="1621">
                  <c:v>151</c:v>
                </c:pt>
                <c:pt idx="1622">
                  <c:v>199</c:v>
                </c:pt>
                <c:pt idx="1623">
                  <c:v>573</c:v>
                </c:pt>
                <c:pt idx="1624">
                  <c:v>255</c:v>
                </c:pt>
                <c:pt idx="1625">
                  <c:v>34</c:v>
                </c:pt>
                <c:pt idx="1626">
                  <c:v>348</c:v>
                </c:pt>
                <c:pt idx="1627">
                  <c:v>275</c:v>
                </c:pt>
                <c:pt idx="1628">
                  <c:v>74</c:v>
                </c:pt>
                <c:pt idx="1629">
                  <c:v>94</c:v>
                </c:pt>
                <c:pt idx="1630">
                  <c:v>317</c:v>
                </c:pt>
                <c:pt idx="1631">
                  <c:v>252</c:v>
                </c:pt>
                <c:pt idx="1632">
                  <c:v>129</c:v>
                </c:pt>
                <c:pt idx="1633">
                  <c:v>102</c:v>
                </c:pt>
                <c:pt idx="1634">
                  <c:v>8</c:v>
                </c:pt>
                <c:pt idx="1635">
                  <c:v>-1</c:v>
                </c:pt>
                <c:pt idx="1636">
                  <c:v>13</c:v>
                </c:pt>
                <c:pt idx="1637">
                  <c:v>303</c:v>
                </c:pt>
                <c:pt idx="1638">
                  <c:v>116</c:v>
                </c:pt>
                <c:pt idx="1639">
                  <c:v>462</c:v>
                </c:pt>
                <c:pt idx="1640">
                  <c:v>329</c:v>
                </c:pt>
                <c:pt idx="1641">
                  <c:v>-114</c:v>
                </c:pt>
                <c:pt idx="1642">
                  <c:v>274</c:v>
                </c:pt>
                <c:pt idx="1643">
                  <c:v>77</c:v>
                </c:pt>
                <c:pt idx="1644">
                  <c:v>275</c:v>
                </c:pt>
                <c:pt idx="1645">
                  <c:v>155</c:v>
                </c:pt>
                <c:pt idx="1646">
                  <c:v>-15</c:v>
                </c:pt>
                <c:pt idx="1647">
                  <c:v>28</c:v>
                </c:pt>
                <c:pt idx="1648">
                  <c:v>298</c:v>
                </c:pt>
                <c:pt idx="1649">
                  <c:v>362</c:v>
                </c:pt>
                <c:pt idx="1650">
                  <c:v>72</c:v>
                </c:pt>
                <c:pt idx="1651">
                  <c:v>494</c:v>
                </c:pt>
                <c:pt idx="1652">
                  <c:v>242</c:v>
                </c:pt>
                <c:pt idx="1653">
                  <c:v>193</c:v>
                </c:pt>
                <c:pt idx="1654">
                  <c:v>101</c:v>
                </c:pt>
                <c:pt idx="1655">
                  <c:v>344</c:v>
                </c:pt>
                <c:pt idx="1656">
                  <c:v>265</c:v>
                </c:pt>
                <c:pt idx="1657">
                  <c:v>105</c:v>
                </c:pt>
                <c:pt idx="1658">
                  <c:v>119</c:v>
                </c:pt>
                <c:pt idx="1659">
                  <c:v>162</c:v>
                </c:pt>
                <c:pt idx="1660">
                  <c:v>162</c:v>
                </c:pt>
                <c:pt idx="1661">
                  <c:v>523</c:v>
                </c:pt>
                <c:pt idx="1662">
                  <c:v>120</c:v>
                </c:pt>
                <c:pt idx="1663">
                  <c:v>154</c:v>
                </c:pt>
                <c:pt idx="1664">
                  <c:v>254</c:v>
                </c:pt>
                <c:pt idx="1665">
                  <c:v>224</c:v>
                </c:pt>
                <c:pt idx="1666">
                  <c:v>352</c:v>
                </c:pt>
                <c:pt idx="1667">
                  <c:v>410</c:v>
                </c:pt>
                <c:pt idx="1668">
                  <c:v>285</c:v>
                </c:pt>
                <c:pt idx="1669">
                  <c:v>590</c:v>
                </c:pt>
                <c:pt idx="1670">
                  <c:v>187</c:v>
                </c:pt>
                <c:pt idx="1671">
                  <c:v>-9</c:v>
                </c:pt>
                <c:pt idx="1672">
                  <c:v>147</c:v>
                </c:pt>
                <c:pt idx="1673">
                  <c:v>-13</c:v>
                </c:pt>
                <c:pt idx="1674">
                  <c:v>192</c:v>
                </c:pt>
                <c:pt idx="1675">
                  <c:v>173</c:v>
                </c:pt>
                <c:pt idx="1676">
                  <c:v>277</c:v>
                </c:pt>
                <c:pt idx="1677">
                  <c:v>156</c:v>
                </c:pt>
                <c:pt idx="1678">
                  <c:v>204</c:v>
                </c:pt>
                <c:pt idx="1679">
                  <c:v>279</c:v>
                </c:pt>
                <c:pt idx="1680">
                  <c:v>373</c:v>
                </c:pt>
                <c:pt idx="1681">
                  <c:v>212</c:v>
                </c:pt>
                <c:pt idx="1682">
                  <c:v>289</c:v>
                </c:pt>
                <c:pt idx="1683">
                  <c:v>330</c:v>
                </c:pt>
                <c:pt idx="1684">
                  <c:v>309</c:v>
                </c:pt>
                <c:pt idx="1685">
                  <c:v>151</c:v>
                </c:pt>
                <c:pt idx="1686">
                  <c:v>269</c:v>
                </c:pt>
                <c:pt idx="1687">
                  <c:v>400</c:v>
                </c:pt>
                <c:pt idx="1688">
                  <c:v>450</c:v>
                </c:pt>
                <c:pt idx="1689">
                  <c:v>252</c:v>
                </c:pt>
                <c:pt idx="1690">
                  <c:v>460</c:v>
                </c:pt>
                <c:pt idx="1691">
                  <c:v>184</c:v>
                </c:pt>
                <c:pt idx="1692">
                  <c:v>269</c:v>
                </c:pt>
                <c:pt idx="1693">
                  <c:v>227</c:v>
                </c:pt>
                <c:pt idx="1694">
                  <c:v>117</c:v>
                </c:pt>
                <c:pt idx="1695">
                  <c:v>74</c:v>
                </c:pt>
                <c:pt idx="1696">
                  <c:v>16</c:v>
                </c:pt>
                <c:pt idx="1697">
                  <c:v>30</c:v>
                </c:pt>
                <c:pt idx="1698">
                  <c:v>384</c:v>
                </c:pt>
                <c:pt idx="1699">
                  <c:v>139</c:v>
                </c:pt>
                <c:pt idx="1700">
                  <c:v>40</c:v>
                </c:pt>
                <c:pt idx="1701">
                  <c:v>347</c:v>
                </c:pt>
                <c:pt idx="1702">
                  <c:v>364</c:v>
                </c:pt>
                <c:pt idx="1703">
                  <c:v>134</c:v>
                </c:pt>
                <c:pt idx="1704">
                  <c:v>142</c:v>
                </c:pt>
                <c:pt idx="1705">
                  <c:v>197</c:v>
                </c:pt>
                <c:pt idx="1706">
                  <c:v>356</c:v>
                </c:pt>
                <c:pt idx="1707">
                  <c:v>369</c:v>
                </c:pt>
                <c:pt idx="1708">
                  <c:v>122</c:v>
                </c:pt>
                <c:pt idx="1709">
                  <c:v>278</c:v>
                </c:pt>
                <c:pt idx="1710">
                  <c:v>417</c:v>
                </c:pt>
                <c:pt idx="1711">
                  <c:v>490</c:v>
                </c:pt>
                <c:pt idx="1712">
                  <c:v>326</c:v>
                </c:pt>
                <c:pt idx="1713">
                  <c:v>199</c:v>
                </c:pt>
                <c:pt idx="1714">
                  <c:v>197</c:v>
                </c:pt>
                <c:pt idx="1715">
                  <c:v>302</c:v>
                </c:pt>
                <c:pt idx="1716">
                  <c:v>109</c:v>
                </c:pt>
                <c:pt idx="1717">
                  <c:v>192</c:v>
                </c:pt>
                <c:pt idx="1718">
                  <c:v>250</c:v>
                </c:pt>
                <c:pt idx="1719">
                  <c:v>313</c:v>
                </c:pt>
                <c:pt idx="1720">
                  <c:v>199</c:v>
                </c:pt>
                <c:pt idx="1721">
                  <c:v>208</c:v>
                </c:pt>
                <c:pt idx="1722">
                  <c:v>219</c:v>
                </c:pt>
                <c:pt idx="1723">
                  <c:v>282</c:v>
                </c:pt>
                <c:pt idx="1724">
                  <c:v>186</c:v>
                </c:pt>
                <c:pt idx="1725">
                  <c:v>169</c:v>
                </c:pt>
                <c:pt idx="1726">
                  <c:v>0</c:v>
                </c:pt>
                <c:pt idx="1727">
                  <c:v>24</c:v>
                </c:pt>
                <c:pt idx="1728">
                  <c:v>-90</c:v>
                </c:pt>
                <c:pt idx="1729">
                  <c:v>153</c:v>
                </c:pt>
                <c:pt idx="1730">
                  <c:v>91</c:v>
                </c:pt>
                <c:pt idx="1731">
                  <c:v>254</c:v>
                </c:pt>
                <c:pt idx="1732">
                  <c:v>126</c:v>
                </c:pt>
                <c:pt idx="1733">
                  <c:v>61</c:v>
                </c:pt>
                <c:pt idx="1734">
                  <c:v>367</c:v>
                </c:pt>
                <c:pt idx="1735">
                  <c:v>212</c:v>
                </c:pt>
                <c:pt idx="1736">
                  <c:v>296</c:v>
                </c:pt>
                <c:pt idx="1737">
                  <c:v>291</c:v>
                </c:pt>
                <c:pt idx="1738">
                  <c:v>311</c:v>
                </c:pt>
                <c:pt idx="1739">
                  <c:v>-3</c:v>
                </c:pt>
                <c:pt idx="1740">
                  <c:v>273</c:v>
                </c:pt>
                <c:pt idx="1741">
                  <c:v>352</c:v>
                </c:pt>
                <c:pt idx="1742">
                  <c:v>280</c:v>
                </c:pt>
                <c:pt idx="1743">
                  <c:v>314</c:v>
                </c:pt>
                <c:pt idx="1744">
                  <c:v>320</c:v>
                </c:pt>
                <c:pt idx="1745">
                  <c:v>332</c:v>
                </c:pt>
                <c:pt idx="1746">
                  <c:v>199</c:v>
                </c:pt>
                <c:pt idx="1747">
                  <c:v>260</c:v>
                </c:pt>
                <c:pt idx="1748">
                  <c:v>293</c:v>
                </c:pt>
                <c:pt idx="1749">
                  <c:v>279</c:v>
                </c:pt>
                <c:pt idx="1750">
                  <c:v>401</c:v>
                </c:pt>
                <c:pt idx="1751">
                  <c:v>300</c:v>
                </c:pt>
                <c:pt idx="1752">
                  <c:v>299</c:v>
                </c:pt>
                <c:pt idx="1753">
                  <c:v>613</c:v>
                </c:pt>
                <c:pt idx="1754">
                  <c:v>403</c:v>
                </c:pt>
                <c:pt idx="1755">
                  <c:v>199</c:v>
                </c:pt>
                <c:pt idx="1756">
                  <c:v>230</c:v>
                </c:pt>
                <c:pt idx="1757">
                  <c:v>-28</c:v>
                </c:pt>
                <c:pt idx="1758">
                  <c:v>85</c:v>
                </c:pt>
                <c:pt idx="1759">
                  <c:v>376</c:v>
                </c:pt>
                <c:pt idx="1760">
                  <c:v>309</c:v>
                </c:pt>
                <c:pt idx="1761">
                  <c:v>253</c:v>
                </c:pt>
                <c:pt idx="1762">
                  <c:v>305</c:v>
                </c:pt>
                <c:pt idx="1763">
                  <c:v>354</c:v>
                </c:pt>
                <c:pt idx="1764">
                  <c:v>192</c:v>
                </c:pt>
                <c:pt idx="1765">
                  <c:v>168</c:v>
                </c:pt>
                <c:pt idx="1766">
                  <c:v>469</c:v>
                </c:pt>
                <c:pt idx="1767">
                  <c:v>231</c:v>
                </c:pt>
                <c:pt idx="1768">
                  <c:v>42</c:v>
                </c:pt>
                <c:pt idx="1769">
                  <c:v>109</c:v>
                </c:pt>
                <c:pt idx="1770">
                  <c:v>317</c:v>
                </c:pt>
                <c:pt idx="1771">
                  <c:v>219</c:v>
                </c:pt>
                <c:pt idx="1772">
                  <c:v>243</c:v>
                </c:pt>
                <c:pt idx="1773">
                  <c:v>214</c:v>
                </c:pt>
                <c:pt idx="1774">
                  <c:v>97</c:v>
                </c:pt>
                <c:pt idx="1775">
                  <c:v>282</c:v>
                </c:pt>
                <c:pt idx="1776">
                  <c:v>122</c:v>
                </c:pt>
                <c:pt idx="1777">
                  <c:v>211</c:v>
                </c:pt>
                <c:pt idx="1778">
                  <c:v>73</c:v>
                </c:pt>
                <c:pt idx="1779">
                  <c:v>262</c:v>
                </c:pt>
                <c:pt idx="1780">
                  <c:v>372</c:v>
                </c:pt>
                <c:pt idx="1781">
                  <c:v>101</c:v>
                </c:pt>
                <c:pt idx="1782">
                  <c:v>224</c:v>
                </c:pt>
                <c:pt idx="1783">
                  <c:v>434</c:v>
                </c:pt>
                <c:pt idx="1784">
                  <c:v>325</c:v>
                </c:pt>
                <c:pt idx="1785">
                  <c:v>183</c:v>
                </c:pt>
                <c:pt idx="1786">
                  <c:v>352</c:v>
                </c:pt>
                <c:pt idx="1787">
                  <c:v>398</c:v>
                </c:pt>
                <c:pt idx="1788">
                  <c:v>365</c:v>
                </c:pt>
                <c:pt idx="1789">
                  <c:v>274</c:v>
                </c:pt>
                <c:pt idx="1790">
                  <c:v>165</c:v>
                </c:pt>
                <c:pt idx="1791">
                  <c:v>222</c:v>
                </c:pt>
                <c:pt idx="1792">
                  <c:v>341</c:v>
                </c:pt>
                <c:pt idx="1793">
                  <c:v>438</c:v>
                </c:pt>
                <c:pt idx="1794">
                  <c:v>41</c:v>
                </c:pt>
                <c:pt idx="1795">
                  <c:v>275</c:v>
                </c:pt>
                <c:pt idx="1796">
                  <c:v>278</c:v>
                </c:pt>
                <c:pt idx="1797">
                  <c:v>349</c:v>
                </c:pt>
                <c:pt idx="1798">
                  <c:v>186</c:v>
                </c:pt>
                <c:pt idx="1799">
                  <c:v>298</c:v>
                </c:pt>
                <c:pt idx="1800">
                  <c:v>200</c:v>
                </c:pt>
                <c:pt idx="1801">
                  <c:v>111</c:v>
                </c:pt>
                <c:pt idx="1802">
                  <c:v>261</c:v>
                </c:pt>
                <c:pt idx="1803">
                  <c:v>215</c:v>
                </c:pt>
                <c:pt idx="1804">
                  <c:v>257</c:v>
                </c:pt>
                <c:pt idx="1805">
                  <c:v>211</c:v>
                </c:pt>
                <c:pt idx="1806">
                  <c:v>416</c:v>
                </c:pt>
                <c:pt idx="1807">
                  <c:v>343</c:v>
                </c:pt>
                <c:pt idx="1808">
                  <c:v>160</c:v>
                </c:pt>
                <c:pt idx="1809">
                  <c:v>262</c:v>
                </c:pt>
                <c:pt idx="1810">
                  <c:v>198</c:v>
                </c:pt>
                <c:pt idx="1811">
                  <c:v>-13</c:v>
                </c:pt>
                <c:pt idx="1812">
                  <c:v>292</c:v>
                </c:pt>
                <c:pt idx="1813">
                  <c:v>231</c:v>
                </c:pt>
                <c:pt idx="1814">
                  <c:v>433</c:v>
                </c:pt>
                <c:pt idx="1815">
                  <c:v>136</c:v>
                </c:pt>
                <c:pt idx="1816">
                  <c:v>256</c:v>
                </c:pt>
                <c:pt idx="1817">
                  <c:v>260</c:v>
                </c:pt>
                <c:pt idx="1818">
                  <c:v>521</c:v>
                </c:pt>
                <c:pt idx="1819">
                  <c:v>304</c:v>
                </c:pt>
                <c:pt idx="1820">
                  <c:v>308</c:v>
                </c:pt>
                <c:pt idx="1821">
                  <c:v>217</c:v>
                </c:pt>
                <c:pt idx="1822">
                  <c:v>505</c:v>
                </c:pt>
                <c:pt idx="1823">
                  <c:v>271</c:v>
                </c:pt>
                <c:pt idx="1824">
                  <c:v>190</c:v>
                </c:pt>
                <c:pt idx="1825">
                  <c:v>196</c:v>
                </c:pt>
                <c:pt idx="1826">
                  <c:v>381</c:v>
                </c:pt>
                <c:pt idx="1827">
                  <c:v>219</c:v>
                </c:pt>
                <c:pt idx="1828">
                  <c:v>181</c:v>
                </c:pt>
                <c:pt idx="1829">
                  <c:v>414</c:v>
                </c:pt>
                <c:pt idx="1830">
                  <c:v>-39</c:v>
                </c:pt>
                <c:pt idx="1831">
                  <c:v>246</c:v>
                </c:pt>
                <c:pt idx="1832">
                  <c:v>294</c:v>
                </c:pt>
                <c:pt idx="1833">
                  <c:v>541</c:v>
                </c:pt>
                <c:pt idx="1834">
                  <c:v>260</c:v>
                </c:pt>
                <c:pt idx="1835">
                  <c:v>552</c:v>
                </c:pt>
                <c:pt idx="1836">
                  <c:v>222</c:v>
                </c:pt>
                <c:pt idx="1837">
                  <c:v>227</c:v>
                </c:pt>
                <c:pt idx="1838">
                  <c:v>397</c:v>
                </c:pt>
                <c:pt idx="1839">
                  <c:v>344</c:v>
                </c:pt>
                <c:pt idx="1840">
                  <c:v>346</c:v>
                </c:pt>
                <c:pt idx="1841">
                  <c:v>382</c:v>
                </c:pt>
                <c:pt idx="1842">
                  <c:v>246</c:v>
                </c:pt>
                <c:pt idx="1843">
                  <c:v>126</c:v>
                </c:pt>
                <c:pt idx="1844">
                  <c:v>23</c:v>
                </c:pt>
                <c:pt idx="1845">
                  <c:v>274</c:v>
                </c:pt>
                <c:pt idx="1846">
                  <c:v>233</c:v>
                </c:pt>
                <c:pt idx="1847">
                  <c:v>360</c:v>
                </c:pt>
                <c:pt idx="1848">
                  <c:v>384</c:v>
                </c:pt>
                <c:pt idx="1849">
                  <c:v>207</c:v>
                </c:pt>
                <c:pt idx="1850">
                  <c:v>93</c:v>
                </c:pt>
                <c:pt idx="1851">
                  <c:v>143</c:v>
                </c:pt>
                <c:pt idx="1852">
                  <c:v>277</c:v>
                </c:pt>
                <c:pt idx="1853">
                  <c:v>171</c:v>
                </c:pt>
                <c:pt idx="1854">
                  <c:v>259</c:v>
                </c:pt>
                <c:pt idx="1855">
                  <c:v>141</c:v>
                </c:pt>
                <c:pt idx="1856">
                  <c:v>313</c:v>
                </c:pt>
                <c:pt idx="1857">
                  <c:v>214</c:v>
                </c:pt>
                <c:pt idx="1858">
                  <c:v>-129</c:v>
                </c:pt>
                <c:pt idx="1859">
                  <c:v>-6</c:v>
                </c:pt>
                <c:pt idx="1860">
                  <c:v>398</c:v>
                </c:pt>
                <c:pt idx="1861">
                  <c:v>378</c:v>
                </c:pt>
                <c:pt idx="1862">
                  <c:v>322</c:v>
                </c:pt>
                <c:pt idx="1863">
                  <c:v>290</c:v>
                </c:pt>
                <c:pt idx="1864">
                  <c:v>398</c:v>
                </c:pt>
                <c:pt idx="1865">
                  <c:v>170</c:v>
                </c:pt>
                <c:pt idx="1866">
                  <c:v>414</c:v>
                </c:pt>
                <c:pt idx="1867">
                  <c:v>373</c:v>
                </c:pt>
                <c:pt idx="1868">
                  <c:v>350</c:v>
                </c:pt>
                <c:pt idx="1869">
                  <c:v>383</c:v>
                </c:pt>
                <c:pt idx="1870">
                  <c:v>399</c:v>
                </c:pt>
                <c:pt idx="1871">
                  <c:v>489</c:v>
                </c:pt>
                <c:pt idx="1872">
                  <c:v>466</c:v>
                </c:pt>
                <c:pt idx="1873">
                  <c:v>648</c:v>
                </c:pt>
                <c:pt idx="1874">
                  <c:v>254</c:v>
                </c:pt>
                <c:pt idx="1875">
                  <c:v>309</c:v>
                </c:pt>
                <c:pt idx="1876">
                  <c:v>468</c:v>
                </c:pt>
                <c:pt idx="1877">
                  <c:v>271</c:v>
                </c:pt>
                <c:pt idx="1878">
                  <c:v>349</c:v>
                </c:pt>
                <c:pt idx="1879">
                  <c:v>8</c:v>
                </c:pt>
                <c:pt idx="1880">
                  <c:v>278</c:v>
                </c:pt>
                <c:pt idx="1881">
                  <c:v>277</c:v>
                </c:pt>
                <c:pt idx="1882">
                  <c:v>152</c:v>
                </c:pt>
                <c:pt idx="1883">
                  <c:v>197</c:v>
                </c:pt>
                <c:pt idx="1884">
                  <c:v>246</c:v>
                </c:pt>
                <c:pt idx="1885">
                  <c:v>476</c:v>
                </c:pt>
                <c:pt idx="1886">
                  <c:v>357</c:v>
                </c:pt>
                <c:pt idx="1887">
                  <c:v>181</c:v>
                </c:pt>
                <c:pt idx="1888">
                  <c:v>395</c:v>
                </c:pt>
                <c:pt idx="1889">
                  <c:v>307</c:v>
                </c:pt>
                <c:pt idx="1890">
                  <c:v>514</c:v>
                </c:pt>
                <c:pt idx="1891">
                  <c:v>67</c:v>
                </c:pt>
                <c:pt idx="1892">
                  <c:v>276</c:v>
                </c:pt>
                <c:pt idx="1893">
                  <c:v>324</c:v>
                </c:pt>
                <c:pt idx="1894">
                  <c:v>466</c:v>
                </c:pt>
                <c:pt idx="1895">
                  <c:v>332</c:v>
                </c:pt>
                <c:pt idx="1896">
                  <c:v>640</c:v>
                </c:pt>
                <c:pt idx="1897">
                  <c:v>465</c:v>
                </c:pt>
                <c:pt idx="1898">
                  <c:v>537</c:v>
                </c:pt>
                <c:pt idx="1899">
                  <c:v>294</c:v>
                </c:pt>
                <c:pt idx="1900">
                  <c:v>661</c:v>
                </c:pt>
                <c:pt idx="1901">
                  <c:v>279</c:v>
                </c:pt>
                <c:pt idx="1902">
                  <c:v>345</c:v>
                </c:pt>
                <c:pt idx="1903">
                  <c:v>402</c:v>
                </c:pt>
                <c:pt idx="1904">
                  <c:v>305</c:v>
                </c:pt>
                <c:pt idx="1905">
                  <c:v>47</c:v>
                </c:pt>
                <c:pt idx="1906">
                  <c:v>368</c:v>
                </c:pt>
                <c:pt idx="1907">
                  <c:v>255</c:v>
                </c:pt>
                <c:pt idx="1908">
                  <c:v>203</c:v>
                </c:pt>
                <c:pt idx="1909">
                  <c:v>329</c:v>
                </c:pt>
                <c:pt idx="1910">
                  <c:v>254</c:v>
                </c:pt>
                <c:pt idx="1911">
                  <c:v>361</c:v>
                </c:pt>
                <c:pt idx="1912">
                  <c:v>357</c:v>
                </c:pt>
                <c:pt idx="1913">
                  <c:v>512</c:v>
                </c:pt>
                <c:pt idx="1914">
                  <c:v>408</c:v>
                </c:pt>
                <c:pt idx="1915">
                  <c:v>359</c:v>
                </c:pt>
                <c:pt idx="1916">
                  <c:v>334</c:v>
                </c:pt>
                <c:pt idx="1917">
                  <c:v>251</c:v>
                </c:pt>
                <c:pt idx="1918">
                  <c:v>493</c:v>
                </c:pt>
                <c:pt idx="1919">
                  <c:v>191</c:v>
                </c:pt>
                <c:pt idx="1920">
                  <c:v>321</c:v>
                </c:pt>
                <c:pt idx="1921">
                  <c:v>321</c:v>
                </c:pt>
                <c:pt idx="1922">
                  <c:v>286</c:v>
                </c:pt>
                <c:pt idx="1923">
                  <c:v>-43</c:v>
                </c:pt>
                <c:pt idx="1924">
                  <c:v>30</c:v>
                </c:pt>
                <c:pt idx="1925">
                  <c:v>232</c:v>
                </c:pt>
                <c:pt idx="1926">
                  <c:v>260</c:v>
                </c:pt>
                <c:pt idx="1927">
                  <c:v>449</c:v>
                </c:pt>
                <c:pt idx="1928">
                  <c:v>141</c:v>
                </c:pt>
                <c:pt idx="1929">
                  <c:v>299</c:v>
                </c:pt>
                <c:pt idx="1930">
                  <c:v>192</c:v>
                </c:pt>
                <c:pt idx="1931">
                  <c:v>263</c:v>
                </c:pt>
                <c:pt idx="1932">
                  <c:v>392</c:v>
                </c:pt>
                <c:pt idx="1933">
                  <c:v>388</c:v>
                </c:pt>
                <c:pt idx="1934">
                  <c:v>320</c:v>
                </c:pt>
                <c:pt idx="1935">
                  <c:v>442</c:v>
                </c:pt>
                <c:pt idx="1936">
                  <c:v>238</c:v>
                </c:pt>
                <c:pt idx="1937">
                  <c:v>183</c:v>
                </c:pt>
                <c:pt idx="1938">
                  <c:v>78</c:v>
                </c:pt>
                <c:pt idx="1939">
                  <c:v>189</c:v>
                </c:pt>
                <c:pt idx="1940">
                  <c:v>414</c:v>
                </c:pt>
                <c:pt idx="1941">
                  <c:v>410</c:v>
                </c:pt>
                <c:pt idx="1942">
                  <c:v>176</c:v>
                </c:pt>
                <c:pt idx="1943">
                  <c:v>170</c:v>
                </c:pt>
                <c:pt idx="1944">
                  <c:v>226</c:v>
                </c:pt>
                <c:pt idx="1945">
                  <c:v>153</c:v>
                </c:pt>
                <c:pt idx="1946">
                  <c:v>281</c:v>
                </c:pt>
                <c:pt idx="1947">
                  <c:v>338</c:v>
                </c:pt>
                <c:pt idx="1948">
                  <c:v>313</c:v>
                </c:pt>
                <c:pt idx="1949">
                  <c:v>79</c:v>
                </c:pt>
                <c:pt idx="1950">
                  <c:v>260</c:v>
                </c:pt>
                <c:pt idx="1951">
                  <c:v>250</c:v>
                </c:pt>
                <c:pt idx="1952">
                  <c:v>354</c:v>
                </c:pt>
                <c:pt idx="1953">
                  <c:v>304</c:v>
                </c:pt>
                <c:pt idx="1954">
                  <c:v>286</c:v>
                </c:pt>
                <c:pt idx="1955">
                  <c:v>296</c:v>
                </c:pt>
                <c:pt idx="1956">
                  <c:v>202</c:v>
                </c:pt>
                <c:pt idx="1957">
                  <c:v>400</c:v>
                </c:pt>
                <c:pt idx="1958">
                  <c:v>141</c:v>
                </c:pt>
                <c:pt idx="1959">
                  <c:v>92</c:v>
                </c:pt>
                <c:pt idx="1960">
                  <c:v>328</c:v>
                </c:pt>
                <c:pt idx="1961">
                  <c:v>279</c:v>
                </c:pt>
                <c:pt idx="1962">
                  <c:v>425</c:v>
                </c:pt>
                <c:pt idx="1963">
                  <c:v>317</c:v>
                </c:pt>
                <c:pt idx="1964">
                  <c:v>320</c:v>
                </c:pt>
                <c:pt idx="1965">
                  <c:v>257</c:v>
                </c:pt>
                <c:pt idx="1966">
                  <c:v>222</c:v>
                </c:pt>
                <c:pt idx="1967">
                  <c:v>344</c:v>
                </c:pt>
                <c:pt idx="1968">
                  <c:v>249</c:v>
                </c:pt>
                <c:pt idx="1969">
                  <c:v>507</c:v>
                </c:pt>
                <c:pt idx="1970">
                  <c:v>308</c:v>
                </c:pt>
                <c:pt idx="1971">
                  <c:v>183</c:v>
                </c:pt>
                <c:pt idx="1972">
                  <c:v>359</c:v>
                </c:pt>
                <c:pt idx="1973">
                  <c:v>242</c:v>
                </c:pt>
                <c:pt idx="1974">
                  <c:v>392</c:v>
                </c:pt>
                <c:pt idx="1975">
                  <c:v>448</c:v>
                </c:pt>
                <c:pt idx="1976">
                  <c:v>452</c:v>
                </c:pt>
                <c:pt idx="1977">
                  <c:v>519</c:v>
                </c:pt>
                <c:pt idx="1978">
                  <c:v>415</c:v>
                </c:pt>
                <c:pt idx="1979">
                  <c:v>221</c:v>
                </c:pt>
                <c:pt idx="1980">
                  <c:v>132</c:v>
                </c:pt>
                <c:pt idx="1981">
                  <c:v>83</c:v>
                </c:pt>
                <c:pt idx="1982">
                  <c:v>135</c:v>
                </c:pt>
                <c:pt idx="1983">
                  <c:v>275</c:v>
                </c:pt>
                <c:pt idx="1984">
                  <c:v>400</c:v>
                </c:pt>
                <c:pt idx="1985">
                  <c:v>323</c:v>
                </c:pt>
                <c:pt idx="1986">
                  <c:v>321</c:v>
                </c:pt>
                <c:pt idx="1987">
                  <c:v>354</c:v>
                </c:pt>
                <c:pt idx="1988">
                  <c:v>274</c:v>
                </c:pt>
                <c:pt idx="1989">
                  <c:v>141</c:v>
                </c:pt>
                <c:pt idx="1990">
                  <c:v>247</c:v>
                </c:pt>
                <c:pt idx="1991">
                  <c:v>408</c:v>
                </c:pt>
                <c:pt idx="1992">
                  <c:v>263</c:v>
                </c:pt>
                <c:pt idx="1993">
                  <c:v>372</c:v>
                </c:pt>
                <c:pt idx="1994">
                  <c:v>443</c:v>
                </c:pt>
                <c:pt idx="1995">
                  <c:v>319</c:v>
                </c:pt>
                <c:pt idx="1996">
                  <c:v>180</c:v>
                </c:pt>
                <c:pt idx="1997">
                  <c:v>373</c:v>
                </c:pt>
                <c:pt idx="1998">
                  <c:v>330</c:v>
                </c:pt>
                <c:pt idx="1999">
                  <c:v>483</c:v>
                </c:pt>
                <c:pt idx="2000">
                  <c:v>272</c:v>
                </c:pt>
                <c:pt idx="2001">
                  <c:v>325</c:v>
                </c:pt>
                <c:pt idx="2002">
                  <c:v>431</c:v>
                </c:pt>
                <c:pt idx="2003">
                  <c:v>206</c:v>
                </c:pt>
                <c:pt idx="2004">
                  <c:v>199</c:v>
                </c:pt>
                <c:pt idx="2005">
                  <c:v>233</c:v>
                </c:pt>
                <c:pt idx="2006">
                  <c:v>404</c:v>
                </c:pt>
                <c:pt idx="2007">
                  <c:v>408</c:v>
                </c:pt>
                <c:pt idx="2008">
                  <c:v>530</c:v>
                </c:pt>
                <c:pt idx="2009">
                  <c:v>408</c:v>
                </c:pt>
                <c:pt idx="2010">
                  <c:v>443</c:v>
                </c:pt>
                <c:pt idx="2011">
                  <c:v>317</c:v>
                </c:pt>
                <c:pt idx="2012">
                  <c:v>275</c:v>
                </c:pt>
                <c:pt idx="2013">
                  <c:v>277</c:v>
                </c:pt>
                <c:pt idx="2014">
                  <c:v>274</c:v>
                </c:pt>
                <c:pt idx="2015">
                  <c:v>268</c:v>
                </c:pt>
                <c:pt idx="2016">
                  <c:v>194</c:v>
                </c:pt>
                <c:pt idx="2017">
                  <c:v>338</c:v>
                </c:pt>
                <c:pt idx="2018">
                  <c:v>262</c:v>
                </c:pt>
                <c:pt idx="2019">
                  <c:v>41</c:v>
                </c:pt>
                <c:pt idx="2020">
                  <c:v>227</c:v>
                </c:pt>
                <c:pt idx="2021">
                  <c:v>228</c:v>
                </c:pt>
                <c:pt idx="2022">
                  <c:v>107</c:v>
                </c:pt>
                <c:pt idx="2023">
                  <c:v>325</c:v>
                </c:pt>
                <c:pt idx="2024">
                  <c:v>315</c:v>
                </c:pt>
                <c:pt idx="2025">
                  <c:v>132</c:v>
                </c:pt>
                <c:pt idx="2026">
                  <c:v>266</c:v>
                </c:pt>
                <c:pt idx="2027">
                  <c:v>4</c:v>
                </c:pt>
                <c:pt idx="2028">
                  <c:v>127</c:v>
                </c:pt>
                <c:pt idx="2029">
                  <c:v>247</c:v>
                </c:pt>
                <c:pt idx="2030">
                  <c:v>281</c:v>
                </c:pt>
                <c:pt idx="2031">
                  <c:v>192</c:v>
                </c:pt>
                <c:pt idx="2032">
                  <c:v>322</c:v>
                </c:pt>
                <c:pt idx="2033">
                  <c:v>209</c:v>
                </c:pt>
                <c:pt idx="2034">
                  <c:v>213</c:v>
                </c:pt>
                <c:pt idx="2035">
                  <c:v>283</c:v>
                </c:pt>
                <c:pt idx="2036">
                  <c:v>171</c:v>
                </c:pt>
                <c:pt idx="2037">
                  <c:v>301</c:v>
                </c:pt>
                <c:pt idx="2038">
                  <c:v>586</c:v>
                </c:pt>
                <c:pt idx="2039">
                  <c:v>282</c:v>
                </c:pt>
                <c:pt idx="2040">
                  <c:v>526</c:v>
                </c:pt>
                <c:pt idx="2041">
                  <c:v>93</c:v>
                </c:pt>
                <c:pt idx="2042">
                  <c:v>402</c:v>
                </c:pt>
                <c:pt idx="2043">
                  <c:v>293</c:v>
                </c:pt>
                <c:pt idx="2044">
                  <c:v>70</c:v>
                </c:pt>
                <c:pt idx="2045">
                  <c:v>322</c:v>
                </c:pt>
                <c:pt idx="2046">
                  <c:v>400</c:v>
                </c:pt>
                <c:pt idx="2047">
                  <c:v>221</c:v>
                </c:pt>
                <c:pt idx="2048">
                  <c:v>449</c:v>
                </c:pt>
                <c:pt idx="2049">
                  <c:v>834</c:v>
                </c:pt>
                <c:pt idx="2050">
                  <c:v>455</c:v>
                </c:pt>
                <c:pt idx="2051">
                  <c:v>523</c:v>
                </c:pt>
                <c:pt idx="2052">
                  <c:v>337</c:v>
                </c:pt>
                <c:pt idx="2053">
                  <c:v>462</c:v>
                </c:pt>
                <c:pt idx="2054">
                  <c:v>442</c:v>
                </c:pt>
                <c:pt idx="2055">
                  <c:v>41</c:v>
                </c:pt>
                <c:pt idx="2056">
                  <c:v>170</c:v>
                </c:pt>
                <c:pt idx="2057">
                  <c:v>120</c:v>
                </c:pt>
                <c:pt idx="2058">
                  <c:v>241</c:v>
                </c:pt>
                <c:pt idx="2059">
                  <c:v>333</c:v>
                </c:pt>
                <c:pt idx="2060">
                  <c:v>395</c:v>
                </c:pt>
                <c:pt idx="2061">
                  <c:v>269</c:v>
                </c:pt>
                <c:pt idx="2062">
                  <c:v>78</c:v>
                </c:pt>
                <c:pt idx="2063">
                  <c:v>477</c:v>
                </c:pt>
                <c:pt idx="2064">
                  <c:v>265</c:v>
                </c:pt>
                <c:pt idx="2065">
                  <c:v>-118</c:v>
                </c:pt>
                <c:pt idx="2066">
                  <c:v>227</c:v>
                </c:pt>
                <c:pt idx="2067">
                  <c:v>143</c:v>
                </c:pt>
                <c:pt idx="2068">
                  <c:v>-6</c:v>
                </c:pt>
                <c:pt idx="2069">
                  <c:v>163</c:v>
                </c:pt>
                <c:pt idx="2070">
                  <c:v>237</c:v>
                </c:pt>
                <c:pt idx="2071">
                  <c:v>76</c:v>
                </c:pt>
                <c:pt idx="2072">
                  <c:v>90</c:v>
                </c:pt>
                <c:pt idx="2073">
                  <c:v>157</c:v>
                </c:pt>
                <c:pt idx="2074">
                  <c:v>32</c:v>
                </c:pt>
                <c:pt idx="2075">
                  <c:v>196</c:v>
                </c:pt>
                <c:pt idx="2076">
                  <c:v>263</c:v>
                </c:pt>
                <c:pt idx="2077">
                  <c:v>38</c:v>
                </c:pt>
                <c:pt idx="2078">
                  <c:v>128</c:v>
                </c:pt>
                <c:pt idx="2079">
                  <c:v>338</c:v>
                </c:pt>
                <c:pt idx="2080">
                  <c:v>240</c:v>
                </c:pt>
                <c:pt idx="2081">
                  <c:v>64</c:v>
                </c:pt>
                <c:pt idx="2082">
                  <c:v>-59</c:v>
                </c:pt>
                <c:pt idx="2083">
                  <c:v>-45</c:v>
                </c:pt>
                <c:pt idx="2084">
                  <c:v>129</c:v>
                </c:pt>
                <c:pt idx="2085">
                  <c:v>143</c:v>
                </c:pt>
                <c:pt idx="2086">
                  <c:v>195</c:v>
                </c:pt>
                <c:pt idx="2087">
                  <c:v>-38</c:v>
                </c:pt>
                <c:pt idx="2088">
                  <c:v>135</c:v>
                </c:pt>
                <c:pt idx="2089">
                  <c:v>160</c:v>
                </c:pt>
                <c:pt idx="2090">
                  <c:v>116</c:v>
                </c:pt>
                <c:pt idx="2091">
                  <c:v>173</c:v>
                </c:pt>
                <c:pt idx="2092">
                  <c:v>185</c:v>
                </c:pt>
                <c:pt idx="2093">
                  <c:v>239</c:v>
                </c:pt>
                <c:pt idx="2094">
                  <c:v>191</c:v>
                </c:pt>
                <c:pt idx="2095">
                  <c:v>425</c:v>
                </c:pt>
                <c:pt idx="2096">
                  <c:v>98</c:v>
                </c:pt>
                <c:pt idx="2097">
                  <c:v>357</c:v>
                </c:pt>
                <c:pt idx="2098">
                  <c:v>18</c:v>
                </c:pt>
                <c:pt idx="2099">
                  <c:v>290</c:v>
                </c:pt>
                <c:pt idx="2100">
                  <c:v>56</c:v>
                </c:pt>
                <c:pt idx="2101">
                  <c:v>143</c:v>
                </c:pt>
                <c:pt idx="2102">
                  <c:v>223</c:v>
                </c:pt>
                <c:pt idx="2103">
                  <c:v>198</c:v>
                </c:pt>
                <c:pt idx="2104">
                  <c:v>65</c:v>
                </c:pt>
                <c:pt idx="2105">
                  <c:v>200</c:v>
                </c:pt>
                <c:pt idx="2106">
                  <c:v>451</c:v>
                </c:pt>
                <c:pt idx="2107">
                  <c:v>194</c:v>
                </c:pt>
                <c:pt idx="2108">
                  <c:v>176</c:v>
                </c:pt>
                <c:pt idx="2109">
                  <c:v>-21</c:v>
                </c:pt>
                <c:pt idx="2110">
                  <c:v>49</c:v>
                </c:pt>
                <c:pt idx="2111">
                  <c:v>100</c:v>
                </c:pt>
                <c:pt idx="2112">
                  <c:v>40</c:v>
                </c:pt>
                <c:pt idx="2113">
                  <c:v>-146</c:v>
                </c:pt>
                <c:pt idx="2114">
                  <c:v>503</c:v>
                </c:pt>
                <c:pt idx="2115">
                  <c:v>23</c:v>
                </c:pt>
                <c:pt idx="2116">
                  <c:v>19</c:v>
                </c:pt>
                <c:pt idx="2117">
                  <c:v>133</c:v>
                </c:pt>
                <c:pt idx="2118">
                  <c:v>72</c:v>
                </c:pt>
                <c:pt idx="2119">
                  <c:v>188</c:v>
                </c:pt>
                <c:pt idx="2120">
                  <c:v>186</c:v>
                </c:pt>
                <c:pt idx="2121">
                  <c:v>421</c:v>
                </c:pt>
                <c:pt idx="2122">
                  <c:v>250</c:v>
                </c:pt>
                <c:pt idx="2123">
                  <c:v>398</c:v>
                </c:pt>
                <c:pt idx="2124">
                  <c:v>-50</c:v>
                </c:pt>
                <c:pt idx="2125">
                  <c:v>37</c:v>
                </c:pt>
                <c:pt idx="2126">
                  <c:v>112</c:v>
                </c:pt>
                <c:pt idx="2127">
                  <c:v>260</c:v>
                </c:pt>
                <c:pt idx="2128">
                  <c:v>91</c:v>
                </c:pt>
                <c:pt idx="2129">
                  <c:v>336</c:v>
                </c:pt>
                <c:pt idx="2130">
                  <c:v>319</c:v>
                </c:pt>
                <c:pt idx="2131">
                  <c:v>301</c:v>
                </c:pt>
                <c:pt idx="2132">
                  <c:v>177</c:v>
                </c:pt>
                <c:pt idx="2133">
                  <c:v>237</c:v>
                </c:pt>
                <c:pt idx="2134">
                  <c:v>77</c:v>
                </c:pt>
                <c:pt idx="2135">
                  <c:v>187</c:v>
                </c:pt>
                <c:pt idx="2136">
                  <c:v>160</c:v>
                </c:pt>
                <c:pt idx="2137">
                  <c:v>107</c:v>
                </c:pt>
                <c:pt idx="2138">
                  <c:v>38</c:v>
                </c:pt>
                <c:pt idx="2139">
                  <c:v>92</c:v>
                </c:pt>
                <c:pt idx="2140">
                  <c:v>98</c:v>
                </c:pt>
                <c:pt idx="2141">
                  <c:v>218</c:v>
                </c:pt>
                <c:pt idx="2142">
                  <c:v>227</c:v>
                </c:pt>
                <c:pt idx="2143">
                  <c:v>73</c:v>
                </c:pt>
                <c:pt idx="2144">
                  <c:v>31</c:v>
                </c:pt>
                <c:pt idx="2145">
                  <c:v>330</c:v>
                </c:pt>
                <c:pt idx="2146">
                  <c:v>216</c:v>
                </c:pt>
                <c:pt idx="2147">
                  <c:v>40</c:v>
                </c:pt>
                <c:pt idx="2148">
                  <c:v>148</c:v>
                </c:pt>
                <c:pt idx="2149">
                  <c:v>248</c:v>
                </c:pt>
                <c:pt idx="2150">
                  <c:v>41</c:v>
                </c:pt>
                <c:pt idx="2151">
                  <c:v>290</c:v>
                </c:pt>
                <c:pt idx="2152">
                  <c:v>131</c:v>
                </c:pt>
                <c:pt idx="2153">
                  <c:v>127</c:v>
                </c:pt>
                <c:pt idx="2154">
                  <c:v>56</c:v>
                </c:pt>
                <c:pt idx="2155">
                  <c:v>-115</c:v>
                </c:pt>
                <c:pt idx="2156">
                  <c:v>186</c:v>
                </c:pt>
                <c:pt idx="2157">
                  <c:v>57</c:v>
                </c:pt>
                <c:pt idx="2158">
                  <c:v>-52</c:v>
                </c:pt>
                <c:pt idx="2159">
                  <c:v>131</c:v>
                </c:pt>
                <c:pt idx="2160">
                  <c:v>41</c:v>
                </c:pt>
                <c:pt idx="2161">
                  <c:v>199</c:v>
                </c:pt>
                <c:pt idx="2162">
                  <c:v>220</c:v>
                </c:pt>
                <c:pt idx="2163">
                  <c:v>-93</c:v>
                </c:pt>
                <c:pt idx="2164">
                  <c:v>212</c:v>
                </c:pt>
                <c:pt idx="2165">
                  <c:v>151</c:v>
                </c:pt>
                <c:pt idx="2166">
                  <c:v>-99</c:v>
                </c:pt>
                <c:pt idx="2167">
                  <c:v>171</c:v>
                </c:pt>
                <c:pt idx="2168">
                  <c:v>169</c:v>
                </c:pt>
                <c:pt idx="2169">
                  <c:v>-82</c:v>
                </c:pt>
                <c:pt idx="2170">
                  <c:v>250</c:v>
                </c:pt>
                <c:pt idx="2171">
                  <c:v>127</c:v>
                </c:pt>
                <c:pt idx="2172">
                  <c:v>327</c:v>
                </c:pt>
                <c:pt idx="2173">
                  <c:v>94</c:v>
                </c:pt>
                <c:pt idx="2174">
                  <c:v>18</c:v>
                </c:pt>
                <c:pt idx="2175">
                  <c:v>366</c:v>
                </c:pt>
                <c:pt idx="2176">
                  <c:v>89</c:v>
                </c:pt>
                <c:pt idx="2177">
                  <c:v>155</c:v>
                </c:pt>
                <c:pt idx="2178">
                  <c:v>268</c:v>
                </c:pt>
                <c:pt idx="2179">
                  <c:v>64</c:v>
                </c:pt>
                <c:pt idx="2180">
                  <c:v>43</c:v>
                </c:pt>
                <c:pt idx="2181">
                  <c:v>132</c:v>
                </c:pt>
                <c:pt idx="2182">
                  <c:v>116</c:v>
                </c:pt>
                <c:pt idx="2183">
                  <c:v>210</c:v>
                </c:pt>
                <c:pt idx="2184">
                  <c:v>176</c:v>
                </c:pt>
                <c:pt idx="2185">
                  <c:v>515</c:v>
                </c:pt>
                <c:pt idx="2186">
                  <c:v>305</c:v>
                </c:pt>
                <c:pt idx="2187">
                  <c:v>-164</c:v>
                </c:pt>
                <c:pt idx="2188">
                  <c:v>149</c:v>
                </c:pt>
                <c:pt idx="2189">
                  <c:v>383</c:v>
                </c:pt>
                <c:pt idx="2190">
                  <c:v>459</c:v>
                </c:pt>
                <c:pt idx="2191">
                  <c:v>358</c:v>
                </c:pt>
                <c:pt idx="2192">
                  <c:v>-9</c:v>
                </c:pt>
                <c:pt idx="2193">
                  <c:v>-3</c:v>
                </c:pt>
                <c:pt idx="2194">
                  <c:v>172</c:v>
                </c:pt>
                <c:pt idx="2195">
                  <c:v>250</c:v>
                </c:pt>
                <c:pt idx="2196">
                  <c:v>-4</c:v>
                </c:pt>
                <c:pt idx="2197">
                  <c:v>120</c:v>
                </c:pt>
                <c:pt idx="2198">
                  <c:v>262</c:v>
                </c:pt>
                <c:pt idx="2199">
                  <c:v>311</c:v>
                </c:pt>
                <c:pt idx="2200">
                  <c:v>546</c:v>
                </c:pt>
                <c:pt idx="2201">
                  <c:v>170</c:v>
                </c:pt>
                <c:pt idx="2202">
                  <c:v>358</c:v>
                </c:pt>
                <c:pt idx="2203">
                  <c:v>118</c:v>
                </c:pt>
                <c:pt idx="2204">
                  <c:v>-61</c:v>
                </c:pt>
                <c:pt idx="2205">
                  <c:v>126</c:v>
                </c:pt>
                <c:pt idx="2206">
                  <c:v>287</c:v>
                </c:pt>
                <c:pt idx="2207">
                  <c:v>395</c:v>
                </c:pt>
                <c:pt idx="2208">
                  <c:v>234</c:v>
                </c:pt>
                <c:pt idx="2209">
                  <c:v>27</c:v>
                </c:pt>
                <c:pt idx="2210">
                  <c:v>347</c:v>
                </c:pt>
                <c:pt idx="2211">
                  <c:v>216</c:v>
                </c:pt>
                <c:pt idx="2212">
                  <c:v>384</c:v>
                </c:pt>
                <c:pt idx="2213">
                  <c:v>178</c:v>
                </c:pt>
                <c:pt idx="2214">
                  <c:v>124</c:v>
                </c:pt>
                <c:pt idx="2215">
                  <c:v>175</c:v>
                </c:pt>
                <c:pt idx="2216">
                  <c:v>310</c:v>
                </c:pt>
                <c:pt idx="2217">
                  <c:v>67</c:v>
                </c:pt>
                <c:pt idx="2218">
                  <c:v>389</c:v>
                </c:pt>
                <c:pt idx="2219">
                  <c:v>64</c:v>
                </c:pt>
                <c:pt idx="2220">
                  <c:v>255</c:v>
                </c:pt>
                <c:pt idx="2221">
                  <c:v>-35</c:v>
                </c:pt>
                <c:pt idx="2222">
                  <c:v>470</c:v>
                </c:pt>
                <c:pt idx="2223">
                  <c:v>635</c:v>
                </c:pt>
                <c:pt idx="2224">
                  <c:v>327</c:v>
                </c:pt>
                <c:pt idx="2225">
                  <c:v>-132</c:v>
                </c:pt>
                <c:pt idx="2226">
                  <c:v>119</c:v>
                </c:pt>
                <c:pt idx="2227">
                  <c:v>204</c:v>
                </c:pt>
                <c:pt idx="2228">
                  <c:v>110</c:v>
                </c:pt>
                <c:pt idx="2229">
                  <c:v>184</c:v>
                </c:pt>
                <c:pt idx="2230">
                  <c:v>77</c:v>
                </c:pt>
                <c:pt idx="2231">
                  <c:v>-42</c:v>
                </c:pt>
                <c:pt idx="2232">
                  <c:v>250</c:v>
                </c:pt>
                <c:pt idx="2233">
                  <c:v>51</c:v>
                </c:pt>
                <c:pt idx="2234">
                  <c:v>-81</c:v>
                </c:pt>
                <c:pt idx="2235">
                  <c:v>258</c:v>
                </c:pt>
                <c:pt idx="2236">
                  <c:v>293</c:v>
                </c:pt>
                <c:pt idx="2237">
                  <c:v>49</c:v>
                </c:pt>
                <c:pt idx="2238">
                  <c:v>211</c:v>
                </c:pt>
                <c:pt idx="2239">
                  <c:v>140</c:v>
                </c:pt>
                <c:pt idx="2240">
                  <c:v>179</c:v>
                </c:pt>
                <c:pt idx="2241">
                  <c:v>428</c:v>
                </c:pt>
                <c:pt idx="2242">
                  <c:v>344</c:v>
                </c:pt>
                <c:pt idx="2243">
                  <c:v>245</c:v>
                </c:pt>
                <c:pt idx="2244">
                  <c:v>396</c:v>
                </c:pt>
                <c:pt idx="2245">
                  <c:v>174</c:v>
                </c:pt>
                <c:pt idx="2246">
                  <c:v>218</c:v>
                </c:pt>
                <c:pt idx="2247">
                  <c:v>190</c:v>
                </c:pt>
                <c:pt idx="2248">
                  <c:v>262</c:v>
                </c:pt>
                <c:pt idx="2249">
                  <c:v>268</c:v>
                </c:pt>
                <c:pt idx="2250">
                  <c:v>336</c:v>
                </c:pt>
                <c:pt idx="2251">
                  <c:v>69</c:v>
                </c:pt>
                <c:pt idx="2252">
                  <c:v>105</c:v>
                </c:pt>
                <c:pt idx="2253">
                  <c:v>368</c:v>
                </c:pt>
                <c:pt idx="2254">
                  <c:v>321</c:v>
                </c:pt>
                <c:pt idx="2255">
                  <c:v>250</c:v>
                </c:pt>
                <c:pt idx="2256">
                  <c:v>190</c:v>
                </c:pt>
                <c:pt idx="2257">
                  <c:v>-8</c:v>
                </c:pt>
                <c:pt idx="2258">
                  <c:v>496</c:v>
                </c:pt>
                <c:pt idx="2259">
                  <c:v>178</c:v>
                </c:pt>
                <c:pt idx="2260">
                  <c:v>191</c:v>
                </c:pt>
                <c:pt idx="2261">
                  <c:v>294</c:v>
                </c:pt>
                <c:pt idx="2262">
                  <c:v>258</c:v>
                </c:pt>
                <c:pt idx="2263">
                  <c:v>295</c:v>
                </c:pt>
                <c:pt idx="2264">
                  <c:v>324</c:v>
                </c:pt>
                <c:pt idx="2265">
                  <c:v>135</c:v>
                </c:pt>
                <c:pt idx="2266">
                  <c:v>139</c:v>
                </c:pt>
                <c:pt idx="2267">
                  <c:v>114</c:v>
                </c:pt>
                <c:pt idx="2268">
                  <c:v>457</c:v>
                </c:pt>
                <c:pt idx="2269">
                  <c:v>-43</c:v>
                </c:pt>
                <c:pt idx="2270">
                  <c:v>239</c:v>
                </c:pt>
                <c:pt idx="2271">
                  <c:v>133</c:v>
                </c:pt>
                <c:pt idx="2272">
                  <c:v>136</c:v>
                </c:pt>
                <c:pt idx="2273">
                  <c:v>92</c:v>
                </c:pt>
                <c:pt idx="2274">
                  <c:v>322</c:v>
                </c:pt>
                <c:pt idx="2275">
                  <c:v>-37</c:v>
                </c:pt>
                <c:pt idx="2276">
                  <c:v>174</c:v>
                </c:pt>
                <c:pt idx="2277">
                  <c:v>108</c:v>
                </c:pt>
                <c:pt idx="2278">
                  <c:v>14</c:v>
                </c:pt>
                <c:pt idx="2279">
                  <c:v>231</c:v>
                </c:pt>
                <c:pt idx="2280">
                  <c:v>153</c:v>
                </c:pt>
                <c:pt idx="2281">
                  <c:v>135</c:v>
                </c:pt>
                <c:pt idx="2282">
                  <c:v>68</c:v>
                </c:pt>
                <c:pt idx="2283">
                  <c:v>72</c:v>
                </c:pt>
                <c:pt idx="2284">
                  <c:v>42</c:v>
                </c:pt>
                <c:pt idx="2285">
                  <c:v>386</c:v>
                </c:pt>
                <c:pt idx="2286">
                  <c:v>347</c:v>
                </c:pt>
                <c:pt idx="2287">
                  <c:v>257</c:v>
                </c:pt>
                <c:pt idx="2288">
                  <c:v>235</c:v>
                </c:pt>
                <c:pt idx="2289">
                  <c:v>44</c:v>
                </c:pt>
                <c:pt idx="2290">
                  <c:v>321</c:v>
                </c:pt>
                <c:pt idx="2291">
                  <c:v>403</c:v>
                </c:pt>
                <c:pt idx="2292">
                  <c:v>194</c:v>
                </c:pt>
                <c:pt idx="2293">
                  <c:v>245</c:v>
                </c:pt>
                <c:pt idx="2294">
                  <c:v>217</c:v>
                </c:pt>
                <c:pt idx="2295">
                  <c:v>407</c:v>
                </c:pt>
                <c:pt idx="2296">
                  <c:v>389</c:v>
                </c:pt>
                <c:pt idx="2297">
                  <c:v>300</c:v>
                </c:pt>
                <c:pt idx="2298">
                  <c:v>345</c:v>
                </c:pt>
                <c:pt idx="2299">
                  <c:v>125</c:v>
                </c:pt>
                <c:pt idx="2300">
                  <c:v>453</c:v>
                </c:pt>
                <c:pt idx="2301">
                  <c:v>227</c:v>
                </c:pt>
                <c:pt idx="2302">
                  <c:v>169</c:v>
                </c:pt>
                <c:pt idx="2303">
                  <c:v>166</c:v>
                </c:pt>
                <c:pt idx="2304">
                  <c:v>443</c:v>
                </c:pt>
                <c:pt idx="2305">
                  <c:v>212</c:v>
                </c:pt>
                <c:pt idx="2306">
                  <c:v>186</c:v>
                </c:pt>
                <c:pt idx="2307">
                  <c:v>406</c:v>
                </c:pt>
                <c:pt idx="2308">
                  <c:v>293</c:v>
                </c:pt>
                <c:pt idx="2309">
                  <c:v>240</c:v>
                </c:pt>
                <c:pt idx="2310">
                  <c:v>469</c:v>
                </c:pt>
                <c:pt idx="2311">
                  <c:v>172</c:v>
                </c:pt>
                <c:pt idx="2312">
                  <c:v>438</c:v>
                </c:pt>
                <c:pt idx="2313">
                  <c:v>139</c:v>
                </c:pt>
                <c:pt idx="2314">
                  <c:v>209</c:v>
                </c:pt>
                <c:pt idx="2315">
                  <c:v>271</c:v>
                </c:pt>
                <c:pt idx="2316">
                  <c:v>201</c:v>
                </c:pt>
                <c:pt idx="2317">
                  <c:v>482</c:v>
                </c:pt>
                <c:pt idx="2318">
                  <c:v>335</c:v>
                </c:pt>
                <c:pt idx="2319">
                  <c:v>461</c:v>
                </c:pt>
                <c:pt idx="2320">
                  <c:v>313</c:v>
                </c:pt>
                <c:pt idx="2321">
                  <c:v>-134</c:v>
                </c:pt>
                <c:pt idx="2322">
                  <c:v>158</c:v>
                </c:pt>
                <c:pt idx="2323">
                  <c:v>-154</c:v>
                </c:pt>
                <c:pt idx="2324">
                  <c:v>-192</c:v>
                </c:pt>
                <c:pt idx="2325">
                  <c:v>-60</c:v>
                </c:pt>
                <c:pt idx="2326">
                  <c:v>208</c:v>
                </c:pt>
                <c:pt idx="2327">
                  <c:v>-197</c:v>
                </c:pt>
                <c:pt idx="2328">
                  <c:v>-223</c:v>
                </c:pt>
                <c:pt idx="2329">
                  <c:v>-26</c:v>
                </c:pt>
                <c:pt idx="2330">
                  <c:v>-91</c:v>
                </c:pt>
                <c:pt idx="2331">
                  <c:v>169</c:v>
                </c:pt>
              </c:numCache>
            </c:numRef>
          </c:yVal>
        </c:ser>
        <c:axId val="67821568"/>
        <c:axId val="67741568"/>
      </c:scatterChart>
      <c:valAx>
        <c:axId val="67821568"/>
        <c:scaling>
          <c:orientation val="minMax"/>
          <c:max val="900"/>
          <c:min val="-500"/>
        </c:scaling>
        <c:axPos val="b"/>
        <c:title>
          <c:tx>
            <c:rich>
              <a:bodyPr/>
              <a:lstStyle/>
              <a:p>
                <a:pPr>
                  <a:defRPr sz="1600"/>
                </a:pPr>
                <a:r>
                  <a:rPr lang="en-US" sz="1600"/>
                  <a:t>Net Merit, April 2013</a:t>
                </a:r>
              </a:p>
            </c:rich>
          </c:tx>
          <c:layout/>
        </c:title>
        <c:numFmt formatCode="General" sourceLinked="1"/>
        <c:tickLblPos val="nextTo"/>
        <c:spPr>
          <a:ln w="25400"/>
        </c:spPr>
        <c:txPr>
          <a:bodyPr/>
          <a:lstStyle/>
          <a:p>
            <a:pPr>
              <a:defRPr sz="1600"/>
            </a:pPr>
            <a:endParaRPr lang="en-US"/>
          </a:p>
        </c:txPr>
        <c:crossAx val="67741568"/>
        <c:crossesAt val="-600"/>
        <c:crossBetween val="midCat"/>
      </c:valAx>
      <c:valAx>
        <c:axId val="67741568"/>
        <c:scaling>
          <c:orientation val="minMax"/>
          <c:max val="900"/>
          <c:min val="-500"/>
        </c:scaling>
        <c:axPos val="l"/>
        <c:title>
          <c:tx>
            <c:rich>
              <a:bodyPr rot="-5400000" vert="horz"/>
              <a:lstStyle/>
              <a:p>
                <a:pPr>
                  <a:defRPr sz="1600"/>
                </a:pPr>
                <a:r>
                  <a:rPr lang="en-US" sz="1600"/>
                  <a:t>Net Mert, April</a:t>
                </a:r>
                <a:r>
                  <a:rPr lang="en-US" sz="1600" baseline="0"/>
                  <a:t> 2015</a:t>
                </a:r>
                <a:endParaRPr lang="en-US" sz="1600"/>
              </a:p>
            </c:rich>
          </c:tx>
          <c:layout>
            <c:manualLayout>
              <c:xMode val="edge"/>
              <c:yMode val="edge"/>
              <c:x val="1.1107705203553158E-2"/>
              <c:y val="0.32652233255906266"/>
            </c:manualLayout>
          </c:layout>
        </c:title>
        <c:numFmt formatCode="General" sourceLinked="1"/>
        <c:tickLblPos val="nextTo"/>
        <c:spPr>
          <a:ln w="25400"/>
        </c:spPr>
        <c:txPr>
          <a:bodyPr/>
          <a:lstStyle/>
          <a:p>
            <a:pPr>
              <a:defRPr sz="1600"/>
            </a:pPr>
            <a:endParaRPr lang="en-US"/>
          </a:p>
        </c:txPr>
        <c:crossAx val="67821568"/>
        <c:crossesAt val="-600"/>
        <c:crossBetween val="midCat"/>
      </c:valAx>
    </c:plotArea>
    <c:plotVisOnly val="1"/>
  </c:chart>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chemeClr val="accent6">
                    <a:lumMod val="50000"/>
                  </a:schemeClr>
                </a:solidFill>
              </a:defRPr>
            </a:pPr>
            <a:r>
              <a:rPr lang="en-US">
                <a:solidFill>
                  <a:schemeClr val="accent6">
                    <a:lumMod val="50000"/>
                  </a:schemeClr>
                </a:solidFill>
              </a:rPr>
              <a:t>Percent mates genotyped and percent offspring born as as result of ET for top young NM bulls, Dec 2014</a:t>
            </a:r>
          </a:p>
        </c:rich>
      </c:tx>
      <c:layout/>
    </c:title>
    <c:plotArea>
      <c:layout>
        <c:manualLayout>
          <c:layoutTarget val="inner"/>
          <c:xMode val="edge"/>
          <c:yMode val="edge"/>
          <c:x val="0.12946968369242215"/>
          <c:y val="0.15226111934306291"/>
          <c:w val="0.84177647135710965"/>
          <c:h val="0.68921660834062359"/>
        </c:manualLayout>
      </c:layout>
      <c:scatterChart>
        <c:scatterStyle val="lineMarker"/>
        <c:ser>
          <c:idx val="1"/>
          <c:order val="0"/>
          <c:tx>
            <c:v>Percent mates genotyped</c:v>
          </c:tx>
          <c:spPr>
            <a:ln w="28575">
              <a:noFill/>
            </a:ln>
          </c:spPr>
          <c:marker>
            <c:symbol val="triangle"/>
            <c:size val="14"/>
            <c:spPr>
              <a:solidFill>
                <a:srgbClr val="FF0000"/>
              </a:solidFill>
              <a:ln w="25400">
                <a:solidFill>
                  <a:srgbClr val="FF0000"/>
                </a:solidFill>
              </a:ln>
            </c:spPr>
          </c:marker>
          <c:xVal>
            <c:numRef>
              <c:f>Sheet2!$X$6:$X$37</c:f>
              <c:numCache>
                <c:formatCode>General</c:formatCode>
                <c:ptCount val="32"/>
                <c:pt idx="0">
                  <c:v>873</c:v>
                </c:pt>
                <c:pt idx="1">
                  <c:v>864</c:v>
                </c:pt>
                <c:pt idx="2">
                  <c:v>848</c:v>
                </c:pt>
                <c:pt idx="3">
                  <c:v>825</c:v>
                </c:pt>
                <c:pt idx="4">
                  <c:v>825</c:v>
                </c:pt>
                <c:pt idx="5">
                  <c:v>821</c:v>
                </c:pt>
                <c:pt idx="6">
                  <c:v>810</c:v>
                </c:pt>
                <c:pt idx="7">
                  <c:v>807</c:v>
                </c:pt>
                <c:pt idx="8">
                  <c:v>789</c:v>
                </c:pt>
                <c:pt idx="9">
                  <c:v>788</c:v>
                </c:pt>
                <c:pt idx="10">
                  <c:v>773</c:v>
                </c:pt>
                <c:pt idx="11">
                  <c:v>766</c:v>
                </c:pt>
                <c:pt idx="12">
                  <c:v>765</c:v>
                </c:pt>
                <c:pt idx="13">
                  <c:v>764</c:v>
                </c:pt>
                <c:pt idx="14">
                  <c:v>752</c:v>
                </c:pt>
                <c:pt idx="15">
                  <c:v>751</c:v>
                </c:pt>
                <c:pt idx="16">
                  <c:v>743</c:v>
                </c:pt>
                <c:pt idx="17">
                  <c:v>739</c:v>
                </c:pt>
                <c:pt idx="18">
                  <c:v>739</c:v>
                </c:pt>
                <c:pt idx="19">
                  <c:v>736</c:v>
                </c:pt>
                <c:pt idx="20">
                  <c:v>736</c:v>
                </c:pt>
                <c:pt idx="21">
                  <c:v>736</c:v>
                </c:pt>
                <c:pt idx="22">
                  <c:v>736</c:v>
                </c:pt>
                <c:pt idx="23">
                  <c:v>735</c:v>
                </c:pt>
                <c:pt idx="24">
                  <c:v>734</c:v>
                </c:pt>
                <c:pt idx="25">
                  <c:v>732</c:v>
                </c:pt>
                <c:pt idx="26">
                  <c:v>728</c:v>
                </c:pt>
                <c:pt idx="27">
                  <c:v>725</c:v>
                </c:pt>
                <c:pt idx="28">
                  <c:v>725</c:v>
                </c:pt>
                <c:pt idx="29">
                  <c:v>723</c:v>
                </c:pt>
                <c:pt idx="30">
                  <c:v>720</c:v>
                </c:pt>
                <c:pt idx="31">
                  <c:v>719</c:v>
                </c:pt>
              </c:numCache>
            </c:numRef>
          </c:xVal>
          <c:yVal>
            <c:numRef>
              <c:f>Sheet2!$W$6:$W$37</c:f>
              <c:numCache>
                <c:formatCode>General</c:formatCode>
                <c:ptCount val="32"/>
                <c:pt idx="0">
                  <c:v>81.3</c:v>
                </c:pt>
                <c:pt idx="1">
                  <c:v>93.5</c:v>
                </c:pt>
                <c:pt idx="2">
                  <c:v>100</c:v>
                </c:pt>
                <c:pt idx="3">
                  <c:v>100</c:v>
                </c:pt>
                <c:pt idx="4">
                  <c:v>96.9</c:v>
                </c:pt>
                <c:pt idx="5">
                  <c:v>100</c:v>
                </c:pt>
                <c:pt idx="6">
                  <c:v>95.2</c:v>
                </c:pt>
                <c:pt idx="7">
                  <c:v>15.8</c:v>
                </c:pt>
                <c:pt idx="8">
                  <c:v>26.6</c:v>
                </c:pt>
                <c:pt idx="9">
                  <c:v>35.300000000000004</c:v>
                </c:pt>
                <c:pt idx="10">
                  <c:v>40.9</c:v>
                </c:pt>
                <c:pt idx="11">
                  <c:v>100</c:v>
                </c:pt>
                <c:pt idx="12">
                  <c:v>19.2</c:v>
                </c:pt>
                <c:pt idx="13">
                  <c:v>0.60000000000000064</c:v>
                </c:pt>
                <c:pt idx="14">
                  <c:v>7.8</c:v>
                </c:pt>
                <c:pt idx="15">
                  <c:v>2.2000000000000002</c:v>
                </c:pt>
                <c:pt idx="16">
                  <c:v>21.6</c:v>
                </c:pt>
                <c:pt idx="17">
                  <c:v>4.0999999999999996</c:v>
                </c:pt>
                <c:pt idx="18">
                  <c:v>81.599999999999994</c:v>
                </c:pt>
                <c:pt idx="19">
                  <c:v>23.7</c:v>
                </c:pt>
                <c:pt idx="20">
                  <c:v>95</c:v>
                </c:pt>
                <c:pt idx="21">
                  <c:v>88.9</c:v>
                </c:pt>
                <c:pt idx="22">
                  <c:v>15.4</c:v>
                </c:pt>
                <c:pt idx="23">
                  <c:v>14.7</c:v>
                </c:pt>
                <c:pt idx="24">
                  <c:v>33.300000000000004</c:v>
                </c:pt>
                <c:pt idx="25">
                  <c:v>100</c:v>
                </c:pt>
                <c:pt idx="26">
                  <c:v>23.2</c:v>
                </c:pt>
                <c:pt idx="27">
                  <c:v>52.6</c:v>
                </c:pt>
                <c:pt idx="28">
                  <c:v>80.400000000000006</c:v>
                </c:pt>
                <c:pt idx="29">
                  <c:v>31</c:v>
                </c:pt>
                <c:pt idx="30">
                  <c:v>33.1</c:v>
                </c:pt>
                <c:pt idx="31">
                  <c:v>30</c:v>
                </c:pt>
              </c:numCache>
            </c:numRef>
          </c:yVal>
        </c:ser>
        <c:ser>
          <c:idx val="0"/>
          <c:order val="1"/>
          <c:tx>
            <c:v>Percent offspring ET</c:v>
          </c:tx>
          <c:spPr>
            <a:ln w="28575">
              <a:noFill/>
            </a:ln>
          </c:spPr>
          <c:marker>
            <c:symbol val="square"/>
            <c:size val="12"/>
            <c:spPr>
              <a:solidFill>
                <a:schemeClr val="bg1">
                  <a:lumMod val="60000"/>
                  <a:lumOff val="40000"/>
                </a:schemeClr>
              </a:solidFill>
              <a:ln w="44450">
                <a:solidFill>
                  <a:schemeClr val="bg1"/>
                </a:solidFill>
              </a:ln>
            </c:spPr>
          </c:marker>
          <c:xVal>
            <c:numRef>
              <c:f>Sheet2!$X$6:$X$37</c:f>
              <c:numCache>
                <c:formatCode>General</c:formatCode>
                <c:ptCount val="32"/>
                <c:pt idx="0">
                  <c:v>873</c:v>
                </c:pt>
                <c:pt idx="1">
                  <c:v>864</c:v>
                </c:pt>
                <c:pt idx="2">
                  <c:v>848</c:v>
                </c:pt>
                <c:pt idx="3">
                  <c:v>825</c:v>
                </c:pt>
                <c:pt idx="4">
                  <c:v>825</c:v>
                </c:pt>
                <c:pt idx="5">
                  <c:v>821</c:v>
                </c:pt>
                <c:pt idx="6">
                  <c:v>810</c:v>
                </c:pt>
                <c:pt idx="7">
                  <c:v>807</c:v>
                </c:pt>
                <c:pt idx="8">
                  <c:v>789</c:v>
                </c:pt>
                <c:pt idx="9">
                  <c:v>788</c:v>
                </c:pt>
                <c:pt idx="10">
                  <c:v>773</c:v>
                </c:pt>
                <c:pt idx="11">
                  <c:v>766</c:v>
                </c:pt>
                <c:pt idx="12">
                  <c:v>765</c:v>
                </c:pt>
                <c:pt idx="13">
                  <c:v>764</c:v>
                </c:pt>
                <c:pt idx="14">
                  <c:v>752</c:v>
                </c:pt>
                <c:pt idx="15">
                  <c:v>751</c:v>
                </c:pt>
                <c:pt idx="16">
                  <c:v>743</c:v>
                </c:pt>
                <c:pt idx="17">
                  <c:v>739</c:v>
                </c:pt>
                <c:pt idx="18">
                  <c:v>739</c:v>
                </c:pt>
                <c:pt idx="19">
                  <c:v>736</c:v>
                </c:pt>
                <c:pt idx="20">
                  <c:v>736</c:v>
                </c:pt>
                <c:pt idx="21">
                  <c:v>736</c:v>
                </c:pt>
                <c:pt idx="22">
                  <c:v>736</c:v>
                </c:pt>
                <c:pt idx="23">
                  <c:v>735</c:v>
                </c:pt>
                <c:pt idx="24">
                  <c:v>734</c:v>
                </c:pt>
                <c:pt idx="25">
                  <c:v>732</c:v>
                </c:pt>
                <c:pt idx="26">
                  <c:v>728</c:v>
                </c:pt>
                <c:pt idx="27">
                  <c:v>725</c:v>
                </c:pt>
                <c:pt idx="28">
                  <c:v>725</c:v>
                </c:pt>
                <c:pt idx="29">
                  <c:v>723</c:v>
                </c:pt>
                <c:pt idx="30">
                  <c:v>720</c:v>
                </c:pt>
                <c:pt idx="31">
                  <c:v>719</c:v>
                </c:pt>
              </c:numCache>
            </c:numRef>
          </c:xVal>
          <c:yVal>
            <c:numRef>
              <c:f>Sheet2!$O$6:$O$37</c:f>
              <c:numCache>
                <c:formatCode>0.0</c:formatCode>
                <c:ptCount val="32"/>
                <c:pt idx="0">
                  <c:v>72.222222222222214</c:v>
                </c:pt>
                <c:pt idx="1">
                  <c:v>81.818181818180975</c:v>
                </c:pt>
                <c:pt idx="2">
                  <c:v>100</c:v>
                </c:pt>
                <c:pt idx="3">
                  <c:v>75</c:v>
                </c:pt>
                <c:pt idx="4">
                  <c:v>83.174603174603178</c:v>
                </c:pt>
                <c:pt idx="5">
                  <c:v>100</c:v>
                </c:pt>
                <c:pt idx="6">
                  <c:v>85.123966942148769</c:v>
                </c:pt>
                <c:pt idx="7">
                  <c:v>2.3637720826076212</c:v>
                </c:pt>
                <c:pt idx="8">
                  <c:v>28.243108601793427</c:v>
                </c:pt>
                <c:pt idx="9">
                  <c:v>32.924107142857153</c:v>
                </c:pt>
                <c:pt idx="10">
                  <c:v>42.857142857142442</c:v>
                </c:pt>
                <c:pt idx="11">
                  <c:v>85.245901639344297</c:v>
                </c:pt>
                <c:pt idx="12">
                  <c:v>16.041979010494831</c:v>
                </c:pt>
                <c:pt idx="13">
                  <c:v>0</c:v>
                </c:pt>
                <c:pt idx="14">
                  <c:v>5.1536174430128838</c:v>
                </c:pt>
                <c:pt idx="15">
                  <c:v>1.6949152542372881</c:v>
                </c:pt>
                <c:pt idx="16">
                  <c:v>7.2727272727272725</c:v>
                </c:pt>
                <c:pt idx="17">
                  <c:v>0</c:v>
                </c:pt>
                <c:pt idx="18">
                  <c:v>73.661971830985138</c:v>
                </c:pt>
                <c:pt idx="19">
                  <c:v>7.6484560570071265</c:v>
                </c:pt>
                <c:pt idx="20">
                  <c:v>85.714285714285722</c:v>
                </c:pt>
                <c:pt idx="21">
                  <c:v>82.758620689655729</c:v>
                </c:pt>
                <c:pt idx="22">
                  <c:v>4.8780487804878438</c:v>
                </c:pt>
                <c:pt idx="23">
                  <c:v>0</c:v>
                </c:pt>
                <c:pt idx="24">
                  <c:v>64.705882352940378</c:v>
                </c:pt>
                <c:pt idx="25">
                  <c:v>100</c:v>
                </c:pt>
                <c:pt idx="26">
                  <c:v>23.649223569453302</c:v>
                </c:pt>
                <c:pt idx="27">
                  <c:v>21.754385964912291</c:v>
                </c:pt>
                <c:pt idx="28">
                  <c:v>69.04761904761969</c:v>
                </c:pt>
                <c:pt idx="29">
                  <c:v>31.125827814569529</c:v>
                </c:pt>
                <c:pt idx="30">
                  <c:v>17.628205128205131</c:v>
                </c:pt>
                <c:pt idx="31">
                  <c:v>21.891891891891895</c:v>
                </c:pt>
              </c:numCache>
            </c:numRef>
          </c:yVal>
        </c:ser>
        <c:axId val="67791104"/>
        <c:axId val="67879680"/>
      </c:scatterChart>
      <c:valAx>
        <c:axId val="67791104"/>
        <c:scaling>
          <c:orientation val="minMax"/>
          <c:max val="900"/>
          <c:min val="700"/>
        </c:scaling>
        <c:axPos val="b"/>
        <c:title>
          <c:tx>
            <c:rich>
              <a:bodyPr/>
              <a:lstStyle/>
              <a:p>
                <a:pPr>
                  <a:defRPr sz="1400">
                    <a:solidFill>
                      <a:schemeClr val="accent6">
                        <a:lumMod val="50000"/>
                      </a:schemeClr>
                    </a:solidFill>
                  </a:defRPr>
                </a:pPr>
                <a:r>
                  <a:rPr lang="en-US" sz="1400">
                    <a:solidFill>
                      <a:schemeClr val="accent6">
                        <a:lumMod val="50000"/>
                      </a:schemeClr>
                    </a:solidFill>
                  </a:rPr>
                  <a:t>Net Merit (Dec 2014)</a:t>
                </a:r>
              </a:p>
            </c:rich>
          </c:tx>
          <c:layout/>
        </c:title>
        <c:numFmt formatCode="General" sourceLinked="1"/>
        <c:tickLblPos val="nextTo"/>
        <c:spPr>
          <a:ln w="25400">
            <a:solidFill>
              <a:srgbClr val="002060"/>
            </a:solidFill>
          </a:ln>
        </c:spPr>
        <c:txPr>
          <a:bodyPr/>
          <a:lstStyle/>
          <a:p>
            <a:pPr>
              <a:defRPr sz="1400" b="1">
                <a:solidFill>
                  <a:schemeClr val="accent6">
                    <a:lumMod val="50000"/>
                  </a:schemeClr>
                </a:solidFill>
              </a:defRPr>
            </a:pPr>
            <a:endParaRPr lang="en-US"/>
          </a:p>
        </c:txPr>
        <c:crossAx val="67879680"/>
        <c:crosses val="autoZero"/>
        <c:crossBetween val="midCat"/>
        <c:majorUnit val="25"/>
      </c:valAx>
      <c:valAx>
        <c:axId val="67879680"/>
        <c:scaling>
          <c:orientation val="minMax"/>
          <c:max val="100"/>
          <c:min val="0"/>
        </c:scaling>
        <c:axPos val="l"/>
        <c:majorGridlines>
          <c:spPr>
            <a:ln>
              <a:solidFill>
                <a:schemeClr val="bg1">
                  <a:lumMod val="50000"/>
                </a:schemeClr>
              </a:solidFill>
            </a:ln>
          </c:spPr>
        </c:majorGridlines>
        <c:title>
          <c:tx>
            <c:rich>
              <a:bodyPr rot="-5400000" vert="horz"/>
              <a:lstStyle/>
              <a:p>
                <a:pPr>
                  <a:defRPr sz="1400">
                    <a:solidFill>
                      <a:schemeClr val="accent6">
                        <a:lumMod val="50000"/>
                      </a:schemeClr>
                    </a:solidFill>
                  </a:defRPr>
                </a:pPr>
                <a:r>
                  <a:rPr lang="en-US" sz="1400">
                    <a:solidFill>
                      <a:schemeClr val="accent6">
                        <a:lumMod val="50000"/>
                      </a:schemeClr>
                    </a:solidFill>
                  </a:rPr>
                  <a:t>Percent (offspring or mates)</a:t>
                </a:r>
              </a:p>
            </c:rich>
          </c:tx>
          <c:layout/>
        </c:title>
        <c:numFmt formatCode="General" sourceLinked="1"/>
        <c:tickLblPos val="nextTo"/>
        <c:spPr>
          <a:ln w="25400">
            <a:solidFill>
              <a:srgbClr val="002060"/>
            </a:solidFill>
          </a:ln>
        </c:spPr>
        <c:txPr>
          <a:bodyPr/>
          <a:lstStyle/>
          <a:p>
            <a:pPr>
              <a:defRPr sz="1400" b="1">
                <a:solidFill>
                  <a:schemeClr val="accent6">
                    <a:lumMod val="50000"/>
                  </a:schemeClr>
                </a:solidFill>
              </a:defRPr>
            </a:pPr>
            <a:endParaRPr lang="en-US"/>
          </a:p>
        </c:txPr>
        <c:crossAx val="67791104"/>
        <c:crosses val="autoZero"/>
        <c:crossBetween val="midCat"/>
        <c:majorUnit val="10"/>
      </c:valAx>
      <c:spPr>
        <a:solidFill>
          <a:schemeClr val="tx1">
            <a:lumMod val="85000"/>
          </a:schemeClr>
        </a:solidFill>
      </c:spPr>
    </c:plotArea>
    <c:legend>
      <c:legendPos val="b"/>
      <c:layout>
        <c:manualLayout>
          <c:xMode val="edge"/>
          <c:yMode val="edge"/>
          <c:x val="0.2444940360034247"/>
          <c:y val="0.95250430682828879"/>
          <c:w val="0.50789443453595162"/>
          <c:h val="4.7495693171711789E-2"/>
        </c:manualLayout>
      </c:layout>
      <c:txPr>
        <a:bodyPr/>
        <a:lstStyle/>
        <a:p>
          <a:pPr>
            <a:defRPr sz="1200">
              <a:solidFill>
                <a:schemeClr val="accent6">
                  <a:lumMod val="50000"/>
                </a:schemeClr>
              </a:solidFill>
            </a:defRPr>
          </a:pPr>
          <a:endParaRPr lang="en-US"/>
        </a:p>
      </c:txPr>
    </c:legend>
    <c:plotVisOnly val="1"/>
  </c:chart>
  <c:spPr>
    <a:solidFill>
      <a:schemeClr val="tx1">
        <a:lumMod val="95000"/>
      </a:schemeClr>
    </a:solidFill>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1518447311164066"/>
          <c:y val="6.270815106445031E-2"/>
          <c:w val="0.8490164072231946"/>
          <c:h val="0.7801940657387274"/>
        </c:manualLayout>
      </c:layout>
      <c:lineChart>
        <c:grouping val="standard"/>
        <c:ser>
          <c:idx val="0"/>
          <c:order val="0"/>
          <c:tx>
            <c:v> All Bulls</c:v>
          </c:tx>
          <c:spPr>
            <a:ln w="50800">
              <a:solidFill>
                <a:srgbClr val="00FF00"/>
              </a:solidFill>
            </a:ln>
          </c:spPr>
          <c:marker>
            <c:symbol val="none"/>
          </c:marker>
          <c:cat>
            <c:numRef>
              <c:f>NMtrends!$A$1:$A$34</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NMtrends!$B$1:$B$34</c:f>
              <c:numCache>
                <c:formatCode>General</c:formatCode>
                <c:ptCount val="34"/>
                <c:pt idx="0">
                  <c:v>-629.63050310000006</c:v>
                </c:pt>
                <c:pt idx="1">
                  <c:v>-599.08355510000001</c:v>
                </c:pt>
                <c:pt idx="2">
                  <c:v>-570.7555089</c:v>
                </c:pt>
                <c:pt idx="3">
                  <c:v>-563.73295299999938</c:v>
                </c:pt>
                <c:pt idx="4">
                  <c:v>-561.29077080000354</c:v>
                </c:pt>
                <c:pt idx="5">
                  <c:v>-535.05172859999948</c:v>
                </c:pt>
                <c:pt idx="6">
                  <c:v>-501.72493389999994</c:v>
                </c:pt>
                <c:pt idx="7">
                  <c:v>-481.31956409999998</c:v>
                </c:pt>
                <c:pt idx="8">
                  <c:v>-446.26716049999999</c:v>
                </c:pt>
                <c:pt idx="9">
                  <c:v>-414.90218499999969</c:v>
                </c:pt>
                <c:pt idx="10">
                  <c:v>-403.9837992999976</c:v>
                </c:pt>
                <c:pt idx="11">
                  <c:v>-371.75191889999923</c:v>
                </c:pt>
                <c:pt idx="12">
                  <c:v>-364.26625959999899</c:v>
                </c:pt>
                <c:pt idx="13">
                  <c:v>-342.28279629999969</c:v>
                </c:pt>
                <c:pt idx="14">
                  <c:v>-339.21297389999995</c:v>
                </c:pt>
                <c:pt idx="15">
                  <c:v>-317.56864000000002</c:v>
                </c:pt>
                <c:pt idx="16">
                  <c:v>-301.62276260000078</c:v>
                </c:pt>
                <c:pt idx="17">
                  <c:v>-266.88199179999964</c:v>
                </c:pt>
                <c:pt idx="18">
                  <c:v>-257.26027399999964</c:v>
                </c:pt>
                <c:pt idx="19">
                  <c:v>-227.48070910000001</c:v>
                </c:pt>
                <c:pt idx="20">
                  <c:v>-217.7385984</c:v>
                </c:pt>
                <c:pt idx="21">
                  <c:v>-191.1331893</c:v>
                </c:pt>
                <c:pt idx="22">
                  <c:v>-170.62021660000067</c:v>
                </c:pt>
                <c:pt idx="23">
                  <c:v>-158.46620850000087</c:v>
                </c:pt>
                <c:pt idx="24">
                  <c:v>-103.6305998</c:v>
                </c:pt>
                <c:pt idx="25">
                  <c:v>-77.041683210000542</c:v>
                </c:pt>
                <c:pt idx="26">
                  <c:v>-47.195798650000249</c:v>
                </c:pt>
                <c:pt idx="27">
                  <c:v>-4.8821368949999755</c:v>
                </c:pt>
                <c:pt idx="28">
                  <c:v>69.835489829999958</c:v>
                </c:pt>
                <c:pt idx="29">
                  <c:v>111.5685833</c:v>
                </c:pt>
                <c:pt idx="30">
                  <c:v>194.18892200000047</c:v>
                </c:pt>
                <c:pt idx="31">
                  <c:v>268.09368260000002</c:v>
                </c:pt>
                <c:pt idx="32">
                  <c:v>317.68541729999993</c:v>
                </c:pt>
                <c:pt idx="33">
                  <c:v>393.06090839999996</c:v>
                </c:pt>
              </c:numCache>
            </c:numRef>
          </c:val>
        </c:ser>
        <c:ser>
          <c:idx val="1"/>
          <c:order val="1"/>
          <c:tx>
            <c:v> A. I. Bulls</c:v>
          </c:tx>
          <c:spPr>
            <a:ln w="50800">
              <a:solidFill>
                <a:srgbClr val="FF0000"/>
              </a:solidFill>
            </a:ln>
          </c:spPr>
          <c:marker>
            <c:symbol val="none"/>
          </c:marker>
          <c:cat>
            <c:numRef>
              <c:f>NMtrends!$A$1:$A$34</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NMtrends!$C$1:$C$34</c:f>
              <c:numCache>
                <c:formatCode>General</c:formatCode>
                <c:ptCount val="34"/>
                <c:pt idx="0">
                  <c:v>-607.75883260000353</c:v>
                </c:pt>
                <c:pt idx="1">
                  <c:v>-560.46498819999749</c:v>
                </c:pt>
                <c:pt idx="2">
                  <c:v>-538.84914459999948</c:v>
                </c:pt>
                <c:pt idx="3">
                  <c:v>-535.31145039999797</c:v>
                </c:pt>
                <c:pt idx="4">
                  <c:v>-545.47098719999997</c:v>
                </c:pt>
                <c:pt idx="5">
                  <c:v>-524.73937280000052</c:v>
                </c:pt>
                <c:pt idx="6">
                  <c:v>-485.87484890000002</c:v>
                </c:pt>
                <c:pt idx="7">
                  <c:v>-475.66854280000001</c:v>
                </c:pt>
                <c:pt idx="8">
                  <c:v>-431.50091519999995</c:v>
                </c:pt>
                <c:pt idx="9">
                  <c:v>-397.51515149999869</c:v>
                </c:pt>
                <c:pt idx="10">
                  <c:v>-388.39011929999737</c:v>
                </c:pt>
                <c:pt idx="11">
                  <c:v>-349.14603369999998</c:v>
                </c:pt>
                <c:pt idx="12">
                  <c:v>-349.90909089999997</c:v>
                </c:pt>
                <c:pt idx="13">
                  <c:v>-330.46666669999996</c:v>
                </c:pt>
                <c:pt idx="14">
                  <c:v>-326.97084919999998</c:v>
                </c:pt>
                <c:pt idx="15">
                  <c:v>-305.38588679999998</c:v>
                </c:pt>
                <c:pt idx="16">
                  <c:v>-292.33242510000002</c:v>
                </c:pt>
                <c:pt idx="17">
                  <c:v>-251.06163430000001</c:v>
                </c:pt>
                <c:pt idx="18">
                  <c:v>-237.03989539999998</c:v>
                </c:pt>
                <c:pt idx="19">
                  <c:v>-206.20920499999932</c:v>
                </c:pt>
                <c:pt idx="20">
                  <c:v>-197.54782610000001</c:v>
                </c:pt>
                <c:pt idx="21">
                  <c:v>-157.13467259999888</c:v>
                </c:pt>
                <c:pt idx="22">
                  <c:v>-144.723593999999</c:v>
                </c:pt>
                <c:pt idx="23">
                  <c:v>-134.2013115</c:v>
                </c:pt>
                <c:pt idx="24">
                  <c:v>-64.967245990000734</c:v>
                </c:pt>
                <c:pt idx="25">
                  <c:v>-31.717406140000001</c:v>
                </c:pt>
                <c:pt idx="26">
                  <c:v>-3.3653350520000012</c:v>
                </c:pt>
                <c:pt idx="27">
                  <c:v>58.662642050000002</c:v>
                </c:pt>
                <c:pt idx="28">
                  <c:v>147.64505399999888</c:v>
                </c:pt>
                <c:pt idx="29">
                  <c:v>182.4064257</c:v>
                </c:pt>
                <c:pt idx="30">
                  <c:v>274.08396370000003</c:v>
                </c:pt>
                <c:pt idx="31">
                  <c:v>388.09229469999997</c:v>
                </c:pt>
                <c:pt idx="32">
                  <c:v>476.41969829999999</c:v>
                </c:pt>
                <c:pt idx="33">
                  <c:v>564.81786939999472</c:v>
                </c:pt>
              </c:numCache>
            </c:numRef>
          </c:val>
        </c:ser>
        <c:ser>
          <c:idx val="2"/>
          <c:order val="2"/>
          <c:tx>
            <c:v> Cows</c:v>
          </c:tx>
          <c:spPr>
            <a:ln w="50800">
              <a:solidFill>
                <a:srgbClr val="FFFF00"/>
              </a:solidFill>
            </a:ln>
          </c:spPr>
          <c:marker>
            <c:symbol val="none"/>
          </c:marker>
          <c:cat>
            <c:numRef>
              <c:f>NMtrends!$A$1:$A$34</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NMtrends!$D$1:$D$34</c:f>
              <c:numCache>
                <c:formatCode>General</c:formatCode>
                <c:ptCount val="34"/>
                <c:pt idx="0">
                  <c:v>-708.06899999999996</c:v>
                </c:pt>
                <c:pt idx="1">
                  <c:v>-693.27900000000352</c:v>
                </c:pt>
                <c:pt idx="2">
                  <c:v>-677.87599999999998</c:v>
                </c:pt>
                <c:pt idx="3">
                  <c:v>-657.31</c:v>
                </c:pt>
                <c:pt idx="4">
                  <c:v>-638.38</c:v>
                </c:pt>
                <c:pt idx="5">
                  <c:v>-617.95599999999797</c:v>
                </c:pt>
                <c:pt idx="6">
                  <c:v>-603.149</c:v>
                </c:pt>
                <c:pt idx="7">
                  <c:v>-585.66399999999999</c:v>
                </c:pt>
                <c:pt idx="8">
                  <c:v>-552.98</c:v>
                </c:pt>
                <c:pt idx="9">
                  <c:v>-527.91499999999996</c:v>
                </c:pt>
                <c:pt idx="10">
                  <c:v>-507.29899999999725</c:v>
                </c:pt>
                <c:pt idx="11">
                  <c:v>-483.18</c:v>
                </c:pt>
                <c:pt idx="12">
                  <c:v>-460.53099999999893</c:v>
                </c:pt>
                <c:pt idx="13">
                  <c:v>-437.60500000000002</c:v>
                </c:pt>
                <c:pt idx="14">
                  <c:v>-419.95499999999993</c:v>
                </c:pt>
                <c:pt idx="15">
                  <c:v>-399.947</c:v>
                </c:pt>
                <c:pt idx="16">
                  <c:v>-376.00099999999969</c:v>
                </c:pt>
                <c:pt idx="17">
                  <c:v>-348.91599999999869</c:v>
                </c:pt>
                <c:pt idx="18">
                  <c:v>-332.44900000000001</c:v>
                </c:pt>
                <c:pt idx="19">
                  <c:v>-309.75700000000001</c:v>
                </c:pt>
                <c:pt idx="20">
                  <c:v>-293.89400000000001</c:v>
                </c:pt>
                <c:pt idx="21">
                  <c:v>-271.25799999999964</c:v>
                </c:pt>
                <c:pt idx="22">
                  <c:v>-245.21399999999952</c:v>
                </c:pt>
                <c:pt idx="23">
                  <c:v>-223.768</c:v>
                </c:pt>
                <c:pt idx="24">
                  <c:v>-198.32300000000001</c:v>
                </c:pt>
                <c:pt idx="25">
                  <c:v>-170.72499999999999</c:v>
                </c:pt>
                <c:pt idx="26">
                  <c:v>-140.792</c:v>
                </c:pt>
                <c:pt idx="27">
                  <c:v>-109.292</c:v>
                </c:pt>
                <c:pt idx="28">
                  <c:v>-80.974000000000004</c:v>
                </c:pt>
                <c:pt idx="29">
                  <c:v>-51.382999999999996</c:v>
                </c:pt>
                <c:pt idx="30">
                  <c:v>-4.3669999999999956</c:v>
                </c:pt>
                <c:pt idx="31">
                  <c:v>35.303000000000004</c:v>
                </c:pt>
                <c:pt idx="32">
                  <c:v>73.212999999999994</c:v>
                </c:pt>
                <c:pt idx="33">
                  <c:v>116.27200000000001</c:v>
                </c:pt>
              </c:numCache>
            </c:numRef>
          </c:val>
        </c:ser>
        <c:marker val="1"/>
        <c:axId val="68139648"/>
        <c:axId val="68145920"/>
      </c:lineChart>
      <c:catAx>
        <c:axId val="68139648"/>
        <c:scaling>
          <c:orientation val="minMax"/>
        </c:scaling>
        <c:axPos val="b"/>
        <c:title>
          <c:tx>
            <c:rich>
              <a:bodyPr/>
              <a:lstStyle/>
              <a:p>
                <a:pPr>
                  <a:defRPr sz="1600" baseline="0"/>
                </a:pPr>
                <a:r>
                  <a:rPr lang="en-US" sz="1600" baseline="0" dirty="0" smtClean="0"/>
                  <a:t>Birth Year</a:t>
                </a:r>
                <a:endParaRPr lang="en-US" sz="1600" baseline="0" dirty="0"/>
              </a:p>
            </c:rich>
          </c:tx>
          <c:layout/>
        </c:title>
        <c:numFmt formatCode="General" sourceLinked="1"/>
        <c:tickLblPos val="nextTo"/>
        <c:spPr>
          <a:noFill/>
          <a:ln w="38100">
            <a:solidFill>
              <a:schemeClr val="tx1"/>
            </a:solidFill>
          </a:ln>
        </c:spPr>
        <c:txPr>
          <a:bodyPr/>
          <a:lstStyle/>
          <a:p>
            <a:pPr>
              <a:defRPr sz="1600" baseline="0"/>
            </a:pPr>
            <a:endParaRPr lang="en-US"/>
          </a:p>
        </c:txPr>
        <c:crossAx val="68145920"/>
        <c:crossesAt val="-800"/>
        <c:auto val="1"/>
        <c:lblAlgn val="ctr"/>
        <c:lblOffset val="100"/>
        <c:tickLblSkip val="4"/>
        <c:tickMarkSkip val="4"/>
      </c:catAx>
      <c:valAx>
        <c:axId val="68145920"/>
        <c:scaling>
          <c:orientation val="minMax"/>
        </c:scaling>
        <c:axPos val="l"/>
        <c:title>
          <c:tx>
            <c:rich>
              <a:bodyPr rot="-5400000" vert="horz"/>
              <a:lstStyle/>
              <a:p>
                <a:pPr>
                  <a:defRPr sz="1600" baseline="0"/>
                </a:pPr>
                <a:r>
                  <a:rPr lang="en-US" sz="1600" baseline="0" dirty="0" smtClean="0"/>
                  <a:t>Net Merit</a:t>
                </a:r>
                <a:endParaRPr lang="en-US" sz="1600" baseline="0" dirty="0"/>
              </a:p>
            </c:rich>
          </c:tx>
          <c:layout/>
        </c:title>
        <c:numFmt formatCode="General" sourceLinked="1"/>
        <c:tickLblPos val="nextTo"/>
        <c:spPr>
          <a:noFill/>
          <a:ln w="38100">
            <a:solidFill>
              <a:schemeClr val="tx1"/>
            </a:solidFill>
          </a:ln>
        </c:spPr>
        <c:txPr>
          <a:bodyPr/>
          <a:lstStyle/>
          <a:p>
            <a:pPr>
              <a:defRPr sz="1600" baseline="0"/>
            </a:pPr>
            <a:endParaRPr lang="en-US"/>
          </a:p>
        </c:txPr>
        <c:crossAx val="68139648"/>
        <c:crosses val="autoZero"/>
        <c:crossBetween val="between"/>
      </c:valAx>
      <c:spPr>
        <a:noFill/>
      </c:spPr>
    </c:plotArea>
    <c:legend>
      <c:legendPos val="r"/>
      <c:layout>
        <c:manualLayout>
          <c:xMode val="edge"/>
          <c:yMode val="edge"/>
          <c:x val="0.26887272038335364"/>
          <c:y val="0.11886529617503623"/>
          <c:w val="0.18177135558709812"/>
          <c:h val="0.21924587800872841"/>
        </c:manualLayout>
      </c:layout>
      <c:txPr>
        <a:bodyPr/>
        <a:lstStyle/>
        <a:p>
          <a:pPr>
            <a:defRPr sz="1600" baseline="0"/>
          </a:pPr>
          <a:endParaRPr lang="en-US"/>
        </a:p>
      </c:txPr>
    </c:legend>
    <c:plotVisOnly val="1"/>
  </c:chart>
  <c:spPr>
    <a:noFill/>
  </c:spPr>
  <c:txPr>
    <a:bodyPr/>
    <a:lstStyle/>
    <a:p>
      <a:pPr>
        <a:defRPr sz="1400" b="1" i="0" baseline="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lineChart>
        <c:grouping val="stacked"/>
        <c:ser>
          <c:idx val="0"/>
          <c:order val="0"/>
          <c:tx>
            <c:strRef>
              <c:f>Sheet1!$B$1</c:f>
              <c:strCache>
                <c:ptCount val="1"/>
                <c:pt idx="0">
                  <c:v>Scientists</c:v>
                </c:pt>
              </c:strCache>
            </c:strRef>
          </c:tx>
          <c:marker>
            <c:symbol val="none"/>
          </c:marker>
          <c:cat>
            <c:numRef>
              <c:f>Sheet1!$A$2:$A$14</c:f>
              <c:numCache>
                <c:formatCode>General</c:formatCode>
                <c:ptCount val="13"/>
                <c:pt idx="0">
                  <c:v>4</c:v>
                </c:pt>
                <c:pt idx="1">
                  <c:v>5</c:v>
                </c:pt>
                <c:pt idx="2">
                  <c:v>6</c:v>
                </c:pt>
                <c:pt idx="3">
                  <c:v>7</c:v>
                </c:pt>
                <c:pt idx="4">
                  <c:v>8</c:v>
                </c:pt>
                <c:pt idx="5">
                  <c:v>9</c:v>
                </c:pt>
                <c:pt idx="6">
                  <c:v>10</c:v>
                </c:pt>
                <c:pt idx="7">
                  <c:v>11</c:v>
                </c:pt>
                <c:pt idx="8">
                  <c:v>12</c:v>
                </c:pt>
                <c:pt idx="9">
                  <c:v>13</c:v>
                </c:pt>
                <c:pt idx="10">
                  <c:v>14</c:v>
                </c:pt>
                <c:pt idx="11">
                  <c:v>15</c:v>
                </c:pt>
                <c:pt idx="12">
                  <c:v>16</c:v>
                </c:pt>
              </c:numCache>
            </c:numRef>
          </c:cat>
          <c:val>
            <c:numRef>
              <c:f>Sheet1!$B$2:$B$14</c:f>
              <c:numCache>
                <c:formatCode>General</c:formatCode>
                <c:ptCount val="13"/>
                <c:pt idx="0">
                  <c:v>6.25</c:v>
                </c:pt>
                <c:pt idx="1">
                  <c:v>5.25</c:v>
                </c:pt>
                <c:pt idx="2">
                  <c:v>5.0999999999999996</c:v>
                </c:pt>
                <c:pt idx="3">
                  <c:v>5.0999999999999996</c:v>
                </c:pt>
                <c:pt idx="4">
                  <c:v>5.0999999999999996</c:v>
                </c:pt>
                <c:pt idx="5">
                  <c:v>5.0999999999999996</c:v>
                </c:pt>
                <c:pt idx="6">
                  <c:v>5.0999999999999996</c:v>
                </c:pt>
                <c:pt idx="7">
                  <c:v>4</c:v>
                </c:pt>
                <c:pt idx="8">
                  <c:v>4</c:v>
                </c:pt>
                <c:pt idx="9">
                  <c:v>4</c:v>
                </c:pt>
                <c:pt idx="10">
                  <c:v>4</c:v>
                </c:pt>
                <c:pt idx="11">
                  <c:v>4</c:v>
                </c:pt>
                <c:pt idx="12">
                  <c:v>4</c:v>
                </c:pt>
              </c:numCache>
            </c:numRef>
          </c:val>
        </c:ser>
        <c:ser>
          <c:idx val="1"/>
          <c:order val="1"/>
          <c:tx>
            <c:strRef>
              <c:f>Sheet1!$C$1</c:f>
              <c:strCache>
                <c:ptCount val="1"/>
                <c:pt idx="0">
                  <c:v>Staff</c:v>
                </c:pt>
              </c:strCache>
            </c:strRef>
          </c:tx>
          <c:marker>
            <c:symbol val="none"/>
          </c:marker>
          <c:cat>
            <c:numRef>
              <c:f>Sheet1!$A$2:$A$14</c:f>
              <c:numCache>
                <c:formatCode>General</c:formatCode>
                <c:ptCount val="13"/>
                <c:pt idx="0">
                  <c:v>4</c:v>
                </c:pt>
                <c:pt idx="1">
                  <c:v>5</c:v>
                </c:pt>
                <c:pt idx="2">
                  <c:v>6</c:v>
                </c:pt>
                <c:pt idx="3">
                  <c:v>7</c:v>
                </c:pt>
                <c:pt idx="4">
                  <c:v>8</c:v>
                </c:pt>
                <c:pt idx="5">
                  <c:v>9</c:v>
                </c:pt>
                <c:pt idx="6">
                  <c:v>10</c:v>
                </c:pt>
                <c:pt idx="7">
                  <c:v>11</c:v>
                </c:pt>
                <c:pt idx="8">
                  <c:v>12</c:v>
                </c:pt>
                <c:pt idx="9">
                  <c:v>13</c:v>
                </c:pt>
                <c:pt idx="10">
                  <c:v>14</c:v>
                </c:pt>
                <c:pt idx="11">
                  <c:v>15</c:v>
                </c:pt>
                <c:pt idx="12">
                  <c:v>16</c:v>
                </c:pt>
              </c:numCache>
            </c:numRef>
          </c:cat>
          <c:val>
            <c:numRef>
              <c:f>Sheet1!$C$2:$C$14</c:f>
              <c:numCache>
                <c:formatCode>General</c:formatCode>
                <c:ptCount val="13"/>
                <c:pt idx="0">
                  <c:v>14</c:v>
                </c:pt>
                <c:pt idx="1">
                  <c:v>14</c:v>
                </c:pt>
                <c:pt idx="2">
                  <c:v>12</c:v>
                </c:pt>
                <c:pt idx="3">
                  <c:v>12</c:v>
                </c:pt>
                <c:pt idx="4">
                  <c:v>12</c:v>
                </c:pt>
                <c:pt idx="5">
                  <c:v>12</c:v>
                </c:pt>
                <c:pt idx="6">
                  <c:v>12</c:v>
                </c:pt>
                <c:pt idx="7">
                  <c:v>11</c:v>
                </c:pt>
                <c:pt idx="8">
                  <c:v>11</c:v>
                </c:pt>
                <c:pt idx="9">
                  <c:v>11</c:v>
                </c:pt>
                <c:pt idx="10">
                  <c:v>11</c:v>
                </c:pt>
                <c:pt idx="11">
                  <c:v>10</c:v>
                </c:pt>
                <c:pt idx="12">
                  <c:v>9</c:v>
                </c:pt>
              </c:numCache>
            </c:numRef>
          </c:val>
        </c:ser>
        <c:marker val="1"/>
        <c:axId val="119923072"/>
        <c:axId val="119924608"/>
      </c:lineChart>
      <c:catAx>
        <c:axId val="119923072"/>
        <c:scaling>
          <c:orientation val="minMax"/>
        </c:scaling>
        <c:axPos val="b"/>
        <c:numFmt formatCode="General" sourceLinked="1"/>
        <c:tickLblPos val="nextTo"/>
        <c:crossAx val="119924608"/>
        <c:crosses val="autoZero"/>
        <c:auto val="1"/>
        <c:lblAlgn val="ctr"/>
        <c:lblOffset val="100"/>
      </c:catAx>
      <c:valAx>
        <c:axId val="119924608"/>
        <c:scaling>
          <c:orientation val="minMax"/>
        </c:scaling>
        <c:axPos val="l"/>
        <c:majorGridlines/>
        <c:numFmt formatCode="General" sourceLinked="1"/>
        <c:tickLblPos val="nextTo"/>
        <c:crossAx val="119923072"/>
        <c:crosses val="autoZero"/>
        <c:crossBetween val="between"/>
      </c:valAx>
      <c:spPr>
        <a:solidFill>
          <a:schemeClr val="lt1"/>
        </a:solidFill>
        <a:ln w="25400" cap="flat" cmpd="sng" algn="ctr">
          <a:solidFill>
            <a:schemeClr val="dk1"/>
          </a:solidFill>
          <a:prstDash val="solid"/>
        </a:ln>
        <a:effectLst/>
      </c:spPr>
    </c:plotArea>
    <c:legend>
      <c:legendPos val="r"/>
      <c:layout/>
    </c:legend>
    <c:plotVisOnly val="1"/>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0.22776</cdr:x>
      <cdr:y>0.28214</cdr:y>
    </cdr:from>
    <cdr:to>
      <cdr:x>0.29802</cdr:x>
      <cdr:y>0.33055</cdr:y>
    </cdr:to>
    <cdr:sp macro="" textlink="">
      <cdr:nvSpPr>
        <cdr:cNvPr id="4" name="Rectangle 3"/>
        <cdr:cNvSpPr/>
      </cdr:nvSpPr>
      <cdr:spPr bwMode="auto">
        <a:xfrm xmlns:a="http://schemas.openxmlformats.org/drawingml/2006/main">
          <a:off x="1976322" y="1776297"/>
          <a:ext cx="609600" cy="304800"/>
        </a:xfrm>
        <a:prstGeom xmlns:a="http://schemas.openxmlformats.org/drawingml/2006/main" prst="rect">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0.16814</cdr:x>
      <cdr:y>0.18353</cdr:y>
    </cdr:from>
    <cdr:to>
      <cdr:x>0.18468</cdr:x>
      <cdr:y>0.20798</cdr:y>
    </cdr:to>
    <cdr:sp macro="" textlink="">
      <cdr:nvSpPr>
        <cdr:cNvPr id="5" name="Rectangle 4"/>
        <cdr:cNvSpPr/>
      </cdr:nvSpPr>
      <cdr:spPr bwMode="auto">
        <a:xfrm xmlns:a="http://schemas.openxmlformats.org/drawingml/2006/main">
          <a:off x="1368151" y="938807"/>
          <a:ext cx="134585" cy="125068"/>
        </a:xfrm>
        <a:prstGeom xmlns:a="http://schemas.openxmlformats.org/drawingml/2006/main" prst="rect">
          <a:avLst/>
        </a:prstGeom>
        <a:solidFill xmlns:a="http://schemas.openxmlformats.org/drawingml/2006/main">
          <a:srgbClr val="00FF00"/>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0.23655</cdr:x>
      <cdr:y>0.25793</cdr:y>
    </cdr:from>
    <cdr:to>
      <cdr:x>0.35071</cdr:x>
      <cdr:y>0.29424</cdr:y>
    </cdr:to>
    <cdr:sp macro="" textlink="">
      <cdr:nvSpPr>
        <cdr:cNvPr id="6" name="TextBox 5"/>
        <cdr:cNvSpPr txBox="1"/>
      </cdr:nvSpPr>
      <cdr:spPr>
        <a:xfrm xmlns:a="http://schemas.openxmlformats.org/drawingml/2006/main">
          <a:off x="2052522" y="1623897"/>
          <a:ext cx="990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0.18584</cdr:x>
      <cdr:y>0.11314</cdr:y>
    </cdr:from>
    <cdr:to>
      <cdr:x>0.60177</cdr:x>
      <cdr:y>0.17541</cdr:y>
    </cdr:to>
    <cdr:sp macro="" textlink="">
      <cdr:nvSpPr>
        <cdr:cNvPr id="7" name="TextBox 6"/>
        <cdr:cNvSpPr txBox="1"/>
      </cdr:nvSpPr>
      <cdr:spPr>
        <a:xfrm xmlns:a="http://schemas.openxmlformats.org/drawingml/2006/main">
          <a:off x="1512167" y="578767"/>
          <a:ext cx="3384376" cy="3185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Net Merit $ 2013,                R</a:t>
          </a:r>
          <a:r>
            <a:rPr lang="en-US" sz="1400" b="1" baseline="30000" dirty="0" smtClean="0">
              <a:solidFill>
                <a:schemeClr val="tx1"/>
              </a:solidFill>
            </a:rPr>
            <a:t>2</a:t>
          </a:r>
          <a:r>
            <a:rPr lang="en-US" sz="1400" b="1" dirty="0" smtClean="0">
              <a:solidFill>
                <a:schemeClr val="tx1"/>
              </a:solidFill>
            </a:rPr>
            <a:t> = 0.81 </a:t>
          </a:r>
          <a:endParaRPr lang="en-US" sz="1400" b="1" dirty="0">
            <a:solidFill>
              <a:schemeClr val="tx1"/>
            </a:solidFill>
          </a:endParaRPr>
        </a:p>
      </cdr:txBody>
    </cdr:sp>
  </cdr:relSizeAnchor>
  <cdr:relSizeAnchor xmlns:cdr="http://schemas.openxmlformats.org/drawingml/2006/chartDrawing">
    <cdr:from>
      <cdr:x>0.18584</cdr:x>
      <cdr:y>0.16945</cdr:y>
    </cdr:from>
    <cdr:to>
      <cdr:x>0.6206</cdr:x>
      <cdr:y>0.2337</cdr:y>
    </cdr:to>
    <cdr:sp macro="" textlink="">
      <cdr:nvSpPr>
        <cdr:cNvPr id="11" name="TextBox 1"/>
        <cdr:cNvSpPr txBox="1"/>
      </cdr:nvSpPr>
      <cdr:spPr>
        <a:xfrm xmlns:a="http://schemas.openxmlformats.org/drawingml/2006/main">
          <a:off x="1512167" y="866799"/>
          <a:ext cx="3537581" cy="3286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Humnst777 BT"/>
            </a:defRPr>
          </a:lvl1pPr>
          <a:lvl2pPr marL="457200" indent="0">
            <a:defRPr sz="1100">
              <a:latin typeface="Humnst777 BT"/>
            </a:defRPr>
          </a:lvl2pPr>
          <a:lvl3pPr marL="914400" indent="0">
            <a:defRPr sz="1100">
              <a:latin typeface="Humnst777 BT"/>
            </a:defRPr>
          </a:lvl3pPr>
          <a:lvl4pPr marL="1371600" indent="0">
            <a:defRPr sz="1100">
              <a:latin typeface="Humnst777 BT"/>
            </a:defRPr>
          </a:lvl4pPr>
          <a:lvl5pPr marL="1828800" indent="0">
            <a:defRPr sz="1100">
              <a:latin typeface="Humnst777 BT"/>
            </a:defRPr>
          </a:lvl5pPr>
          <a:lvl6pPr marL="2286000" indent="0">
            <a:defRPr sz="1100">
              <a:latin typeface="Humnst777 BT"/>
            </a:defRPr>
          </a:lvl6pPr>
          <a:lvl7pPr marL="2743200" indent="0">
            <a:defRPr sz="1100">
              <a:latin typeface="Humnst777 BT"/>
            </a:defRPr>
          </a:lvl7pPr>
          <a:lvl8pPr marL="3200400" indent="0">
            <a:defRPr sz="1100">
              <a:latin typeface="Humnst777 BT"/>
            </a:defRPr>
          </a:lvl8pPr>
          <a:lvl9pPr marL="3657600" indent="0">
            <a:defRPr sz="1100">
              <a:latin typeface="Humnst777 BT"/>
            </a:defRPr>
          </a:lvl9pPr>
        </a:lstStyle>
        <a:p xmlns:a="http://schemas.openxmlformats.org/drawingml/2006/main">
          <a:r>
            <a:rPr lang="en-US" sz="1400" b="1" dirty="0" smtClean="0">
              <a:solidFill>
                <a:srgbClr val="FFFFFF"/>
              </a:solidFill>
            </a:rPr>
            <a:t>Parent Average NM$ 2013,</a:t>
          </a:r>
          <a:r>
            <a:rPr lang="en-US" sz="1400" b="1" dirty="0" smtClean="0">
              <a:solidFill>
                <a:schemeClr val="tx1"/>
              </a:solidFill>
            </a:rPr>
            <a:t> R</a:t>
          </a:r>
          <a:r>
            <a:rPr lang="en-US" sz="1400" b="1" baseline="30000" dirty="0" smtClean="0">
              <a:solidFill>
                <a:schemeClr val="tx1"/>
              </a:solidFill>
            </a:rPr>
            <a:t>2</a:t>
          </a:r>
          <a:r>
            <a:rPr lang="en-US" sz="1400" b="1" dirty="0" smtClean="0">
              <a:solidFill>
                <a:schemeClr val="tx1"/>
              </a:solidFill>
            </a:rPr>
            <a:t> = 0.52 </a:t>
          </a:r>
          <a:r>
            <a:rPr lang="en-US" sz="1400" b="1" dirty="0" smtClean="0">
              <a:solidFill>
                <a:srgbClr val="FFFFFF"/>
              </a:solidFill>
            </a:rPr>
            <a:t> </a:t>
          </a:r>
          <a:endParaRPr lang="en-US" sz="1400" b="1" dirty="0">
            <a:solidFill>
              <a:srgbClr val="FFFFFF"/>
            </a:solidFill>
          </a:endParaRPr>
        </a:p>
      </cdr:txBody>
    </cdr:sp>
  </cdr:relSizeAnchor>
  <cdr:relSizeAnchor xmlns:cdr="http://schemas.openxmlformats.org/drawingml/2006/chartDrawing">
    <cdr:from>
      <cdr:x>0.12859</cdr:x>
      <cdr:y>0.88289</cdr:y>
    </cdr:from>
    <cdr:to>
      <cdr:x>0.12859</cdr:x>
      <cdr:y>0.88289</cdr:y>
    </cdr:to>
    <cdr:sp macro="" textlink="">
      <cdr:nvSpPr>
        <cdr:cNvPr id="13" name="Straight Connector 12"/>
        <cdr:cNvSpPr/>
      </cdr:nvSpPr>
      <cdr:spPr bwMode="auto">
        <a:xfrm xmlns:a="http://schemas.openxmlformats.org/drawingml/2006/main">
          <a:off x="1066800" y="4953000"/>
          <a:ext cx="0" cy="0"/>
        </a:xfrm>
        <a:prstGeom xmlns:a="http://schemas.openxmlformats.org/drawingml/2006/main" prst="line">
          <a:avLst/>
        </a:prstGeom>
        <a:noFill xmlns:a="http://schemas.openxmlformats.org/drawingml/2006/main"/>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0.17452</cdr:x>
      <cdr:y>0.06791</cdr:y>
    </cdr:from>
    <cdr:to>
      <cdr:x>0.30311</cdr:x>
      <cdr:y>0.0815</cdr:y>
    </cdr:to>
    <cdr:sp macro="" textlink="">
      <cdr:nvSpPr>
        <cdr:cNvPr id="17" name="Straight Connector 16"/>
        <cdr:cNvSpPr/>
      </cdr:nvSpPr>
      <cdr:spPr bwMode="auto">
        <a:xfrm xmlns:a="http://schemas.openxmlformats.org/drawingml/2006/main" flipV="1">
          <a:off x="1447800" y="381000"/>
          <a:ext cx="1066800" cy="76200"/>
        </a:xfrm>
        <a:prstGeom xmlns:a="http://schemas.openxmlformats.org/drawingml/2006/main" prst="line">
          <a:avLst/>
        </a:prstGeom>
        <a:noFill xmlns:a="http://schemas.openxmlformats.org/drawingml/2006/main"/>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0.12859</cdr:x>
      <cdr:y>0.12225</cdr:y>
    </cdr:from>
    <cdr:to>
      <cdr:x>0.96444</cdr:x>
      <cdr:y>0.88289</cdr:y>
    </cdr:to>
    <cdr:sp macro="" textlink="">
      <cdr:nvSpPr>
        <cdr:cNvPr id="19" name="Straight Connector 18"/>
        <cdr:cNvSpPr/>
      </cdr:nvSpPr>
      <cdr:spPr bwMode="auto">
        <a:xfrm xmlns:a="http://schemas.openxmlformats.org/drawingml/2006/main" flipV="1">
          <a:off x="1066800" y="685800"/>
          <a:ext cx="6934200" cy="4267200"/>
        </a:xfrm>
        <a:prstGeom xmlns:a="http://schemas.openxmlformats.org/drawingml/2006/main" prst="line">
          <a:avLst/>
        </a:prstGeom>
        <a:noFill xmlns:a="http://schemas.openxmlformats.org/drawingml/2006/main"/>
        <a:ln xmlns:a="http://schemas.openxmlformats.org/drawingml/2006/main" w="31750"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82641" cy="465774"/>
          </a:xfrm>
          <a:prstGeom prst="rect">
            <a:avLst/>
          </a:prstGeom>
          <a:noFill/>
          <a:ln w="9525">
            <a:noFill/>
            <a:miter lim="800000"/>
            <a:headEnd/>
            <a:tailEnd/>
          </a:ln>
          <a:effectLst/>
        </p:spPr>
        <p:txBody>
          <a:bodyPr vert="horz" wrap="square" lIns="92792" tIns="46396" rIns="92792" bIns="46396" numCol="1" anchor="t" anchorCtr="0" compatLnSpc="1">
            <a:prstTxWarp prst="textNoShape">
              <a:avLst/>
            </a:prstTxWarp>
          </a:bodyPr>
          <a:lstStyle>
            <a:lvl1pPr defTabSz="928590">
              <a:defRPr>
                <a:cs typeface="+mn-cs"/>
              </a:defRPr>
            </a:lvl1pPr>
          </a:lstStyle>
          <a:p>
            <a:pPr>
              <a:defRPr/>
            </a:pPr>
            <a:endParaRPr lang="en-AU"/>
          </a:p>
        </p:txBody>
      </p:sp>
      <p:sp>
        <p:nvSpPr>
          <p:cNvPr id="21507" name="Rectangle 3"/>
          <p:cNvSpPr>
            <a:spLocks noGrp="1" noChangeArrowheads="1"/>
          </p:cNvSpPr>
          <p:nvPr>
            <p:ph type="dt" sz="quarter" idx="1"/>
          </p:nvPr>
        </p:nvSpPr>
        <p:spPr bwMode="auto">
          <a:xfrm>
            <a:off x="3899173" y="0"/>
            <a:ext cx="2982640" cy="465774"/>
          </a:xfrm>
          <a:prstGeom prst="rect">
            <a:avLst/>
          </a:prstGeom>
          <a:noFill/>
          <a:ln w="9525">
            <a:noFill/>
            <a:miter lim="800000"/>
            <a:headEnd/>
            <a:tailEnd/>
          </a:ln>
          <a:effectLst/>
        </p:spPr>
        <p:txBody>
          <a:bodyPr vert="horz" wrap="square" lIns="92792" tIns="46396" rIns="92792" bIns="46396" numCol="1" anchor="t" anchorCtr="0" compatLnSpc="1">
            <a:prstTxWarp prst="textNoShape">
              <a:avLst/>
            </a:prstTxWarp>
          </a:bodyPr>
          <a:lstStyle>
            <a:lvl1pPr algn="r" defTabSz="928590">
              <a:defRPr>
                <a:solidFill>
                  <a:srgbClr val="FFFF00"/>
                </a:solidFill>
                <a:cs typeface="+mn-cs"/>
              </a:defRPr>
            </a:lvl1pPr>
          </a:lstStyle>
          <a:p>
            <a:pPr>
              <a:defRPr/>
            </a:pPr>
            <a:endParaRPr lang="en-US"/>
          </a:p>
        </p:txBody>
      </p:sp>
      <p:sp>
        <p:nvSpPr>
          <p:cNvPr id="21508" name="Rectangle 4"/>
          <p:cNvSpPr>
            <a:spLocks noGrp="1" noChangeArrowheads="1"/>
          </p:cNvSpPr>
          <p:nvPr>
            <p:ph type="ftr" sz="quarter" idx="2"/>
          </p:nvPr>
        </p:nvSpPr>
        <p:spPr bwMode="auto">
          <a:xfrm>
            <a:off x="0" y="8830628"/>
            <a:ext cx="2982641" cy="465773"/>
          </a:xfrm>
          <a:prstGeom prst="rect">
            <a:avLst/>
          </a:prstGeom>
          <a:noFill/>
          <a:ln w="9525">
            <a:noFill/>
            <a:miter lim="800000"/>
            <a:headEnd/>
            <a:tailEnd/>
          </a:ln>
          <a:effectLst/>
        </p:spPr>
        <p:txBody>
          <a:bodyPr vert="horz" wrap="square" lIns="92792" tIns="46396" rIns="92792" bIns="46396" numCol="1" anchor="b" anchorCtr="0" compatLnSpc="1">
            <a:prstTxWarp prst="textNoShape">
              <a:avLst/>
            </a:prstTxWarp>
          </a:bodyPr>
          <a:lstStyle>
            <a:lvl1pPr defTabSz="928590">
              <a:defRPr>
                <a:solidFill>
                  <a:srgbClr val="FFFF00"/>
                </a:solidFill>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99173" y="8830628"/>
            <a:ext cx="2982640" cy="465773"/>
          </a:xfrm>
          <a:prstGeom prst="rect">
            <a:avLst/>
          </a:prstGeom>
          <a:noFill/>
          <a:ln w="9525">
            <a:noFill/>
            <a:miter lim="800000"/>
            <a:headEnd/>
            <a:tailEnd/>
          </a:ln>
          <a:effectLst/>
        </p:spPr>
        <p:txBody>
          <a:bodyPr vert="horz" wrap="square" lIns="92792" tIns="46396" rIns="92792" bIns="46396" numCol="1" anchor="b" anchorCtr="0" compatLnSpc="1">
            <a:prstTxWarp prst="textNoShape">
              <a:avLst/>
            </a:prstTxWarp>
          </a:bodyPr>
          <a:lstStyle>
            <a:lvl1pPr algn="r" defTabSz="928590">
              <a:defRPr>
                <a:solidFill>
                  <a:srgbClr val="FFFF00"/>
                </a:solidFill>
                <a:cs typeface="+mn-cs"/>
              </a:defRPr>
            </a:lvl1pPr>
          </a:lstStyle>
          <a:p>
            <a:pPr>
              <a:defRPr/>
            </a:pPr>
            <a:fld id="{C9C6310F-1A7E-43EB-9DD3-A44BFFB1DA9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82641" cy="465774"/>
          </a:xfrm>
          <a:prstGeom prst="rect">
            <a:avLst/>
          </a:prstGeom>
          <a:noFill/>
          <a:ln w="9525">
            <a:noFill/>
            <a:miter lim="800000"/>
            <a:headEnd/>
            <a:tailEnd/>
          </a:ln>
          <a:effectLst/>
        </p:spPr>
        <p:txBody>
          <a:bodyPr vert="horz" wrap="square" lIns="92792" tIns="46396" rIns="92792" bIns="46396" numCol="1" anchor="t" anchorCtr="0" compatLnSpc="1">
            <a:prstTxWarp prst="textNoShape">
              <a:avLst/>
            </a:prstTxWarp>
          </a:bodyPr>
          <a:lstStyle>
            <a:lvl1pPr defTabSz="928590">
              <a:defRPr>
                <a:solidFill>
                  <a:srgbClr val="FFFF00"/>
                </a:solidFill>
                <a:cs typeface="+mn-cs"/>
              </a:defRPr>
            </a:lvl1pPr>
          </a:lstStyle>
          <a:p>
            <a:pPr>
              <a:defRPr/>
            </a:pPr>
            <a:endParaRPr lang="en-US"/>
          </a:p>
        </p:txBody>
      </p:sp>
      <p:sp>
        <p:nvSpPr>
          <p:cNvPr id="8195" name="Rectangle 3"/>
          <p:cNvSpPr>
            <a:spLocks noGrp="1" noChangeArrowheads="1"/>
          </p:cNvSpPr>
          <p:nvPr>
            <p:ph type="dt" idx="1"/>
          </p:nvPr>
        </p:nvSpPr>
        <p:spPr bwMode="auto">
          <a:xfrm>
            <a:off x="3899173" y="0"/>
            <a:ext cx="2982640" cy="465774"/>
          </a:xfrm>
          <a:prstGeom prst="rect">
            <a:avLst/>
          </a:prstGeom>
          <a:noFill/>
          <a:ln w="9525">
            <a:noFill/>
            <a:miter lim="800000"/>
            <a:headEnd/>
            <a:tailEnd/>
          </a:ln>
          <a:effectLst/>
        </p:spPr>
        <p:txBody>
          <a:bodyPr vert="horz" wrap="square" lIns="92792" tIns="46396" rIns="92792" bIns="46396" numCol="1" anchor="t" anchorCtr="0" compatLnSpc="1">
            <a:prstTxWarp prst="textNoShape">
              <a:avLst/>
            </a:prstTxWarp>
          </a:bodyPr>
          <a:lstStyle>
            <a:lvl1pPr algn="r" defTabSz="928590">
              <a:defRPr>
                <a:solidFill>
                  <a:srgbClr val="FFFF00"/>
                </a:solidFill>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1119188" y="696913"/>
            <a:ext cx="4645025" cy="3484562"/>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8097" y="4416108"/>
            <a:ext cx="5045620" cy="4184016"/>
          </a:xfrm>
          <a:prstGeom prst="rect">
            <a:avLst/>
          </a:prstGeom>
          <a:noFill/>
          <a:ln w="9525">
            <a:noFill/>
            <a:miter lim="800000"/>
            <a:headEnd/>
            <a:tailEnd/>
          </a:ln>
          <a:effectLst/>
        </p:spPr>
        <p:txBody>
          <a:bodyPr vert="horz" wrap="square" lIns="92792" tIns="46396" rIns="92792" bIns="4639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0628"/>
            <a:ext cx="2982641" cy="465773"/>
          </a:xfrm>
          <a:prstGeom prst="rect">
            <a:avLst/>
          </a:prstGeom>
          <a:noFill/>
          <a:ln w="9525">
            <a:noFill/>
            <a:miter lim="800000"/>
            <a:headEnd/>
            <a:tailEnd/>
          </a:ln>
          <a:effectLst/>
        </p:spPr>
        <p:txBody>
          <a:bodyPr vert="horz" wrap="square" lIns="92792" tIns="46396" rIns="92792" bIns="46396" numCol="1" anchor="b" anchorCtr="0" compatLnSpc="1">
            <a:prstTxWarp prst="textNoShape">
              <a:avLst/>
            </a:prstTxWarp>
          </a:bodyPr>
          <a:lstStyle>
            <a:lvl1pPr defTabSz="928590">
              <a:defRPr>
                <a:solidFill>
                  <a:srgbClr val="FFFF00"/>
                </a:solidFill>
                <a:cs typeface="+mn-cs"/>
              </a:defRPr>
            </a:lvl1pPr>
          </a:lstStyle>
          <a:p>
            <a:pPr>
              <a:defRPr/>
            </a:pPr>
            <a:endParaRPr lang="en-US"/>
          </a:p>
        </p:txBody>
      </p:sp>
      <p:sp>
        <p:nvSpPr>
          <p:cNvPr id="8199" name="Rectangle 7"/>
          <p:cNvSpPr>
            <a:spLocks noGrp="1" noChangeArrowheads="1"/>
          </p:cNvSpPr>
          <p:nvPr>
            <p:ph type="sldNum" sz="quarter" idx="5"/>
          </p:nvPr>
        </p:nvSpPr>
        <p:spPr bwMode="auto">
          <a:xfrm>
            <a:off x="3899173" y="8830628"/>
            <a:ext cx="2982640" cy="465773"/>
          </a:xfrm>
          <a:prstGeom prst="rect">
            <a:avLst/>
          </a:prstGeom>
          <a:noFill/>
          <a:ln w="9525">
            <a:noFill/>
            <a:miter lim="800000"/>
            <a:headEnd/>
            <a:tailEnd/>
          </a:ln>
          <a:effectLst/>
        </p:spPr>
        <p:txBody>
          <a:bodyPr vert="horz" wrap="square" lIns="92792" tIns="46396" rIns="92792" bIns="46396" numCol="1" anchor="b" anchorCtr="0" compatLnSpc="1">
            <a:prstTxWarp prst="textNoShape">
              <a:avLst/>
            </a:prstTxWarp>
          </a:bodyPr>
          <a:lstStyle>
            <a:lvl1pPr algn="r" defTabSz="928590">
              <a:defRPr>
                <a:solidFill>
                  <a:srgbClr val="FFFF00"/>
                </a:solidFill>
                <a:cs typeface="+mn-cs"/>
              </a:defRPr>
            </a:lvl1pPr>
          </a:lstStyle>
          <a:p>
            <a:pPr>
              <a:defRPr/>
            </a:pPr>
            <a:fld id="{3DB26FD4-1C16-4175-A473-7E75FAC44CD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p:spPr>
        <p:txBody>
          <a:bodyPr/>
          <a:lstStyle/>
          <a:p>
            <a:pPr defTabSz="927642"/>
            <a:fld id="{C8760661-CD67-4530-8D70-8F0AD17C6D6C}" type="slidenum">
              <a:rPr lang="en-US" smtClean="0">
                <a:cs typeface="Arial" charset="0"/>
              </a:rPr>
              <a:pPr defTabSz="927642"/>
              <a:t>1</a:t>
            </a:fld>
            <a:endParaRPr lang="en-US" dirty="0" smtClean="0">
              <a:cs typeface="Arial" charset="0"/>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p:spPr>
        <p:txBody>
          <a:bodyPr/>
          <a:lstStyle/>
          <a:p>
            <a:pPr eaLnBrk="1" hangingPunct="1"/>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4E166B-C268-4917-B749-053EFFAFFB79}" type="slidenum">
              <a:rPr lang="en-US"/>
              <a:pPr/>
              <a:t>5</a:t>
            </a:fld>
            <a:endParaRPr lang="en-US"/>
          </a:p>
        </p:txBody>
      </p:sp>
      <p:sp>
        <p:nvSpPr>
          <p:cNvPr id="700418" name="Rectangle 2"/>
          <p:cNvSpPr>
            <a:spLocks noGrp="1" noRot="1" noChangeAspect="1" noChangeArrowheads="1" noTextEdit="1"/>
          </p:cNvSpPr>
          <p:nvPr>
            <p:ph type="sldImg"/>
          </p:nvPr>
        </p:nvSpPr>
        <p:spPr>
          <a:xfrm>
            <a:off x="1119188" y="696913"/>
            <a:ext cx="4645025" cy="3484562"/>
          </a:xfrm>
          <a:ln/>
        </p:spPr>
      </p:sp>
      <p:sp>
        <p:nvSpPr>
          <p:cNvPr id="700419" name="Rectangle 3"/>
          <p:cNvSpPr>
            <a:spLocks noGrp="1" noChangeArrowheads="1"/>
          </p:cNvSpPr>
          <p:nvPr>
            <p:ph type="body" idx="1"/>
          </p:nvPr>
        </p:nvSpPr>
        <p:spPr>
          <a:xfrm>
            <a:off x="917992" y="4416108"/>
            <a:ext cx="5045830" cy="4184016"/>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901011" y="8831136"/>
            <a:ext cx="2980805" cy="465267"/>
          </a:xfrm>
          <a:prstGeom prst="rect">
            <a:avLst/>
          </a:prstGeom>
          <a:noFill/>
          <a:ln w="9525">
            <a:noFill/>
            <a:miter lim="800000"/>
            <a:headEnd/>
            <a:tailEnd/>
          </a:ln>
        </p:spPr>
        <p:txBody>
          <a:bodyPr lIns="90582" tIns="45291" rIns="90582" bIns="45291" anchor="b"/>
          <a:lstStyle/>
          <a:p>
            <a:pPr algn="r" defTabSz="904875"/>
            <a:fld id="{31E8B472-4BF1-4812-8EE2-44EB3D5AC9D7}" type="slidenum">
              <a:rPr lang="en-GB" sz="1200" b="0">
                <a:solidFill>
                  <a:schemeClr val="tx1"/>
                </a:solidFill>
                <a:latin typeface="Times" pitchFamily="18" charset="0"/>
                <a:cs typeface="Arial" charset="0"/>
              </a:rPr>
              <a:pPr algn="r" defTabSz="904875"/>
              <a:t>8</a:t>
            </a:fld>
            <a:endParaRPr lang="en-GB" sz="1200" b="0">
              <a:solidFill>
                <a:schemeClr val="tx1"/>
              </a:solidFill>
              <a:latin typeface="Times" pitchFamily="18" charset="0"/>
              <a:cs typeface="Arial"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algn="l" eaLnBrk="1" hangingPunct="1">
              <a:spcBef>
                <a:spcPct val="15000"/>
              </a:spcBef>
            </a:pPr>
            <a:endParaRPr lang="en-US" sz="1400" b="1" dirty="0" smtClean="0">
              <a:solidFill>
                <a:schemeClr val="bg1"/>
              </a:solidFill>
              <a:latin typeface="Arial" charset="0"/>
              <a:ea typeface="ＭＳ Ｐゴシック" pitchFamily="34" charset="-128"/>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Genomic and pedigree relationships of foreign animals to the domestic reference population were similar across continents. Pedigree completeness was highest for western Europe with 98% and lowest for Latin America and Asia with 72%. Differences may reflect testing only elite animals vs. testing commercial females with missing pedigrees where gains in reliability are larger. </a:t>
            </a:r>
            <a:r>
              <a:rPr lang="en-US" sz="1200" kern="1200" dirty="0" smtClean="0">
                <a:solidFill>
                  <a:schemeClr val="tx1"/>
                </a:solidFill>
                <a:latin typeface="Arial" charset="0"/>
                <a:ea typeface="+mn-ea"/>
                <a:cs typeface="+mn-cs"/>
              </a:rPr>
              <a:t>Countries of origin for sires being used by continent (Table 5) show the use of genetics worldwide. North American genetics account for 61 to 94 percent of sires by continent and average 90 percent worldwide. Breeders on  </a:t>
            </a:r>
          </a:p>
          <a:p>
            <a:r>
              <a:rPr lang="en-US" sz="1200" kern="1200" dirty="0" smtClean="0">
                <a:solidFill>
                  <a:schemeClr val="tx1"/>
                </a:solidFill>
                <a:latin typeface="Arial" charset="0"/>
                <a:ea typeface="+mn-ea"/>
                <a:cs typeface="+mn-cs"/>
              </a:rPr>
              <a:t>other continents are not primarily using local domestic sires, but are testing progeny of well known international sires. Statistics for western Europe include the bull exchange of Holstein bull genotypes with Italy and the United Kingdom.</a:t>
            </a:r>
            <a:endParaRPr lang="en-US" dirty="0"/>
          </a:p>
        </p:txBody>
      </p:sp>
      <p:sp>
        <p:nvSpPr>
          <p:cNvPr id="4" name="Slide Number Placeholder 3"/>
          <p:cNvSpPr>
            <a:spLocks noGrp="1"/>
          </p:cNvSpPr>
          <p:nvPr>
            <p:ph type="sldNum" sz="quarter" idx="10"/>
          </p:nvPr>
        </p:nvSpPr>
        <p:spPr/>
        <p:txBody>
          <a:bodyPr/>
          <a:lstStyle/>
          <a:p>
            <a:pPr>
              <a:defRPr/>
            </a:pPr>
            <a:fld id="{3DB26FD4-1C16-4175-A473-7E75FAC44CD8}"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Most genotypes in the database were from Holsteins, whereas other breeds may not be as closely related across continents .</a:t>
            </a:r>
          </a:p>
          <a:p>
            <a:r>
              <a:rPr lang="en-US" dirty="0" smtClean="0"/>
              <a:t>Output </a:t>
            </a:r>
            <a:r>
              <a:rPr lang="en-US" smtClean="0"/>
              <a:t>from findhap1</a:t>
            </a:r>
          </a:p>
          <a:p>
            <a:endParaRPr lang="en-US" dirty="0"/>
          </a:p>
        </p:txBody>
      </p:sp>
      <p:sp>
        <p:nvSpPr>
          <p:cNvPr id="4" name="Slide Number Placeholder 3"/>
          <p:cNvSpPr>
            <a:spLocks noGrp="1"/>
          </p:cNvSpPr>
          <p:nvPr>
            <p:ph type="sldNum" sz="quarter" idx="10"/>
          </p:nvPr>
        </p:nvSpPr>
        <p:spPr/>
        <p:txBody>
          <a:bodyPr/>
          <a:lstStyle/>
          <a:p>
            <a:pPr>
              <a:defRPr/>
            </a:pPr>
            <a:fld id="{3DB26FD4-1C16-4175-A473-7E75FAC44CD8}"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Text Box 30"/>
          <p:cNvSpPr txBox="1">
            <a:spLocks noChangeArrowheads="1"/>
          </p:cNvSpPr>
          <p:nvPr/>
        </p:nvSpPr>
        <p:spPr bwMode="auto">
          <a:xfrm>
            <a:off x="684213" y="3656013"/>
            <a:ext cx="7848600" cy="2369880"/>
          </a:xfrm>
          <a:prstGeom prst="rect">
            <a:avLst/>
          </a:prstGeom>
          <a:noFill/>
          <a:ln w="9525">
            <a:noFill/>
            <a:miter lim="800000"/>
            <a:headEnd/>
            <a:tailEnd/>
          </a:ln>
          <a:effectLst/>
        </p:spPr>
        <p:txBody>
          <a:bodyPr lIns="0" tIns="0" rIns="0" bIns="0">
            <a:spAutoFit/>
          </a:bodyPr>
          <a:lstStyle/>
          <a:p>
            <a:pPr>
              <a:defRPr/>
            </a:pPr>
            <a:r>
              <a:rPr lang="en-US" sz="2800" b="1" dirty="0">
                <a:solidFill>
                  <a:srgbClr val="FFFF00"/>
                </a:solidFill>
                <a:latin typeface="Humnst777 BT" pitchFamily="34" charset="0"/>
                <a:cs typeface="+mn-cs"/>
              </a:rPr>
              <a:t>Paul </a:t>
            </a:r>
            <a:r>
              <a:rPr lang="en-US" sz="2800" b="1" dirty="0" smtClean="0">
                <a:solidFill>
                  <a:srgbClr val="FFFF00"/>
                </a:solidFill>
                <a:latin typeface="Humnst777 BT" pitchFamily="34" charset="0"/>
                <a:cs typeface="+mn-cs"/>
              </a:rPr>
              <a:t>VanRaden</a:t>
            </a:r>
            <a:endParaRPr lang="en-US" sz="2800" b="1" dirty="0">
              <a:solidFill>
                <a:srgbClr val="FFFF00"/>
              </a:solidFill>
              <a:latin typeface="Humnst777 BT" pitchFamily="34" charset="0"/>
              <a:cs typeface="+mn-cs"/>
            </a:endParaRPr>
          </a:p>
          <a:p>
            <a:pPr>
              <a:defRPr/>
            </a:pPr>
            <a:r>
              <a:rPr lang="en-US" sz="2800" b="1" dirty="0">
                <a:latin typeface="Humnst777 BT" pitchFamily="34" charset="0"/>
                <a:cs typeface="+mn-cs"/>
              </a:rPr>
              <a:t>Animal </a:t>
            </a:r>
            <a:r>
              <a:rPr lang="en-US" sz="2800" b="1" dirty="0" smtClean="0">
                <a:latin typeface="Humnst777 BT" pitchFamily="34" charset="0"/>
                <a:cs typeface="+mn-cs"/>
              </a:rPr>
              <a:t>Genomics and Improvement Lab</a:t>
            </a:r>
            <a:endParaRPr lang="en-US" sz="2800" b="1" dirty="0">
              <a:latin typeface="Humnst777 BT" pitchFamily="34" charset="0"/>
              <a:cs typeface="+mn-cs"/>
            </a:endParaRPr>
          </a:p>
          <a:p>
            <a:pPr>
              <a:defRPr/>
            </a:pPr>
            <a:r>
              <a:rPr lang="en-US" sz="2800" b="1" dirty="0">
                <a:latin typeface="Humnst777 BT" pitchFamily="34" charset="0"/>
                <a:cs typeface="+mn-cs"/>
              </a:rPr>
              <a:t>Agricultural Research Service, USDA </a:t>
            </a:r>
          </a:p>
          <a:p>
            <a:pPr>
              <a:spcAft>
                <a:spcPct val="50000"/>
              </a:spcAft>
              <a:defRPr/>
            </a:pPr>
            <a:r>
              <a:rPr lang="en-US" sz="2800" b="1" dirty="0">
                <a:latin typeface="Humnst777 BT" pitchFamily="34" charset="0"/>
                <a:cs typeface="+mn-cs"/>
              </a:rPr>
              <a:t>Beltsville, </a:t>
            </a:r>
            <a:r>
              <a:rPr lang="en-US" sz="2800" b="1" dirty="0" smtClean="0">
                <a:latin typeface="Humnst777 BT" pitchFamily="34" charset="0"/>
                <a:cs typeface="+mn-cs"/>
              </a:rPr>
              <a:t>MD, USA</a:t>
            </a:r>
            <a:endParaRPr lang="en-US" sz="2800" b="1" dirty="0">
              <a:latin typeface="Humnst777 BT" pitchFamily="34" charset="0"/>
              <a:cs typeface="+mn-cs"/>
            </a:endParaRPr>
          </a:p>
          <a:p>
            <a:pPr>
              <a:defRPr/>
            </a:pPr>
            <a:r>
              <a:rPr lang="en-US" sz="2800" b="1" dirty="0">
                <a:solidFill>
                  <a:srgbClr val="FFFF00"/>
                </a:solidFill>
                <a:latin typeface="Humnst777 BT" pitchFamily="34" charset="0"/>
                <a:cs typeface="+mn-cs"/>
              </a:rPr>
              <a:t>paul.vanraden@ars.usda.gov</a:t>
            </a:r>
          </a:p>
        </p:txBody>
      </p:sp>
      <p:grpSp>
        <p:nvGrpSpPr>
          <p:cNvPr id="7" name="Group 45"/>
          <p:cNvGrpSpPr>
            <a:grpSpLocks/>
          </p:cNvGrpSpPr>
          <p:nvPr/>
        </p:nvGrpSpPr>
        <p:grpSpPr bwMode="auto">
          <a:xfrm>
            <a:off x="0" y="3198813"/>
            <a:ext cx="9144000" cy="80962"/>
            <a:chOff x="0" y="604"/>
            <a:chExt cx="5760" cy="51"/>
          </a:xfrm>
        </p:grpSpPr>
        <p:sp>
          <p:nvSpPr>
            <p:cNvPr id="8" name="Rectangle 46"/>
            <p:cNvSpPr>
              <a:spLocks noChangeArrowheads="1"/>
            </p:cNvSpPr>
            <p:nvPr userDrawn="1"/>
          </p:nvSpPr>
          <p:spPr bwMode="ltGray">
            <a:xfrm>
              <a:off x="0" y="604"/>
              <a:ext cx="5760" cy="17"/>
            </a:xfrm>
            <a:prstGeom prst="rect">
              <a:avLst/>
            </a:prstGeom>
            <a:solidFill>
              <a:srgbClr val="01AF00"/>
            </a:solidFill>
            <a:ln w="9525">
              <a:noFill/>
              <a:miter lim="800000"/>
              <a:headEnd/>
              <a:tailEnd/>
            </a:ln>
          </p:spPr>
          <p:txBody>
            <a:bodyPr wrap="none" anchor="ctr"/>
            <a:lstStyle/>
            <a:p>
              <a:pPr>
                <a:defRPr/>
              </a:pPr>
              <a:endParaRPr lang="en-US">
                <a:cs typeface="+mn-cs"/>
              </a:endParaRPr>
            </a:p>
          </p:txBody>
        </p:sp>
        <p:sp>
          <p:nvSpPr>
            <p:cNvPr id="9" name="Rectangle 47"/>
            <p:cNvSpPr>
              <a:spLocks noChangeArrowheads="1"/>
            </p:cNvSpPr>
            <p:nvPr userDrawn="1"/>
          </p:nvSpPr>
          <p:spPr bwMode="ltGray">
            <a:xfrm>
              <a:off x="0" y="638"/>
              <a:ext cx="5760" cy="17"/>
            </a:xfrm>
            <a:prstGeom prst="rect">
              <a:avLst/>
            </a:prstGeom>
            <a:solidFill>
              <a:schemeClr val="tx1"/>
            </a:solidFill>
            <a:ln w="9525">
              <a:noFill/>
              <a:miter lim="800000"/>
              <a:headEnd/>
              <a:tailEnd/>
            </a:ln>
          </p:spPr>
          <p:txBody>
            <a:bodyPr wrap="none" anchor="ctr"/>
            <a:lstStyle/>
            <a:p>
              <a:pPr algn="ctr">
                <a:spcBef>
                  <a:spcPct val="40000"/>
                </a:spcBef>
                <a:buClr>
                  <a:schemeClr val="accent1"/>
                </a:buClr>
                <a:buSzPct val="75000"/>
                <a:buFontTx/>
                <a:buChar char="Ø"/>
                <a:defRPr/>
              </a:pPr>
              <a:endParaRPr lang="en-AU" sz="2800" b="1">
                <a:cs typeface="+mn-cs"/>
              </a:endParaRPr>
            </a:p>
          </p:txBody>
        </p:sp>
        <p:sp>
          <p:nvSpPr>
            <p:cNvPr id="10" name="Rectangle 48"/>
            <p:cNvSpPr>
              <a:spLocks noChangeArrowheads="1"/>
            </p:cNvSpPr>
            <p:nvPr userDrawn="1"/>
          </p:nvSpPr>
          <p:spPr bwMode="ltGray">
            <a:xfrm>
              <a:off x="0" y="621"/>
              <a:ext cx="5760" cy="23"/>
            </a:xfrm>
            <a:prstGeom prst="rect">
              <a:avLst/>
            </a:prstGeom>
            <a:solidFill>
              <a:srgbClr val="001799"/>
            </a:solidFill>
            <a:ln w="9525">
              <a:noFill/>
              <a:miter lim="800000"/>
              <a:headEnd/>
              <a:tailEnd/>
            </a:ln>
          </p:spPr>
          <p:txBody>
            <a:bodyPr wrap="none" anchor="ctr"/>
            <a:lstStyle/>
            <a:p>
              <a:pPr>
                <a:defRPr/>
              </a:pPr>
              <a:endParaRPr lang="en-US">
                <a:cs typeface="+mn-cs"/>
              </a:endParaRPr>
            </a:p>
          </p:txBody>
        </p:sp>
      </p:grpSp>
      <p:sp>
        <p:nvSpPr>
          <p:cNvPr id="11" name="Text Box 50"/>
          <p:cNvSpPr txBox="1">
            <a:spLocks noChangeArrowheads="1"/>
          </p:cNvSpPr>
          <p:nvPr/>
        </p:nvSpPr>
        <p:spPr bwMode="ltGray">
          <a:xfrm>
            <a:off x="7034213" y="6561138"/>
            <a:ext cx="1092200" cy="185737"/>
          </a:xfrm>
          <a:prstGeom prst="rect">
            <a:avLst/>
          </a:prstGeom>
          <a:noFill/>
          <a:ln w="9525">
            <a:noFill/>
            <a:miter lim="800000"/>
            <a:headEnd/>
            <a:tailEnd/>
          </a:ln>
          <a:effectLst/>
        </p:spPr>
        <p:txBody>
          <a:bodyPr wrap="none" lIns="0" tIns="0" rIns="0" bIns="0" anchor="ctr">
            <a:spAutoFit/>
          </a:bodyPr>
          <a:lstStyle/>
          <a:p>
            <a:pPr algn="ctr" eaLnBrk="0" hangingPunct="0">
              <a:spcBef>
                <a:spcPct val="50000"/>
              </a:spcBef>
              <a:defRPr/>
            </a:pPr>
            <a:r>
              <a:rPr kumimoji="1" lang="en-US" b="1" dirty="0">
                <a:solidFill>
                  <a:srgbClr val="FFFF00"/>
                </a:solidFill>
                <a:latin typeface="Humnst777 BT" pitchFamily="34" charset="0"/>
                <a:cs typeface="+mn-cs"/>
              </a:rPr>
              <a:t>Paul VanRaden</a:t>
            </a:r>
          </a:p>
        </p:txBody>
      </p:sp>
      <p:sp>
        <p:nvSpPr>
          <p:cNvPr id="12" name="Text Box 51"/>
          <p:cNvSpPr txBox="1">
            <a:spLocks noChangeArrowheads="1"/>
          </p:cNvSpPr>
          <p:nvPr/>
        </p:nvSpPr>
        <p:spPr bwMode="ltGray">
          <a:xfrm>
            <a:off x="227013" y="6561138"/>
            <a:ext cx="6505575" cy="185737"/>
          </a:xfrm>
          <a:prstGeom prst="rect">
            <a:avLst/>
          </a:prstGeom>
          <a:noFill/>
          <a:ln w="9525">
            <a:noFill/>
            <a:miter lim="800000"/>
            <a:headEnd/>
            <a:tailEnd/>
          </a:ln>
          <a:effectLst/>
        </p:spPr>
        <p:txBody>
          <a:bodyPr lIns="0" tIns="0" rIns="0" bIns="0" anchor="ctr">
            <a:spAutoFit/>
          </a:bodyPr>
          <a:lstStyle/>
          <a:p>
            <a:pPr eaLnBrk="0" hangingPunct="0">
              <a:spcBef>
                <a:spcPct val="50000"/>
              </a:spcBef>
              <a:defRPr/>
            </a:pPr>
            <a:r>
              <a:rPr lang="en-US" dirty="0" smtClean="0">
                <a:solidFill>
                  <a:srgbClr val="FFFF00"/>
                </a:solidFill>
                <a:cs typeface="+mn-cs"/>
              </a:rPr>
              <a:t>,</a:t>
            </a:r>
            <a:r>
              <a:rPr lang="en-US" sz="1200" kern="1200" dirty="0" smtClean="0">
                <a:solidFill>
                  <a:srgbClr val="FFFF00"/>
                </a:solidFill>
                <a:latin typeface="Arial" charset="0"/>
                <a:ea typeface="+mn-ea"/>
                <a:cs typeface="Arial" charset="0"/>
              </a:rPr>
              <a:t>Council on Dairy Cattle Breeding Industry meeting, Madison, WI  September 29,</a:t>
            </a:r>
            <a:r>
              <a:rPr lang="en-US" dirty="0" smtClean="0">
                <a:solidFill>
                  <a:srgbClr val="FFFF00"/>
                </a:solidFill>
                <a:cs typeface="+mn-cs"/>
              </a:rPr>
              <a:t> 2015 </a:t>
            </a:r>
            <a:r>
              <a:rPr kumimoji="1" lang="en-US" b="1" dirty="0">
                <a:solidFill>
                  <a:srgbClr val="FFFF00"/>
                </a:solidFill>
                <a:latin typeface="Humnst777 BT"/>
                <a:cs typeface="+mn-cs"/>
              </a:rPr>
              <a:t>(</a:t>
            </a:r>
            <a:fld id="{4A34E497-D0E3-49D3-A8BF-AFBCE8C3C450}" type="slidenum">
              <a:rPr kumimoji="1" lang="en-US" b="1">
                <a:solidFill>
                  <a:srgbClr val="FFFF00"/>
                </a:solidFill>
                <a:latin typeface="Humnst777 BT"/>
                <a:cs typeface="+mn-cs"/>
              </a:rPr>
              <a:pPr eaLnBrk="0" hangingPunct="0">
                <a:spcBef>
                  <a:spcPct val="50000"/>
                </a:spcBef>
                <a:defRPr/>
              </a:pPr>
              <a:t>‹#›</a:t>
            </a:fld>
            <a:r>
              <a:rPr kumimoji="1" lang="en-US" b="1" dirty="0">
                <a:solidFill>
                  <a:srgbClr val="FFFF00"/>
                </a:solidFill>
                <a:latin typeface="Humnst777 BT"/>
                <a:cs typeface="+mn-cs"/>
              </a:rPr>
              <a:t>)</a:t>
            </a:r>
          </a:p>
        </p:txBody>
      </p:sp>
      <p:sp>
        <p:nvSpPr>
          <p:cNvPr id="276482" name="Rectangle 2"/>
          <p:cNvSpPr>
            <a:spLocks noGrp="1" noChangeArrowheads="1"/>
          </p:cNvSpPr>
          <p:nvPr>
            <p:ph type="ctrTitle"/>
          </p:nvPr>
        </p:nvSpPr>
        <p:spPr>
          <a:xfrm>
            <a:off x="455613" y="455613"/>
            <a:ext cx="7769225" cy="609600"/>
          </a:xfrm>
        </p:spPr>
        <p:txBody>
          <a:bodyPr/>
          <a:lstStyle>
            <a:lvl1pPr>
              <a:defRPr sz="4000" b="0"/>
            </a:lvl1pPr>
          </a:lstStyle>
          <a:p>
            <a:r>
              <a:rPr lang="en-US"/>
              <a:t>Click to edit Master title style</a:t>
            </a:r>
          </a:p>
        </p:txBody>
      </p:sp>
      <p:pic>
        <p:nvPicPr>
          <p:cNvPr id="13" name="Picture 12" descr="USDA_W-B.jpg"/>
          <p:cNvPicPr>
            <a:picLocks noChangeAspect="1"/>
          </p:cNvPicPr>
          <p:nvPr userDrawn="1"/>
        </p:nvPicPr>
        <p:blipFill>
          <a:blip r:embed="rId2" cstate="print">
            <a:clrChange>
              <a:clrFrom>
                <a:srgbClr val="000000"/>
              </a:clrFrom>
              <a:clrTo>
                <a:srgbClr val="000000">
                  <a:alpha val="0"/>
                </a:srgbClr>
              </a:clrTo>
            </a:clrChange>
          </a:blip>
          <a:stretch>
            <a:fillRect/>
          </a:stretch>
        </p:blipFill>
        <p:spPr>
          <a:xfrm>
            <a:off x="8244408" y="6165304"/>
            <a:ext cx="829001" cy="56692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5613" y="1371600"/>
            <a:ext cx="8226425" cy="2062103"/>
          </a:xfrm>
        </p:spPr>
        <p:txBody>
          <a:bodyPr/>
          <a:lstStyle>
            <a:lvl1pPr marL="320040" indent="-320040">
              <a:spcAft>
                <a:spcPts val="3000"/>
              </a:spcAft>
              <a:defRPr/>
            </a:lvl1pPr>
            <a:lvl2pPr marL="594360" indent="-228600">
              <a:spcAft>
                <a:spcPts val="3000"/>
              </a:spcAft>
              <a:defRPr/>
            </a:lvl2pPr>
            <a:lvl3pPr marL="1005840" indent="-411480">
              <a:spcAft>
                <a:spcPts val="3000"/>
              </a:spcAft>
              <a:buFont typeface="Humnst777 BT"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233488"/>
            <a:ext cx="4037012" cy="192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233488"/>
            <a:ext cx="4037013" cy="1924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5613" y="182563"/>
            <a:ext cx="8226425" cy="549275"/>
          </a:xfrm>
        </p:spPr>
        <p:txBody>
          <a:body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182563"/>
            <a:ext cx="8226425" cy="54927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233488"/>
            <a:ext cx="8226425" cy="1924050"/>
          </a:xfrm>
        </p:spPr>
        <p:txBody>
          <a:bodyPr/>
          <a:lstStyle/>
          <a:p>
            <a:pPr lvl="0"/>
            <a:endParaRPr lang="en-U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27279B"/>
            </a:gs>
          </a:gsLst>
          <a:lin ang="5400000" scaled="1"/>
        </a:gradFill>
        <a:effectLst/>
      </p:bgPr>
    </p:bg>
    <p:spTree>
      <p:nvGrpSpPr>
        <p:cNvPr id="1" name=""/>
        <p:cNvGrpSpPr/>
        <p:nvPr/>
      </p:nvGrpSpPr>
      <p:grpSpPr>
        <a:xfrm>
          <a:off x="0" y="0"/>
          <a:ext cx="0" cy="0"/>
          <a:chOff x="0" y="0"/>
          <a:chExt cx="0" cy="0"/>
        </a:xfrm>
      </p:grpSpPr>
      <p:sp>
        <p:nvSpPr>
          <p:cNvPr id="275475" name="Text Box 19"/>
          <p:cNvSpPr txBox="1">
            <a:spLocks noChangeArrowheads="1"/>
          </p:cNvSpPr>
          <p:nvPr/>
        </p:nvSpPr>
        <p:spPr bwMode="ltGray">
          <a:xfrm>
            <a:off x="7034213" y="6561138"/>
            <a:ext cx="1092200" cy="185737"/>
          </a:xfrm>
          <a:prstGeom prst="rect">
            <a:avLst/>
          </a:prstGeom>
          <a:noFill/>
          <a:ln w="9525">
            <a:noFill/>
            <a:miter lim="800000"/>
            <a:headEnd/>
            <a:tailEnd/>
          </a:ln>
          <a:effectLst/>
        </p:spPr>
        <p:txBody>
          <a:bodyPr wrap="none" lIns="0" tIns="0" rIns="0" bIns="0" anchor="ctr">
            <a:spAutoFit/>
          </a:bodyPr>
          <a:lstStyle/>
          <a:p>
            <a:pPr algn="ctr" eaLnBrk="0" hangingPunct="0">
              <a:spcBef>
                <a:spcPct val="50000"/>
              </a:spcBef>
              <a:defRPr/>
            </a:pPr>
            <a:r>
              <a:rPr kumimoji="1" lang="en-US" b="1" dirty="0">
                <a:solidFill>
                  <a:srgbClr val="FFFF00"/>
                </a:solidFill>
                <a:latin typeface="Humnst777 BT" pitchFamily="34" charset="0"/>
                <a:cs typeface="+mn-cs"/>
              </a:rPr>
              <a:t>Paul VanRaden</a:t>
            </a:r>
          </a:p>
        </p:txBody>
      </p:sp>
      <p:sp>
        <p:nvSpPr>
          <p:cNvPr id="1027" name="Rectangle 2"/>
          <p:cNvSpPr>
            <a:spLocks noGrp="1" noChangeArrowheads="1"/>
          </p:cNvSpPr>
          <p:nvPr>
            <p:ph type="title"/>
          </p:nvPr>
        </p:nvSpPr>
        <p:spPr bwMode="auto">
          <a:xfrm>
            <a:off x="455613" y="182563"/>
            <a:ext cx="8226425" cy="549275"/>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title style</a:t>
            </a:r>
          </a:p>
        </p:txBody>
      </p:sp>
      <p:sp>
        <p:nvSpPr>
          <p:cNvPr id="1028" name="Rectangle 3"/>
          <p:cNvSpPr>
            <a:spLocks noGrp="1" noChangeArrowheads="1"/>
          </p:cNvSpPr>
          <p:nvPr>
            <p:ph type="body" idx="1"/>
          </p:nvPr>
        </p:nvSpPr>
        <p:spPr bwMode="auto">
          <a:xfrm>
            <a:off x="455613" y="1233488"/>
            <a:ext cx="8226425" cy="19240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p:txBody>
      </p:sp>
      <p:grpSp>
        <p:nvGrpSpPr>
          <p:cNvPr id="1030" name="Group 38"/>
          <p:cNvGrpSpPr>
            <a:grpSpLocks/>
          </p:cNvGrpSpPr>
          <p:nvPr/>
        </p:nvGrpSpPr>
        <p:grpSpPr bwMode="auto">
          <a:xfrm>
            <a:off x="0" y="822325"/>
            <a:ext cx="9144000" cy="80963"/>
            <a:chOff x="0" y="604"/>
            <a:chExt cx="5760" cy="51"/>
          </a:xfrm>
        </p:grpSpPr>
        <p:sp>
          <p:nvSpPr>
            <p:cNvPr id="275491" name="Rectangle 35"/>
            <p:cNvSpPr>
              <a:spLocks noChangeArrowheads="1"/>
            </p:cNvSpPr>
            <p:nvPr userDrawn="1"/>
          </p:nvSpPr>
          <p:spPr bwMode="ltGray">
            <a:xfrm>
              <a:off x="0" y="604"/>
              <a:ext cx="5760" cy="17"/>
            </a:xfrm>
            <a:prstGeom prst="rect">
              <a:avLst/>
            </a:prstGeom>
            <a:solidFill>
              <a:srgbClr val="01AF00"/>
            </a:solidFill>
            <a:ln w="9525">
              <a:noFill/>
              <a:miter lim="800000"/>
              <a:headEnd/>
              <a:tailEnd/>
            </a:ln>
          </p:spPr>
          <p:txBody>
            <a:bodyPr wrap="none" anchor="ctr"/>
            <a:lstStyle/>
            <a:p>
              <a:pPr>
                <a:defRPr/>
              </a:pPr>
              <a:endParaRPr lang="en-US">
                <a:cs typeface="+mn-cs"/>
              </a:endParaRPr>
            </a:p>
          </p:txBody>
        </p:sp>
        <p:sp>
          <p:nvSpPr>
            <p:cNvPr id="275492" name="Rectangle 36"/>
            <p:cNvSpPr>
              <a:spLocks noChangeArrowheads="1"/>
            </p:cNvSpPr>
            <p:nvPr userDrawn="1"/>
          </p:nvSpPr>
          <p:spPr bwMode="ltGray">
            <a:xfrm>
              <a:off x="0" y="638"/>
              <a:ext cx="5760" cy="17"/>
            </a:xfrm>
            <a:prstGeom prst="rect">
              <a:avLst/>
            </a:prstGeom>
            <a:solidFill>
              <a:schemeClr val="tx1"/>
            </a:solidFill>
            <a:ln w="9525">
              <a:noFill/>
              <a:miter lim="800000"/>
              <a:headEnd/>
              <a:tailEnd/>
            </a:ln>
          </p:spPr>
          <p:txBody>
            <a:bodyPr wrap="none" anchor="ctr"/>
            <a:lstStyle/>
            <a:p>
              <a:pPr algn="ctr">
                <a:spcBef>
                  <a:spcPct val="40000"/>
                </a:spcBef>
                <a:buClr>
                  <a:schemeClr val="accent1"/>
                </a:buClr>
                <a:buSzPct val="75000"/>
                <a:buFontTx/>
                <a:buChar char="Ø"/>
                <a:defRPr/>
              </a:pPr>
              <a:endParaRPr lang="en-AU" sz="2800" b="1">
                <a:cs typeface="+mn-cs"/>
              </a:endParaRPr>
            </a:p>
          </p:txBody>
        </p:sp>
        <p:sp>
          <p:nvSpPr>
            <p:cNvPr id="275493" name="Rectangle 37"/>
            <p:cNvSpPr>
              <a:spLocks noChangeArrowheads="1"/>
            </p:cNvSpPr>
            <p:nvPr userDrawn="1"/>
          </p:nvSpPr>
          <p:spPr bwMode="ltGray">
            <a:xfrm>
              <a:off x="0" y="621"/>
              <a:ext cx="5760" cy="23"/>
            </a:xfrm>
            <a:prstGeom prst="rect">
              <a:avLst/>
            </a:prstGeom>
            <a:solidFill>
              <a:srgbClr val="001799"/>
            </a:solidFill>
            <a:ln w="9525">
              <a:noFill/>
              <a:miter lim="800000"/>
              <a:headEnd/>
              <a:tailEnd/>
            </a:ln>
          </p:spPr>
          <p:txBody>
            <a:bodyPr wrap="none" anchor="ctr"/>
            <a:lstStyle/>
            <a:p>
              <a:pPr>
                <a:defRPr/>
              </a:pPr>
              <a:endParaRPr lang="en-US">
                <a:cs typeface="+mn-cs"/>
              </a:endParaRPr>
            </a:p>
          </p:txBody>
        </p:sp>
      </p:grpSp>
      <p:sp>
        <p:nvSpPr>
          <p:cNvPr id="275496" name="Text Box 40"/>
          <p:cNvSpPr txBox="1">
            <a:spLocks noChangeArrowheads="1"/>
          </p:cNvSpPr>
          <p:nvPr/>
        </p:nvSpPr>
        <p:spPr bwMode="ltGray">
          <a:xfrm>
            <a:off x="227012" y="6561674"/>
            <a:ext cx="6793260" cy="184666"/>
          </a:xfrm>
          <a:prstGeom prst="rect">
            <a:avLst/>
          </a:prstGeom>
          <a:noFill/>
          <a:ln w="9525">
            <a:noFill/>
            <a:miter lim="800000"/>
            <a:headEnd/>
            <a:tailEnd/>
          </a:ln>
          <a:effectLst/>
        </p:spPr>
        <p:txBody>
          <a:bodyPr wrap="square" lIns="0" tIns="0" rIns="0" bIns="0" anchor="ctr">
            <a:spAutoFit/>
          </a:bodyPr>
          <a:lstStyle/>
          <a:p>
            <a:pPr eaLnBrk="0" hangingPunct="0">
              <a:spcBef>
                <a:spcPct val="50000"/>
              </a:spcBef>
              <a:defRPr/>
            </a:pPr>
            <a:r>
              <a:rPr lang="en-US" dirty="0" smtClean="0">
                <a:solidFill>
                  <a:srgbClr val="FFFF00"/>
                </a:solidFill>
                <a:cs typeface="+mn-cs"/>
              </a:rPr>
              <a:t>Council on Dairy Cattle Breeding industry </a:t>
            </a:r>
            <a:r>
              <a:rPr lang="en-US" dirty="0">
                <a:solidFill>
                  <a:srgbClr val="FFFF00"/>
                </a:solidFill>
                <a:cs typeface="+mn-cs"/>
              </a:rPr>
              <a:t>meeting, </a:t>
            </a:r>
            <a:r>
              <a:rPr lang="en-US" dirty="0" smtClean="0">
                <a:solidFill>
                  <a:srgbClr val="FFFF00"/>
                </a:solidFill>
                <a:cs typeface="+mn-cs"/>
              </a:rPr>
              <a:t>Madison, WI  September 29, 2015   </a:t>
            </a:r>
            <a:r>
              <a:rPr kumimoji="1" lang="en-US" b="1" dirty="0">
                <a:solidFill>
                  <a:srgbClr val="FFFF00"/>
                </a:solidFill>
                <a:latin typeface="Humnst777 BT"/>
                <a:cs typeface="+mn-cs"/>
              </a:rPr>
              <a:t>(</a:t>
            </a:r>
            <a:fld id="{784B07E4-4E63-4DFF-B5AC-3F3D5851593D}" type="slidenum">
              <a:rPr kumimoji="1" lang="en-US" b="1">
                <a:solidFill>
                  <a:srgbClr val="FFFF00"/>
                </a:solidFill>
                <a:latin typeface="Humnst777 BT"/>
                <a:cs typeface="+mn-cs"/>
              </a:rPr>
              <a:pPr eaLnBrk="0" hangingPunct="0">
                <a:spcBef>
                  <a:spcPct val="50000"/>
                </a:spcBef>
                <a:defRPr/>
              </a:pPr>
              <a:t>‹#›</a:t>
            </a:fld>
            <a:r>
              <a:rPr kumimoji="1" lang="en-US" b="1" dirty="0">
                <a:solidFill>
                  <a:srgbClr val="FFFF00"/>
                </a:solidFill>
                <a:latin typeface="Humnst777 BT"/>
                <a:cs typeface="+mn-cs"/>
              </a:rPr>
              <a:t>)</a:t>
            </a:r>
          </a:p>
        </p:txBody>
      </p:sp>
      <p:pic>
        <p:nvPicPr>
          <p:cNvPr id="16" name="Picture 15" descr="USDA_W-B.jpg"/>
          <p:cNvPicPr>
            <a:picLocks noChangeAspect="1"/>
          </p:cNvPicPr>
          <p:nvPr userDrawn="1"/>
        </p:nvPicPr>
        <p:blipFill>
          <a:blip r:embed="rId9" cstate="print">
            <a:clrChange>
              <a:clrFrom>
                <a:srgbClr val="000000"/>
              </a:clrFrom>
              <a:clrTo>
                <a:srgbClr val="000000">
                  <a:alpha val="0"/>
                </a:srgbClr>
              </a:clrTo>
            </a:clrChange>
          </a:blip>
          <a:stretch>
            <a:fillRect/>
          </a:stretch>
        </p:blipFill>
        <p:spPr>
          <a:xfrm>
            <a:off x="8244408" y="6165304"/>
            <a:ext cx="829001" cy="566928"/>
          </a:xfrm>
          <a:prstGeom prst="rect">
            <a:avLst/>
          </a:prstGeom>
        </p:spPr>
      </p:pic>
    </p:spTree>
  </p:cSld>
  <p:clrMap bg1="dk2" tx1="lt1" bg2="dk1"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Lst>
  <p:timing>
    <p:tnLst>
      <p:par>
        <p:cTn id="1" dur="indefinite" restart="never" nodeType="tmRoot"/>
      </p:par>
    </p:tnLst>
  </p:timing>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Humnst777 BT" pitchFamily="34" charset="0"/>
        </a:defRPr>
      </a:lvl2pPr>
      <a:lvl3pPr algn="l" rtl="0" eaLnBrk="0" fontAlgn="base" hangingPunct="0">
        <a:spcBef>
          <a:spcPct val="0"/>
        </a:spcBef>
        <a:spcAft>
          <a:spcPct val="0"/>
        </a:spcAft>
        <a:defRPr sz="3600" b="1">
          <a:solidFill>
            <a:schemeClr val="tx2"/>
          </a:solidFill>
          <a:latin typeface="Humnst777 BT" pitchFamily="34" charset="0"/>
        </a:defRPr>
      </a:lvl3pPr>
      <a:lvl4pPr algn="l" rtl="0" eaLnBrk="0" fontAlgn="base" hangingPunct="0">
        <a:spcBef>
          <a:spcPct val="0"/>
        </a:spcBef>
        <a:spcAft>
          <a:spcPct val="0"/>
        </a:spcAft>
        <a:defRPr sz="3600" b="1">
          <a:solidFill>
            <a:schemeClr val="tx2"/>
          </a:solidFill>
          <a:latin typeface="Humnst777 BT" pitchFamily="34" charset="0"/>
        </a:defRPr>
      </a:lvl4pPr>
      <a:lvl5pPr algn="l" rtl="0" eaLnBrk="0" fontAlgn="base" hangingPunct="0">
        <a:spcBef>
          <a:spcPct val="0"/>
        </a:spcBef>
        <a:spcAft>
          <a:spcPct val="0"/>
        </a:spcAft>
        <a:defRPr sz="3600" b="1">
          <a:solidFill>
            <a:schemeClr val="tx2"/>
          </a:solidFill>
          <a:latin typeface="Humnst777 BT" pitchFamily="34" charset="0"/>
        </a:defRPr>
      </a:lvl5pPr>
      <a:lvl6pPr marL="457200" algn="l" rtl="0" fontAlgn="base">
        <a:spcBef>
          <a:spcPct val="0"/>
        </a:spcBef>
        <a:spcAft>
          <a:spcPct val="0"/>
        </a:spcAft>
        <a:defRPr sz="3600" b="1">
          <a:solidFill>
            <a:schemeClr val="tx2"/>
          </a:solidFill>
          <a:latin typeface="Humnst777 BT" pitchFamily="34" charset="0"/>
        </a:defRPr>
      </a:lvl6pPr>
      <a:lvl7pPr marL="914400" algn="l" rtl="0" fontAlgn="base">
        <a:spcBef>
          <a:spcPct val="0"/>
        </a:spcBef>
        <a:spcAft>
          <a:spcPct val="0"/>
        </a:spcAft>
        <a:defRPr sz="3600" b="1">
          <a:solidFill>
            <a:schemeClr val="tx2"/>
          </a:solidFill>
          <a:latin typeface="Humnst777 BT" pitchFamily="34" charset="0"/>
        </a:defRPr>
      </a:lvl7pPr>
      <a:lvl8pPr marL="1371600" algn="l" rtl="0" fontAlgn="base">
        <a:spcBef>
          <a:spcPct val="0"/>
        </a:spcBef>
        <a:spcAft>
          <a:spcPct val="0"/>
        </a:spcAft>
        <a:defRPr sz="3600" b="1">
          <a:solidFill>
            <a:schemeClr val="tx2"/>
          </a:solidFill>
          <a:latin typeface="Humnst777 BT" pitchFamily="34" charset="0"/>
        </a:defRPr>
      </a:lvl8pPr>
      <a:lvl9pPr marL="1828800" algn="l" rtl="0" fontAlgn="base">
        <a:spcBef>
          <a:spcPct val="0"/>
        </a:spcBef>
        <a:spcAft>
          <a:spcPct val="0"/>
        </a:spcAft>
        <a:defRPr sz="3600" b="1">
          <a:solidFill>
            <a:schemeClr val="tx2"/>
          </a:solidFill>
          <a:latin typeface="Humnst777 BT" pitchFamily="34" charset="0"/>
        </a:defRPr>
      </a:lvl9pPr>
    </p:titleStyle>
    <p:bodyStyle>
      <a:lvl1pPr marL="292100" indent="-292100" algn="l" rtl="0" eaLnBrk="0" fontAlgn="base" hangingPunct="0">
        <a:spcBef>
          <a:spcPct val="0"/>
        </a:spcBef>
        <a:spcAft>
          <a:spcPts val="2400"/>
        </a:spcAft>
        <a:buClr>
          <a:srgbClr val="009900"/>
        </a:buClr>
        <a:buSzPct val="67000"/>
        <a:buFont typeface="Monotype Sorts" pitchFamily="2" charset="2"/>
        <a:buChar char="l"/>
        <a:defRPr sz="2800" b="1">
          <a:solidFill>
            <a:schemeClr val="tx1"/>
          </a:solidFill>
          <a:latin typeface="+mn-lt"/>
          <a:ea typeface="+mn-ea"/>
          <a:cs typeface="+mn-cs"/>
        </a:defRPr>
      </a:lvl1pPr>
      <a:lvl2pPr marL="635000" indent="-228600" algn="l" rtl="0" eaLnBrk="0" fontAlgn="base" hangingPunct="0">
        <a:spcBef>
          <a:spcPct val="0"/>
        </a:spcBef>
        <a:spcAft>
          <a:spcPts val="2400"/>
        </a:spcAft>
        <a:buClr>
          <a:srgbClr val="009900"/>
        </a:buClr>
        <a:buSzPct val="80000"/>
        <a:buFont typeface="Monotype Sorts" pitchFamily="2" charset="2"/>
        <a:buChar char="w"/>
        <a:defRPr sz="2800" b="1">
          <a:solidFill>
            <a:schemeClr val="tx1"/>
          </a:solidFill>
          <a:latin typeface="+mn-lt"/>
        </a:defRPr>
      </a:lvl2pPr>
      <a:lvl3pPr marL="1206500" indent="-457200" algn="l" rtl="0" eaLnBrk="0" fontAlgn="base" hangingPunct="0">
        <a:spcBef>
          <a:spcPct val="0"/>
        </a:spcBef>
        <a:spcAft>
          <a:spcPts val="2400"/>
        </a:spcAft>
        <a:buClr>
          <a:schemeClr val="tx1"/>
        </a:buClr>
        <a:buSzPct val="120000"/>
        <a:buFont typeface="Humnst777 BT" pitchFamily="34" charset="0"/>
        <a:buChar char="−"/>
        <a:defRPr sz="2800" b="1">
          <a:solidFill>
            <a:schemeClr val="tx1"/>
          </a:solidFill>
          <a:latin typeface="+mn-lt"/>
        </a:defRPr>
      </a:lvl3pPr>
      <a:lvl4pPr marL="1663700" indent="-228600" algn="l" rtl="0" eaLnBrk="0" fontAlgn="base" hangingPunct="0">
        <a:spcBef>
          <a:spcPct val="5000"/>
        </a:spcBef>
        <a:spcAft>
          <a:spcPct val="0"/>
        </a:spcAft>
        <a:buClr>
          <a:srgbClr val="009900"/>
        </a:buClr>
        <a:buSzPct val="120000"/>
        <a:buChar char="•"/>
        <a:defRPr sz="2800" b="1">
          <a:solidFill>
            <a:schemeClr val="tx1"/>
          </a:solidFill>
          <a:latin typeface="+mn-lt"/>
        </a:defRPr>
      </a:lvl4pPr>
      <a:lvl5pPr marL="2057400" indent="-228600" algn="l" rtl="0" eaLnBrk="0" fontAlgn="base" hangingPunct="0">
        <a:spcBef>
          <a:spcPct val="5000"/>
        </a:spcBef>
        <a:spcAft>
          <a:spcPct val="0"/>
        </a:spcAft>
        <a:buClr>
          <a:srgbClr val="009900"/>
        </a:buClr>
        <a:buSzPct val="120000"/>
        <a:buChar char="•"/>
        <a:defRPr sz="2800" b="1">
          <a:solidFill>
            <a:schemeClr val="tx1"/>
          </a:solidFill>
          <a:latin typeface="+mn-lt"/>
        </a:defRPr>
      </a:lvl5pPr>
      <a:lvl6pPr marL="2514600" indent="-228600" algn="l" rtl="0" fontAlgn="base">
        <a:spcBef>
          <a:spcPct val="5000"/>
        </a:spcBef>
        <a:spcAft>
          <a:spcPct val="0"/>
        </a:spcAft>
        <a:buClr>
          <a:srgbClr val="009900"/>
        </a:buClr>
        <a:buSzPct val="120000"/>
        <a:buChar char="•"/>
        <a:defRPr sz="2800" b="1">
          <a:solidFill>
            <a:schemeClr val="tx1"/>
          </a:solidFill>
          <a:latin typeface="+mn-lt"/>
        </a:defRPr>
      </a:lvl6pPr>
      <a:lvl7pPr marL="2971800" indent="-228600" algn="l" rtl="0" fontAlgn="base">
        <a:spcBef>
          <a:spcPct val="5000"/>
        </a:spcBef>
        <a:spcAft>
          <a:spcPct val="0"/>
        </a:spcAft>
        <a:buClr>
          <a:srgbClr val="009900"/>
        </a:buClr>
        <a:buSzPct val="120000"/>
        <a:buChar char="•"/>
        <a:defRPr sz="2800" b="1">
          <a:solidFill>
            <a:schemeClr val="tx1"/>
          </a:solidFill>
          <a:latin typeface="+mn-lt"/>
        </a:defRPr>
      </a:lvl7pPr>
      <a:lvl8pPr marL="3429000" indent="-228600" algn="l" rtl="0" fontAlgn="base">
        <a:spcBef>
          <a:spcPct val="5000"/>
        </a:spcBef>
        <a:spcAft>
          <a:spcPct val="0"/>
        </a:spcAft>
        <a:buClr>
          <a:srgbClr val="009900"/>
        </a:buClr>
        <a:buSzPct val="120000"/>
        <a:buChar char="•"/>
        <a:defRPr sz="2800" b="1">
          <a:solidFill>
            <a:schemeClr val="tx1"/>
          </a:solidFill>
          <a:latin typeface="+mn-lt"/>
        </a:defRPr>
      </a:lvl8pPr>
      <a:lvl9pPr marL="3886200" indent="-228600" algn="l" rtl="0" fontAlgn="base">
        <a:spcBef>
          <a:spcPct val="5000"/>
        </a:spcBef>
        <a:spcAft>
          <a:spcPct val="0"/>
        </a:spcAft>
        <a:buClr>
          <a:srgbClr val="009900"/>
        </a:buClr>
        <a:buSzPct val="120000"/>
        <a:buChar char="•"/>
        <a:defRPr sz="28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23andme.com/" TargetMode="External"/><Relationship Id="rId2" Type="http://schemas.openxmlformats.org/officeDocument/2006/relationships/hyperlink" Target="http://genomemag.com/davies-23andme/" TargetMode="External"/><Relationship Id="rId1" Type="http://schemas.openxmlformats.org/officeDocument/2006/relationships/slideLayout" Target="../slideLayouts/slideLayout6.xml"/><Relationship Id="rId5" Type="http://schemas.openxmlformats.org/officeDocument/2006/relationships/hyperlink" Target="http://aipl.arsusda.gov/Main/site_main.htm" TargetMode="External"/><Relationship Id="rId4" Type="http://schemas.openxmlformats.org/officeDocument/2006/relationships/hyperlink" Target="https://www.cdcb.u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ctrTitle"/>
          </p:nvPr>
        </p:nvSpPr>
        <p:spPr>
          <a:xfrm>
            <a:off x="323850" y="800100"/>
            <a:ext cx="8569325" cy="1231106"/>
          </a:xfrm>
        </p:spPr>
        <p:txBody>
          <a:bodyPr/>
          <a:lstStyle/>
          <a:p>
            <a:r>
              <a:rPr lang="en-US" b="1" dirty="0" smtClean="0">
                <a:solidFill>
                  <a:srgbClr val="FFFF00"/>
                </a:solidFill>
              </a:rPr>
              <a:t>History of Genomic Evaluations in The United States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82563"/>
            <a:ext cx="8688387" cy="553998"/>
          </a:xfrm>
        </p:spPr>
        <p:txBody>
          <a:bodyPr/>
          <a:lstStyle/>
          <a:p>
            <a:r>
              <a:rPr lang="en-US" dirty="0" smtClean="0"/>
              <a:t>Genotyped animals by continent</a:t>
            </a:r>
            <a:endParaRPr lang="en-US" dirty="0"/>
          </a:p>
        </p:txBody>
      </p:sp>
      <p:graphicFrame>
        <p:nvGraphicFramePr>
          <p:cNvPr id="4" name="Table Placeholder 3"/>
          <p:cNvGraphicFramePr>
            <a:graphicFrameLocks noGrp="1"/>
          </p:cNvGraphicFramePr>
          <p:nvPr>
            <p:ph type="tbl" idx="1"/>
          </p:nvPr>
        </p:nvGraphicFramePr>
        <p:xfrm>
          <a:off x="1043608" y="1340768"/>
          <a:ext cx="7128793" cy="4419600"/>
        </p:xfrm>
        <a:graphic>
          <a:graphicData uri="http://schemas.openxmlformats.org/drawingml/2006/table">
            <a:tbl>
              <a:tblPr firstRow="1" bandRow="1">
                <a:tableStyleId>{2D5ABB26-0587-4C30-8999-92F81FD0307C}</a:tableStyleId>
              </a:tblPr>
              <a:tblGrid>
                <a:gridCol w="1728192"/>
                <a:gridCol w="2160240"/>
                <a:gridCol w="1584176"/>
                <a:gridCol w="1656185"/>
              </a:tblGrid>
              <a:tr h="370840">
                <a:tc>
                  <a:txBody>
                    <a:bodyPr/>
                    <a:lstStyle/>
                    <a:p>
                      <a:endParaRPr lang="en-US" sz="2200" b="1" dirty="0">
                        <a:solidFill>
                          <a:srgbClr val="00FF00"/>
                        </a:solidFill>
                        <a:latin typeface="Arial" pitchFamily="34" charset="0"/>
                        <a:cs typeface="Arial" pitchFamily="34" charset="0"/>
                      </a:endParaRPr>
                    </a:p>
                  </a:txBody>
                  <a:tcPr/>
                </a:tc>
                <a:tc rowSpan="2">
                  <a:txBody>
                    <a:bodyPr/>
                    <a:lstStyle/>
                    <a:p>
                      <a:pPr algn="ctr"/>
                      <a:r>
                        <a:rPr lang="en-US" sz="2200" b="1" dirty="0" smtClean="0">
                          <a:latin typeface="Arial" pitchFamily="34" charset="0"/>
                          <a:cs typeface="Arial" pitchFamily="34" charset="0"/>
                        </a:rPr>
                        <a:t>Pedigree Completeness (%)</a:t>
                      </a:r>
                      <a:endParaRPr lang="en-US" sz="2200" b="1" dirty="0">
                        <a:latin typeface="Arial" pitchFamily="34" charset="0"/>
                        <a:cs typeface="Arial" pitchFamily="34" charset="0"/>
                      </a:endParaRPr>
                    </a:p>
                  </a:txBody>
                  <a:tcPr anchor="b">
                    <a:lnB w="12700" cap="flat" cmpd="sng" algn="ctr">
                      <a:solidFill>
                        <a:schemeClr val="tx1"/>
                      </a:solidFill>
                      <a:prstDash val="solid"/>
                      <a:round/>
                      <a:headEnd type="none" w="med" len="med"/>
                      <a:tailEnd type="none" w="med" len="med"/>
                    </a:lnB>
                  </a:tcPr>
                </a:tc>
                <a:tc rowSpan="2">
                  <a:txBody>
                    <a:bodyPr/>
                    <a:lstStyle/>
                    <a:p>
                      <a:pPr algn="ctr"/>
                      <a:r>
                        <a:rPr lang="en-US" sz="2200" b="1" dirty="0" smtClean="0">
                          <a:latin typeface="Arial" pitchFamily="34" charset="0"/>
                          <a:cs typeface="Arial" pitchFamily="34" charset="0"/>
                        </a:rPr>
                        <a:t>North American Sires </a:t>
                      </a:r>
                    </a:p>
                    <a:p>
                      <a:pPr algn="ctr"/>
                      <a:r>
                        <a:rPr lang="en-US" sz="2200" b="1" dirty="0" smtClean="0">
                          <a:latin typeface="Arial" pitchFamily="34" charset="0"/>
                          <a:cs typeface="Arial" pitchFamily="34" charset="0"/>
                        </a:rPr>
                        <a:t>(%)</a:t>
                      </a:r>
                      <a:endParaRPr lang="en-US" sz="2200" b="1" dirty="0">
                        <a:latin typeface="Arial" pitchFamily="34" charset="0"/>
                        <a:cs typeface="Arial" pitchFamily="34" charset="0"/>
                      </a:endParaRPr>
                    </a:p>
                  </a:txBody>
                  <a:tcPr anchor="b">
                    <a:lnB w="12700" cap="flat" cmpd="sng" algn="ctr">
                      <a:solidFill>
                        <a:schemeClr val="tx1"/>
                      </a:solidFill>
                      <a:prstDash val="solid"/>
                      <a:round/>
                      <a:headEnd type="none" w="med" len="med"/>
                      <a:tailEnd type="none" w="med" len="med"/>
                    </a:lnB>
                  </a:tcPr>
                </a:tc>
                <a:tc rowSpan="2">
                  <a:txBody>
                    <a:bodyPr/>
                    <a:lstStyle/>
                    <a:p>
                      <a:pPr algn="ctr"/>
                      <a:r>
                        <a:rPr lang="en-US" sz="2200" b="1" dirty="0" smtClean="0">
                          <a:latin typeface="Arial" pitchFamily="34" charset="0"/>
                          <a:cs typeface="Arial" pitchFamily="34" charset="0"/>
                        </a:rPr>
                        <a:t>Genomic Future Inbreeding</a:t>
                      </a:r>
                    </a:p>
                    <a:p>
                      <a:pPr algn="ctr"/>
                      <a:r>
                        <a:rPr lang="en-US" sz="2200" b="1" dirty="0" smtClean="0">
                          <a:latin typeface="Arial" pitchFamily="34" charset="0"/>
                          <a:cs typeface="Arial" pitchFamily="34" charset="0"/>
                        </a:rPr>
                        <a:t>%</a:t>
                      </a:r>
                      <a:endParaRPr lang="en-US" sz="2200" b="1" dirty="0">
                        <a:latin typeface="Arial" pitchFamily="34" charset="0"/>
                        <a:cs typeface="Arial" pitchFamily="34" charset="0"/>
                      </a:endParaRPr>
                    </a:p>
                  </a:txBody>
                  <a:tcPr anchor="b">
                    <a:lnB w="12700" cap="flat" cmpd="sng" algn="ctr">
                      <a:solidFill>
                        <a:schemeClr val="tx1"/>
                      </a:solidFill>
                      <a:prstDash val="solid"/>
                      <a:round/>
                      <a:headEnd type="none" w="med" len="med"/>
                      <a:tailEnd type="none" w="med" len="med"/>
                    </a:lnB>
                  </a:tcPr>
                </a:tc>
              </a:tr>
              <a:tr h="370840">
                <a:tc>
                  <a:txBody>
                    <a:bodyPr/>
                    <a:lstStyle/>
                    <a:p>
                      <a:r>
                        <a:rPr lang="en-US" sz="2200" b="1" dirty="0" smtClean="0">
                          <a:solidFill>
                            <a:srgbClr val="00FF00"/>
                          </a:solidFill>
                          <a:latin typeface="Arial" pitchFamily="34" charset="0"/>
                          <a:cs typeface="Arial" pitchFamily="34" charset="0"/>
                        </a:rPr>
                        <a:t>Continent</a:t>
                      </a:r>
                      <a:endParaRPr lang="en-US" sz="2200" b="1" dirty="0">
                        <a:solidFill>
                          <a:srgbClr val="00FF00"/>
                        </a:solidFill>
                        <a:latin typeface="Arial" pitchFamily="34" charset="0"/>
                        <a:cs typeface="Arial" pitchFamily="34" charset="0"/>
                      </a:endParaRPr>
                    </a:p>
                  </a:txBody>
                  <a:tcPr>
                    <a:lnB w="12700" cap="flat" cmpd="sng" algn="ctr">
                      <a:solidFill>
                        <a:schemeClr val="tx1"/>
                      </a:solidFill>
                      <a:prstDash val="solid"/>
                      <a:round/>
                      <a:headEnd type="none" w="med" len="med"/>
                      <a:tailEnd type="none" w="med" len="med"/>
                    </a:lnB>
                  </a:tcPr>
                </a:tc>
                <a:tc vMerge="1">
                  <a:txBody>
                    <a:bodyPr/>
                    <a:lstStyle/>
                    <a:p>
                      <a:pPr algn="ctr"/>
                      <a:endParaRPr lang="en-US" sz="2200" b="1" dirty="0">
                        <a:latin typeface="Arial" pitchFamily="34" charset="0"/>
                        <a:cs typeface="Arial" pitchFamily="34" charset="0"/>
                      </a:endParaRPr>
                    </a:p>
                  </a:txBody>
                  <a:tcPr>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370840">
                <a:tc>
                  <a:txBody>
                    <a:bodyPr/>
                    <a:lstStyle/>
                    <a:p>
                      <a:r>
                        <a:rPr lang="en-US" sz="2200" b="1" dirty="0" smtClean="0">
                          <a:solidFill>
                            <a:srgbClr val="00FF00"/>
                          </a:solidFill>
                          <a:latin typeface="Arial" pitchFamily="34" charset="0"/>
                          <a:cs typeface="Arial" pitchFamily="34" charset="0"/>
                        </a:rPr>
                        <a:t>N. America</a:t>
                      </a:r>
                      <a:endParaRPr lang="en-US" sz="2200" b="1" dirty="0">
                        <a:solidFill>
                          <a:srgbClr val="00FF00"/>
                        </a:solidFill>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2200" b="1" dirty="0" smtClean="0">
                          <a:latin typeface="Arial" pitchFamily="34" charset="0"/>
                          <a:cs typeface="Arial" pitchFamily="34" charset="0"/>
                        </a:rPr>
                        <a:t>86</a:t>
                      </a:r>
                      <a:endParaRPr lang="en-US" sz="2200" b="1" dirty="0">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2200" b="1" dirty="0" smtClean="0">
                          <a:latin typeface="Arial" pitchFamily="34" charset="0"/>
                          <a:cs typeface="Arial" pitchFamily="34" charset="0"/>
                        </a:rPr>
                        <a:t>94</a:t>
                      </a:r>
                      <a:endParaRPr lang="en-US" sz="2200" b="1" dirty="0">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2200" b="1" dirty="0" smtClean="0">
                          <a:latin typeface="Arial" pitchFamily="34" charset="0"/>
                          <a:cs typeface="Arial" pitchFamily="34" charset="0"/>
                        </a:rPr>
                        <a:t>6.9</a:t>
                      </a:r>
                      <a:endParaRPr lang="en-US" sz="2200" b="1" dirty="0">
                        <a:latin typeface="Arial" pitchFamily="34" charset="0"/>
                        <a:cs typeface="Arial" pitchFamily="34" charset="0"/>
                      </a:endParaRPr>
                    </a:p>
                  </a:txBody>
                  <a:tcPr>
                    <a:lnT w="12700" cap="flat" cmpd="sng" algn="ctr">
                      <a:solidFill>
                        <a:schemeClr val="tx1"/>
                      </a:solidFill>
                      <a:prstDash val="solid"/>
                      <a:round/>
                      <a:headEnd type="none" w="med" len="med"/>
                      <a:tailEnd type="none" w="med" len="med"/>
                    </a:lnT>
                  </a:tcPr>
                </a:tc>
              </a:tr>
              <a:tr h="37084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hlink"/>
                          </a:solidFill>
                          <a:effectLst/>
                          <a:latin typeface="Arial" charset="0"/>
                        </a:rPr>
                        <a:t>W. Europe</a:t>
                      </a:r>
                    </a:p>
                  </a:txBody>
                  <a:tcPr horzOverflow="overflow"/>
                </a:tc>
                <a:tc>
                  <a:txBody>
                    <a:bodyPr/>
                    <a:lstStyle/>
                    <a:p>
                      <a:pPr algn="ctr"/>
                      <a:r>
                        <a:rPr lang="en-US" sz="2200" b="1" dirty="0" smtClean="0">
                          <a:latin typeface="Arial" pitchFamily="34" charset="0"/>
                          <a:cs typeface="Arial" pitchFamily="34" charset="0"/>
                        </a:rPr>
                        <a:t>98</a:t>
                      </a:r>
                      <a:endParaRPr lang="en-US" sz="2200" b="1" dirty="0">
                        <a:latin typeface="Arial" pitchFamily="34" charset="0"/>
                        <a:cs typeface="Arial" pitchFamily="34" charset="0"/>
                      </a:endParaRPr>
                    </a:p>
                  </a:txBody>
                  <a:tcPr/>
                </a:tc>
                <a:tc>
                  <a:txBody>
                    <a:bodyPr/>
                    <a:lstStyle/>
                    <a:p>
                      <a:pPr algn="ctr"/>
                      <a:r>
                        <a:rPr lang="en-US" sz="2200" b="1" dirty="0" smtClean="0">
                          <a:latin typeface="Arial" pitchFamily="34" charset="0"/>
                          <a:cs typeface="Arial" pitchFamily="34" charset="0"/>
                        </a:rPr>
                        <a:t>62</a:t>
                      </a:r>
                      <a:endParaRPr lang="en-US" sz="2200" b="1" dirty="0">
                        <a:latin typeface="Arial" pitchFamily="34" charset="0"/>
                        <a:cs typeface="Arial" pitchFamily="34" charset="0"/>
                      </a:endParaRPr>
                    </a:p>
                  </a:txBody>
                  <a:tcPr/>
                </a:tc>
                <a:tc>
                  <a:txBody>
                    <a:bodyPr/>
                    <a:lstStyle/>
                    <a:p>
                      <a:pPr algn="ctr"/>
                      <a:r>
                        <a:rPr lang="en-US" sz="2200" b="1" dirty="0" smtClean="0">
                          <a:latin typeface="Arial" pitchFamily="34" charset="0"/>
                          <a:cs typeface="Arial" pitchFamily="34" charset="0"/>
                        </a:rPr>
                        <a:t>6.7</a:t>
                      </a:r>
                      <a:endParaRPr lang="en-US" sz="2200" b="1" dirty="0">
                        <a:latin typeface="Arial" pitchFamily="34" charset="0"/>
                        <a:cs typeface="Arial" pitchFamily="34" charset="0"/>
                      </a:endParaRPr>
                    </a:p>
                  </a:txBody>
                  <a:tcPr/>
                </a:tc>
              </a:tr>
              <a:tr h="37084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defRPr/>
                      </a:pPr>
                      <a:r>
                        <a:rPr kumimoji="0" lang="en-US" sz="2200" b="1" i="0" u="none" strike="noStrike" cap="none" normalizeH="0" baseline="0" dirty="0" smtClean="0">
                          <a:ln>
                            <a:noFill/>
                          </a:ln>
                          <a:solidFill>
                            <a:schemeClr val="hlink"/>
                          </a:solidFill>
                          <a:effectLst/>
                          <a:latin typeface="Arial" charset="0"/>
                        </a:rPr>
                        <a:t>E. Europe</a:t>
                      </a:r>
                    </a:p>
                  </a:txBody>
                  <a:tcPr horzOverflow="overflow"/>
                </a:tc>
                <a:tc>
                  <a:txBody>
                    <a:bodyPr/>
                    <a:lstStyle/>
                    <a:p>
                      <a:pPr algn="ctr"/>
                      <a:r>
                        <a:rPr lang="en-US" sz="2200" b="1" dirty="0" smtClean="0">
                          <a:latin typeface="Arial" pitchFamily="34" charset="0"/>
                          <a:cs typeface="Arial" pitchFamily="34" charset="0"/>
                        </a:rPr>
                        <a:t>88</a:t>
                      </a:r>
                      <a:endParaRPr lang="en-US" sz="2200" b="1" dirty="0">
                        <a:latin typeface="Arial" pitchFamily="34" charset="0"/>
                        <a:cs typeface="Arial" pitchFamily="34" charset="0"/>
                      </a:endParaRPr>
                    </a:p>
                  </a:txBody>
                  <a:tcPr/>
                </a:tc>
                <a:tc>
                  <a:txBody>
                    <a:bodyPr/>
                    <a:lstStyle/>
                    <a:p>
                      <a:pPr algn="ctr"/>
                      <a:r>
                        <a:rPr lang="en-US" sz="2200" b="1" dirty="0" smtClean="0">
                          <a:latin typeface="Arial" pitchFamily="34" charset="0"/>
                          <a:cs typeface="Arial" pitchFamily="34" charset="0"/>
                        </a:rPr>
                        <a:t>68</a:t>
                      </a:r>
                      <a:endParaRPr lang="en-US" sz="2200" b="1" dirty="0">
                        <a:latin typeface="Arial" pitchFamily="34" charset="0"/>
                        <a:cs typeface="Arial" pitchFamily="34" charset="0"/>
                      </a:endParaRPr>
                    </a:p>
                  </a:txBody>
                  <a:tcPr/>
                </a:tc>
                <a:tc>
                  <a:txBody>
                    <a:bodyPr/>
                    <a:lstStyle/>
                    <a:p>
                      <a:pPr algn="ctr"/>
                      <a:r>
                        <a:rPr lang="en-US" sz="2200" b="1" dirty="0" smtClean="0">
                          <a:latin typeface="Arial" pitchFamily="34" charset="0"/>
                          <a:cs typeface="Arial" pitchFamily="34" charset="0"/>
                        </a:rPr>
                        <a:t>6.2</a:t>
                      </a:r>
                      <a:endParaRPr lang="en-US" sz="2200" b="1" dirty="0">
                        <a:latin typeface="Arial" pitchFamily="34" charset="0"/>
                        <a:cs typeface="Arial" pitchFamily="34" charset="0"/>
                      </a:endParaRPr>
                    </a:p>
                  </a:txBody>
                  <a:tcPr/>
                </a:tc>
              </a:tr>
              <a:tr h="37084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hlink"/>
                          </a:solidFill>
                          <a:effectLst/>
                          <a:latin typeface="Arial" charset="0"/>
                        </a:rPr>
                        <a:t>Oceania</a:t>
                      </a:r>
                    </a:p>
                  </a:txBody>
                  <a:tcPr horzOverflow="overflow"/>
                </a:tc>
                <a:tc>
                  <a:txBody>
                    <a:bodyPr/>
                    <a:lstStyle/>
                    <a:p>
                      <a:pPr algn="ctr"/>
                      <a:r>
                        <a:rPr lang="en-US" sz="2200" b="1" dirty="0" smtClean="0">
                          <a:latin typeface="Arial" pitchFamily="34" charset="0"/>
                          <a:cs typeface="Arial" pitchFamily="34" charset="0"/>
                        </a:rPr>
                        <a:t>94</a:t>
                      </a:r>
                      <a:endParaRPr lang="en-US" sz="2200" b="1" dirty="0">
                        <a:latin typeface="Arial" pitchFamily="34" charset="0"/>
                        <a:cs typeface="Arial" pitchFamily="34" charset="0"/>
                      </a:endParaRPr>
                    </a:p>
                  </a:txBody>
                  <a:tcPr/>
                </a:tc>
                <a:tc>
                  <a:txBody>
                    <a:bodyPr/>
                    <a:lstStyle/>
                    <a:p>
                      <a:pPr algn="ctr"/>
                      <a:r>
                        <a:rPr lang="en-US" sz="2200" b="1" dirty="0" smtClean="0">
                          <a:latin typeface="Arial" pitchFamily="34" charset="0"/>
                          <a:cs typeface="Arial" pitchFamily="34" charset="0"/>
                        </a:rPr>
                        <a:t>61</a:t>
                      </a:r>
                      <a:endParaRPr lang="en-US" sz="2200" b="1" dirty="0">
                        <a:latin typeface="Arial" pitchFamily="34" charset="0"/>
                        <a:cs typeface="Arial" pitchFamily="34" charset="0"/>
                      </a:endParaRPr>
                    </a:p>
                  </a:txBody>
                  <a:tcPr/>
                </a:tc>
                <a:tc>
                  <a:txBody>
                    <a:bodyPr/>
                    <a:lstStyle/>
                    <a:p>
                      <a:pPr algn="ctr"/>
                      <a:r>
                        <a:rPr lang="en-US" sz="2200" b="1" dirty="0" smtClean="0">
                          <a:latin typeface="Arial" pitchFamily="34" charset="0"/>
                          <a:cs typeface="Arial" pitchFamily="34" charset="0"/>
                        </a:rPr>
                        <a:t>6.2</a:t>
                      </a:r>
                      <a:endParaRPr lang="en-US" sz="2200" b="1" dirty="0">
                        <a:latin typeface="Arial" pitchFamily="34" charset="0"/>
                        <a:cs typeface="Arial" pitchFamily="34" charset="0"/>
                      </a:endParaRPr>
                    </a:p>
                  </a:txBody>
                  <a:tcPr/>
                </a:tc>
              </a:tr>
              <a:tr h="37084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hlink"/>
                          </a:solidFill>
                          <a:effectLst/>
                          <a:latin typeface="Arial" charset="0"/>
                        </a:rPr>
                        <a:t>L. America</a:t>
                      </a:r>
                    </a:p>
                  </a:txBody>
                  <a:tcPr horzOverflow="overflow"/>
                </a:tc>
                <a:tc>
                  <a:txBody>
                    <a:bodyPr/>
                    <a:lstStyle/>
                    <a:p>
                      <a:pPr algn="ctr"/>
                      <a:r>
                        <a:rPr lang="en-US" sz="2200" b="1" dirty="0" smtClean="0">
                          <a:latin typeface="Arial" pitchFamily="34" charset="0"/>
                          <a:cs typeface="Arial" pitchFamily="34" charset="0"/>
                        </a:rPr>
                        <a:t>68</a:t>
                      </a:r>
                      <a:endParaRPr lang="en-US" sz="2200" b="1" dirty="0">
                        <a:latin typeface="Arial" pitchFamily="34" charset="0"/>
                        <a:cs typeface="Arial" pitchFamily="34" charset="0"/>
                      </a:endParaRPr>
                    </a:p>
                  </a:txBody>
                  <a:tcPr/>
                </a:tc>
                <a:tc>
                  <a:txBody>
                    <a:bodyPr/>
                    <a:lstStyle/>
                    <a:p>
                      <a:pPr algn="ctr"/>
                      <a:r>
                        <a:rPr lang="en-US" sz="2200" b="1" dirty="0" smtClean="0">
                          <a:latin typeface="Arial" pitchFamily="34" charset="0"/>
                          <a:cs typeface="Arial" pitchFamily="34" charset="0"/>
                        </a:rPr>
                        <a:t>75</a:t>
                      </a:r>
                      <a:endParaRPr lang="en-US" sz="2200" b="1" dirty="0">
                        <a:latin typeface="Arial" pitchFamily="34" charset="0"/>
                        <a:cs typeface="Arial" pitchFamily="34" charset="0"/>
                      </a:endParaRPr>
                    </a:p>
                  </a:txBody>
                  <a:tcPr/>
                </a:tc>
                <a:tc>
                  <a:txBody>
                    <a:bodyPr/>
                    <a:lstStyle/>
                    <a:p>
                      <a:pPr algn="ctr"/>
                      <a:r>
                        <a:rPr lang="en-US" sz="2200" b="1" dirty="0" smtClean="0">
                          <a:latin typeface="Arial" pitchFamily="34" charset="0"/>
                          <a:cs typeface="Arial" pitchFamily="34" charset="0"/>
                        </a:rPr>
                        <a:t>6.0</a:t>
                      </a:r>
                      <a:endParaRPr lang="en-US" sz="2200" b="1" dirty="0">
                        <a:latin typeface="Arial" pitchFamily="34" charset="0"/>
                        <a:cs typeface="Arial" pitchFamily="34" charset="0"/>
                      </a:endParaRPr>
                    </a:p>
                  </a:txBody>
                  <a:tcPr/>
                </a:tc>
              </a:tr>
              <a:tr h="37084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hlink"/>
                          </a:solidFill>
                          <a:effectLst/>
                          <a:latin typeface="Arial" charset="0"/>
                        </a:rPr>
                        <a:t>Asia</a:t>
                      </a:r>
                    </a:p>
                  </a:txBody>
                  <a:tcPr horzOverflow="overflow"/>
                </a:tc>
                <a:tc>
                  <a:txBody>
                    <a:bodyPr/>
                    <a:lstStyle/>
                    <a:p>
                      <a:pPr algn="ctr"/>
                      <a:r>
                        <a:rPr lang="en-US" sz="2200" b="1" dirty="0" smtClean="0">
                          <a:latin typeface="Arial" pitchFamily="34" charset="0"/>
                          <a:cs typeface="Arial" pitchFamily="34" charset="0"/>
                        </a:rPr>
                        <a:t>72</a:t>
                      </a:r>
                      <a:endParaRPr lang="en-US" sz="2200" b="1" dirty="0">
                        <a:latin typeface="Arial" pitchFamily="34" charset="0"/>
                        <a:cs typeface="Arial" pitchFamily="34" charset="0"/>
                      </a:endParaRPr>
                    </a:p>
                  </a:txBody>
                  <a:tcPr/>
                </a:tc>
                <a:tc>
                  <a:txBody>
                    <a:bodyPr/>
                    <a:lstStyle/>
                    <a:p>
                      <a:pPr algn="ctr"/>
                      <a:r>
                        <a:rPr lang="en-US" sz="2200" b="1" dirty="0" smtClean="0">
                          <a:latin typeface="Arial" pitchFamily="34" charset="0"/>
                          <a:cs typeface="Arial" pitchFamily="34" charset="0"/>
                        </a:rPr>
                        <a:t>81</a:t>
                      </a:r>
                      <a:endParaRPr lang="en-US" sz="2200" b="1" dirty="0">
                        <a:latin typeface="Arial" pitchFamily="34" charset="0"/>
                        <a:cs typeface="Arial" pitchFamily="34" charset="0"/>
                      </a:endParaRPr>
                    </a:p>
                  </a:txBody>
                  <a:tcPr/>
                </a:tc>
                <a:tc>
                  <a:txBody>
                    <a:bodyPr/>
                    <a:lstStyle/>
                    <a:p>
                      <a:pPr algn="ctr"/>
                      <a:r>
                        <a:rPr lang="en-US" sz="2200" b="1" dirty="0" smtClean="0">
                          <a:latin typeface="Arial" pitchFamily="34" charset="0"/>
                          <a:cs typeface="Arial" pitchFamily="34" charset="0"/>
                        </a:rPr>
                        <a:t>6.3</a:t>
                      </a:r>
                      <a:endParaRPr lang="en-US" sz="2200" b="1" dirty="0">
                        <a:latin typeface="Arial" pitchFamily="34" charset="0"/>
                        <a:cs typeface="Arial" pitchFamily="34" charset="0"/>
                      </a:endParaRPr>
                    </a:p>
                  </a:txBody>
                  <a:tcPr/>
                </a:tc>
              </a:tr>
              <a:tr h="37084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hlink"/>
                          </a:solidFill>
                          <a:effectLst/>
                          <a:latin typeface="Arial" charset="0"/>
                        </a:rPr>
                        <a:t>Africa</a:t>
                      </a:r>
                    </a:p>
                  </a:txBody>
                  <a:tcPr horzOverflow="overflow">
                    <a:lnB w="12700" cap="flat" cmpd="sng" algn="ctr">
                      <a:solidFill>
                        <a:schemeClr val="tx1"/>
                      </a:solidFill>
                      <a:prstDash val="solid"/>
                      <a:round/>
                      <a:headEnd type="none" w="med" len="med"/>
                      <a:tailEnd type="none" w="med" len="med"/>
                    </a:lnB>
                  </a:tcPr>
                </a:tc>
                <a:tc>
                  <a:txBody>
                    <a:bodyPr/>
                    <a:lstStyle/>
                    <a:p>
                      <a:pPr algn="ctr"/>
                      <a:r>
                        <a:rPr lang="en-US" sz="2200" b="1" dirty="0" smtClean="0">
                          <a:latin typeface="Arial" pitchFamily="34" charset="0"/>
                          <a:cs typeface="Arial" pitchFamily="34" charset="0"/>
                        </a:rPr>
                        <a:t>87</a:t>
                      </a:r>
                      <a:endParaRPr lang="en-US" sz="2200" b="1" dirty="0">
                        <a:latin typeface="Arial" pitchFamily="34" charset="0"/>
                        <a:cs typeface="Arial"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200" b="1" dirty="0" smtClean="0">
                          <a:latin typeface="Arial" pitchFamily="34" charset="0"/>
                          <a:cs typeface="Arial" pitchFamily="34" charset="0"/>
                        </a:rPr>
                        <a:t>72</a:t>
                      </a:r>
                      <a:endParaRPr lang="en-US" sz="2200" b="1" dirty="0">
                        <a:latin typeface="Arial" pitchFamily="34" charset="0"/>
                        <a:cs typeface="Arial" pitchFamily="34"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2200" b="1" dirty="0" smtClean="0">
                          <a:latin typeface="Arial" pitchFamily="34" charset="0"/>
                          <a:cs typeface="Arial" pitchFamily="34" charset="0"/>
                        </a:rPr>
                        <a:t>7.3</a:t>
                      </a:r>
                      <a:endParaRPr lang="en-US" sz="2200" b="1" dirty="0">
                        <a:latin typeface="Arial" pitchFamily="34" charset="0"/>
                        <a:cs typeface="Arial" pitchFamily="34" charset="0"/>
                      </a:endParaRPr>
                    </a:p>
                  </a:txBody>
                  <a:tcPr>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82563"/>
            <a:ext cx="8688387" cy="553998"/>
          </a:xfrm>
        </p:spPr>
        <p:txBody>
          <a:bodyPr/>
          <a:lstStyle/>
          <a:p>
            <a:r>
              <a:rPr lang="en-US" dirty="0" smtClean="0"/>
              <a:t>Genotypes by breed </a:t>
            </a:r>
            <a:r>
              <a:rPr lang="en-US" sz="2800" dirty="0" smtClean="0">
                <a:solidFill>
                  <a:schemeClr val="accent5"/>
                </a:solidFill>
              </a:rPr>
              <a:t>(Sept 2015)</a:t>
            </a:r>
            <a:endParaRPr lang="en-US" sz="2800" dirty="0">
              <a:solidFill>
                <a:schemeClr val="accent5"/>
              </a:solidFill>
            </a:endParaRPr>
          </a:p>
        </p:txBody>
      </p:sp>
      <p:graphicFrame>
        <p:nvGraphicFramePr>
          <p:cNvPr id="4" name="Table Placeholder 3"/>
          <p:cNvGraphicFramePr>
            <a:graphicFrameLocks noGrp="1"/>
          </p:cNvGraphicFramePr>
          <p:nvPr>
            <p:ph type="tbl" idx="1"/>
          </p:nvPr>
        </p:nvGraphicFramePr>
        <p:xfrm>
          <a:off x="467544" y="1412776"/>
          <a:ext cx="8136904" cy="3201180"/>
        </p:xfrm>
        <a:graphic>
          <a:graphicData uri="http://schemas.openxmlformats.org/drawingml/2006/table">
            <a:tbl>
              <a:tblPr firstRow="1" bandRow="1">
                <a:tableStyleId>{2D5ABB26-0587-4C30-8999-92F81FD0307C}</a:tableStyleId>
              </a:tblPr>
              <a:tblGrid>
                <a:gridCol w="1368152"/>
                <a:gridCol w="1512168"/>
                <a:gridCol w="2016224"/>
                <a:gridCol w="1512168"/>
                <a:gridCol w="1728192"/>
              </a:tblGrid>
              <a:tr h="5806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200" b="1" dirty="0">
                        <a:solidFill>
                          <a:srgbClr val="00FF00"/>
                        </a:solidFill>
                        <a:latin typeface="Arial" pitchFamily="34" charset="0"/>
                        <a:cs typeface="Arial" pitchFamily="34" charset="0"/>
                      </a:endParaRPr>
                    </a:p>
                  </a:txBody>
                  <a:tcPr anchor="b">
                    <a:lnR>
                      <a:noFill/>
                    </a:lnR>
                  </a:tcPr>
                </a:tc>
                <a:tc gridSpan="3">
                  <a:txBody>
                    <a:bodyPr/>
                    <a:lstStyle/>
                    <a:p>
                      <a:pPr algn="ctr"/>
                      <a:r>
                        <a:rPr lang="en-US" sz="2200" b="1" dirty="0" smtClean="0">
                          <a:solidFill>
                            <a:srgbClr val="00FF00"/>
                          </a:solidFill>
                          <a:latin typeface="Arial" pitchFamily="34" charset="0"/>
                          <a:cs typeface="Arial" pitchFamily="34" charset="0"/>
                        </a:rPr>
                        <a:t>Reference population</a:t>
                      </a:r>
                      <a:endParaRPr lang="en-US" sz="2200" b="1" dirty="0">
                        <a:solidFill>
                          <a:srgbClr val="00FF00"/>
                        </a:solidFill>
                        <a:latin typeface="Arial" pitchFamily="34" charset="0"/>
                        <a:cs typeface="Arial" pitchFamily="34" charset="0"/>
                      </a:endParaRPr>
                    </a:p>
                  </a:txBody>
                  <a:tcPr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2200" b="1" dirty="0">
                        <a:latin typeface="Arial" pitchFamily="34" charset="0"/>
                        <a:cs typeface="Arial" pitchFamily="34" charset="0"/>
                      </a:endParaRPr>
                    </a:p>
                  </a:txBody>
                  <a:tcPr/>
                </a:tc>
                <a:tc hMerge="1">
                  <a:txBody>
                    <a:bodyPr/>
                    <a:lstStyle/>
                    <a:p>
                      <a:pPr algn="ctr"/>
                      <a:endParaRPr lang="en-US" sz="2200" b="1" dirty="0">
                        <a:latin typeface="Arial" pitchFamily="34" charset="0"/>
                        <a:cs typeface="Arial" pitchFamily="34" charset="0"/>
                      </a:endParaRPr>
                    </a:p>
                  </a:txBody>
                  <a:tcPr/>
                </a:tc>
                <a:tc rowSpan="2">
                  <a:txBody>
                    <a:bodyPr/>
                    <a:lstStyle/>
                    <a:p>
                      <a:pPr algn="ctr"/>
                      <a:r>
                        <a:rPr lang="en-US" sz="2200" b="1" dirty="0" smtClean="0">
                          <a:solidFill>
                            <a:srgbClr val="00FF00"/>
                          </a:solidFill>
                          <a:latin typeface="Arial" pitchFamily="34" charset="0"/>
                          <a:cs typeface="Arial" pitchFamily="34" charset="0"/>
                        </a:rPr>
                        <a:t> Total</a:t>
                      </a:r>
                      <a:endParaRPr lang="en-US" sz="2200" b="1" dirty="0">
                        <a:solidFill>
                          <a:srgbClr val="00FF00"/>
                        </a:solidFill>
                        <a:latin typeface="Arial" pitchFamily="34" charset="0"/>
                        <a:cs typeface="Arial" pitchFamily="34" charset="0"/>
                      </a:endParaRPr>
                    </a:p>
                    <a:p>
                      <a:pPr algn="ctr"/>
                      <a:r>
                        <a:rPr lang="en-US" sz="2200" b="1" dirty="0" smtClean="0">
                          <a:solidFill>
                            <a:srgbClr val="00FF00"/>
                          </a:solidFill>
                          <a:latin typeface="Arial" pitchFamily="34" charset="0"/>
                          <a:cs typeface="Arial" pitchFamily="34" charset="0"/>
                        </a:rPr>
                        <a:t>Genotypes</a:t>
                      </a:r>
                    </a:p>
                  </a:txBody>
                  <a:tcPr anchor="b">
                    <a:lnL>
                      <a:noFill/>
                    </a:lnL>
                    <a:lnB w="12700" cap="flat" cmpd="sng" algn="ctr">
                      <a:solidFill>
                        <a:schemeClr val="tx1"/>
                      </a:solidFill>
                      <a:prstDash val="solid"/>
                      <a:round/>
                      <a:headEnd type="none" w="med" len="med"/>
                      <a:tailEnd type="none" w="med" len="med"/>
                    </a:lnB>
                  </a:tcPr>
                </a:tc>
              </a:tr>
              <a:tr h="5435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rgbClr val="00FF00"/>
                          </a:solidFill>
                          <a:latin typeface="Arial" pitchFamily="34" charset="0"/>
                          <a:cs typeface="Arial" pitchFamily="34" charset="0"/>
                        </a:rPr>
                        <a:t>Breed</a:t>
                      </a:r>
                      <a:endParaRPr lang="en-US" sz="2200" dirty="0"/>
                    </a:p>
                  </a:txBody>
                  <a:tcPr anchor="b"/>
                </a:tc>
                <a:tc>
                  <a:txBody>
                    <a:bodyPr/>
                    <a:lstStyle/>
                    <a:p>
                      <a:pPr marL="0" marR="0" algn="r">
                        <a:spcBef>
                          <a:spcPts val="0"/>
                        </a:spcBef>
                        <a:spcAft>
                          <a:spcPts val="0"/>
                        </a:spcAft>
                      </a:pPr>
                      <a:r>
                        <a:rPr lang="en-US" sz="2200" b="1" baseline="0" dirty="0" smtClean="0">
                          <a:solidFill>
                            <a:schemeClr val="tx1"/>
                          </a:solidFill>
                          <a:latin typeface="Arial" pitchFamily="34" charset="0"/>
                          <a:ea typeface="Times New Roman"/>
                          <a:cs typeface="Arial" pitchFamily="34" charset="0"/>
                        </a:rPr>
                        <a:t>U.S. </a:t>
                      </a:r>
                      <a:r>
                        <a:rPr lang="en-US" sz="2200" b="1" baseline="0" dirty="0">
                          <a:solidFill>
                            <a:schemeClr val="tx1"/>
                          </a:solidFill>
                          <a:latin typeface="Arial" pitchFamily="34" charset="0"/>
                          <a:ea typeface="Times New Roman"/>
                          <a:cs typeface="Arial" pitchFamily="34" charset="0"/>
                        </a:rPr>
                        <a:t>bulls</a:t>
                      </a: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200" b="1" baseline="0" dirty="0" smtClean="0">
                          <a:solidFill>
                            <a:schemeClr val="tx1"/>
                          </a:solidFill>
                          <a:latin typeface="Arial" pitchFamily="34" charset="0"/>
                          <a:ea typeface="Times New Roman"/>
                          <a:cs typeface="Arial" pitchFamily="34" charset="0"/>
                        </a:rPr>
                        <a:t>Foreign bulls</a:t>
                      </a:r>
                      <a:r>
                        <a:rPr lang="en-US" sz="2200" b="1" baseline="30000" dirty="0" smtClean="0">
                          <a:solidFill>
                            <a:schemeClr val="accent5"/>
                          </a:solidFill>
                          <a:latin typeface="Arial" pitchFamily="34" charset="0"/>
                          <a:ea typeface="Times New Roman"/>
                          <a:cs typeface="Arial" pitchFamily="34" charset="0"/>
                        </a:rPr>
                        <a:t>1</a:t>
                      </a:r>
                      <a:endParaRPr lang="en-US" sz="2200" b="1" baseline="0" dirty="0">
                        <a:solidFill>
                          <a:schemeClr val="accent5"/>
                        </a:solidFill>
                        <a:latin typeface="Arial" pitchFamily="34" charset="0"/>
                        <a:ea typeface="Times New Roman"/>
                        <a:cs typeface="Arial" pitchFamily="34"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spcBef>
                          <a:spcPts val="0"/>
                        </a:spcBef>
                        <a:spcAft>
                          <a:spcPts val="0"/>
                        </a:spcAft>
                      </a:pPr>
                      <a:r>
                        <a:rPr lang="en-US" sz="2200" b="1" baseline="0" dirty="0" smtClean="0">
                          <a:solidFill>
                            <a:schemeClr val="tx1"/>
                          </a:solidFill>
                          <a:latin typeface="Arial" pitchFamily="34" charset="0"/>
                          <a:ea typeface="Times New Roman"/>
                          <a:cs typeface="Arial" pitchFamily="34" charset="0"/>
                        </a:rPr>
                        <a:t>U.S. cows</a:t>
                      </a:r>
                      <a:endParaRPr lang="en-US" sz="2200" b="1" baseline="0" dirty="0">
                        <a:solidFill>
                          <a:schemeClr val="tx1"/>
                        </a:solidFill>
                        <a:latin typeface="Arial" pitchFamily="34" charset="0"/>
                        <a:ea typeface="Times New Roman"/>
                        <a:cs typeface="Arial" pitchFamily="34" charset="0"/>
                      </a:endParaRPr>
                    </a:p>
                  </a:txBody>
                  <a:tcPr marL="68580" marR="6858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2200" dirty="0"/>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8920">
                <a:tc>
                  <a:txBody>
                    <a:bodyPr/>
                    <a:lstStyle/>
                    <a:p>
                      <a:r>
                        <a:rPr lang="en-US" sz="2200" b="1" dirty="0" smtClean="0">
                          <a:solidFill>
                            <a:srgbClr val="00FF00"/>
                          </a:solidFill>
                          <a:latin typeface="Arial" pitchFamily="34" charset="0"/>
                          <a:cs typeface="Arial" pitchFamily="34" charset="0"/>
                        </a:rPr>
                        <a:t>HO</a:t>
                      </a:r>
                      <a:endParaRPr lang="en-US" sz="2200" b="1" dirty="0">
                        <a:solidFill>
                          <a:srgbClr val="00FF00"/>
                        </a:solidFill>
                        <a:latin typeface="Arial" pitchFamily="34" charset="0"/>
                        <a:cs typeface="Arial" pitchFamily="34" charset="0"/>
                      </a:endParaRPr>
                    </a:p>
                  </a:txBody>
                  <a:tcPr anchor="b"/>
                </a:tc>
                <a:tc>
                  <a:txBody>
                    <a:bodyPr/>
                    <a:lstStyle/>
                    <a:p>
                      <a:pPr marL="0" marR="0" indent="0" algn="l">
                        <a:spcBef>
                          <a:spcPts val="0"/>
                        </a:spcBef>
                        <a:spcAft>
                          <a:spcPts val="0"/>
                        </a:spcAft>
                        <a:tabLst>
                          <a:tab pos="1028700" algn="dec"/>
                        </a:tabLst>
                      </a:pPr>
                      <a:r>
                        <a:rPr lang="en-US" sz="2200" b="1" dirty="0" smtClean="0">
                          <a:solidFill>
                            <a:schemeClr val="tx1"/>
                          </a:solidFill>
                          <a:latin typeface="Arial" pitchFamily="34" charset="0"/>
                          <a:ea typeface="Times New Roman"/>
                          <a:cs typeface="Arial" pitchFamily="34" charset="0"/>
                        </a:rPr>
                        <a:t>   15,782 </a:t>
                      </a:r>
                      <a:endParaRPr lang="en-US" sz="2200" b="1" dirty="0">
                        <a:solidFill>
                          <a:schemeClr val="tx1"/>
                        </a:solidFill>
                        <a:latin typeface="Arial" pitchFamily="34" charset="0"/>
                        <a:ea typeface="Times New Roman"/>
                        <a:cs typeface="Arial" pitchFamily="34"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marR="0" algn="l">
                        <a:spcBef>
                          <a:spcPts val="0"/>
                        </a:spcBef>
                        <a:spcAft>
                          <a:spcPts val="0"/>
                        </a:spcAft>
                        <a:tabLst>
                          <a:tab pos="1257300" algn="dec"/>
                        </a:tabLst>
                      </a:pPr>
                      <a:r>
                        <a:rPr lang="en-US" sz="2200" b="1" dirty="0" smtClean="0">
                          <a:solidFill>
                            <a:schemeClr val="tx1"/>
                          </a:solidFill>
                          <a:latin typeface="Arial" pitchFamily="34" charset="0"/>
                          <a:ea typeface="Times New Roman"/>
                          <a:cs typeface="Arial" pitchFamily="34" charset="0"/>
                        </a:rPr>
                        <a:t>       12,496</a:t>
                      </a:r>
                      <a:endParaRPr lang="en-US" sz="2200" b="1" dirty="0">
                        <a:solidFill>
                          <a:schemeClr val="tx1"/>
                        </a:solidFill>
                        <a:latin typeface="Arial" pitchFamily="34" charset="0"/>
                        <a:ea typeface="Times New Roman"/>
                        <a:cs typeface="Arial" pitchFamily="34"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marR="0" algn="l">
                        <a:spcBef>
                          <a:spcPts val="0"/>
                        </a:spcBef>
                        <a:spcAft>
                          <a:spcPts val="0"/>
                        </a:spcAft>
                      </a:pPr>
                      <a:r>
                        <a:rPr lang="en-US" sz="2200" b="1" dirty="0" smtClean="0">
                          <a:solidFill>
                            <a:schemeClr val="tx1"/>
                          </a:solidFill>
                          <a:latin typeface="Arial" pitchFamily="34" charset="0"/>
                          <a:ea typeface="Times New Roman"/>
                          <a:cs typeface="Arial" pitchFamily="34" charset="0"/>
                        </a:rPr>
                        <a:t>   150,955</a:t>
                      </a:r>
                      <a:endParaRPr lang="en-US" sz="2200" b="1" dirty="0">
                        <a:solidFill>
                          <a:schemeClr val="tx1"/>
                        </a:solidFill>
                        <a:latin typeface="Arial" pitchFamily="34" charset="0"/>
                        <a:ea typeface="Times New Roman"/>
                        <a:cs typeface="Arial" pitchFamily="34" charset="0"/>
                      </a:endParaRPr>
                    </a:p>
                  </a:txBody>
                  <a:tcPr marL="68580" marR="68580" marT="0" marB="0" anchor="b">
                    <a:lnT w="12700" cap="flat" cmpd="sng" algn="ctr">
                      <a:solidFill>
                        <a:schemeClr val="tx1"/>
                      </a:solidFill>
                      <a:prstDash val="solid"/>
                      <a:round/>
                      <a:headEnd type="none" w="med" len="med"/>
                      <a:tailEnd type="none" w="med" len="med"/>
                    </a:lnT>
                  </a:tcPr>
                </a:tc>
                <a:tc>
                  <a:txBody>
                    <a:bodyPr/>
                    <a:lstStyle/>
                    <a:p>
                      <a:pPr marL="0" marR="0" algn="l">
                        <a:spcBef>
                          <a:spcPts val="0"/>
                        </a:spcBef>
                        <a:spcAft>
                          <a:spcPts val="0"/>
                        </a:spcAft>
                      </a:pPr>
                      <a:r>
                        <a:rPr lang="en-US" sz="2200" b="1" dirty="0" smtClean="0">
                          <a:solidFill>
                            <a:schemeClr val="tx1"/>
                          </a:solidFill>
                          <a:latin typeface="Arial" pitchFamily="34" charset="0"/>
                          <a:ea typeface="Times New Roman"/>
                          <a:cs typeface="Arial" pitchFamily="34" charset="0"/>
                        </a:rPr>
                        <a:t>     903,120</a:t>
                      </a:r>
                      <a:endParaRPr lang="en-US" sz="2200" b="1" dirty="0">
                        <a:solidFill>
                          <a:schemeClr val="tx1"/>
                        </a:solidFill>
                        <a:latin typeface="Arial" pitchFamily="34" charset="0"/>
                        <a:ea typeface="Times New Roman"/>
                        <a:cs typeface="Arial" pitchFamily="34" charset="0"/>
                      </a:endParaRPr>
                    </a:p>
                  </a:txBody>
                  <a:tcPr marL="68580" marR="68580" marT="0" marB="0" anchor="b">
                    <a:lnT w="12700" cap="flat" cmpd="sng" algn="ctr">
                      <a:solidFill>
                        <a:schemeClr val="tx1"/>
                      </a:solidFill>
                      <a:prstDash val="solid"/>
                      <a:round/>
                      <a:headEnd type="none" w="med" len="med"/>
                      <a:tailEnd type="none" w="med" len="med"/>
                    </a:lnT>
                  </a:tcPr>
                </a:tc>
              </a:tr>
              <a:tr h="49892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hlink"/>
                          </a:solidFill>
                          <a:effectLst/>
                          <a:latin typeface="Arial" charset="0"/>
                        </a:rPr>
                        <a:t>JE</a:t>
                      </a:r>
                    </a:p>
                  </a:txBody>
                  <a:tcPr anchor="b" horzOverflow="overflow"/>
                </a:tc>
                <a:tc>
                  <a:txBody>
                    <a:bodyPr/>
                    <a:lstStyle/>
                    <a:p>
                      <a:pPr marL="0" marR="0" algn="l">
                        <a:spcBef>
                          <a:spcPts val="0"/>
                        </a:spcBef>
                        <a:spcAft>
                          <a:spcPts val="0"/>
                        </a:spcAft>
                        <a:tabLst>
                          <a:tab pos="1085850" algn="dec"/>
                        </a:tabLst>
                      </a:pPr>
                      <a:r>
                        <a:rPr lang="en-US" sz="2200" b="1" dirty="0" smtClean="0">
                          <a:solidFill>
                            <a:schemeClr val="tx1"/>
                          </a:solidFill>
                          <a:latin typeface="Arial" pitchFamily="34" charset="0"/>
                          <a:ea typeface="Times New Roman"/>
                          <a:cs typeface="Arial" pitchFamily="34" charset="0"/>
                        </a:rPr>
                        <a:t>     3,089</a:t>
                      </a:r>
                      <a:endParaRPr lang="en-US" sz="2200" b="1" dirty="0">
                        <a:solidFill>
                          <a:schemeClr val="tx1"/>
                        </a:solidFill>
                        <a:latin typeface="Arial" pitchFamily="34" charset="0"/>
                        <a:ea typeface="Times New Roman"/>
                        <a:cs typeface="Arial" pitchFamily="34" charset="0"/>
                      </a:endParaRPr>
                    </a:p>
                  </a:txBody>
                  <a:tcPr marL="68580" marR="68580" marT="0" marB="0" anchor="b"/>
                </a:tc>
                <a:tc>
                  <a:txBody>
                    <a:bodyPr/>
                    <a:lstStyle/>
                    <a:p>
                      <a:pPr marL="0" marR="0" algn="l">
                        <a:spcBef>
                          <a:spcPts val="0"/>
                        </a:spcBef>
                        <a:spcAft>
                          <a:spcPts val="0"/>
                        </a:spcAft>
                      </a:pPr>
                      <a:r>
                        <a:rPr lang="en-US" sz="2200" b="1" dirty="0" smtClean="0">
                          <a:solidFill>
                            <a:schemeClr val="tx1"/>
                          </a:solidFill>
                          <a:latin typeface="Arial" pitchFamily="34" charset="0"/>
                          <a:ea typeface="Times New Roman"/>
                          <a:cs typeface="Arial" pitchFamily="34" charset="0"/>
                        </a:rPr>
                        <a:t>         1,543</a:t>
                      </a:r>
                      <a:endParaRPr lang="en-US" sz="2200" b="1" dirty="0">
                        <a:solidFill>
                          <a:schemeClr val="tx1"/>
                        </a:solidFill>
                        <a:latin typeface="Arial" pitchFamily="34" charset="0"/>
                        <a:ea typeface="Times New Roman"/>
                        <a:cs typeface="Arial" pitchFamily="34" charset="0"/>
                      </a:endParaRPr>
                    </a:p>
                  </a:txBody>
                  <a:tcPr marL="68580" marR="68580" marT="0" marB="0" anchor="b"/>
                </a:tc>
                <a:tc>
                  <a:txBody>
                    <a:bodyPr/>
                    <a:lstStyle/>
                    <a:p>
                      <a:pPr marL="0" marR="0" algn="l">
                        <a:spcBef>
                          <a:spcPts val="0"/>
                        </a:spcBef>
                        <a:spcAft>
                          <a:spcPts val="0"/>
                        </a:spcAft>
                      </a:pPr>
                      <a:r>
                        <a:rPr lang="en-US" sz="2200" b="1" dirty="0" smtClean="0">
                          <a:solidFill>
                            <a:schemeClr val="tx1"/>
                          </a:solidFill>
                          <a:latin typeface="Arial" pitchFamily="34" charset="0"/>
                          <a:ea typeface="Times New Roman"/>
                          <a:cs typeface="Arial" pitchFamily="34" charset="0"/>
                        </a:rPr>
                        <a:t>     38,157</a:t>
                      </a:r>
                      <a:endParaRPr lang="en-US" sz="2200" b="1" dirty="0">
                        <a:solidFill>
                          <a:schemeClr val="tx1"/>
                        </a:solidFill>
                        <a:latin typeface="Arial" pitchFamily="34" charset="0"/>
                        <a:ea typeface="Times New Roman"/>
                        <a:cs typeface="Arial" pitchFamily="34" charset="0"/>
                      </a:endParaRPr>
                    </a:p>
                  </a:txBody>
                  <a:tcPr marL="68580" marR="68580" marT="0" marB="0" anchor="b"/>
                </a:tc>
                <a:tc>
                  <a:txBody>
                    <a:bodyPr/>
                    <a:lstStyle/>
                    <a:p>
                      <a:pPr marL="0" marR="0" algn="l">
                        <a:spcBef>
                          <a:spcPts val="0"/>
                        </a:spcBef>
                        <a:spcAft>
                          <a:spcPts val="0"/>
                        </a:spcAft>
                      </a:pPr>
                      <a:r>
                        <a:rPr lang="en-US" sz="2200" b="1" dirty="0" smtClean="0">
                          <a:solidFill>
                            <a:schemeClr val="tx1"/>
                          </a:solidFill>
                          <a:latin typeface="Arial" pitchFamily="34" charset="0"/>
                          <a:ea typeface="Times New Roman"/>
                          <a:cs typeface="Arial" pitchFamily="34" charset="0"/>
                        </a:rPr>
                        <a:t>     116,042</a:t>
                      </a:r>
                      <a:endParaRPr lang="en-US" sz="2200" b="1" dirty="0">
                        <a:solidFill>
                          <a:schemeClr val="tx1"/>
                        </a:solidFill>
                        <a:latin typeface="Arial" pitchFamily="34" charset="0"/>
                        <a:ea typeface="Times New Roman"/>
                        <a:cs typeface="Arial" pitchFamily="34" charset="0"/>
                      </a:endParaRPr>
                    </a:p>
                  </a:txBody>
                  <a:tcPr marL="68580" marR="68580" marT="0" marB="0" anchor="b"/>
                </a:tc>
              </a:tr>
              <a:tr h="580189">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defRPr/>
                      </a:pPr>
                      <a:r>
                        <a:rPr kumimoji="0" lang="en-US" sz="2200" b="1" i="0" u="none" strike="noStrike" cap="none" normalizeH="0" baseline="0" dirty="0" smtClean="0">
                          <a:ln>
                            <a:noFill/>
                          </a:ln>
                          <a:solidFill>
                            <a:schemeClr val="hlink"/>
                          </a:solidFill>
                          <a:effectLst/>
                          <a:latin typeface="Arial" charset="0"/>
                        </a:rPr>
                        <a:t>BS</a:t>
                      </a:r>
                    </a:p>
                  </a:txBody>
                  <a:tcPr anchor="b" horzOverflow="overflow"/>
                </a:tc>
                <a:tc>
                  <a:txBody>
                    <a:bodyPr/>
                    <a:lstStyle/>
                    <a:p>
                      <a:pPr marL="0" marR="0" algn="l">
                        <a:spcBef>
                          <a:spcPts val="0"/>
                        </a:spcBef>
                        <a:spcAft>
                          <a:spcPts val="0"/>
                        </a:spcAft>
                        <a:tabLst>
                          <a:tab pos="0" algn="dec"/>
                        </a:tabLst>
                      </a:pPr>
                      <a:r>
                        <a:rPr lang="en-US" sz="2200" b="1" dirty="0" smtClean="0">
                          <a:solidFill>
                            <a:schemeClr val="tx1"/>
                          </a:solidFill>
                          <a:latin typeface="Arial" pitchFamily="34" charset="0"/>
                          <a:ea typeface="Times New Roman"/>
                          <a:cs typeface="Arial" pitchFamily="34" charset="0"/>
                        </a:rPr>
                        <a:t>        979</a:t>
                      </a:r>
                      <a:endParaRPr lang="en-US" sz="2200" b="1" dirty="0">
                        <a:solidFill>
                          <a:schemeClr val="tx1"/>
                        </a:solidFill>
                        <a:latin typeface="Arial" pitchFamily="34" charset="0"/>
                        <a:ea typeface="Times New Roman"/>
                        <a:cs typeface="Arial" pitchFamily="34" charset="0"/>
                      </a:endParaRPr>
                    </a:p>
                  </a:txBody>
                  <a:tcPr marL="68580" marR="68580" marT="0" marB="0" anchor="b"/>
                </a:tc>
                <a:tc>
                  <a:txBody>
                    <a:bodyPr/>
                    <a:lstStyle/>
                    <a:p>
                      <a:pPr marL="0" marR="0" algn="l">
                        <a:spcBef>
                          <a:spcPts val="0"/>
                        </a:spcBef>
                        <a:spcAft>
                          <a:spcPts val="0"/>
                        </a:spcAft>
                      </a:pPr>
                      <a:r>
                        <a:rPr lang="en-US" sz="2200" b="1" dirty="0" smtClean="0">
                          <a:solidFill>
                            <a:schemeClr val="tx1"/>
                          </a:solidFill>
                          <a:latin typeface="Arial" pitchFamily="34" charset="0"/>
                          <a:ea typeface="Times New Roman"/>
                          <a:cs typeface="Arial" pitchFamily="34" charset="0"/>
                        </a:rPr>
                        <a:t>         5,317</a:t>
                      </a:r>
                      <a:endParaRPr lang="en-US" sz="2200" b="1" dirty="0">
                        <a:solidFill>
                          <a:schemeClr val="tx1"/>
                        </a:solidFill>
                        <a:latin typeface="Arial" pitchFamily="34" charset="0"/>
                        <a:ea typeface="Times New Roman"/>
                        <a:cs typeface="Arial" pitchFamily="34" charset="0"/>
                      </a:endParaRPr>
                    </a:p>
                  </a:txBody>
                  <a:tcPr marL="68580" marR="68580" marT="0" marB="0" anchor="b"/>
                </a:tc>
                <a:tc>
                  <a:txBody>
                    <a:bodyPr/>
                    <a:lstStyle/>
                    <a:p>
                      <a:pPr marL="0" marR="0" algn="l">
                        <a:spcBef>
                          <a:spcPts val="0"/>
                        </a:spcBef>
                        <a:spcAft>
                          <a:spcPts val="0"/>
                        </a:spcAft>
                      </a:pPr>
                      <a:r>
                        <a:rPr lang="en-US" sz="2200" b="1" dirty="0" smtClean="0">
                          <a:solidFill>
                            <a:schemeClr val="tx1"/>
                          </a:solidFill>
                          <a:latin typeface="Arial" pitchFamily="34" charset="0"/>
                          <a:ea typeface="Times New Roman"/>
                          <a:cs typeface="Arial" pitchFamily="34" charset="0"/>
                        </a:rPr>
                        <a:t>       1,516</a:t>
                      </a:r>
                      <a:endParaRPr lang="en-US" sz="2200" b="1" dirty="0">
                        <a:solidFill>
                          <a:schemeClr val="tx1"/>
                        </a:solidFill>
                        <a:latin typeface="Arial" pitchFamily="34" charset="0"/>
                        <a:ea typeface="Times New Roman"/>
                        <a:cs typeface="Arial" pitchFamily="34" charset="0"/>
                      </a:endParaRPr>
                    </a:p>
                  </a:txBody>
                  <a:tcPr marL="68580" marR="68580" marT="0" marB="0" anchor="b"/>
                </a:tc>
                <a:tc>
                  <a:txBody>
                    <a:bodyPr/>
                    <a:lstStyle/>
                    <a:p>
                      <a:pPr marL="0" marR="0" algn="l">
                        <a:spcBef>
                          <a:spcPts val="0"/>
                        </a:spcBef>
                        <a:spcAft>
                          <a:spcPts val="0"/>
                        </a:spcAft>
                      </a:pPr>
                      <a:r>
                        <a:rPr lang="en-US" sz="2200" b="1" dirty="0" smtClean="0">
                          <a:solidFill>
                            <a:schemeClr val="tx1"/>
                          </a:solidFill>
                          <a:latin typeface="Arial" pitchFamily="34" charset="0"/>
                          <a:ea typeface="Times New Roman"/>
                          <a:cs typeface="Arial" pitchFamily="34" charset="0"/>
                        </a:rPr>
                        <a:t>       19,457</a:t>
                      </a:r>
                      <a:endParaRPr lang="en-US" sz="2200" b="1" dirty="0">
                        <a:solidFill>
                          <a:schemeClr val="tx1"/>
                        </a:solidFill>
                        <a:latin typeface="Arial" pitchFamily="34" charset="0"/>
                        <a:ea typeface="Times New Roman"/>
                        <a:cs typeface="Arial" pitchFamily="34" charset="0"/>
                      </a:endParaRPr>
                    </a:p>
                  </a:txBody>
                  <a:tcPr marL="68580" marR="68580" marT="0" marB="0" anchor="b"/>
                </a:tc>
              </a:tr>
              <a:tr h="49892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hlink"/>
                          </a:solidFill>
                          <a:effectLst/>
                          <a:latin typeface="Arial" charset="0"/>
                        </a:rPr>
                        <a:t>AY</a:t>
                      </a:r>
                    </a:p>
                  </a:txBody>
                  <a:tcPr anchor="b" horzOverflow="overflow"/>
                </a:tc>
                <a:tc>
                  <a:txBody>
                    <a:bodyPr/>
                    <a:lstStyle/>
                    <a:p>
                      <a:pPr marL="0" marR="0" algn="l">
                        <a:spcBef>
                          <a:spcPts val="0"/>
                        </a:spcBef>
                        <a:spcAft>
                          <a:spcPts val="0"/>
                        </a:spcAft>
                        <a:tabLst>
                          <a:tab pos="0" algn="dec"/>
                        </a:tabLst>
                      </a:pPr>
                      <a:r>
                        <a:rPr lang="en-US" sz="2200" b="1" dirty="0" smtClean="0">
                          <a:solidFill>
                            <a:schemeClr val="tx1"/>
                          </a:solidFill>
                          <a:latin typeface="Arial" pitchFamily="34" charset="0"/>
                          <a:ea typeface="Times New Roman"/>
                          <a:cs typeface="Arial" pitchFamily="34" charset="0"/>
                        </a:rPr>
                        <a:t>        194</a:t>
                      </a:r>
                      <a:endParaRPr lang="en-US" sz="2200" b="1" dirty="0">
                        <a:solidFill>
                          <a:schemeClr val="tx1"/>
                        </a:solidFill>
                        <a:latin typeface="Arial" pitchFamily="34" charset="0"/>
                        <a:ea typeface="Times New Roman"/>
                        <a:cs typeface="Arial" pitchFamily="34" charset="0"/>
                      </a:endParaRPr>
                    </a:p>
                  </a:txBody>
                  <a:tcPr marL="68580" marR="68580" marT="0" marB="0" anchor="b"/>
                </a:tc>
                <a:tc>
                  <a:txBody>
                    <a:bodyPr/>
                    <a:lstStyle/>
                    <a:p>
                      <a:pPr marL="0" marR="0" algn="l">
                        <a:spcBef>
                          <a:spcPts val="0"/>
                        </a:spcBef>
                        <a:spcAft>
                          <a:spcPts val="0"/>
                        </a:spcAft>
                      </a:pPr>
                      <a:r>
                        <a:rPr lang="en-US" sz="2200" b="1" dirty="0" smtClean="0">
                          <a:solidFill>
                            <a:schemeClr val="tx1"/>
                          </a:solidFill>
                          <a:latin typeface="Arial" pitchFamily="34" charset="0"/>
                          <a:ea typeface="Times New Roman"/>
                          <a:cs typeface="Arial" pitchFamily="34" charset="0"/>
                        </a:rPr>
                        <a:t>            545</a:t>
                      </a:r>
                      <a:endParaRPr lang="en-US" sz="2200" b="1" dirty="0">
                        <a:solidFill>
                          <a:schemeClr val="tx1"/>
                        </a:solidFill>
                        <a:latin typeface="Arial" pitchFamily="34" charset="0"/>
                        <a:ea typeface="Times New Roman"/>
                        <a:cs typeface="Arial" pitchFamily="34" charset="0"/>
                      </a:endParaRPr>
                    </a:p>
                  </a:txBody>
                  <a:tcPr marL="68580" marR="68580" marT="0" marB="0" anchor="b"/>
                </a:tc>
                <a:tc>
                  <a:txBody>
                    <a:bodyPr/>
                    <a:lstStyle/>
                    <a:p>
                      <a:pPr marL="0" marR="0" algn="l">
                        <a:spcBef>
                          <a:spcPts val="0"/>
                        </a:spcBef>
                        <a:spcAft>
                          <a:spcPts val="0"/>
                        </a:spcAft>
                      </a:pPr>
                      <a:r>
                        <a:rPr lang="en-US" sz="2200" b="1" smtClean="0">
                          <a:solidFill>
                            <a:schemeClr val="tx1"/>
                          </a:solidFill>
                          <a:latin typeface="Arial" pitchFamily="34" charset="0"/>
                          <a:ea typeface="Times New Roman"/>
                          <a:cs typeface="Arial" pitchFamily="34" charset="0"/>
                        </a:rPr>
                        <a:t>          120</a:t>
                      </a:r>
                      <a:endParaRPr lang="en-US" sz="2200" b="1" dirty="0">
                        <a:solidFill>
                          <a:schemeClr val="tx1"/>
                        </a:solidFill>
                        <a:latin typeface="Arial" pitchFamily="34" charset="0"/>
                        <a:ea typeface="Times New Roman"/>
                        <a:cs typeface="Arial" pitchFamily="34" charset="0"/>
                      </a:endParaRPr>
                    </a:p>
                  </a:txBody>
                  <a:tcPr marL="68580" marR="68580" marT="0" marB="0" anchor="b"/>
                </a:tc>
                <a:tc>
                  <a:txBody>
                    <a:bodyPr/>
                    <a:lstStyle/>
                    <a:p>
                      <a:pPr marL="0" marR="0" algn="l">
                        <a:spcBef>
                          <a:spcPts val="0"/>
                        </a:spcBef>
                        <a:spcAft>
                          <a:spcPts val="0"/>
                        </a:spcAft>
                      </a:pPr>
                      <a:r>
                        <a:rPr lang="en-US" sz="2200" b="1" dirty="0" smtClean="0">
                          <a:solidFill>
                            <a:schemeClr val="tx1"/>
                          </a:solidFill>
                          <a:latin typeface="Arial" pitchFamily="34" charset="0"/>
                          <a:ea typeface="Times New Roman"/>
                          <a:cs typeface="Arial" pitchFamily="34" charset="0"/>
                        </a:rPr>
                        <a:t>         4,715</a:t>
                      </a:r>
                      <a:endParaRPr lang="en-US" sz="2200" b="1" dirty="0">
                        <a:solidFill>
                          <a:schemeClr val="tx1"/>
                        </a:solidFill>
                        <a:latin typeface="Arial" pitchFamily="34" charset="0"/>
                        <a:ea typeface="Times New Roman"/>
                        <a:cs typeface="Arial" pitchFamily="34" charset="0"/>
                      </a:endParaRPr>
                    </a:p>
                  </a:txBody>
                  <a:tcPr marL="68580" marR="68580" marT="0" marB="0" anchor="b"/>
                </a:tc>
              </a:tr>
            </a:tbl>
          </a:graphicData>
        </a:graphic>
      </p:graphicFrame>
      <p:sp>
        <p:nvSpPr>
          <p:cNvPr id="5" name="TextBox 4"/>
          <p:cNvSpPr txBox="1"/>
          <p:nvPr/>
        </p:nvSpPr>
        <p:spPr>
          <a:xfrm>
            <a:off x="2771800" y="4941168"/>
            <a:ext cx="4163960" cy="1323439"/>
          </a:xfrm>
          <a:prstGeom prst="rect">
            <a:avLst/>
          </a:prstGeom>
          <a:noFill/>
        </p:spPr>
        <p:txBody>
          <a:bodyPr wrap="none" rtlCol="0">
            <a:spAutoFit/>
          </a:bodyPr>
          <a:lstStyle/>
          <a:p>
            <a:r>
              <a:rPr lang="en-US" sz="2000" baseline="30000" dirty="0" smtClean="0">
                <a:solidFill>
                  <a:schemeClr val="accent5"/>
                </a:solidFill>
              </a:rPr>
              <a:t>1 </a:t>
            </a:r>
            <a:r>
              <a:rPr lang="en-US" sz="2000" dirty="0" smtClean="0">
                <a:solidFill>
                  <a:schemeClr val="accent5"/>
                </a:solidFill>
              </a:rPr>
              <a:t>CAN bulls included since 2008</a:t>
            </a:r>
          </a:p>
          <a:p>
            <a:r>
              <a:rPr lang="en-US" sz="2000" dirty="0" smtClean="0">
                <a:solidFill>
                  <a:schemeClr val="accent5"/>
                </a:solidFill>
              </a:rPr>
              <a:t>  European </a:t>
            </a:r>
            <a:r>
              <a:rPr lang="en-US" sz="2000" dirty="0" smtClean="0">
                <a:solidFill>
                  <a:srgbClr val="00FF00"/>
                </a:solidFill>
              </a:rPr>
              <a:t>BS</a:t>
            </a:r>
            <a:r>
              <a:rPr lang="en-US" sz="2000" dirty="0" smtClean="0">
                <a:solidFill>
                  <a:schemeClr val="accent5"/>
                </a:solidFill>
              </a:rPr>
              <a:t> bulls since 2010</a:t>
            </a:r>
          </a:p>
          <a:p>
            <a:r>
              <a:rPr lang="en-US" sz="2000" dirty="0" smtClean="0">
                <a:solidFill>
                  <a:schemeClr val="accent5"/>
                </a:solidFill>
              </a:rPr>
              <a:t>  ITA and GBR </a:t>
            </a:r>
            <a:r>
              <a:rPr lang="en-US" sz="2000" dirty="0" smtClean="0">
                <a:solidFill>
                  <a:srgbClr val="00FF00"/>
                </a:solidFill>
              </a:rPr>
              <a:t>HO</a:t>
            </a:r>
            <a:r>
              <a:rPr lang="en-US" sz="2000" dirty="0" smtClean="0">
                <a:solidFill>
                  <a:schemeClr val="accent5"/>
                </a:solidFill>
              </a:rPr>
              <a:t> bulls since 2011</a:t>
            </a:r>
          </a:p>
          <a:p>
            <a:r>
              <a:rPr lang="en-US" sz="2000" dirty="0" smtClean="0">
                <a:solidFill>
                  <a:schemeClr val="accent5"/>
                </a:solidFill>
              </a:rPr>
              <a:t>  DNK </a:t>
            </a:r>
            <a:r>
              <a:rPr lang="en-US" sz="2000" dirty="0" smtClean="0">
                <a:solidFill>
                  <a:srgbClr val="00FF00"/>
                </a:solidFill>
              </a:rPr>
              <a:t>JE</a:t>
            </a:r>
            <a:r>
              <a:rPr lang="en-US" sz="2000" dirty="0" smtClean="0">
                <a:solidFill>
                  <a:schemeClr val="accent5"/>
                </a:solidFill>
              </a:rPr>
              <a:t> bulls since 2014</a:t>
            </a:r>
          </a:p>
        </p:txBody>
      </p:sp>
      <p:pic>
        <p:nvPicPr>
          <p:cNvPr id="6" name="Picture 4" descr="Jersey Cow"/>
          <p:cNvPicPr>
            <a:picLocks noChangeAspect="1" noChangeArrowheads="1"/>
          </p:cNvPicPr>
          <p:nvPr/>
        </p:nvPicPr>
        <p:blipFill>
          <a:blip r:embed="rId3" cstate="print"/>
          <a:srcRect/>
          <a:stretch>
            <a:fillRect/>
          </a:stretch>
        </p:blipFill>
        <p:spPr bwMode="auto">
          <a:xfrm>
            <a:off x="7884368" y="0"/>
            <a:ext cx="1259632" cy="90693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samples from 1 farm, 1 day</a:t>
            </a:r>
            <a:endParaRPr lang="en-US" dirty="0"/>
          </a:p>
        </p:txBody>
      </p:sp>
      <p:pic>
        <p:nvPicPr>
          <p:cNvPr id="53250" name="Picture 2"/>
          <p:cNvPicPr preferRelativeResize="0">
            <a:picLocks noChangeAspect="1" noChangeArrowheads="1"/>
          </p:cNvPicPr>
          <p:nvPr/>
        </p:nvPicPr>
        <p:blipFill>
          <a:blip r:embed="rId2" cstate="print"/>
          <a:srcRect t="14939" b="29878"/>
          <a:stretch>
            <a:fillRect/>
          </a:stretch>
        </p:blipFill>
        <p:spPr bwMode="auto">
          <a:xfrm>
            <a:off x="2123728" y="908720"/>
            <a:ext cx="5656435" cy="5544616"/>
          </a:xfrm>
          <a:prstGeom prst="rect">
            <a:avLst/>
          </a:prstGeom>
          <a:noFill/>
          <a:ln w="9525">
            <a:noFill/>
            <a:miter lim="800000"/>
            <a:headEnd/>
            <a:tailEnd/>
          </a:ln>
          <a:effectLst/>
        </p:spPr>
      </p:pic>
      <p:sp>
        <p:nvSpPr>
          <p:cNvPr id="4" name="TextBox 3"/>
          <p:cNvSpPr txBox="1"/>
          <p:nvPr/>
        </p:nvSpPr>
        <p:spPr>
          <a:xfrm>
            <a:off x="467544" y="4581128"/>
            <a:ext cx="1563248" cy="584775"/>
          </a:xfrm>
          <a:prstGeom prst="rect">
            <a:avLst/>
          </a:prstGeom>
          <a:noFill/>
        </p:spPr>
        <p:txBody>
          <a:bodyPr wrap="none" rtlCol="0">
            <a:spAutoFit/>
          </a:bodyPr>
          <a:lstStyle/>
          <a:p>
            <a:r>
              <a:rPr lang="en-US" sz="1600" dirty="0" smtClean="0"/>
              <a:t>Photo provided</a:t>
            </a:r>
          </a:p>
          <a:p>
            <a:r>
              <a:rPr lang="en-US" sz="1600" dirty="0" smtClean="0"/>
              <a:t>by </a:t>
            </a:r>
            <a:r>
              <a:rPr lang="en-US" sz="1600" b="1" dirty="0" err="1" smtClean="0">
                <a:solidFill>
                  <a:srgbClr val="FFC000"/>
                </a:solidFill>
              </a:rPr>
              <a:t>Zoetis</a:t>
            </a:r>
            <a:endParaRPr lang="en-US" sz="1600" b="1" dirty="0">
              <a:solidFill>
                <a:srgbClr val="FFC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Service applies to many chips</a:t>
            </a:r>
          </a:p>
        </p:txBody>
      </p:sp>
      <p:sp>
        <p:nvSpPr>
          <p:cNvPr id="17410" name="Content Placeholder 2"/>
          <p:cNvSpPr>
            <a:spLocks noGrp="1"/>
          </p:cNvSpPr>
          <p:nvPr>
            <p:ph idx="1"/>
          </p:nvPr>
        </p:nvSpPr>
        <p:spPr>
          <a:xfrm>
            <a:off x="455613" y="1371600"/>
            <a:ext cx="8226425" cy="3939540"/>
          </a:xfrm>
        </p:spPr>
        <p:txBody>
          <a:bodyPr/>
          <a:lstStyle/>
          <a:p>
            <a:pPr marL="319088" indent="-319088">
              <a:buClr>
                <a:srgbClr val="66CCFF"/>
              </a:buClr>
              <a:buSzPct val="100000"/>
              <a:buFont typeface="Wingdings" pitchFamily="2" charset="2"/>
              <a:buChar char="Ø"/>
            </a:pPr>
            <a:r>
              <a:rPr lang="en-US" dirty="0" smtClean="0"/>
              <a:t>Different </a:t>
            </a:r>
            <a:r>
              <a:rPr lang="en-US" dirty="0" smtClean="0">
                <a:solidFill>
                  <a:srgbClr val="00FF00"/>
                </a:solidFill>
              </a:rPr>
              <a:t>companies</a:t>
            </a:r>
            <a:r>
              <a:rPr lang="en-US" dirty="0" smtClean="0"/>
              <a:t> and </a:t>
            </a:r>
            <a:r>
              <a:rPr lang="en-US" dirty="0" smtClean="0">
                <a:solidFill>
                  <a:srgbClr val="FFFF00"/>
                </a:solidFill>
              </a:rPr>
              <a:t>densities</a:t>
            </a:r>
          </a:p>
          <a:p>
            <a:pPr marL="593725" lvl="1">
              <a:buClr>
                <a:schemeClr val="tx1"/>
              </a:buClr>
              <a:buSzPct val="100000"/>
              <a:buFont typeface="Arial" pitchFamily="34" charset="0"/>
              <a:buChar char="•"/>
            </a:pPr>
            <a:r>
              <a:rPr lang="en-US" sz="2400" dirty="0" err="1" smtClean="0">
                <a:solidFill>
                  <a:srgbClr val="00FF00"/>
                </a:solidFill>
              </a:rPr>
              <a:t>Illumina</a:t>
            </a:r>
            <a:r>
              <a:rPr lang="en-US" sz="2400" dirty="0" smtClean="0">
                <a:solidFill>
                  <a:srgbClr val="00FF00"/>
                </a:solidFill>
              </a:rPr>
              <a:t>, </a:t>
            </a:r>
            <a:r>
              <a:rPr lang="en-US" sz="2400" dirty="0" err="1" smtClean="0">
                <a:solidFill>
                  <a:srgbClr val="00FF00"/>
                </a:solidFill>
              </a:rPr>
              <a:t>GeneSeek</a:t>
            </a:r>
            <a:r>
              <a:rPr lang="en-US" sz="2400" dirty="0" smtClean="0">
                <a:solidFill>
                  <a:srgbClr val="00FF00"/>
                </a:solidFill>
              </a:rPr>
              <a:t>, </a:t>
            </a:r>
            <a:r>
              <a:rPr lang="en-US" sz="2400" dirty="0" err="1" smtClean="0">
                <a:solidFill>
                  <a:srgbClr val="00FF00"/>
                </a:solidFill>
              </a:rPr>
              <a:t>Zoetis</a:t>
            </a:r>
            <a:r>
              <a:rPr lang="en-US" sz="2400" dirty="0" smtClean="0">
                <a:solidFill>
                  <a:srgbClr val="00FF00"/>
                </a:solidFill>
              </a:rPr>
              <a:t>, European LD</a:t>
            </a:r>
          </a:p>
          <a:p>
            <a:pPr marL="593725" lvl="1">
              <a:buClr>
                <a:schemeClr val="tx1"/>
              </a:buClr>
              <a:buSzPct val="100000"/>
              <a:buFont typeface="Arial" pitchFamily="34" charset="0"/>
              <a:buChar char="•"/>
            </a:pPr>
            <a:r>
              <a:rPr lang="en-US" sz="2400" dirty="0" smtClean="0">
                <a:solidFill>
                  <a:srgbClr val="FFFF00"/>
                </a:solidFill>
              </a:rPr>
              <a:t>3K, 7K, 8K, 10K, 11K, 18K, 20K, 26K, 50K, 77K, 139K, </a:t>
            </a:r>
            <a:r>
              <a:rPr lang="en-US" sz="2400" dirty="0" smtClean="0"/>
              <a:t>and </a:t>
            </a:r>
            <a:r>
              <a:rPr lang="en-US" sz="2400" dirty="0" smtClean="0">
                <a:solidFill>
                  <a:srgbClr val="FFFF00"/>
                </a:solidFill>
              </a:rPr>
              <a:t>777K</a:t>
            </a:r>
            <a:r>
              <a:rPr lang="en-US" sz="2400" dirty="0" smtClean="0"/>
              <a:t> chips</a:t>
            </a:r>
          </a:p>
          <a:p>
            <a:pPr marL="319088" indent="-319088">
              <a:buClr>
                <a:srgbClr val="66CCFF"/>
              </a:buClr>
              <a:buSzPct val="100000"/>
              <a:buFont typeface="Wingdings" pitchFamily="2" charset="2"/>
              <a:buChar char="Ø"/>
            </a:pPr>
            <a:r>
              <a:rPr lang="en-US" dirty="0" smtClean="0"/>
              <a:t>All animals imputed to </a:t>
            </a:r>
            <a:r>
              <a:rPr lang="en-US" dirty="0" smtClean="0">
                <a:solidFill>
                  <a:srgbClr val="FFFF00"/>
                </a:solidFill>
              </a:rPr>
              <a:t>61,013</a:t>
            </a:r>
            <a:r>
              <a:rPr lang="en-US" dirty="0" smtClean="0"/>
              <a:t> markers</a:t>
            </a:r>
          </a:p>
          <a:p>
            <a:pPr marL="319088" indent="-319088">
              <a:buClr>
                <a:srgbClr val="66CCFF"/>
              </a:buClr>
              <a:buSzPct val="100000"/>
              <a:buFont typeface="Wingdings" pitchFamily="2" charset="2"/>
              <a:buChar char="Ø"/>
            </a:pPr>
            <a:r>
              <a:rPr lang="en-US" dirty="0" smtClean="0"/>
              <a:t>Includes best SNPs from </a:t>
            </a:r>
            <a:r>
              <a:rPr lang="en-US" dirty="0" smtClean="0">
                <a:solidFill>
                  <a:srgbClr val="FFFF00"/>
                </a:solidFill>
              </a:rPr>
              <a:t>777K</a:t>
            </a:r>
            <a:r>
              <a:rPr lang="en-US" dirty="0" smtClean="0"/>
              <a:t> and gene tests</a:t>
            </a:r>
          </a:p>
        </p:txBody>
      </p:sp>
      <p:grpSp>
        <p:nvGrpSpPr>
          <p:cNvPr id="4" name="Group 3"/>
          <p:cNvGrpSpPr>
            <a:grpSpLocks noChangeAspect="1"/>
          </p:cNvGrpSpPr>
          <p:nvPr/>
        </p:nvGrpSpPr>
        <p:grpSpPr bwMode="auto">
          <a:xfrm>
            <a:off x="8001000" y="76200"/>
            <a:ext cx="763588" cy="2534013"/>
            <a:chOff x="7577470" y="3449799"/>
            <a:chExt cx="1377903" cy="4017906"/>
          </a:xfrm>
        </p:grpSpPr>
        <p:pic>
          <p:nvPicPr>
            <p:cNvPr id="5" name="Picture 4" descr="GGP-HD.png"/>
            <p:cNvPicPr>
              <a:picLocks noChangeAspect="1"/>
            </p:cNvPicPr>
            <p:nvPr/>
          </p:nvPicPr>
          <p:blipFill>
            <a:blip r:embed="rId2" cstate="print"/>
            <a:srcRect/>
            <a:stretch>
              <a:fillRect/>
            </a:stretch>
          </p:blipFill>
          <p:spPr>
            <a:xfrm rot="780000">
              <a:off x="7577470" y="3449799"/>
              <a:ext cx="822960" cy="2499731"/>
            </a:xfrm>
            <a:prstGeom prst="roundRect">
              <a:avLst>
                <a:gd name="adj" fmla="val 16667"/>
              </a:avLst>
            </a:prstGeom>
            <a:ln>
              <a:noFill/>
            </a:ln>
            <a:effectLst>
              <a:glow rad="228600">
                <a:srgbClr val="85CDBA">
                  <a:alpha val="40000"/>
                </a:srgb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Picture 5" descr="GGP-HD.png"/>
            <p:cNvPicPr>
              <a:picLocks noChangeAspect="1"/>
            </p:cNvPicPr>
            <p:nvPr/>
          </p:nvPicPr>
          <p:blipFill>
            <a:blip r:embed="rId2" cstate="print"/>
            <a:srcRect/>
            <a:stretch>
              <a:fillRect/>
            </a:stretch>
          </p:blipFill>
          <p:spPr>
            <a:xfrm rot="780000">
              <a:off x="7665047" y="3659194"/>
              <a:ext cx="1005840" cy="3055227"/>
            </a:xfrm>
            <a:prstGeom prst="roundRect">
              <a:avLst>
                <a:gd name="adj" fmla="val 16667"/>
              </a:avLst>
            </a:prstGeom>
            <a:ln>
              <a:noFill/>
            </a:ln>
            <a:effectLst>
              <a:glow rad="228600">
                <a:srgbClr val="85CDBA">
                  <a:alpha val="40000"/>
                </a:srgb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6" descr="GGP-HD.png"/>
            <p:cNvPicPr>
              <a:picLocks noChangeAspect="1"/>
            </p:cNvPicPr>
            <p:nvPr/>
          </p:nvPicPr>
          <p:blipFill>
            <a:blip r:embed="rId2" cstate="print"/>
            <a:srcRect/>
            <a:stretch>
              <a:fillRect/>
            </a:stretch>
          </p:blipFill>
          <p:spPr>
            <a:xfrm rot="780000">
              <a:off x="7812373" y="3995857"/>
              <a:ext cx="1143000" cy="3471848"/>
            </a:xfrm>
            <a:prstGeom prst="roundRect">
              <a:avLst>
                <a:gd name="adj" fmla="val 16667"/>
              </a:avLst>
            </a:prstGeom>
            <a:ln>
              <a:noFill/>
            </a:ln>
            <a:effectLst>
              <a:glow rad="228600">
                <a:srgbClr val="85CDBA">
                  <a:alpha val="40000"/>
                </a:srgbClr>
              </a:glow>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genomic information</a:t>
            </a:r>
            <a:endParaRPr lang="en-US" dirty="0"/>
          </a:p>
        </p:txBody>
      </p:sp>
      <p:sp>
        <p:nvSpPr>
          <p:cNvPr id="3" name="Content Placeholder 2"/>
          <p:cNvSpPr>
            <a:spLocks noGrp="1"/>
          </p:cNvSpPr>
          <p:nvPr>
            <p:ph idx="1"/>
          </p:nvPr>
        </p:nvSpPr>
        <p:spPr>
          <a:xfrm>
            <a:off x="455613" y="1371600"/>
            <a:ext cx="8226425" cy="4939814"/>
          </a:xfrm>
        </p:spPr>
        <p:txBody>
          <a:bodyPr/>
          <a:lstStyle/>
          <a:p>
            <a:r>
              <a:rPr lang="en-US" dirty="0" smtClean="0"/>
              <a:t>Marker genotype </a:t>
            </a:r>
            <a:r>
              <a:rPr lang="en-US" dirty="0" smtClean="0">
                <a:solidFill>
                  <a:srgbClr val="FFFF00"/>
                </a:solidFill>
              </a:rPr>
              <a:t>arrays</a:t>
            </a:r>
            <a:r>
              <a:rPr lang="en-US" dirty="0" smtClean="0"/>
              <a:t> (SNP chips)</a:t>
            </a:r>
          </a:p>
          <a:p>
            <a:r>
              <a:rPr lang="en-US" dirty="0" smtClean="0">
                <a:solidFill>
                  <a:srgbClr val="FFFF00"/>
                </a:solidFill>
              </a:rPr>
              <a:t>Imputed genotypes</a:t>
            </a:r>
            <a:r>
              <a:rPr lang="en-US" dirty="0" smtClean="0"/>
              <a:t>, imputed dams</a:t>
            </a:r>
          </a:p>
          <a:p>
            <a:r>
              <a:rPr lang="en-US" dirty="0" err="1" smtClean="0">
                <a:solidFill>
                  <a:srgbClr val="FFFF00"/>
                </a:solidFill>
              </a:rPr>
              <a:t>Haplotypes</a:t>
            </a:r>
            <a:r>
              <a:rPr lang="en-US" dirty="0" smtClean="0"/>
              <a:t> or single- or multi-SNP regression</a:t>
            </a:r>
          </a:p>
          <a:p>
            <a:r>
              <a:rPr lang="en-US" dirty="0" smtClean="0"/>
              <a:t>DNA </a:t>
            </a:r>
            <a:r>
              <a:rPr lang="en-US" dirty="0" smtClean="0">
                <a:solidFill>
                  <a:srgbClr val="FFFF00"/>
                </a:solidFill>
              </a:rPr>
              <a:t>sequences</a:t>
            </a:r>
            <a:r>
              <a:rPr lang="en-US" dirty="0" smtClean="0"/>
              <a:t> (whole, low depth, targeted)</a:t>
            </a:r>
          </a:p>
          <a:p>
            <a:r>
              <a:rPr lang="en-US" dirty="0" err="1" smtClean="0">
                <a:solidFill>
                  <a:srgbClr val="FFFF00"/>
                </a:solidFill>
              </a:rPr>
              <a:t>Bioinformatic</a:t>
            </a:r>
            <a:r>
              <a:rPr lang="en-US" dirty="0" smtClean="0"/>
              <a:t> or across-species prior info</a:t>
            </a:r>
          </a:p>
          <a:p>
            <a:r>
              <a:rPr lang="en-US" dirty="0" smtClean="0">
                <a:solidFill>
                  <a:srgbClr val="FFFF00"/>
                </a:solidFill>
              </a:rPr>
              <a:t>Future</a:t>
            </a:r>
            <a:r>
              <a:rPr lang="en-US" dirty="0" smtClean="0"/>
              <a:t>: dominance, </a:t>
            </a:r>
            <a:r>
              <a:rPr lang="en-US" dirty="0" err="1" smtClean="0"/>
              <a:t>epistatis</a:t>
            </a:r>
            <a:r>
              <a:rPr lang="en-US" dirty="0" smtClean="0"/>
              <a:t>, imprinting, </a:t>
            </a:r>
            <a:r>
              <a:rPr lang="en-US" dirty="0" err="1" smtClean="0"/>
              <a:t>epigenetics</a:t>
            </a:r>
            <a:r>
              <a:rPr lang="en-US" dirty="0" smtClean="0"/>
              <a:t>, new mutations, </a:t>
            </a:r>
            <a:r>
              <a:rPr lang="en-US" dirty="0" err="1" smtClean="0"/>
              <a:t>transgenics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dirty="0" smtClean="0"/>
              <a:t>Many other uses for genotypes</a:t>
            </a:r>
          </a:p>
        </p:txBody>
      </p:sp>
      <p:sp>
        <p:nvSpPr>
          <p:cNvPr id="14338" name="Content Placeholder 2"/>
          <p:cNvSpPr>
            <a:spLocks noGrp="1"/>
          </p:cNvSpPr>
          <p:nvPr>
            <p:ph idx="1"/>
          </p:nvPr>
        </p:nvSpPr>
        <p:spPr>
          <a:xfrm>
            <a:off x="455613" y="1371600"/>
            <a:ext cx="8226425" cy="4508927"/>
          </a:xfrm>
        </p:spPr>
        <p:txBody>
          <a:bodyPr/>
          <a:lstStyle/>
          <a:p>
            <a:pPr marL="319088" indent="-319088">
              <a:buClr>
                <a:srgbClr val="66CCFF"/>
              </a:buClr>
              <a:buSzPct val="100000"/>
              <a:buFont typeface="Wingdings" pitchFamily="2" charset="2"/>
              <a:buChar char="Ø"/>
            </a:pPr>
            <a:r>
              <a:rPr lang="en-US" dirty="0" smtClean="0"/>
              <a:t>Genomic mating </a:t>
            </a:r>
            <a:r>
              <a:rPr lang="en-US" dirty="0" smtClean="0">
                <a:solidFill>
                  <a:schemeClr val="accent5"/>
                </a:solidFill>
              </a:rPr>
              <a:t>(value $6 million / year)</a:t>
            </a:r>
          </a:p>
          <a:p>
            <a:pPr marL="593725" lvl="1">
              <a:buClr>
                <a:schemeClr val="tx1"/>
              </a:buClr>
              <a:buSzPct val="100000"/>
              <a:buFont typeface="Arial" pitchFamily="34" charset="0"/>
              <a:buChar char="•"/>
            </a:pPr>
            <a:r>
              <a:rPr lang="en-US" dirty="0" smtClean="0"/>
              <a:t>Genomic relationships provided since 2014</a:t>
            </a:r>
          </a:p>
          <a:p>
            <a:pPr marL="319088" indent="-319088">
              <a:buClr>
                <a:srgbClr val="66CCFF"/>
              </a:buClr>
              <a:buSzPct val="100000"/>
              <a:buFont typeface="Wingdings" pitchFamily="2" charset="2"/>
              <a:buChar char="Ø"/>
            </a:pPr>
            <a:r>
              <a:rPr lang="en-US" dirty="0" smtClean="0"/>
              <a:t>Ancestor discovery within breeds</a:t>
            </a:r>
          </a:p>
          <a:p>
            <a:pPr marL="319088" indent="-319088">
              <a:buClr>
                <a:srgbClr val="66CCFF"/>
              </a:buClr>
              <a:buSzPct val="100000"/>
              <a:buFont typeface="Wingdings" pitchFamily="2" charset="2"/>
              <a:buChar char="Ø"/>
            </a:pPr>
            <a:r>
              <a:rPr lang="en-US" dirty="0" smtClean="0"/>
              <a:t>Fertility defects – </a:t>
            </a:r>
            <a:r>
              <a:rPr lang="en-US" dirty="0" err="1" smtClean="0"/>
              <a:t>haplotypes</a:t>
            </a:r>
            <a:r>
              <a:rPr lang="en-US" dirty="0" smtClean="0"/>
              <a:t> and QTLs</a:t>
            </a:r>
          </a:p>
          <a:p>
            <a:pPr marL="319088" indent="-319088">
              <a:buClr>
                <a:srgbClr val="66CCFF"/>
              </a:buClr>
              <a:buSzPct val="100000"/>
              <a:buFont typeface="Wingdings" pitchFamily="2" charset="2"/>
              <a:buChar char="Ø"/>
            </a:pPr>
            <a:r>
              <a:rPr lang="en-US" dirty="0" smtClean="0"/>
              <a:t>Inheritance tracking for chromosomes</a:t>
            </a:r>
          </a:p>
          <a:p>
            <a:pPr marL="319088" indent="-319088">
              <a:buClr>
                <a:srgbClr val="66CCFF"/>
              </a:buClr>
              <a:buSzPct val="100000"/>
              <a:buFont typeface="Wingdings" pitchFamily="2" charset="2"/>
              <a:buChar char="Ø"/>
            </a:pPr>
            <a:r>
              <a:rPr lang="en-US" dirty="0" smtClean="0"/>
              <a:t>Breed composition of crossbreds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p:cNvSpPr>
            <a:spLocks noGrp="1" noChangeArrowheads="1"/>
          </p:cNvSpPr>
          <p:nvPr>
            <p:ph type="title"/>
          </p:nvPr>
        </p:nvSpPr>
        <p:spPr/>
        <p:txBody>
          <a:bodyPr/>
          <a:lstStyle/>
          <a:p>
            <a:r>
              <a:rPr lang="en-US" sz="3600" dirty="0"/>
              <a:t> </a:t>
            </a:r>
            <a:r>
              <a:rPr lang="en-US" sz="3600" dirty="0" smtClean="0"/>
              <a:t>Earliest Predictions </a:t>
            </a:r>
            <a:r>
              <a:rPr lang="en-US" sz="3600" dirty="0" smtClean="0">
                <a:solidFill>
                  <a:srgbClr val="FFFF00"/>
                </a:solidFill>
              </a:rPr>
              <a:t>(2009)</a:t>
            </a:r>
            <a:endParaRPr lang="en-US" sz="3600" dirty="0">
              <a:solidFill>
                <a:srgbClr val="FFFF00"/>
              </a:solidFill>
            </a:endParaRPr>
          </a:p>
        </p:txBody>
      </p:sp>
      <p:sp>
        <p:nvSpPr>
          <p:cNvPr id="980039" name="Rectangle 71"/>
          <p:cNvSpPr>
            <a:spLocks noGrp="1" noChangeArrowheads="1"/>
          </p:cNvSpPr>
          <p:nvPr>
            <p:ph type="body" idx="1"/>
          </p:nvPr>
        </p:nvSpPr>
        <p:spPr>
          <a:xfrm>
            <a:off x="899592" y="1556792"/>
            <a:ext cx="7315200" cy="4216539"/>
          </a:xfrm>
        </p:spPr>
        <p:txBody>
          <a:bodyPr/>
          <a:lstStyle/>
          <a:p>
            <a:r>
              <a:rPr lang="en-US" dirty="0" smtClean="0"/>
              <a:t>Bull with highest predicted Net Merit in </a:t>
            </a:r>
            <a:r>
              <a:rPr lang="en-US" dirty="0" smtClean="0">
                <a:solidFill>
                  <a:srgbClr val="FFFF00"/>
                </a:solidFill>
              </a:rPr>
              <a:t>2009</a:t>
            </a:r>
            <a:r>
              <a:rPr lang="en-US" dirty="0" smtClean="0"/>
              <a:t> research (</a:t>
            </a:r>
            <a:r>
              <a:rPr lang="en-US" dirty="0" smtClean="0">
                <a:solidFill>
                  <a:srgbClr val="FFFF00"/>
                </a:solidFill>
              </a:rPr>
              <a:t>Nov 2004 cutoff</a:t>
            </a:r>
            <a:r>
              <a:rPr lang="en-US" dirty="0" smtClean="0"/>
              <a:t>) was Man-O-Man</a:t>
            </a:r>
          </a:p>
          <a:p>
            <a:r>
              <a:rPr lang="en-US" dirty="0" smtClean="0"/>
              <a:t>Highest predicted Net Merit in </a:t>
            </a:r>
            <a:r>
              <a:rPr lang="en-US" dirty="0" smtClean="0">
                <a:solidFill>
                  <a:srgbClr val="FFFF00"/>
                </a:solidFill>
              </a:rPr>
              <a:t>Jan 2009 </a:t>
            </a:r>
            <a:r>
              <a:rPr lang="en-US" dirty="0" smtClean="0"/>
              <a:t>(1</a:t>
            </a:r>
            <a:r>
              <a:rPr lang="en-US" baseline="30000" dirty="0" smtClean="0"/>
              <a:t>st</a:t>
            </a:r>
            <a:r>
              <a:rPr lang="en-US" dirty="0" smtClean="0"/>
              <a:t> official evaluation) was Freddie</a:t>
            </a:r>
          </a:p>
          <a:p>
            <a:r>
              <a:rPr lang="en-US" sz="2800" dirty="0" smtClean="0"/>
              <a:t>Correlation </a:t>
            </a:r>
            <a:r>
              <a:rPr lang="en-US" sz="2800" dirty="0"/>
              <a:t>of predicted </a:t>
            </a:r>
            <a:r>
              <a:rPr lang="en-US" sz="2800" dirty="0" err="1"/>
              <a:t>Mendelian</a:t>
            </a:r>
            <a:r>
              <a:rPr lang="en-US" sz="2800" dirty="0"/>
              <a:t> sampling </a:t>
            </a:r>
            <a:r>
              <a:rPr lang="en-US" sz="2800" dirty="0" smtClean="0"/>
              <a:t>(PTA – PA) from </a:t>
            </a:r>
            <a:r>
              <a:rPr lang="en-US" sz="2800" dirty="0">
                <a:solidFill>
                  <a:srgbClr val="FFFF00"/>
                </a:solidFill>
              </a:rPr>
              <a:t>Nov 2004 </a:t>
            </a:r>
            <a:r>
              <a:rPr lang="en-US" sz="2800" dirty="0"/>
              <a:t>and actual from </a:t>
            </a:r>
            <a:r>
              <a:rPr lang="en-US" sz="2800" dirty="0">
                <a:solidFill>
                  <a:srgbClr val="FFFF00"/>
                </a:solidFill>
              </a:rPr>
              <a:t>Aug 2009 </a:t>
            </a:r>
            <a:r>
              <a:rPr lang="en-US" sz="2800" dirty="0" smtClean="0"/>
              <a:t>was </a:t>
            </a:r>
            <a:r>
              <a:rPr lang="en-US" sz="2800" dirty="0"/>
              <a:t>about .</a:t>
            </a:r>
            <a:r>
              <a:rPr lang="en-US" sz="2800" dirty="0" smtClean="0"/>
              <a:t>5</a:t>
            </a:r>
            <a:endParaRPr lang="en-US" sz="2800" dirty="0"/>
          </a:p>
        </p:txBody>
      </p:sp>
      <p:pic>
        <p:nvPicPr>
          <p:cNvPr id="979972" name="Picture 4" descr="014HO04929s"/>
          <p:cNvPicPr>
            <a:picLocks noChangeAspect="1" noChangeArrowheads="1"/>
          </p:cNvPicPr>
          <p:nvPr/>
        </p:nvPicPr>
        <p:blipFill>
          <a:blip r:embed="rId2" cstate="print"/>
          <a:srcRect/>
          <a:stretch>
            <a:fillRect/>
          </a:stretch>
        </p:blipFill>
        <p:spPr bwMode="auto">
          <a:xfrm>
            <a:off x="7524328" y="0"/>
            <a:ext cx="1619672" cy="113320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2013 NM$ vs. PA to predict 2015</a:t>
            </a:r>
            <a:endParaRPr lang="en-US" dirty="0"/>
          </a:p>
        </p:txBody>
      </p:sp>
      <p:graphicFrame>
        <p:nvGraphicFramePr>
          <p:cNvPr id="4" name="Chart 3"/>
          <p:cNvGraphicFramePr>
            <a:graphicFrameLocks noGrp="1"/>
          </p:cNvGraphicFramePr>
          <p:nvPr/>
        </p:nvGraphicFramePr>
        <p:xfrm>
          <a:off x="467545" y="762001"/>
          <a:ext cx="8136904" cy="511527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bwMode="auto">
          <a:xfrm>
            <a:off x="1835696" y="1412776"/>
            <a:ext cx="137160" cy="137160"/>
          </a:xfrm>
          <a:prstGeom prst="rect">
            <a:avLst/>
          </a:prstGeom>
          <a:solidFill>
            <a:srgbClr val="FFFF00"/>
          </a:solidFill>
          <a:ln w="9525" cap="flat" cmpd="sng" algn="ctr">
            <a:solidFill>
              <a:srgbClr val="000099">
                <a:lumMod val="20000"/>
                <a:lumOff val="8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 name="TextBox 5"/>
          <p:cNvSpPr txBox="1"/>
          <p:nvPr/>
        </p:nvSpPr>
        <p:spPr>
          <a:xfrm>
            <a:off x="2123728" y="6021288"/>
            <a:ext cx="5728941" cy="307777"/>
          </a:xfrm>
          <a:prstGeom prst="rect">
            <a:avLst/>
          </a:prstGeom>
          <a:noFill/>
        </p:spPr>
        <p:txBody>
          <a:bodyPr wrap="none" rtlCol="0">
            <a:spAutoFit/>
          </a:bodyPr>
          <a:lstStyle/>
          <a:p>
            <a:r>
              <a:rPr lang="en-US" sz="1400" b="1" dirty="0" smtClean="0"/>
              <a:t>Young bulls with 0 daughters in 2013 and &gt; 100 daughters in 2015</a:t>
            </a:r>
            <a:endParaRPr lang="en-US" sz="1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228600" y="228600"/>
            <a:ext cx="7296150" cy="554038"/>
          </a:xfrm>
        </p:spPr>
        <p:txBody>
          <a:bodyPr/>
          <a:lstStyle/>
          <a:p>
            <a:r>
              <a:rPr lang="en-US" dirty="0" smtClean="0"/>
              <a:t>Top </a:t>
            </a:r>
            <a:r>
              <a:rPr lang="en-US" dirty="0" smtClean="0">
                <a:solidFill>
                  <a:srgbClr val="FFFF00"/>
                </a:solidFill>
              </a:rPr>
              <a:t>young</a:t>
            </a:r>
            <a:r>
              <a:rPr lang="en-US" dirty="0" smtClean="0"/>
              <a:t> bulls from Aug 2013</a:t>
            </a:r>
          </a:p>
        </p:txBody>
      </p:sp>
      <p:graphicFrame>
        <p:nvGraphicFramePr>
          <p:cNvPr id="4" name="Content Placeholder 3"/>
          <p:cNvGraphicFramePr>
            <a:graphicFrameLocks noGrp="1"/>
          </p:cNvGraphicFramePr>
          <p:nvPr>
            <p:ph idx="1"/>
          </p:nvPr>
        </p:nvGraphicFramePr>
        <p:xfrm>
          <a:off x="395536" y="1052736"/>
          <a:ext cx="8424937" cy="5191537"/>
        </p:xfrm>
        <a:graphic>
          <a:graphicData uri="http://schemas.openxmlformats.org/drawingml/2006/table">
            <a:tbl>
              <a:tblPr firstRow="1" bandRow="1">
                <a:tableStyleId>{616DA210-FB5B-4158-B5E0-FEB733F419BA}</a:tableStyleId>
              </a:tblPr>
              <a:tblGrid>
                <a:gridCol w="1825403"/>
                <a:gridCol w="1263741"/>
                <a:gridCol w="1333949"/>
                <a:gridCol w="1409803"/>
                <a:gridCol w="1468717"/>
                <a:gridCol w="1123324"/>
              </a:tblGrid>
              <a:tr h="399349">
                <a:tc>
                  <a:txBody>
                    <a:bodyPr/>
                    <a:lstStyle/>
                    <a:p>
                      <a:endParaRPr lang="en-US" sz="20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gridSpan="3">
                  <a:txBody>
                    <a:bodyPr/>
                    <a:lstStyle/>
                    <a:p>
                      <a:pPr algn="ctr"/>
                      <a:r>
                        <a:rPr lang="en-US" sz="2000" dirty="0" smtClean="0"/>
                        <a:t>Net Merit</a:t>
                      </a:r>
                      <a:endParaRPr lang="en-US" sz="20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gridSpan="2">
                  <a:txBody>
                    <a:bodyPr/>
                    <a:lstStyle/>
                    <a:p>
                      <a:pPr algn="ctr"/>
                      <a:r>
                        <a:rPr lang="en-US" sz="2000" dirty="0" smtClean="0"/>
                        <a:t>Progeny (2015)</a:t>
                      </a:r>
                      <a:endParaRPr lang="en-US" sz="20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endParaRPr lang="en-US" dirty="0"/>
                    </a:p>
                  </a:txBody>
                  <a:tcPr/>
                </a:tc>
              </a:tr>
              <a:tr h="399349">
                <a:tc>
                  <a:txBody>
                    <a:bodyPr/>
                    <a:lstStyle/>
                    <a:p>
                      <a:r>
                        <a:rPr lang="en-US" sz="2000" b="1" dirty="0" smtClean="0">
                          <a:solidFill>
                            <a:srgbClr val="00FF00"/>
                          </a:solidFill>
                        </a:rPr>
                        <a:t>Bull</a:t>
                      </a:r>
                      <a:endParaRPr lang="en-US" sz="2000" b="1" dirty="0">
                        <a:solidFill>
                          <a:srgbClr val="00FF00"/>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baseline="0" dirty="0" smtClean="0">
                          <a:solidFill>
                            <a:srgbClr val="00FF00"/>
                          </a:solidFill>
                        </a:rPr>
                        <a:t>2015</a:t>
                      </a:r>
                      <a:endParaRPr lang="en-US" sz="2000" b="1" baseline="0" dirty="0">
                        <a:solidFill>
                          <a:srgbClr val="00FF00"/>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baseline="0" dirty="0" smtClean="0">
                          <a:solidFill>
                            <a:srgbClr val="00FF00"/>
                          </a:solidFill>
                        </a:rPr>
                        <a:t>2013</a:t>
                      </a:r>
                      <a:endParaRPr lang="en-US" sz="2000" b="1" baseline="0" dirty="0">
                        <a:solidFill>
                          <a:srgbClr val="00FF00"/>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baseline="0" dirty="0" smtClean="0">
                          <a:solidFill>
                            <a:srgbClr val="00FF00"/>
                          </a:solidFill>
                        </a:rPr>
                        <a:t>PA 2013</a:t>
                      </a:r>
                      <a:endParaRPr lang="en-US" sz="2000" b="1" baseline="0" dirty="0">
                        <a:solidFill>
                          <a:srgbClr val="00FF00"/>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baseline="0" dirty="0" smtClean="0">
                          <a:solidFill>
                            <a:schemeClr val="accent1">
                              <a:lumMod val="40000"/>
                              <a:lumOff val="60000"/>
                            </a:schemeClr>
                          </a:solidFill>
                        </a:rPr>
                        <a:t>Daughters</a:t>
                      </a:r>
                      <a:endParaRPr lang="en-US" sz="2000" b="1" baseline="0" dirty="0">
                        <a:solidFill>
                          <a:schemeClr val="accent1">
                            <a:lumMod val="40000"/>
                            <a:lumOff val="60000"/>
                          </a:schemeClr>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baseline="0" dirty="0" smtClean="0">
                          <a:solidFill>
                            <a:schemeClr val="accent1">
                              <a:lumMod val="40000"/>
                              <a:lumOff val="60000"/>
                            </a:schemeClr>
                          </a:solidFill>
                        </a:rPr>
                        <a:t>AI Sons</a:t>
                      </a:r>
                      <a:endParaRPr lang="en-US" sz="2000" b="1" baseline="0" dirty="0">
                        <a:solidFill>
                          <a:schemeClr val="accent1">
                            <a:lumMod val="40000"/>
                            <a:lumOff val="60000"/>
                          </a:schemeClr>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9349">
                <a:tc>
                  <a:txBody>
                    <a:bodyPr/>
                    <a:lstStyle/>
                    <a:p>
                      <a:r>
                        <a:rPr lang="en-US" sz="2000" b="1" dirty="0" err="1" smtClean="0"/>
                        <a:t>Supersire</a:t>
                      </a:r>
                      <a:endParaRPr lang="en-US" sz="20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dirty="0" smtClean="0"/>
                        <a:t>934</a:t>
                      </a:r>
                      <a:endParaRPr lang="en-US" sz="20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dirty="0" smtClean="0"/>
                        <a:t>670</a:t>
                      </a:r>
                      <a:endParaRPr lang="en-US" sz="20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dirty="0" smtClean="0"/>
                        <a:t>471</a:t>
                      </a:r>
                      <a:endParaRPr lang="en-US" sz="20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dirty="0" smtClean="0">
                          <a:solidFill>
                            <a:schemeClr val="accent1">
                              <a:lumMod val="40000"/>
                              <a:lumOff val="60000"/>
                            </a:schemeClr>
                          </a:solidFill>
                        </a:rPr>
                        <a:t>927</a:t>
                      </a:r>
                      <a:endParaRPr lang="en-US" sz="2000" b="1" dirty="0">
                        <a:solidFill>
                          <a:schemeClr val="accent1">
                            <a:lumMod val="40000"/>
                            <a:lumOff val="60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dirty="0" smtClean="0">
                          <a:solidFill>
                            <a:schemeClr val="accent1">
                              <a:lumMod val="40000"/>
                              <a:lumOff val="60000"/>
                            </a:schemeClr>
                          </a:solidFill>
                        </a:rPr>
                        <a:t>223</a:t>
                      </a:r>
                      <a:endParaRPr lang="en-US" sz="2000" b="1" dirty="0">
                        <a:solidFill>
                          <a:schemeClr val="accent1">
                            <a:lumMod val="40000"/>
                            <a:lumOff val="60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99349">
                <a:tc>
                  <a:txBody>
                    <a:bodyPr/>
                    <a:lstStyle/>
                    <a:p>
                      <a:r>
                        <a:rPr lang="en-US" sz="2000" b="1" smtClean="0"/>
                        <a:t>Uno</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smtClean="0"/>
                        <a:t>548</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smtClean="0"/>
                        <a:t>613</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smtClean="0"/>
                        <a:t>303</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accent1">
                              <a:lumMod val="40000"/>
                              <a:lumOff val="60000"/>
                            </a:schemeClr>
                          </a:solidFill>
                        </a:rPr>
                        <a:t>1,506</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accent1">
                              <a:lumMod val="40000"/>
                              <a:lumOff val="60000"/>
                            </a:schemeClr>
                          </a:solidFill>
                        </a:rPr>
                        <a:t>210</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9349">
                <a:tc>
                  <a:txBody>
                    <a:bodyPr/>
                    <a:lstStyle/>
                    <a:p>
                      <a:r>
                        <a:rPr lang="en-US" sz="2000" b="1" dirty="0" smtClean="0"/>
                        <a:t>Maurice</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t>563</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t>582</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t>420</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solidFill>
                            <a:schemeClr val="accent1">
                              <a:lumMod val="40000"/>
                              <a:lumOff val="60000"/>
                            </a:schemeClr>
                          </a:solidFill>
                        </a:rPr>
                        <a:t>788</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solidFill>
                            <a:schemeClr val="accent1">
                              <a:lumMod val="40000"/>
                              <a:lumOff val="60000"/>
                            </a:schemeClr>
                          </a:solidFill>
                        </a:rPr>
                        <a:t>25</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99349">
                <a:tc>
                  <a:txBody>
                    <a:bodyPr/>
                    <a:lstStyle/>
                    <a:p>
                      <a:r>
                        <a:rPr lang="en-US" sz="2000" b="1" dirty="0" smtClean="0"/>
                        <a:t>Mogul</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737</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578</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355</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accent1">
                              <a:lumMod val="40000"/>
                              <a:lumOff val="60000"/>
                            </a:schemeClr>
                          </a:solidFill>
                        </a:rPr>
                        <a:t>3,139</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accent1">
                              <a:lumMod val="40000"/>
                              <a:lumOff val="60000"/>
                            </a:schemeClr>
                          </a:solidFill>
                        </a:rPr>
                        <a:t>293</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9349">
                <a:tc>
                  <a:txBody>
                    <a:bodyPr/>
                    <a:lstStyle/>
                    <a:p>
                      <a:r>
                        <a:rPr lang="en-US" sz="2000" b="1" dirty="0" smtClean="0"/>
                        <a:t>Gonzo</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t>531</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t>571</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t>201</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solidFill>
                            <a:schemeClr val="accent5"/>
                          </a:solidFill>
                        </a:rPr>
                        <a:t>447</a:t>
                      </a:r>
                      <a:endParaRPr lang="en-US" sz="2000" b="1" dirty="0">
                        <a:solidFill>
                          <a:schemeClr val="accent5"/>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solidFill>
                            <a:schemeClr val="accent1">
                              <a:lumMod val="40000"/>
                              <a:lumOff val="60000"/>
                            </a:schemeClr>
                          </a:solidFill>
                        </a:rPr>
                        <a:t>11</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99349">
                <a:tc>
                  <a:txBody>
                    <a:bodyPr/>
                    <a:lstStyle/>
                    <a:p>
                      <a:r>
                        <a:rPr lang="en-US" sz="2000" b="1" dirty="0" smtClean="0"/>
                        <a:t>Val</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662</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569</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368</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accent5"/>
                          </a:solidFill>
                        </a:rPr>
                        <a:t>370</a:t>
                      </a:r>
                      <a:endParaRPr lang="en-US" sz="2000" b="1" dirty="0">
                        <a:solidFill>
                          <a:schemeClr val="accent5"/>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accent1">
                              <a:lumMod val="40000"/>
                              <a:lumOff val="60000"/>
                            </a:schemeClr>
                          </a:solidFill>
                        </a:rPr>
                        <a:t>3</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9349">
                <a:tc>
                  <a:txBody>
                    <a:bodyPr/>
                    <a:lstStyle/>
                    <a:p>
                      <a:r>
                        <a:rPr lang="en-US" sz="2000" b="1" dirty="0" smtClean="0"/>
                        <a:t>Casual</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t>406</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t>552</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t>443</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solidFill>
                            <a:schemeClr val="accent1">
                              <a:lumMod val="40000"/>
                              <a:lumOff val="60000"/>
                            </a:schemeClr>
                          </a:solidFill>
                        </a:rPr>
                        <a:t>270</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solidFill>
                            <a:schemeClr val="accent1">
                              <a:lumMod val="40000"/>
                              <a:lumOff val="60000"/>
                            </a:schemeClr>
                          </a:solidFill>
                        </a:rPr>
                        <a:t>6</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99349">
                <a:tc>
                  <a:txBody>
                    <a:bodyPr/>
                    <a:lstStyle/>
                    <a:p>
                      <a:r>
                        <a:rPr lang="en-US" sz="2000" b="1" dirty="0" smtClean="0"/>
                        <a:t>Tape</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505</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552</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411</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accent1">
                              <a:lumMod val="40000"/>
                              <a:lumOff val="60000"/>
                            </a:schemeClr>
                          </a:solidFill>
                        </a:rPr>
                        <a:t>195</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accent1">
                              <a:lumMod val="40000"/>
                              <a:lumOff val="60000"/>
                            </a:schemeClr>
                          </a:solidFill>
                        </a:rPr>
                        <a:t>10</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9349">
                <a:tc>
                  <a:txBody>
                    <a:bodyPr/>
                    <a:lstStyle/>
                    <a:p>
                      <a:r>
                        <a:rPr lang="en-US" sz="2000" b="1" dirty="0" smtClean="0"/>
                        <a:t>Wright</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626</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550</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433</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accent1">
                              <a:lumMod val="40000"/>
                              <a:lumOff val="60000"/>
                            </a:schemeClr>
                          </a:solidFill>
                        </a:rPr>
                        <a:t>181</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accent1">
                              <a:lumMod val="40000"/>
                              <a:lumOff val="60000"/>
                            </a:schemeClr>
                          </a:solidFill>
                        </a:rPr>
                        <a:t>0</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9349">
                <a:tc>
                  <a:txBody>
                    <a:bodyPr/>
                    <a:lstStyle/>
                    <a:p>
                      <a:r>
                        <a:rPr lang="en-US" sz="2000" b="1" dirty="0" smtClean="0"/>
                        <a:t>Denim</a:t>
                      </a:r>
                      <a:endParaRPr lang="en-US" sz="2000" b="1"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t>587</a:t>
                      </a:r>
                      <a:endParaRPr lang="en-US" sz="2000" b="1"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t>546</a:t>
                      </a:r>
                      <a:endParaRPr lang="en-US" sz="2000" b="1"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t>500</a:t>
                      </a:r>
                      <a:endParaRPr lang="en-US" sz="2000" b="1"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accent1">
                              <a:lumMod val="40000"/>
                              <a:lumOff val="60000"/>
                            </a:schemeClr>
                          </a:solidFill>
                        </a:rPr>
                        <a:t>3,125</a:t>
                      </a:r>
                      <a:endParaRPr lang="en-US" sz="2000" b="1" dirty="0">
                        <a:solidFill>
                          <a:schemeClr val="accent1">
                            <a:lumMod val="40000"/>
                            <a:lumOff val="60000"/>
                          </a:schemeClr>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accent1">
                              <a:lumMod val="40000"/>
                              <a:lumOff val="60000"/>
                            </a:schemeClr>
                          </a:solidFill>
                        </a:rPr>
                        <a:t>16</a:t>
                      </a:r>
                      <a:endParaRPr lang="en-US" sz="2000" b="1" dirty="0">
                        <a:solidFill>
                          <a:schemeClr val="accent1">
                            <a:lumMod val="40000"/>
                            <a:lumOff val="60000"/>
                          </a:schemeClr>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9349">
                <a:tc>
                  <a:txBody>
                    <a:bodyPr/>
                    <a:lstStyle/>
                    <a:p>
                      <a:r>
                        <a:rPr lang="en-US" sz="2000" b="1" dirty="0" smtClean="0">
                          <a:solidFill>
                            <a:srgbClr val="FFFF00"/>
                          </a:solidFill>
                        </a:rPr>
                        <a:t>Top 10 </a:t>
                      </a:r>
                      <a:r>
                        <a:rPr lang="en-US" sz="2000" b="1" dirty="0" err="1" smtClean="0">
                          <a:solidFill>
                            <a:srgbClr val="FFFF00"/>
                          </a:solidFill>
                        </a:rPr>
                        <a:t>Avg</a:t>
                      </a:r>
                      <a:endParaRPr lang="en-US" sz="2000" b="1" dirty="0">
                        <a:solidFill>
                          <a:srgbClr val="FFFF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rgbClr val="FFFF00"/>
                          </a:solidFill>
                        </a:rPr>
                        <a:t>610</a:t>
                      </a:r>
                      <a:endParaRPr lang="en-US" sz="2000" b="1" dirty="0">
                        <a:solidFill>
                          <a:srgbClr val="FFFF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rgbClr val="FFFF00"/>
                          </a:solidFill>
                        </a:rPr>
                        <a:t>578</a:t>
                      </a:r>
                      <a:endParaRPr lang="en-US" sz="2000" b="1" dirty="0">
                        <a:solidFill>
                          <a:srgbClr val="FFFF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rgbClr val="FFFF00"/>
                          </a:solidFill>
                        </a:rPr>
                        <a:t>433</a:t>
                      </a:r>
                      <a:endParaRPr lang="en-US" sz="2000" b="1" dirty="0">
                        <a:solidFill>
                          <a:srgbClr val="FFFF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rgbClr val="FFFF00"/>
                          </a:solidFill>
                        </a:rPr>
                        <a:t>1,095</a:t>
                      </a:r>
                      <a:endParaRPr lang="en-US" sz="2000" b="1" dirty="0">
                        <a:solidFill>
                          <a:srgbClr val="FFFF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rgbClr val="FFFF00"/>
                          </a:solidFill>
                        </a:rPr>
                        <a:t>80</a:t>
                      </a:r>
                      <a:endParaRPr lang="en-US" sz="2000" b="1" dirty="0">
                        <a:solidFill>
                          <a:srgbClr val="FFFF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5" name="TextBox 4"/>
          <p:cNvSpPr txBox="1"/>
          <p:nvPr/>
        </p:nvSpPr>
        <p:spPr>
          <a:xfrm>
            <a:off x="3851920" y="6237312"/>
            <a:ext cx="1984839" cy="307777"/>
          </a:xfrm>
          <a:prstGeom prst="rect">
            <a:avLst/>
          </a:prstGeom>
          <a:noFill/>
        </p:spPr>
        <p:txBody>
          <a:bodyPr wrap="none" rtlCol="0">
            <a:spAutoFit/>
          </a:bodyPr>
          <a:lstStyle/>
          <a:p>
            <a:r>
              <a:rPr lang="en-US" sz="1400" dirty="0" smtClean="0"/>
              <a:t>(base adjusted values)</a:t>
            </a:r>
            <a:endParaRPr lang="en-US" sz="1400" dirty="0"/>
          </a:p>
        </p:txBody>
      </p:sp>
      <p:pic>
        <p:nvPicPr>
          <p:cNvPr id="8" name="Picture 7" descr="Supersire.jpg"/>
          <p:cNvPicPr>
            <a:picLocks noChangeAspect="1"/>
          </p:cNvPicPr>
          <p:nvPr/>
        </p:nvPicPr>
        <p:blipFill>
          <a:blip r:embed="rId2" cstate="print"/>
          <a:stretch>
            <a:fillRect/>
          </a:stretch>
        </p:blipFill>
        <p:spPr>
          <a:xfrm>
            <a:off x="7884368" y="0"/>
            <a:ext cx="1259632" cy="90313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228600" y="228600"/>
            <a:ext cx="7296150" cy="554038"/>
          </a:xfrm>
        </p:spPr>
        <p:txBody>
          <a:bodyPr/>
          <a:lstStyle/>
          <a:p>
            <a:r>
              <a:rPr lang="en-US" dirty="0" smtClean="0"/>
              <a:t>Top </a:t>
            </a:r>
            <a:r>
              <a:rPr lang="en-US" dirty="0" smtClean="0">
                <a:solidFill>
                  <a:srgbClr val="FFFF00"/>
                </a:solidFill>
              </a:rPr>
              <a:t>proven</a:t>
            </a:r>
            <a:r>
              <a:rPr lang="en-US" dirty="0" smtClean="0"/>
              <a:t> bulls from Aug 2013</a:t>
            </a:r>
          </a:p>
        </p:txBody>
      </p:sp>
      <p:graphicFrame>
        <p:nvGraphicFramePr>
          <p:cNvPr id="4" name="Content Placeholder 3"/>
          <p:cNvGraphicFramePr>
            <a:graphicFrameLocks noGrp="1"/>
          </p:cNvGraphicFramePr>
          <p:nvPr>
            <p:ph idx="1"/>
          </p:nvPr>
        </p:nvGraphicFramePr>
        <p:xfrm>
          <a:off x="395536" y="1052736"/>
          <a:ext cx="8424937" cy="5191537"/>
        </p:xfrm>
        <a:graphic>
          <a:graphicData uri="http://schemas.openxmlformats.org/drawingml/2006/table">
            <a:tbl>
              <a:tblPr firstRow="1" bandRow="1">
                <a:tableStyleId>{616DA210-FB5B-4158-B5E0-FEB733F419BA}</a:tableStyleId>
              </a:tblPr>
              <a:tblGrid>
                <a:gridCol w="1825403"/>
                <a:gridCol w="1263741"/>
                <a:gridCol w="1333949"/>
                <a:gridCol w="1409803"/>
                <a:gridCol w="1468717"/>
                <a:gridCol w="1123324"/>
              </a:tblGrid>
              <a:tr h="399349">
                <a:tc>
                  <a:txBody>
                    <a:bodyPr/>
                    <a:lstStyle/>
                    <a:p>
                      <a:endParaRPr lang="en-US" sz="20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gridSpan="3">
                  <a:txBody>
                    <a:bodyPr/>
                    <a:lstStyle/>
                    <a:p>
                      <a:pPr algn="ctr"/>
                      <a:r>
                        <a:rPr lang="en-US" sz="2000" dirty="0" smtClean="0"/>
                        <a:t>Net Merit</a:t>
                      </a:r>
                      <a:endParaRPr lang="en-US" sz="20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endParaRPr lang="en-US" dirty="0"/>
                    </a:p>
                  </a:txBody>
                  <a:tcPr/>
                </a:tc>
                <a:tc hMerge="1">
                  <a:txBody>
                    <a:bodyPr/>
                    <a:lstStyle/>
                    <a:p>
                      <a:endParaRPr lang="en-US" dirty="0"/>
                    </a:p>
                  </a:txBody>
                  <a:tcPr/>
                </a:tc>
                <a:tc gridSpan="2">
                  <a:txBody>
                    <a:bodyPr/>
                    <a:lstStyle/>
                    <a:p>
                      <a:pPr algn="ctr"/>
                      <a:r>
                        <a:rPr lang="en-US" sz="2000" dirty="0" smtClean="0"/>
                        <a:t>Progeny (2015)</a:t>
                      </a:r>
                      <a:endParaRPr lang="en-US" sz="20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hMerge="1">
                  <a:txBody>
                    <a:bodyPr/>
                    <a:lstStyle/>
                    <a:p>
                      <a:endParaRPr lang="en-US" dirty="0"/>
                    </a:p>
                  </a:txBody>
                  <a:tcPr/>
                </a:tc>
              </a:tr>
              <a:tr h="399349">
                <a:tc>
                  <a:txBody>
                    <a:bodyPr/>
                    <a:lstStyle/>
                    <a:p>
                      <a:r>
                        <a:rPr lang="en-US" sz="2000" b="1" dirty="0" smtClean="0">
                          <a:solidFill>
                            <a:srgbClr val="00FF00"/>
                          </a:solidFill>
                        </a:rPr>
                        <a:t>Bull</a:t>
                      </a:r>
                      <a:endParaRPr lang="en-US" sz="2000" b="1" dirty="0">
                        <a:solidFill>
                          <a:srgbClr val="00FF00"/>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baseline="0" dirty="0" smtClean="0">
                          <a:solidFill>
                            <a:srgbClr val="00FF00"/>
                          </a:solidFill>
                        </a:rPr>
                        <a:t>2015</a:t>
                      </a:r>
                      <a:endParaRPr lang="en-US" sz="2000" b="1" baseline="0" dirty="0">
                        <a:solidFill>
                          <a:srgbClr val="00FF00"/>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baseline="0" dirty="0" smtClean="0">
                          <a:solidFill>
                            <a:srgbClr val="00FF00"/>
                          </a:solidFill>
                        </a:rPr>
                        <a:t>2013</a:t>
                      </a:r>
                      <a:endParaRPr lang="en-US" sz="2000" b="1" baseline="0" dirty="0">
                        <a:solidFill>
                          <a:srgbClr val="00FF00"/>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baseline="0" dirty="0" smtClean="0">
                          <a:solidFill>
                            <a:srgbClr val="00FF00"/>
                          </a:solidFill>
                        </a:rPr>
                        <a:t>PA 2013</a:t>
                      </a:r>
                      <a:endParaRPr lang="en-US" sz="2000" b="1" baseline="0" dirty="0">
                        <a:solidFill>
                          <a:srgbClr val="00FF00"/>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baseline="0" dirty="0" smtClean="0">
                          <a:solidFill>
                            <a:schemeClr val="accent1">
                              <a:lumMod val="40000"/>
                              <a:lumOff val="60000"/>
                            </a:schemeClr>
                          </a:solidFill>
                        </a:rPr>
                        <a:t>Daughters</a:t>
                      </a:r>
                      <a:endParaRPr lang="en-US" sz="2000" b="1" baseline="0" dirty="0">
                        <a:solidFill>
                          <a:schemeClr val="accent1">
                            <a:lumMod val="40000"/>
                            <a:lumOff val="60000"/>
                          </a:schemeClr>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baseline="0" dirty="0" smtClean="0">
                          <a:solidFill>
                            <a:schemeClr val="accent1">
                              <a:lumMod val="40000"/>
                              <a:lumOff val="60000"/>
                            </a:schemeClr>
                          </a:solidFill>
                        </a:rPr>
                        <a:t>AI Sons</a:t>
                      </a:r>
                      <a:endParaRPr lang="en-US" sz="2000" b="1" baseline="0" dirty="0">
                        <a:solidFill>
                          <a:schemeClr val="accent1">
                            <a:lumMod val="40000"/>
                            <a:lumOff val="60000"/>
                          </a:schemeClr>
                        </a:solidFill>
                      </a:endParaRPr>
                    </a:p>
                  </a:txBody>
                  <a:tcPr>
                    <a:lnL w="12700" cmpd="sng">
                      <a:noFill/>
                    </a:lnL>
                    <a:lnR w="12700" cmpd="sng">
                      <a:noFill/>
                    </a:lnR>
                    <a:lnT w="254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9349">
                <a:tc>
                  <a:txBody>
                    <a:bodyPr/>
                    <a:lstStyle/>
                    <a:p>
                      <a:r>
                        <a:rPr lang="en-US" sz="2000" b="1" dirty="0" smtClean="0"/>
                        <a:t>Robust</a:t>
                      </a:r>
                      <a:endParaRPr lang="en-US" sz="20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dirty="0" smtClean="0"/>
                        <a:t>815</a:t>
                      </a:r>
                      <a:endParaRPr lang="en-US" sz="20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dirty="0" smtClean="0"/>
                        <a:t>550</a:t>
                      </a:r>
                      <a:endParaRPr lang="en-US" sz="20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dirty="0" smtClean="0"/>
                        <a:t>328</a:t>
                      </a:r>
                      <a:endParaRPr lang="en-US" sz="2000" b="1"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dirty="0" smtClean="0">
                          <a:solidFill>
                            <a:schemeClr val="accent1">
                              <a:lumMod val="40000"/>
                              <a:lumOff val="60000"/>
                            </a:schemeClr>
                          </a:solidFill>
                        </a:rPr>
                        <a:t>1,670</a:t>
                      </a:r>
                      <a:endParaRPr lang="en-US" sz="2000" b="1" dirty="0">
                        <a:solidFill>
                          <a:schemeClr val="accent1">
                            <a:lumMod val="40000"/>
                            <a:lumOff val="60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b="1" dirty="0" smtClean="0">
                          <a:solidFill>
                            <a:schemeClr val="accent1">
                              <a:lumMod val="40000"/>
                              <a:lumOff val="60000"/>
                            </a:schemeClr>
                          </a:solidFill>
                        </a:rPr>
                        <a:t>109</a:t>
                      </a:r>
                      <a:endParaRPr lang="en-US" sz="2000" b="1" dirty="0">
                        <a:solidFill>
                          <a:schemeClr val="accent1">
                            <a:lumMod val="40000"/>
                            <a:lumOff val="60000"/>
                          </a:schemeClr>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99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Freddie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504</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532</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290</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accent1">
                              <a:lumMod val="40000"/>
                              <a:lumOff val="60000"/>
                            </a:schemeClr>
                          </a:solidFill>
                        </a:rPr>
                        <a:t>18,825</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accent1">
                              <a:lumMod val="40000"/>
                              <a:lumOff val="60000"/>
                            </a:schemeClr>
                          </a:solidFill>
                        </a:rPr>
                        <a:t>187</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9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Awesome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t>475</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t>518</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t>353</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solidFill>
                            <a:schemeClr val="accent1">
                              <a:lumMod val="40000"/>
                              <a:lumOff val="60000"/>
                            </a:schemeClr>
                          </a:solidFill>
                        </a:rPr>
                        <a:t>5,059</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solidFill>
                            <a:schemeClr val="accent1">
                              <a:lumMod val="40000"/>
                              <a:lumOff val="60000"/>
                            </a:schemeClr>
                          </a:solidFill>
                        </a:rPr>
                        <a:t>0</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99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Twist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546</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514</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244</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accent1">
                              <a:lumMod val="40000"/>
                              <a:lumOff val="60000"/>
                            </a:schemeClr>
                          </a:solidFill>
                        </a:rPr>
                        <a:t>520</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accent1">
                              <a:lumMod val="40000"/>
                              <a:lumOff val="60000"/>
                            </a:schemeClr>
                          </a:solidFill>
                        </a:rPr>
                        <a:t>4</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9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Massey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t>495</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t>490</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t>249</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solidFill>
                            <a:schemeClr val="accent1">
                              <a:lumMod val="40000"/>
                              <a:lumOff val="60000"/>
                            </a:schemeClr>
                          </a:solidFill>
                        </a:rPr>
                        <a:t>5,585</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solidFill>
                            <a:schemeClr val="accent1">
                              <a:lumMod val="40000"/>
                              <a:lumOff val="60000"/>
                            </a:schemeClr>
                          </a:solidFill>
                        </a:rPr>
                        <a:t>77</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99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O-Style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428</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477</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366</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accent1">
                              <a:lumMod val="40000"/>
                              <a:lumOff val="60000"/>
                            </a:schemeClr>
                          </a:solidFill>
                        </a:rPr>
                        <a:t>8,556</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accent1">
                              <a:lumMod val="40000"/>
                              <a:lumOff val="60000"/>
                            </a:schemeClr>
                          </a:solidFill>
                        </a:rPr>
                        <a:t>64</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9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t>ABC</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t>541</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t>475</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t>289</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solidFill>
                            <a:schemeClr val="accent1">
                              <a:lumMod val="40000"/>
                              <a:lumOff val="60000"/>
                            </a:schemeClr>
                          </a:solidFill>
                        </a:rPr>
                        <a:t>147</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dirty="0" smtClean="0">
                          <a:solidFill>
                            <a:schemeClr val="accent1">
                              <a:lumMod val="40000"/>
                              <a:lumOff val="60000"/>
                            </a:schemeClr>
                          </a:solidFill>
                        </a:rPr>
                        <a:t>0</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399349">
                <a:tc>
                  <a:txBody>
                    <a:bodyPr/>
                    <a:lstStyle/>
                    <a:p>
                      <a:r>
                        <a:rPr lang="en-US" sz="2000" b="1" dirty="0" smtClean="0"/>
                        <a:t>Manifold</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607</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462</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259</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accent1">
                              <a:lumMod val="40000"/>
                              <a:lumOff val="60000"/>
                            </a:schemeClr>
                          </a:solidFill>
                        </a:rPr>
                        <a:t>29,622</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accent1">
                              <a:lumMod val="40000"/>
                              <a:lumOff val="60000"/>
                            </a:schemeClr>
                          </a:solidFill>
                        </a:rPr>
                        <a:t>5</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9349">
                <a:tc>
                  <a:txBody>
                    <a:bodyPr/>
                    <a:lstStyle/>
                    <a:p>
                      <a:r>
                        <a:rPr lang="en-US" sz="2000" b="1" dirty="0" err="1" smtClean="0"/>
                        <a:t>Bookem</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553</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459</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t>272</a:t>
                      </a:r>
                      <a:endParaRPr lang="en-U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accent1">
                              <a:lumMod val="40000"/>
                              <a:lumOff val="60000"/>
                            </a:schemeClr>
                          </a:solidFill>
                        </a:rPr>
                        <a:t>5,452</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chemeClr val="accent1">
                              <a:lumMod val="40000"/>
                              <a:lumOff val="60000"/>
                            </a:schemeClr>
                          </a:solidFill>
                        </a:rPr>
                        <a:t>117</a:t>
                      </a:r>
                      <a:endParaRPr lang="en-US" sz="2000" b="1" dirty="0">
                        <a:solidFill>
                          <a:schemeClr val="accent1">
                            <a:lumMod val="40000"/>
                            <a:lumOff val="60000"/>
                          </a:schemeClr>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9349">
                <a:tc>
                  <a:txBody>
                    <a:bodyPr/>
                    <a:lstStyle/>
                    <a:p>
                      <a:r>
                        <a:rPr lang="en-US" sz="2000" b="1" dirty="0" smtClean="0"/>
                        <a:t>Domingo</a:t>
                      </a:r>
                      <a:endParaRPr lang="en-US" sz="2000" b="1"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t>412</a:t>
                      </a:r>
                      <a:endParaRPr lang="en-US" sz="2000" b="1"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t>454</a:t>
                      </a:r>
                      <a:endParaRPr lang="en-US" sz="2000" b="1"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t>224</a:t>
                      </a:r>
                      <a:endParaRPr lang="en-US" sz="2000" b="1" dirty="0"/>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accent1">
                              <a:lumMod val="40000"/>
                              <a:lumOff val="60000"/>
                            </a:schemeClr>
                          </a:solidFill>
                        </a:rPr>
                        <a:t>4,759</a:t>
                      </a:r>
                      <a:endParaRPr lang="en-US" sz="2000" b="1" dirty="0">
                        <a:solidFill>
                          <a:schemeClr val="accent1">
                            <a:lumMod val="40000"/>
                            <a:lumOff val="60000"/>
                          </a:schemeClr>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smtClean="0">
                          <a:solidFill>
                            <a:schemeClr val="accent1">
                              <a:lumMod val="40000"/>
                              <a:lumOff val="60000"/>
                            </a:schemeClr>
                          </a:solidFill>
                        </a:rPr>
                        <a:t>5</a:t>
                      </a:r>
                      <a:endParaRPr lang="en-US" sz="2000" b="1" dirty="0">
                        <a:solidFill>
                          <a:schemeClr val="accent1">
                            <a:lumMod val="40000"/>
                            <a:lumOff val="60000"/>
                          </a:schemeClr>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99349">
                <a:tc>
                  <a:txBody>
                    <a:bodyPr/>
                    <a:lstStyle/>
                    <a:p>
                      <a:r>
                        <a:rPr lang="en-US" sz="2000" b="1" dirty="0" smtClean="0">
                          <a:solidFill>
                            <a:srgbClr val="FFFF00"/>
                          </a:solidFill>
                        </a:rPr>
                        <a:t>Top 10 </a:t>
                      </a:r>
                      <a:r>
                        <a:rPr lang="en-US" sz="2000" b="1" dirty="0" err="1" smtClean="0">
                          <a:solidFill>
                            <a:srgbClr val="FFFF00"/>
                          </a:solidFill>
                        </a:rPr>
                        <a:t>Avg</a:t>
                      </a:r>
                      <a:endParaRPr lang="en-US" sz="2000" b="1" dirty="0">
                        <a:solidFill>
                          <a:srgbClr val="FFFF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rgbClr val="FFFF00"/>
                          </a:solidFill>
                        </a:rPr>
                        <a:t>538</a:t>
                      </a:r>
                      <a:endParaRPr lang="en-US" sz="2000" b="1" dirty="0">
                        <a:solidFill>
                          <a:srgbClr val="FFFF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rgbClr val="FFFF00"/>
                          </a:solidFill>
                        </a:rPr>
                        <a:t>493</a:t>
                      </a:r>
                      <a:endParaRPr lang="en-US" sz="2000" b="1" dirty="0">
                        <a:solidFill>
                          <a:srgbClr val="FFFF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rgbClr val="FFFF00"/>
                          </a:solidFill>
                        </a:rPr>
                        <a:t>287</a:t>
                      </a:r>
                      <a:endParaRPr lang="en-US" sz="2000" b="1" dirty="0">
                        <a:solidFill>
                          <a:srgbClr val="FFFF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rgbClr val="FFFF00"/>
                          </a:solidFill>
                        </a:rPr>
                        <a:t>8,020</a:t>
                      </a:r>
                      <a:endParaRPr lang="en-US" sz="2000" b="1" dirty="0">
                        <a:solidFill>
                          <a:srgbClr val="FFFF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000" b="1" dirty="0" smtClean="0">
                          <a:solidFill>
                            <a:srgbClr val="FFFF00"/>
                          </a:solidFill>
                        </a:rPr>
                        <a:t>57</a:t>
                      </a:r>
                      <a:endParaRPr lang="en-US" sz="2000" b="1" dirty="0">
                        <a:solidFill>
                          <a:srgbClr val="FFFF00"/>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5" name="TextBox 4"/>
          <p:cNvSpPr txBox="1"/>
          <p:nvPr/>
        </p:nvSpPr>
        <p:spPr>
          <a:xfrm>
            <a:off x="3851920" y="6237312"/>
            <a:ext cx="1984839" cy="307777"/>
          </a:xfrm>
          <a:prstGeom prst="rect">
            <a:avLst/>
          </a:prstGeom>
          <a:noFill/>
        </p:spPr>
        <p:txBody>
          <a:bodyPr wrap="none" rtlCol="0">
            <a:spAutoFit/>
          </a:bodyPr>
          <a:lstStyle/>
          <a:p>
            <a:r>
              <a:rPr lang="en-US" sz="1400" dirty="0" smtClean="0"/>
              <a:t>(base adjusted values)</a:t>
            </a:r>
            <a:endParaRPr lang="en-US" sz="1400" dirty="0"/>
          </a:p>
        </p:txBody>
      </p:sp>
      <p:pic>
        <p:nvPicPr>
          <p:cNvPr id="1026" name="Picture 2" descr="FREDDIE"/>
          <p:cNvPicPr>
            <a:picLocks noChangeAspect="1" noChangeArrowheads="1"/>
          </p:cNvPicPr>
          <p:nvPr/>
        </p:nvPicPr>
        <p:blipFill>
          <a:blip r:embed="rId2" cstate="print"/>
          <a:srcRect/>
          <a:stretch>
            <a:fillRect/>
          </a:stretch>
        </p:blipFill>
        <p:spPr bwMode="auto">
          <a:xfrm>
            <a:off x="7947869" y="0"/>
            <a:ext cx="1196131" cy="85549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Genomic prediction</a:t>
            </a:r>
            <a:endParaRPr lang="en-US" dirty="0"/>
          </a:p>
        </p:txBody>
      </p:sp>
      <p:sp>
        <p:nvSpPr>
          <p:cNvPr id="3" name="Content Placeholder 2"/>
          <p:cNvSpPr>
            <a:spLocks noGrp="1"/>
          </p:cNvSpPr>
          <p:nvPr>
            <p:ph idx="1"/>
          </p:nvPr>
        </p:nvSpPr>
        <p:spPr>
          <a:xfrm>
            <a:off x="455613" y="1371600"/>
            <a:ext cx="8364859" cy="4170372"/>
          </a:xfrm>
        </p:spPr>
        <p:txBody>
          <a:bodyPr/>
          <a:lstStyle/>
          <a:p>
            <a:r>
              <a:rPr lang="en-US" dirty="0" smtClean="0"/>
              <a:t>Main idea: improve future traits by selection</a:t>
            </a:r>
          </a:p>
          <a:p>
            <a:pPr lvl="1">
              <a:buClr>
                <a:srgbClr val="66CCFF"/>
              </a:buClr>
              <a:buFont typeface="Wingdings" pitchFamily="2" charset="2"/>
              <a:buChar char="Ø"/>
            </a:pPr>
            <a:r>
              <a:rPr lang="en-US" dirty="0" smtClean="0"/>
              <a:t>Look at animal’s own measurable traits (used for hundreds or thousands of years)</a:t>
            </a:r>
          </a:p>
          <a:p>
            <a:pPr lvl="1">
              <a:buClr>
                <a:srgbClr val="66CCFF"/>
              </a:buClr>
              <a:buFont typeface="Wingdings" pitchFamily="2" charset="2"/>
              <a:buChar char="Ø"/>
            </a:pPr>
            <a:r>
              <a:rPr lang="en-US" dirty="0" smtClean="0"/>
              <a:t>Use pedigrees and phenotypes to compute estimates of genetic merit (done officially by USDA </a:t>
            </a:r>
            <a:r>
              <a:rPr lang="en-US" dirty="0" smtClean="0">
                <a:solidFill>
                  <a:srgbClr val="FFFF00"/>
                </a:solidFill>
              </a:rPr>
              <a:t>1937-2008</a:t>
            </a:r>
            <a:r>
              <a:rPr lang="en-US" dirty="0" smtClean="0"/>
              <a:t>)</a:t>
            </a:r>
          </a:p>
          <a:p>
            <a:r>
              <a:rPr lang="en-US" dirty="0" smtClean="0"/>
              <a:t>New idea: Why not look directly at the </a:t>
            </a:r>
            <a:r>
              <a:rPr lang="en-US" dirty="0" smtClean="0">
                <a:solidFill>
                  <a:srgbClr val="00FF00"/>
                </a:solidFill>
              </a:rPr>
              <a:t>DNA</a:t>
            </a:r>
            <a:r>
              <a:rPr lang="en-US" dirty="0" smtClean="0"/>
              <a:t>?</a:t>
            </a:r>
            <a:endParaRPr lang="en-US" dirty="0"/>
          </a:p>
        </p:txBody>
      </p:sp>
      <p:pic>
        <p:nvPicPr>
          <p:cNvPr id="31746" name="Picture 2" descr="http://www.holsteinplaza.com/common/assets/images/dam/46376-scaled-120x90.jpg"/>
          <p:cNvPicPr>
            <a:picLocks noChangeAspect="1" noChangeArrowheads="1"/>
          </p:cNvPicPr>
          <p:nvPr/>
        </p:nvPicPr>
        <p:blipFill>
          <a:blip r:embed="rId2" cstate="print"/>
          <a:srcRect/>
          <a:stretch>
            <a:fillRect/>
          </a:stretch>
        </p:blipFill>
        <p:spPr bwMode="auto">
          <a:xfrm>
            <a:off x="6592343" y="0"/>
            <a:ext cx="1282897" cy="908720"/>
          </a:xfrm>
          <a:prstGeom prst="rect">
            <a:avLst/>
          </a:prstGeom>
          <a:noFill/>
        </p:spPr>
      </p:pic>
      <p:pic>
        <p:nvPicPr>
          <p:cNvPr id="31748" name="Picture 4" descr="http://www.holsteinplaza.com/common/assets/images/dam/46375-scaled-120x90.jpg"/>
          <p:cNvPicPr>
            <a:picLocks noChangeAspect="1" noChangeArrowheads="1"/>
          </p:cNvPicPr>
          <p:nvPr/>
        </p:nvPicPr>
        <p:blipFill>
          <a:blip r:embed="rId3" cstate="print"/>
          <a:srcRect/>
          <a:stretch>
            <a:fillRect/>
          </a:stretch>
        </p:blipFill>
        <p:spPr bwMode="auto">
          <a:xfrm>
            <a:off x="7861103" y="0"/>
            <a:ext cx="1282897" cy="90872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82563"/>
            <a:ext cx="8226425" cy="553998"/>
          </a:xfrm>
        </p:spPr>
        <p:txBody>
          <a:bodyPr/>
          <a:lstStyle/>
          <a:p>
            <a:r>
              <a:rPr lang="en-US" dirty="0" smtClean="0"/>
              <a:t>% ET daughters, % genotyped mates</a:t>
            </a:r>
            <a:endParaRPr lang="en-US" dirty="0"/>
          </a:p>
        </p:txBody>
      </p:sp>
      <p:graphicFrame>
        <p:nvGraphicFramePr>
          <p:cNvPr id="4" name="Chart 3"/>
          <p:cNvGraphicFramePr>
            <a:graphicFrameLocks noGrp="1"/>
          </p:cNvGraphicFramePr>
          <p:nvPr/>
        </p:nvGraphicFramePr>
        <p:xfrm>
          <a:off x="539552" y="1268760"/>
          <a:ext cx="7560840" cy="50405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model adjusts for</a:t>
            </a:r>
            <a:endParaRPr lang="en-US" dirty="0"/>
          </a:p>
        </p:txBody>
      </p:sp>
      <p:sp>
        <p:nvSpPr>
          <p:cNvPr id="3" name="Content Placeholder 2"/>
          <p:cNvSpPr>
            <a:spLocks noGrp="1"/>
          </p:cNvSpPr>
          <p:nvPr>
            <p:ph idx="1"/>
          </p:nvPr>
        </p:nvSpPr>
        <p:spPr>
          <a:xfrm>
            <a:off x="455613" y="1371600"/>
            <a:ext cx="8226425" cy="4893647"/>
          </a:xfrm>
        </p:spPr>
        <p:txBody>
          <a:bodyPr/>
          <a:lstStyle/>
          <a:p>
            <a:r>
              <a:rPr lang="en-US" sz="2400" dirty="0" smtClean="0">
                <a:solidFill>
                  <a:srgbClr val="FFFF00"/>
                </a:solidFill>
              </a:rPr>
              <a:t>PTA</a:t>
            </a:r>
            <a:r>
              <a:rPr lang="en-US" sz="2400" dirty="0" smtClean="0"/>
              <a:t> rather than </a:t>
            </a:r>
            <a:r>
              <a:rPr lang="en-US" sz="2400" dirty="0" smtClean="0">
                <a:solidFill>
                  <a:srgbClr val="FFFF00"/>
                </a:solidFill>
              </a:rPr>
              <a:t>GPTA</a:t>
            </a:r>
            <a:r>
              <a:rPr lang="en-US" sz="2400" dirty="0" smtClean="0"/>
              <a:t> of </a:t>
            </a:r>
            <a:r>
              <a:rPr lang="en-US" sz="2400" dirty="0" smtClean="0">
                <a:solidFill>
                  <a:srgbClr val="00FF00"/>
                </a:solidFill>
              </a:rPr>
              <a:t>mates</a:t>
            </a:r>
          </a:p>
          <a:p>
            <a:pPr lvl="1">
              <a:buClr>
                <a:srgbClr val="66CCFF"/>
              </a:buClr>
              <a:buFont typeface="Wingdings" pitchFamily="2" charset="2"/>
              <a:buChar char="Ø"/>
            </a:pPr>
            <a:r>
              <a:rPr lang="en-US" sz="2400" dirty="0" smtClean="0"/>
              <a:t>Top bulls mated only to top genomic females</a:t>
            </a:r>
          </a:p>
          <a:p>
            <a:r>
              <a:rPr lang="en-US" sz="2400" dirty="0" smtClean="0">
                <a:solidFill>
                  <a:srgbClr val="FFFF00"/>
                </a:solidFill>
              </a:rPr>
              <a:t>PTA</a:t>
            </a:r>
            <a:r>
              <a:rPr lang="en-US" sz="2400" dirty="0" smtClean="0"/>
              <a:t> rather than </a:t>
            </a:r>
            <a:r>
              <a:rPr lang="en-US" sz="2400" dirty="0" smtClean="0">
                <a:solidFill>
                  <a:srgbClr val="FFFF00"/>
                </a:solidFill>
              </a:rPr>
              <a:t>GPTA</a:t>
            </a:r>
            <a:r>
              <a:rPr lang="en-US" sz="2400" dirty="0" smtClean="0"/>
              <a:t> of </a:t>
            </a:r>
            <a:r>
              <a:rPr lang="en-US" sz="2400" dirty="0" err="1" smtClean="0">
                <a:solidFill>
                  <a:srgbClr val="00FF00"/>
                </a:solidFill>
              </a:rPr>
              <a:t>herdmates</a:t>
            </a:r>
            <a:endParaRPr lang="en-US" sz="2400" dirty="0" smtClean="0">
              <a:solidFill>
                <a:srgbClr val="00FF00"/>
              </a:solidFill>
            </a:endParaRPr>
          </a:p>
          <a:p>
            <a:pPr lvl="1">
              <a:buClr>
                <a:srgbClr val="66CCFF"/>
              </a:buClr>
              <a:buFont typeface="Wingdings" pitchFamily="2" charset="2"/>
              <a:buChar char="Ø"/>
            </a:pPr>
            <a:r>
              <a:rPr lang="en-US" sz="2400" dirty="0" smtClean="0"/>
              <a:t>Can underestimate recent genetic trend</a:t>
            </a:r>
          </a:p>
          <a:p>
            <a:r>
              <a:rPr lang="en-US" sz="2400" dirty="0" smtClean="0">
                <a:solidFill>
                  <a:srgbClr val="FFFF00"/>
                </a:solidFill>
              </a:rPr>
              <a:t>PTA</a:t>
            </a:r>
            <a:r>
              <a:rPr lang="en-US" sz="2400" dirty="0" smtClean="0"/>
              <a:t> rather than </a:t>
            </a:r>
            <a:r>
              <a:rPr lang="en-US" sz="2400" dirty="0" smtClean="0">
                <a:solidFill>
                  <a:srgbClr val="FFFF00"/>
                </a:solidFill>
              </a:rPr>
              <a:t>GPTA</a:t>
            </a:r>
            <a:r>
              <a:rPr lang="en-US" sz="2400" dirty="0" smtClean="0"/>
              <a:t> of </a:t>
            </a:r>
            <a:r>
              <a:rPr lang="en-US" sz="2400" dirty="0" smtClean="0">
                <a:solidFill>
                  <a:srgbClr val="00FF00"/>
                </a:solidFill>
              </a:rPr>
              <a:t>parents</a:t>
            </a:r>
            <a:r>
              <a:rPr lang="en-US" sz="2400" dirty="0" smtClean="0"/>
              <a:t> and </a:t>
            </a:r>
            <a:r>
              <a:rPr lang="en-US" sz="2400" dirty="0" smtClean="0">
                <a:solidFill>
                  <a:srgbClr val="00FF00"/>
                </a:solidFill>
              </a:rPr>
              <a:t>progeny</a:t>
            </a:r>
          </a:p>
          <a:p>
            <a:pPr lvl="1">
              <a:buClr>
                <a:srgbClr val="66CCFF"/>
              </a:buClr>
              <a:buFont typeface="Wingdings" pitchFamily="2" charset="2"/>
              <a:buChar char="Ø"/>
            </a:pPr>
            <a:r>
              <a:rPr lang="en-US" sz="2400" dirty="0" smtClean="0"/>
              <a:t>Dams credited only for highly selected sons</a:t>
            </a:r>
          </a:p>
          <a:p>
            <a:pPr lvl="1">
              <a:buClr>
                <a:srgbClr val="66CCFF"/>
              </a:buClr>
              <a:buFont typeface="Wingdings" pitchFamily="2" charset="2"/>
              <a:buChar char="Ø"/>
            </a:pPr>
            <a:r>
              <a:rPr lang="en-US" sz="2400" dirty="0" smtClean="0"/>
              <a:t>Top heifers not milked, used as ET donors</a:t>
            </a:r>
            <a:endParaRPr lang="en-US" sz="2400" dirty="0"/>
          </a:p>
        </p:txBody>
      </p:sp>
      <p:pic>
        <p:nvPicPr>
          <p:cNvPr id="4" name="Picture 2" descr="Daughter: Sandy-Valley Drcy Shamay-ET  VG-88"/>
          <p:cNvPicPr>
            <a:picLocks noChangeAspect="1" noChangeArrowheads="1"/>
          </p:cNvPicPr>
          <p:nvPr/>
        </p:nvPicPr>
        <p:blipFill>
          <a:blip r:embed="rId2" cstate="print"/>
          <a:srcRect/>
          <a:stretch>
            <a:fillRect/>
          </a:stretch>
        </p:blipFill>
        <p:spPr bwMode="auto">
          <a:xfrm>
            <a:off x="7870095" y="0"/>
            <a:ext cx="1273905" cy="90871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biases small because…</a:t>
            </a:r>
            <a:endParaRPr lang="en-US" dirty="0"/>
          </a:p>
        </p:txBody>
      </p:sp>
      <p:sp>
        <p:nvSpPr>
          <p:cNvPr id="3" name="Content Placeholder 2"/>
          <p:cNvSpPr>
            <a:spLocks noGrp="1"/>
          </p:cNvSpPr>
          <p:nvPr>
            <p:ph idx="1"/>
          </p:nvPr>
        </p:nvSpPr>
        <p:spPr>
          <a:xfrm>
            <a:off x="455613" y="1371600"/>
            <a:ext cx="8226425" cy="4508927"/>
          </a:xfrm>
        </p:spPr>
        <p:txBody>
          <a:bodyPr/>
          <a:lstStyle/>
          <a:p>
            <a:r>
              <a:rPr lang="en-US" dirty="0" smtClean="0"/>
              <a:t>Newly proven bulls get </a:t>
            </a:r>
            <a:r>
              <a:rPr lang="en-US" dirty="0" smtClean="0">
                <a:solidFill>
                  <a:srgbClr val="FFFF00"/>
                </a:solidFill>
              </a:rPr>
              <a:t>1,000’s</a:t>
            </a:r>
            <a:r>
              <a:rPr lang="en-US" dirty="0" smtClean="0"/>
              <a:t> of daughters</a:t>
            </a:r>
          </a:p>
          <a:p>
            <a:r>
              <a:rPr lang="en-US" dirty="0" smtClean="0"/>
              <a:t>Many herds use both </a:t>
            </a:r>
            <a:r>
              <a:rPr lang="en-US" dirty="0" smtClean="0">
                <a:solidFill>
                  <a:srgbClr val="FFFF00"/>
                </a:solidFill>
              </a:rPr>
              <a:t>young</a:t>
            </a:r>
            <a:r>
              <a:rPr lang="en-US" dirty="0" smtClean="0"/>
              <a:t> and </a:t>
            </a:r>
            <a:r>
              <a:rPr lang="en-US" dirty="0" smtClean="0">
                <a:solidFill>
                  <a:srgbClr val="FFFF00"/>
                </a:solidFill>
              </a:rPr>
              <a:t>proven</a:t>
            </a:r>
            <a:r>
              <a:rPr lang="en-US" dirty="0" smtClean="0"/>
              <a:t> bulls</a:t>
            </a:r>
          </a:p>
          <a:p>
            <a:pPr lvl="1">
              <a:buClr>
                <a:srgbClr val="66CCFF"/>
              </a:buClr>
              <a:buFont typeface="Wingdings" pitchFamily="2" charset="2"/>
              <a:buChar char="Ø"/>
            </a:pPr>
            <a:r>
              <a:rPr lang="en-US" dirty="0" smtClean="0"/>
              <a:t> Gives accurate estimate of </a:t>
            </a:r>
            <a:r>
              <a:rPr lang="en-US" dirty="0" smtClean="0">
                <a:solidFill>
                  <a:srgbClr val="00FF00"/>
                </a:solidFill>
              </a:rPr>
              <a:t>genetic trend</a:t>
            </a:r>
          </a:p>
          <a:p>
            <a:r>
              <a:rPr lang="en-US" dirty="0" smtClean="0"/>
              <a:t>Dams get </a:t>
            </a:r>
            <a:r>
              <a:rPr lang="en-US" dirty="0" smtClean="0">
                <a:solidFill>
                  <a:srgbClr val="FFFF00"/>
                </a:solidFill>
              </a:rPr>
              <a:t>many daughters </a:t>
            </a:r>
            <a:r>
              <a:rPr lang="en-US" dirty="0" smtClean="0"/>
              <a:t>before </a:t>
            </a:r>
            <a:r>
              <a:rPr lang="en-US" dirty="0" smtClean="0">
                <a:solidFill>
                  <a:srgbClr val="FFFF00"/>
                </a:solidFill>
              </a:rPr>
              <a:t>son</a:t>
            </a:r>
            <a:r>
              <a:rPr lang="en-US" dirty="0" smtClean="0"/>
              <a:t> data</a:t>
            </a:r>
          </a:p>
          <a:p>
            <a:pPr lvl="1">
              <a:buClr>
                <a:srgbClr val="66CCFF"/>
              </a:buClr>
              <a:buFont typeface="Wingdings" pitchFamily="2" charset="2"/>
              <a:buChar char="Ø"/>
            </a:pPr>
            <a:r>
              <a:rPr lang="en-US" dirty="0" smtClean="0"/>
              <a:t> Few daughters were </a:t>
            </a:r>
            <a:r>
              <a:rPr lang="en-US" dirty="0" smtClean="0">
                <a:solidFill>
                  <a:srgbClr val="00FF00"/>
                </a:solidFill>
              </a:rPr>
              <a:t>culled</a:t>
            </a:r>
            <a:r>
              <a:rPr lang="en-US" dirty="0" smtClean="0"/>
              <a:t> on genomics</a:t>
            </a:r>
          </a:p>
          <a:p>
            <a:r>
              <a:rPr lang="en-US" dirty="0" smtClean="0"/>
              <a:t>Single-step model could further reduce biases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3568" y="182563"/>
            <a:ext cx="7542857" cy="549275"/>
          </a:xfrm>
        </p:spPr>
        <p:txBody>
          <a:bodyPr/>
          <a:lstStyle/>
          <a:p>
            <a:r>
              <a:rPr lang="en-US" dirty="0" smtClean="0"/>
              <a:t>Trend in Net Merit $</a:t>
            </a:r>
            <a:endParaRPr lang="en-US" dirty="0"/>
          </a:p>
        </p:txBody>
      </p:sp>
      <p:graphicFrame>
        <p:nvGraphicFramePr>
          <p:cNvPr id="6" name="Chart 5"/>
          <p:cNvGraphicFramePr/>
          <p:nvPr/>
        </p:nvGraphicFramePr>
        <p:xfrm>
          <a:off x="395536" y="1268760"/>
          <a:ext cx="8136904" cy="504056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82563"/>
            <a:ext cx="8226425" cy="1477328"/>
          </a:xfrm>
        </p:spPr>
        <p:txBody>
          <a:bodyPr/>
          <a:lstStyle/>
          <a:p>
            <a:pPr algn="ctr"/>
            <a:r>
              <a:rPr lang="en-US" dirty="0" smtClean="0"/>
              <a:t>Trends in AIPL staff and scientists</a:t>
            </a:r>
            <a:br>
              <a:rPr lang="en-US" dirty="0" smtClean="0"/>
            </a:br>
            <a:r>
              <a:rPr lang="en-US" sz="2400" dirty="0" smtClean="0"/>
              <a:t> </a:t>
            </a:r>
            <a:r>
              <a:rPr lang="en-US" dirty="0" smtClean="0"/>
              <a:t/>
            </a:r>
            <a:br>
              <a:rPr lang="en-US" dirty="0" smtClean="0"/>
            </a:br>
            <a:r>
              <a:rPr lang="en-US" dirty="0" smtClean="0"/>
              <a:t>2004 to 2016</a:t>
            </a:r>
            <a:endParaRPr lang="en-US" dirty="0"/>
          </a:p>
        </p:txBody>
      </p:sp>
      <p:graphicFrame>
        <p:nvGraphicFramePr>
          <p:cNvPr id="4" name="Content Placeholder 3"/>
          <p:cNvGraphicFramePr>
            <a:graphicFrameLocks noGrp="1"/>
          </p:cNvGraphicFramePr>
          <p:nvPr>
            <p:ph idx="1"/>
          </p:nvPr>
        </p:nvGraphicFramePr>
        <p:xfrm>
          <a:off x="683568" y="1700808"/>
          <a:ext cx="8010401"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95536" y="1268760"/>
            <a:ext cx="1326004" cy="369332"/>
          </a:xfrm>
          <a:prstGeom prst="rect">
            <a:avLst/>
          </a:prstGeom>
          <a:noFill/>
        </p:spPr>
        <p:txBody>
          <a:bodyPr wrap="none" rtlCol="0">
            <a:spAutoFit/>
          </a:bodyPr>
          <a:lstStyle/>
          <a:p>
            <a:r>
              <a:rPr lang="en-US" sz="1800" dirty="0" smtClean="0"/>
              <a:t>Employees</a:t>
            </a:r>
            <a:endParaRPr lang="en-US" sz="1800" dirty="0"/>
          </a:p>
        </p:txBody>
      </p:sp>
      <p:sp>
        <p:nvSpPr>
          <p:cNvPr id="6" name="TextBox 5"/>
          <p:cNvSpPr txBox="1"/>
          <p:nvPr/>
        </p:nvSpPr>
        <p:spPr>
          <a:xfrm>
            <a:off x="3347864" y="5661248"/>
            <a:ext cx="2087110" cy="369332"/>
          </a:xfrm>
          <a:prstGeom prst="rect">
            <a:avLst/>
          </a:prstGeom>
          <a:noFill/>
        </p:spPr>
        <p:txBody>
          <a:bodyPr wrap="none" rtlCol="0">
            <a:spAutoFit/>
          </a:bodyPr>
          <a:lstStyle/>
          <a:p>
            <a:r>
              <a:rPr lang="en-US" sz="1800" dirty="0" smtClean="0"/>
              <a:t>Years (2004-2016)</a:t>
            </a:r>
            <a:endParaRPr lang="en-US" sz="1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AIPL publications on genomics</a:t>
            </a:r>
            <a:endParaRPr lang="en-US" dirty="0"/>
          </a:p>
        </p:txBody>
      </p:sp>
      <p:graphicFrame>
        <p:nvGraphicFramePr>
          <p:cNvPr id="4" name="Content Placeholder 3"/>
          <p:cNvGraphicFramePr>
            <a:graphicFrameLocks noGrp="1"/>
          </p:cNvGraphicFramePr>
          <p:nvPr>
            <p:ph idx="1"/>
          </p:nvPr>
        </p:nvGraphicFramePr>
        <p:xfrm>
          <a:off x="455613" y="1371600"/>
          <a:ext cx="8226426" cy="4572000"/>
        </p:xfrm>
        <a:graphic>
          <a:graphicData uri="http://schemas.openxmlformats.org/drawingml/2006/table">
            <a:tbl>
              <a:tblPr firstRow="1" bandRow="1">
                <a:tableStyleId>{2D5ABB26-0587-4C30-8999-92F81FD0307C}</a:tableStyleId>
              </a:tblPr>
              <a:tblGrid>
                <a:gridCol w="1092051"/>
                <a:gridCol w="1584176"/>
                <a:gridCol w="5550199"/>
              </a:tblGrid>
              <a:tr h="370840">
                <a:tc>
                  <a:txBody>
                    <a:bodyPr/>
                    <a:lstStyle/>
                    <a:p>
                      <a:r>
                        <a:rPr lang="en-US" sz="2400" b="1" dirty="0" smtClean="0">
                          <a:solidFill>
                            <a:srgbClr val="FFFF00"/>
                          </a:solidFill>
                        </a:rPr>
                        <a:t>Year</a:t>
                      </a:r>
                      <a:endParaRPr lang="en-US" sz="2400" b="1" dirty="0">
                        <a:solidFill>
                          <a:srgbClr val="FFFF00"/>
                        </a:solidFill>
                      </a:endParaRPr>
                    </a:p>
                  </a:txBody>
                  <a:tcPr/>
                </a:tc>
                <a:tc>
                  <a:txBody>
                    <a:bodyPr/>
                    <a:lstStyle/>
                    <a:p>
                      <a:pPr algn="ctr"/>
                      <a:r>
                        <a:rPr lang="en-US" sz="2400" b="1" dirty="0" smtClean="0">
                          <a:solidFill>
                            <a:srgbClr val="FFFF00"/>
                          </a:solidFill>
                        </a:rPr>
                        <a:t>Citations</a:t>
                      </a:r>
                      <a:endParaRPr lang="en-US" sz="2400" b="1" dirty="0">
                        <a:solidFill>
                          <a:srgbClr val="FFFF00"/>
                        </a:solidFill>
                      </a:endParaRPr>
                    </a:p>
                  </a:txBody>
                  <a:tcPr/>
                </a:tc>
                <a:tc>
                  <a:txBody>
                    <a:bodyPr/>
                    <a:lstStyle/>
                    <a:p>
                      <a:r>
                        <a:rPr lang="en-US" sz="2400" b="1" dirty="0" smtClean="0">
                          <a:solidFill>
                            <a:srgbClr val="FFFF00"/>
                          </a:solidFill>
                        </a:rPr>
                        <a:t>Publication topics</a:t>
                      </a:r>
                      <a:endParaRPr lang="en-US" sz="2400" b="1" dirty="0">
                        <a:solidFill>
                          <a:srgbClr val="FFFF00"/>
                        </a:solidFill>
                      </a:endParaRPr>
                    </a:p>
                  </a:txBody>
                  <a:tcPr/>
                </a:tc>
              </a:tr>
              <a:tr h="370840">
                <a:tc>
                  <a:txBody>
                    <a:bodyPr/>
                    <a:lstStyle/>
                    <a:p>
                      <a:r>
                        <a:rPr lang="en-US" sz="2400" b="1" dirty="0" smtClean="0">
                          <a:solidFill>
                            <a:srgbClr val="00FF00"/>
                          </a:solidFill>
                        </a:rPr>
                        <a:t>2008</a:t>
                      </a:r>
                      <a:endParaRPr lang="en-US" sz="2400" b="1" dirty="0">
                        <a:solidFill>
                          <a:srgbClr val="00FF00"/>
                        </a:solidFill>
                      </a:endParaRPr>
                    </a:p>
                  </a:txBody>
                  <a:tcPr/>
                </a:tc>
                <a:tc>
                  <a:txBody>
                    <a:bodyPr/>
                    <a:lstStyle/>
                    <a:p>
                      <a:pPr algn="ctr"/>
                      <a:r>
                        <a:rPr lang="en-US" sz="2400" b="1" dirty="0" smtClean="0"/>
                        <a:t>888</a:t>
                      </a:r>
                      <a:endParaRPr lang="en-US" sz="2400" b="1" dirty="0"/>
                    </a:p>
                  </a:txBody>
                  <a:tcPr/>
                </a:tc>
                <a:tc>
                  <a:txBody>
                    <a:bodyPr/>
                    <a:lstStyle/>
                    <a:p>
                      <a:r>
                        <a:rPr lang="en-US" sz="2400" b="1" dirty="0" smtClean="0"/>
                        <a:t>Methods to compute predictions</a:t>
                      </a:r>
                      <a:endParaRPr lang="en-US" sz="2400" b="1" dirty="0"/>
                    </a:p>
                  </a:txBody>
                  <a:tcPr/>
                </a:tc>
              </a:tr>
              <a:tr h="370840">
                <a:tc>
                  <a:txBody>
                    <a:bodyPr/>
                    <a:lstStyle/>
                    <a:p>
                      <a:r>
                        <a:rPr lang="en-US" sz="2400" b="1" dirty="0" smtClean="0">
                          <a:solidFill>
                            <a:srgbClr val="00FF00"/>
                          </a:solidFill>
                        </a:rPr>
                        <a:t>2009</a:t>
                      </a:r>
                      <a:endParaRPr lang="en-US" sz="2400" b="1" dirty="0">
                        <a:solidFill>
                          <a:srgbClr val="00FF00"/>
                        </a:solidFill>
                      </a:endParaRPr>
                    </a:p>
                  </a:txBody>
                  <a:tcPr/>
                </a:tc>
                <a:tc>
                  <a:txBody>
                    <a:bodyPr/>
                    <a:lstStyle/>
                    <a:p>
                      <a:pPr algn="ctr"/>
                      <a:r>
                        <a:rPr lang="en-US" sz="2400" b="1" dirty="0" smtClean="0"/>
                        <a:t>664</a:t>
                      </a:r>
                      <a:endParaRPr lang="en-US" sz="2400" b="1" dirty="0"/>
                    </a:p>
                  </a:txBody>
                  <a:tcPr/>
                </a:tc>
                <a:tc>
                  <a:txBody>
                    <a:bodyPr/>
                    <a:lstStyle/>
                    <a:p>
                      <a:r>
                        <a:rPr lang="en-US" sz="2400" b="1" dirty="0" smtClean="0"/>
                        <a:t>Reliability of predictions</a:t>
                      </a:r>
                      <a:endParaRPr lang="en-US" sz="2400" b="1" dirty="0"/>
                    </a:p>
                  </a:txBody>
                  <a:tcPr/>
                </a:tc>
              </a:tr>
              <a:tr h="370840">
                <a:tc>
                  <a:txBody>
                    <a:bodyPr/>
                    <a:lstStyle/>
                    <a:p>
                      <a:r>
                        <a:rPr lang="en-US" sz="2400" b="1" dirty="0" smtClean="0">
                          <a:solidFill>
                            <a:srgbClr val="00FF00"/>
                          </a:solidFill>
                        </a:rPr>
                        <a:t>2009</a:t>
                      </a:r>
                      <a:endParaRPr lang="en-US" sz="2400" b="1" dirty="0">
                        <a:solidFill>
                          <a:srgbClr val="00FF00"/>
                        </a:solidFill>
                      </a:endParaRPr>
                    </a:p>
                  </a:txBody>
                  <a:tcPr/>
                </a:tc>
                <a:tc>
                  <a:txBody>
                    <a:bodyPr/>
                    <a:lstStyle/>
                    <a:p>
                      <a:pPr algn="ctr"/>
                      <a:r>
                        <a:rPr lang="en-US" sz="2400" b="1" dirty="0" smtClean="0"/>
                        <a:t>162</a:t>
                      </a:r>
                      <a:endParaRPr lang="en-US" sz="2400" b="1" dirty="0"/>
                    </a:p>
                  </a:txBody>
                  <a:tcPr/>
                </a:tc>
                <a:tc>
                  <a:txBody>
                    <a:bodyPr/>
                    <a:lstStyle/>
                    <a:p>
                      <a:r>
                        <a:rPr lang="en-US" sz="2400" b="1" dirty="0" smtClean="0"/>
                        <a:t>Distribution and location of effects</a:t>
                      </a:r>
                      <a:endParaRPr lang="en-US" sz="2400" b="1" dirty="0"/>
                    </a:p>
                  </a:txBody>
                  <a:tcPr/>
                </a:tc>
              </a:tr>
              <a:tr h="370840">
                <a:tc>
                  <a:txBody>
                    <a:bodyPr/>
                    <a:lstStyle/>
                    <a:p>
                      <a:r>
                        <a:rPr lang="en-US" sz="2400" b="1" dirty="0" smtClean="0">
                          <a:solidFill>
                            <a:srgbClr val="00FF00"/>
                          </a:solidFill>
                        </a:rPr>
                        <a:t>2009</a:t>
                      </a:r>
                      <a:endParaRPr lang="en-US" sz="2400" b="1" dirty="0">
                        <a:solidFill>
                          <a:srgbClr val="00FF00"/>
                        </a:solidFill>
                      </a:endParaRPr>
                    </a:p>
                  </a:txBody>
                  <a:tcPr/>
                </a:tc>
                <a:tc>
                  <a:txBody>
                    <a:bodyPr/>
                    <a:lstStyle/>
                    <a:p>
                      <a:pPr algn="ctr"/>
                      <a:r>
                        <a:rPr lang="en-US" sz="2400" b="1" dirty="0" smtClean="0"/>
                        <a:t>81</a:t>
                      </a:r>
                      <a:endParaRPr lang="en-US" sz="2400" b="1" dirty="0"/>
                    </a:p>
                  </a:txBody>
                  <a:tcPr/>
                </a:tc>
                <a:tc>
                  <a:txBody>
                    <a:bodyPr/>
                    <a:lstStyle/>
                    <a:p>
                      <a:r>
                        <a:rPr lang="en-US" sz="2400" b="1" dirty="0" smtClean="0"/>
                        <a:t>Selection and editing of genotypes</a:t>
                      </a:r>
                      <a:endParaRPr lang="en-US" sz="2400" b="1" dirty="0"/>
                    </a:p>
                  </a:txBody>
                  <a:tcPr/>
                </a:tc>
              </a:tr>
              <a:tr h="370840">
                <a:tc>
                  <a:txBody>
                    <a:bodyPr/>
                    <a:lstStyle/>
                    <a:p>
                      <a:r>
                        <a:rPr lang="en-US" sz="2400" b="1" dirty="0" smtClean="0">
                          <a:solidFill>
                            <a:srgbClr val="00FF00"/>
                          </a:solidFill>
                        </a:rPr>
                        <a:t>2011</a:t>
                      </a:r>
                      <a:endParaRPr lang="en-US" sz="2400" b="1" dirty="0">
                        <a:solidFill>
                          <a:srgbClr val="00FF00"/>
                        </a:solidFill>
                      </a:endParaRPr>
                    </a:p>
                  </a:txBody>
                  <a:tcPr/>
                </a:tc>
                <a:tc>
                  <a:txBody>
                    <a:bodyPr/>
                    <a:lstStyle/>
                    <a:p>
                      <a:pPr algn="ctr"/>
                      <a:r>
                        <a:rPr lang="en-US" sz="2400" b="1" dirty="0" smtClean="0"/>
                        <a:t>128</a:t>
                      </a:r>
                      <a:endParaRPr lang="en-US" sz="2400" b="1" dirty="0"/>
                    </a:p>
                  </a:txBody>
                  <a:tcPr/>
                </a:tc>
                <a:tc>
                  <a:txBody>
                    <a:bodyPr/>
                    <a:lstStyle/>
                    <a:p>
                      <a:r>
                        <a:rPr lang="en-US" sz="2400" b="1" dirty="0" smtClean="0"/>
                        <a:t>Evaluations with more genotypes</a:t>
                      </a:r>
                      <a:endParaRPr lang="en-US" sz="2400" b="1" dirty="0"/>
                    </a:p>
                  </a:txBody>
                  <a:tcPr/>
                </a:tc>
              </a:tr>
              <a:tr h="370840">
                <a:tc>
                  <a:txBody>
                    <a:bodyPr/>
                    <a:lstStyle/>
                    <a:p>
                      <a:r>
                        <a:rPr lang="en-US" sz="2400" b="1" dirty="0" smtClean="0">
                          <a:solidFill>
                            <a:srgbClr val="00FF00"/>
                          </a:solidFill>
                        </a:rPr>
                        <a:t>2011</a:t>
                      </a:r>
                      <a:endParaRPr lang="en-US" sz="2400" b="1" dirty="0">
                        <a:solidFill>
                          <a:srgbClr val="00FF00"/>
                        </a:solidFill>
                      </a:endParaRPr>
                    </a:p>
                  </a:txBody>
                  <a:tcPr/>
                </a:tc>
                <a:tc>
                  <a:txBody>
                    <a:bodyPr/>
                    <a:lstStyle/>
                    <a:p>
                      <a:pPr algn="ctr"/>
                      <a:r>
                        <a:rPr lang="en-US" sz="2400" b="1" dirty="0" smtClean="0"/>
                        <a:t>96</a:t>
                      </a:r>
                      <a:endParaRPr lang="en-US" sz="2400" b="1" dirty="0"/>
                    </a:p>
                  </a:txBody>
                  <a:tcPr/>
                </a:tc>
                <a:tc>
                  <a:txBody>
                    <a:bodyPr/>
                    <a:lstStyle/>
                    <a:p>
                      <a:r>
                        <a:rPr lang="en-US" sz="2400" b="1" dirty="0" smtClean="0"/>
                        <a:t>Past, present, future evaluations</a:t>
                      </a:r>
                      <a:endParaRPr lang="en-US" sz="2400" b="1" dirty="0"/>
                    </a:p>
                  </a:txBody>
                  <a:tcPr/>
                </a:tc>
              </a:tr>
              <a:tr h="370840">
                <a:tc>
                  <a:txBody>
                    <a:bodyPr/>
                    <a:lstStyle/>
                    <a:p>
                      <a:r>
                        <a:rPr lang="en-US" sz="2400" b="1" dirty="0" smtClean="0">
                          <a:solidFill>
                            <a:srgbClr val="00FF00"/>
                          </a:solidFill>
                        </a:rPr>
                        <a:t>2011</a:t>
                      </a:r>
                      <a:endParaRPr lang="en-US" sz="2400" b="1" dirty="0">
                        <a:solidFill>
                          <a:srgbClr val="00FF00"/>
                        </a:solidFill>
                      </a:endParaRPr>
                    </a:p>
                  </a:txBody>
                  <a:tcPr/>
                </a:tc>
                <a:tc>
                  <a:txBody>
                    <a:bodyPr/>
                    <a:lstStyle/>
                    <a:p>
                      <a:pPr algn="ctr"/>
                      <a:r>
                        <a:rPr lang="en-US" sz="2400" b="1" dirty="0" smtClean="0"/>
                        <a:t>89</a:t>
                      </a:r>
                      <a:endParaRPr lang="en-US" sz="2400" b="1" dirty="0"/>
                    </a:p>
                  </a:txBody>
                  <a:tcPr/>
                </a:tc>
                <a:tc>
                  <a:txBody>
                    <a:bodyPr/>
                    <a:lstStyle/>
                    <a:p>
                      <a:r>
                        <a:rPr lang="en-US" sz="2400" b="1" dirty="0" smtClean="0"/>
                        <a:t>Genome-wide association analysis</a:t>
                      </a:r>
                      <a:endParaRPr lang="en-US" sz="2400" b="1" dirty="0"/>
                    </a:p>
                  </a:txBody>
                  <a:tcPr/>
                </a:tc>
              </a:tr>
              <a:tr h="370840">
                <a:tc>
                  <a:txBody>
                    <a:bodyPr/>
                    <a:lstStyle/>
                    <a:p>
                      <a:r>
                        <a:rPr lang="en-US" sz="2400" b="1" dirty="0" smtClean="0">
                          <a:solidFill>
                            <a:srgbClr val="00FF00"/>
                          </a:solidFill>
                        </a:rPr>
                        <a:t>2011</a:t>
                      </a:r>
                      <a:endParaRPr lang="en-US" sz="2400" b="1" dirty="0">
                        <a:solidFill>
                          <a:srgbClr val="00FF00"/>
                        </a:solidFill>
                      </a:endParaRPr>
                    </a:p>
                  </a:txBody>
                  <a:tcPr/>
                </a:tc>
                <a:tc>
                  <a:txBody>
                    <a:bodyPr/>
                    <a:lstStyle/>
                    <a:p>
                      <a:pPr algn="ctr"/>
                      <a:r>
                        <a:rPr lang="en-US" sz="2400" b="1" dirty="0" smtClean="0"/>
                        <a:t>89</a:t>
                      </a:r>
                      <a:endParaRPr lang="en-US" sz="2400" b="1" dirty="0"/>
                    </a:p>
                  </a:txBody>
                  <a:tcPr/>
                </a:tc>
                <a:tc>
                  <a:txBody>
                    <a:bodyPr/>
                    <a:lstStyle/>
                    <a:p>
                      <a:r>
                        <a:rPr lang="en-US" sz="2400" b="1" dirty="0" smtClean="0"/>
                        <a:t>Harmful fertility </a:t>
                      </a:r>
                      <a:r>
                        <a:rPr lang="en-US" sz="2400" b="1" dirty="0" err="1" smtClean="0"/>
                        <a:t>haplotypes</a:t>
                      </a:r>
                      <a:endParaRPr lang="en-US" sz="2400" b="1" dirty="0"/>
                    </a:p>
                  </a:txBody>
                  <a:tcPr/>
                </a:tc>
              </a:tr>
              <a:tr h="370840">
                <a:tc>
                  <a:txBody>
                    <a:bodyPr/>
                    <a:lstStyle/>
                    <a:p>
                      <a:r>
                        <a:rPr lang="en-US" sz="2400" b="1" dirty="0" smtClean="0">
                          <a:solidFill>
                            <a:srgbClr val="00FF00"/>
                          </a:solidFill>
                        </a:rPr>
                        <a:t>2013</a:t>
                      </a:r>
                      <a:endParaRPr lang="en-US" sz="2400" b="1" dirty="0">
                        <a:solidFill>
                          <a:srgbClr val="00FF00"/>
                        </a:solidFill>
                      </a:endParaRPr>
                    </a:p>
                  </a:txBody>
                  <a:tcPr/>
                </a:tc>
                <a:tc>
                  <a:txBody>
                    <a:bodyPr/>
                    <a:lstStyle/>
                    <a:p>
                      <a:pPr algn="ctr"/>
                      <a:r>
                        <a:rPr lang="en-US" sz="2400" b="1" dirty="0" smtClean="0"/>
                        <a:t>62</a:t>
                      </a:r>
                      <a:endParaRPr lang="en-US" sz="2400" b="1" dirty="0"/>
                    </a:p>
                  </a:txBody>
                  <a:tcPr/>
                </a:tc>
                <a:tc>
                  <a:txBody>
                    <a:bodyPr/>
                    <a:lstStyle/>
                    <a:p>
                      <a:r>
                        <a:rPr lang="en-US" sz="2400" b="1" dirty="0" smtClean="0"/>
                        <a:t>High-density Holstein genotypes</a:t>
                      </a:r>
                      <a:endParaRPr lang="en-US" sz="2400" b="1" dirty="0"/>
                    </a:p>
                  </a:txBody>
                  <a:tcPr/>
                </a:tc>
              </a:tr>
            </a:tbl>
          </a:graphicData>
        </a:graphic>
      </p:graphicFrame>
      <p:sp>
        <p:nvSpPr>
          <p:cNvPr id="5" name="TextBox 4"/>
          <p:cNvSpPr txBox="1"/>
          <p:nvPr/>
        </p:nvSpPr>
        <p:spPr>
          <a:xfrm>
            <a:off x="1619672" y="6093296"/>
            <a:ext cx="1731115" cy="461665"/>
          </a:xfrm>
          <a:prstGeom prst="rect">
            <a:avLst/>
          </a:prstGeom>
          <a:noFill/>
        </p:spPr>
        <p:txBody>
          <a:bodyPr wrap="none" rtlCol="0">
            <a:spAutoFit/>
          </a:bodyPr>
          <a:lstStyle/>
          <a:p>
            <a:r>
              <a:rPr lang="en-US" dirty="0" smtClean="0"/>
              <a:t>As of August 28, 2015,</a:t>
            </a:r>
          </a:p>
          <a:p>
            <a:r>
              <a:rPr lang="en-US" dirty="0" smtClean="0"/>
              <a:t>from Google Scholar</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1143000"/>
          </a:xfrm>
        </p:spPr>
        <p:txBody>
          <a:bodyPr/>
          <a:lstStyle/>
          <a:p>
            <a:r>
              <a:rPr lang="en-US" dirty="0" smtClean="0"/>
              <a:t>Conclusions</a:t>
            </a:r>
            <a:endParaRPr lang="en-US" dirty="0"/>
          </a:p>
        </p:txBody>
      </p:sp>
      <p:sp>
        <p:nvSpPr>
          <p:cNvPr id="3" name="Content Placeholder 2"/>
          <p:cNvSpPr>
            <a:spLocks noGrp="1"/>
          </p:cNvSpPr>
          <p:nvPr>
            <p:ph idx="1"/>
          </p:nvPr>
        </p:nvSpPr>
        <p:spPr>
          <a:xfrm>
            <a:off x="455613" y="1124744"/>
            <a:ext cx="8226425" cy="5112568"/>
          </a:xfrm>
        </p:spPr>
        <p:txBody>
          <a:bodyPr>
            <a:noAutofit/>
          </a:bodyPr>
          <a:lstStyle/>
          <a:p>
            <a:pPr marL="319088" indent="-319088">
              <a:buClr>
                <a:srgbClr val="66CCFF"/>
              </a:buClr>
              <a:buSzPct val="100000"/>
              <a:buFont typeface="Wingdings" pitchFamily="2" charset="2"/>
              <a:buChar char="Ø"/>
            </a:pPr>
            <a:r>
              <a:rPr lang="en-US" dirty="0" smtClean="0"/>
              <a:t>Examining DNA is an excellent idea</a:t>
            </a:r>
          </a:p>
          <a:p>
            <a:pPr marL="319088" indent="-319088">
              <a:buClr>
                <a:srgbClr val="66CCFF"/>
              </a:buClr>
              <a:buSzPct val="100000"/>
              <a:buFont typeface="Wingdings" pitchFamily="2" charset="2"/>
              <a:buChar char="Ø"/>
            </a:pPr>
            <a:r>
              <a:rPr lang="en-US" dirty="0" smtClean="0"/>
              <a:t>CDCB/USDA database slightly larger than largest human database, much more useful</a:t>
            </a:r>
          </a:p>
          <a:p>
            <a:pPr marL="319088" indent="-319088">
              <a:buClr>
                <a:srgbClr val="66CCFF"/>
              </a:buClr>
              <a:buSzPct val="100000"/>
              <a:buFont typeface="Wingdings" pitchFamily="2" charset="2"/>
              <a:buChar char="Ø"/>
            </a:pPr>
            <a:r>
              <a:rPr lang="en-US" dirty="0" smtClean="0"/>
              <a:t>Staff subtracted by USDA-AIPL since 2004 and staff added by CDCB have been about equal (no net gain in staff)</a:t>
            </a:r>
          </a:p>
          <a:p>
            <a:pPr marL="319088" indent="-319088">
              <a:buClr>
                <a:srgbClr val="66CCFF"/>
              </a:buClr>
              <a:buSzPct val="100000"/>
              <a:buFont typeface="Wingdings" pitchFamily="2" charset="2"/>
              <a:buChar char="Ø"/>
            </a:pPr>
            <a:r>
              <a:rPr lang="en-US" dirty="0" smtClean="0"/>
              <a:t>More animals and more traits continue to rapidly improve the value and accuracy of genomic predictions</a:t>
            </a:r>
          </a:p>
          <a:p>
            <a:pPr marL="319088" indent="-319088"/>
            <a:endParaRPr lang="en-US" dirty="0" smtClean="0"/>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288" y="1125538"/>
            <a:ext cx="8226425" cy="5032147"/>
          </a:xfrm>
        </p:spPr>
        <p:txBody>
          <a:bodyPr/>
          <a:lstStyle/>
          <a:p>
            <a:pPr>
              <a:buClr>
                <a:srgbClr val="66CCFF"/>
              </a:buClr>
              <a:buSzPct val="100000"/>
              <a:buFont typeface="Wingdings" pitchFamily="2" charset="2"/>
              <a:buChar char="Ø"/>
              <a:defRPr/>
            </a:pPr>
            <a:r>
              <a:rPr lang="en-US" dirty="0" smtClean="0"/>
              <a:t>Mel Tooker, Jan Wright, George Wiggans, John Cole, Dan Null, Jana Hutchison, Tabatha Cooper, Lillian </a:t>
            </a:r>
            <a:r>
              <a:rPr lang="en-US" dirty="0" smtClean="0"/>
              <a:t>Bacheller, Jay Megonigal, </a:t>
            </a:r>
            <a:r>
              <a:rPr lang="en-US" dirty="0" smtClean="0"/>
              <a:t>Jeff O’Connell, Chuanyu Sun, and Katie Olson contributed to the computation and graphics</a:t>
            </a:r>
          </a:p>
          <a:p>
            <a:pPr>
              <a:buClr>
                <a:srgbClr val="66CCFF"/>
              </a:buClr>
              <a:buSzPct val="100000"/>
              <a:buFont typeface="Wingdings" pitchFamily="2" charset="2"/>
              <a:buChar char="Ø"/>
              <a:defRPr/>
            </a:pPr>
            <a:r>
              <a:rPr lang="en-US" smtClean="0"/>
              <a:t>The </a:t>
            </a:r>
            <a:r>
              <a:rPr lang="en-US" dirty="0" smtClean="0"/>
              <a:t>Council on Dairy Cattle Breeding (CDCB) provided the data</a:t>
            </a:r>
          </a:p>
          <a:p>
            <a:pPr marL="0" indent="0">
              <a:buFont typeface="Monotype Sorts" pitchFamily="2" charset="2"/>
              <a:buNone/>
              <a:defRPr/>
            </a:pPr>
            <a:endParaRPr lang="en-US" dirty="0" smtClean="0"/>
          </a:p>
          <a:p>
            <a:pPr>
              <a:defRPr/>
            </a:pPr>
            <a:endParaRPr lang="en-US" dirty="0"/>
          </a:p>
        </p:txBody>
      </p:sp>
      <p:sp>
        <p:nvSpPr>
          <p:cNvPr id="48130" name="Title 2"/>
          <p:cNvSpPr>
            <a:spLocks noGrp="1"/>
          </p:cNvSpPr>
          <p:nvPr>
            <p:ph type="title"/>
          </p:nvPr>
        </p:nvSpPr>
        <p:spPr/>
        <p:txBody>
          <a:bodyPr/>
          <a:lstStyle/>
          <a:p>
            <a:r>
              <a:rPr lang="en-US" smtClean="0"/>
              <a:t>Acknowledgments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686800" cy="914400"/>
          </a:xfrm>
        </p:spPr>
        <p:txBody>
          <a:bodyPr/>
          <a:lstStyle/>
          <a:p>
            <a:r>
              <a:rPr lang="en-US" dirty="0" smtClean="0"/>
              <a:t>Questions?</a:t>
            </a:r>
            <a:endParaRPr lang="en-US" dirty="0"/>
          </a:p>
        </p:txBody>
      </p:sp>
      <p:pic>
        <p:nvPicPr>
          <p:cNvPr id="8" name="Picture 7" descr="crossbred.jpg"/>
          <p:cNvPicPr>
            <a:picLocks noChangeAspect="1"/>
          </p:cNvPicPr>
          <p:nvPr/>
        </p:nvPicPr>
        <p:blipFill>
          <a:blip r:embed="rId2" cstate="print"/>
          <a:srcRect t="5070" b="3380"/>
          <a:stretch>
            <a:fillRect/>
          </a:stretch>
        </p:blipFill>
        <p:spPr>
          <a:xfrm>
            <a:off x="-228600" y="762001"/>
            <a:ext cx="9763544" cy="5902262"/>
          </a:xfrm>
          <a:prstGeom prst="rect">
            <a:avLst/>
          </a:prstGeom>
          <a:effectLst>
            <a:softEdge rad="317500"/>
          </a:effectLst>
        </p:spPr>
      </p:pic>
      <p:sp>
        <p:nvSpPr>
          <p:cNvPr id="9" name="TextBox 8"/>
          <p:cNvSpPr txBox="1"/>
          <p:nvPr/>
        </p:nvSpPr>
        <p:spPr>
          <a:xfrm>
            <a:off x="0" y="5228614"/>
            <a:ext cx="9144000" cy="1118255"/>
          </a:xfrm>
          <a:prstGeom prst="rect">
            <a:avLst/>
          </a:prstGeom>
          <a:solidFill>
            <a:srgbClr val="CCFFCC">
              <a:alpha val="35294"/>
            </a:srgbClr>
          </a:solidFill>
          <a:effectLst>
            <a:softEdge rad="127000"/>
          </a:effectLst>
        </p:spPr>
        <p:txBody>
          <a:bodyPr wrap="square" lIns="182880" tIns="137160" rIns="137160" bIns="91440" rtlCol="0">
            <a:spAutoFit/>
          </a:bodyPr>
          <a:lstStyle/>
          <a:p>
            <a:pPr marL="803275" algn="l">
              <a:lnSpc>
                <a:spcPts val="2200"/>
              </a:lnSpc>
            </a:pPr>
            <a:r>
              <a:rPr lang="en-US" sz="2000" b="1" dirty="0" smtClean="0">
                <a:solidFill>
                  <a:srgbClr val="00337F"/>
                </a:solidFill>
                <a:latin typeface="Calibri" pitchFamily="34" charset="0"/>
                <a:cs typeface="Calibri" pitchFamily="34" charset="0"/>
              </a:rPr>
              <a:t>Holsteins, Jerseys, and crossbreds graze on American Farm Land Trust’s</a:t>
            </a:r>
          </a:p>
          <a:p>
            <a:pPr marL="803275" algn="l">
              <a:lnSpc>
                <a:spcPts val="2000"/>
              </a:lnSpc>
              <a:spcAft>
                <a:spcPts val="600"/>
              </a:spcAft>
            </a:pPr>
            <a:r>
              <a:rPr lang="en-US" sz="2000" b="1" dirty="0" smtClean="0">
                <a:solidFill>
                  <a:srgbClr val="00337F"/>
                </a:solidFill>
                <a:latin typeface="Calibri" pitchFamily="34" charset="0"/>
                <a:cs typeface="Calibri" pitchFamily="34" charset="0"/>
              </a:rPr>
              <a:t>Cove Mountain Farm in south-central Pennsylvania</a:t>
            </a:r>
          </a:p>
          <a:p>
            <a:pPr marL="803275" algn="l"/>
            <a:r>
              <a:rPr lang="en-US" sz="1600" b="1" i="1" dirty="0" smtClean="0">
                <a:solidFill>
                  <a:srgbClr val="00563F"/>
                </a:solidFill>
                <a:latin typeface="Calibri" pitchFamily="34" charset="0"/>
                <a:cs typeface="Calibri" pitchFamily="34" charset="0"/>
              </a:rPr>
              <a:t>Source: ARS Image Gallery, image #K8587-14; photo by Bob Nichols</a:t>
            </a:r>
            <a:endParaRPr lang="en-US" sz="1600" b="1" i="1" dirty="0">
              <a:solidFill>
                <a:srgbClr val="00563F"/>
              </a:solidFill>
              <a:latin typeface="Calibri" pitchFamily="34" charset="0"/>
              <a:cs typeface="Calibri" pitchFamily="34" charset="0"/>
            </a:endParaRPr>
          </a:p>
        </p:txBody>
      </p:sp>
      <p:sp>
        <p:nvSpPr>
          <p:cNvPr id="10" name="TextBox 9"/>
          <p:cNvSpPr txBox="1"/>
          <p:nvPr/>
        </p:nvSpPr>
        <p:spPr>
          <a:xfrm>
            <a:off x="3810001" y="3705315"/>
            <a:ext cx="5105400" cy="1405513"/>
          </a:xfrm>
          <a:prstGeom prst="rect">
            <a:avLst/>
          </a:prstGeom>
          <a:solidFill>
            <a:srgbClr val="8AAE72">
              <a:alpha val="40000"/>
            </a:srgbClr>
          </a:solidFill>
          <a:effectLst>
            <a:softEdge rad="317500"/>
          </a:effectLst>
        </p:spPr>
        <p:txBody>
          <a:bodyPr wrap="square" lIns="182880" tIns="137160" rIns="182880" bIns="137160" rtlCol="0">
            <a:spAutoFit/>
          </a:bodyPr>
          <a:lstStyle/>
          <a:p>
            <a:pPr algn="ctr">
              <a:lnSpc>
                <a:spcPts val="4200"/>
              </a:lnSpc>
            </a:pPr>
            <a:r>
              <a:rPr lang="en-US" sz="3500" b="1" dirty="0" smtClean="0">
                <a:ln w="12700">
                  <a:noFill/>
                  <a:prstDash val="solid"/>
                </a:ln>
                <a:solidFill>
                  <a:srgbClr val="55FDFF"/>
                </a:solidFill>
                <a:effectLst>
                  <a:glow rad="139700">
                    <a:srgbClr val="003200"/>
                  </a:glow>
                  <a:outerShdw blurRad="41275" dist="20320" dir="1800000" algn="tl" rotWithShape="0">
                    <a:srgbClr val="000000">
                      <a:alpha val="40000"/>
                    </a:srgbClr>
                  </a:outerShdw>
                </a:effectLst>
                <a:latin typeface="Calibri" pitchFamily="34" charset="0"/>
                <a:cs typeface="Calibri" pitchFamily="34" charset="0"/>
              </a:rPr>
              <a:t>AIP web site:</a:t>
            </a:r>
          </a:p>
          <a:p>
            <a:pPr algn="ctr">
              <a:lnSpc>
                <a:spcPts val="4400"/>
              </a:lnSpc>
            </a:pPr>
            <a:r>
              <a:rPr lang="en-US" sz="3500" b="1" dirty="0" smtClean="0">
                <a:ln w="12700">
                  <a:noFill/>
                  <a:prstDash val="solid"/>
                </a:ln>
                <a:solidFill>
                  <a:srgbClr val="55FDFF"/>
                </a:solidFill>
                <a:effectLst>
                  <a:glow rad="139700">
                    <a:srgbClr val="003200"/>
                  </a:glow>
                  <a:outerShdw blurRad="41275" dist="20320" dir="1800000" algn="tl" rotWithShape="0">
                    <a:srgbClr val="000000">
                      <a:alpha val="40000"/>
                    </a:srgbClr>
                  </a:outerShdw>
                </a:effectLst>
                <a:latin typeface="Calibri" pitchFamily="34" charset="0"/>
                <a:cs typeface="Calibri" pitchFamily="34" charset="0"/>
              </a:rPr>
              <a:t>http</a:t>
            </a:r>
            <a:r>
              <a:rPr lang="en-US" sz="3500" b="1" spc="100" dirty="0" smtClean="0">
                <a:ln w="12700">
                  <a:noFill/>
                  <a:prstDash val="solid"/>
                </a:ln>
                <a:solidFill>
                  <a:srgbClr val="55FDFF"/>
                </a:solidFill>
                <a:effectLst>
                  <a:glow rad="139700">
                    <a:srgbClr val="003200"/>
                  </a:glow>
                  <a:outerShdw blurRad="41275" dist="20320" dir="1800000" algn="tl" rotWithShape="0">
                    <a:srgbClr val="000000">
                      <a:alpha val="40000"/>
                    </a:srgbClr>
                  </a:outerShdw>
                </a:effectLst>
                <a:latin typeface="Calibri" pitchFamily="34" charset="0"/>
                <a:cs typeface="Calibri" pitchFamily="34" charset="0"/>
              </a:rPr>
              <a:t>:</a:t>
            </a:r>
            <a:r>
              <a:rPr lang="en-US" sz="3500" b="1" spc="-150" dirty="0" smtClean="0">
                <a:ln w="12700">
                  <a:noFill/>
                  <a:prstDash val="solid"/>
                </a:ln>
                <a:solidFill>
                  <a:srgbClr val="55FDFF"/>
                </a:solidFill>
                <a:effectLst>
                  <a:glow rad="139700">
                    <a:srgbClr val="003200"/>
                  </a:glow>
                  <a:outerShdw blurRad="41275" dist="20320" dir="1800000" algn="tl" rotWithShape="0">
                    <a:srgbClr val="000000">
                      <a:alpha val="40000"/>
                    </a:srgbClr>
                  </a:outerShdw>
                </a:effectLst>
                <a:latin typeface="Calibri" pitchFamily="34" charset="0"/>
                <a:cs typeface="Calibri" pitchFamily="34" charset="0"/>
              </a:rPr>
              <a:t>/</a:t>
            </a:r>
            <a:r>
              <a:rPr lang="en-US" sz="3500" b="1" dirty="0" smtClean="0">
                <a:ln w="12700">
                  <a:noFill/>
                  <a:prstDash val="solid"/>
                </a:ln>
                <a:solidFill>
                  <a:srgbClr val="55FDFF"/>
                </a:solidFill>
                <a:effectLst>
                  <a:glow rad="139700">
                    <a:srgbClr val="003200"/>
                  </a:glow>
                  <a:outerShdw blurRad="41275" dist="20320" dir="1800000" algn="tl" rotWithShape="0">
                    <a:srgbClr val="000000">
                      <a:alpha val="40000"/>
                    </a:srgbClr>
                  </a:outerShdw>
                </a:effectLst>
                <a:latin typeface="Calibri" pitchFamily="34" charset="0"/>
                <a:cs typeface="Calibri" pitchFamily="34" charset="0"/>
              </a:rPr>
              <a:t>/aipl.arsusda.gov</a:t>
            </a:r>
            <a:endPar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914400" y="1600200"/>
          <a:ext cx="7315200" cy="3901440"/>
        </p:xfrm>
        <a:graphic>
          <a:graphicData uri="http://schemas.openxmlformats.org/drawingml/2006/table">
            <a:tbl>
              <a:tblPr firstRow="1" bandRow="1">
                <a:tableStyleId>{2D5ABB26-0587-4C30-8999-92F81FD0307C}</a:tableStyleId>
              </a:tblPr>
              <a:tblGrid>
                <a:gridCol w="1569368"/>
                <a:gridCol w="1512168"/>
                <a:gridCol w="1368152"/>
                <a:gridCol w="2865512"/>
              </a:tblGrid>
              <a:tr h="370840">
                <a:tc>
                  <a:txBody>
                    <a:bodyPr/>
                    <a:lstStyle/>
                    <a:p>
                      <a:r>
                        <a:rPr lang="en-US" sz="2000" b="1" dirty="0" smtClean="0">
                          <a:solidFill>
                            <a:srgbClr val="FFFF00"/>
                          </a:solidFill>
                        </a:rPr>
                        <a:t>Year</a:t>
                      </a:r>
                      <a:endParaRPr lang="en-US" sz="2000" b="1" dirty="0">
                        <a:solidFill>
                          <a:srgbClr val="FFFF00"/>
                        </a:solidFill>
                      </a:endParaRPr>
                    </a:p>
                  </a:txBody>
                  <a:tcPr/>
                </a:tc>
                <a:tc>
                  <a:txBody>
                    <a:bodyPr/>
                    <a:lstStyle/>
                    <a:p>
                      <a:pPr algn="ctr"/>
                      <a:r>
                        <a:rPr lang="en-US" sz="2000" b="1" dirty="0" smtClean="0"/>
                        <a:t>Markers</a:t>
                      </a:r>
                      <a:endParaRPr lang="en-US" sz="20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Animals</a:t>
                      </a:r>
                    </a:p>
                  </a:txBody>
                  <a:tcPr/>
                </a:tc>
                <a:tc>
                  <a:txBody>
                    <a:bodyPr/>
                    <a:lstStyle/>
                    <a:p>
                      <a:pPr algn="l"/>
                      <a:r>
                        <a:rPr lang="en-US" sz="2000" b="1" dirty="0" smtClean="0">
                          <a:solidFill>
                            <a:srgbClr val="00FF00"/>
                          </a:solidFill>
                        </a:rPr>
                        <a:t>Research partners</a:t>
                      </a:r>
                      <a:endParaRPr lang="en-US" sz="2000" b="1" dirty="0">
                        <a:solidFill>
                          <a:srgbClr val="00FF00"/>
                        </a:solidFill>
                      </a:endParaRPr>
                    </a:p>
                  </a:txBody>
                  <a:tcPr/>
                </a:tc>
              </a:tr>
              <a:tr h="370840">
                <a:tc>
                  <a:txBody>
                    <a:bodyPr/>
                    <a:lstStyle/>
                    <a:p>
                      <a:r>
                        <a:rPr lang="en-US" sz="2000" dirty="0" smtClean="0">
                          <a:solidFill>
                            <a:srgbClr val="FFFF00"/>
                          </a:solidFill>
                        </a:rPr>
                        <a:t>1991-2004</a:t>
                      </a:r>
                      <a:endParaRPr lang="en-US" sz="2000" dirty="0">
                        <a:solidFill>
                          <a:srgbClr val="FFFF00"/>
                        </a:solidFill>
                      </a:endParaRPr>
                    </a:p>
                  </a:txBody>
                  <a:tcPr/>
                </a:tc>
                <a:tc>
                  <a:txBody>
                    <a:bodyPr/>
                    <a:lstStyle/>
                    <a:p>
                      <a:pPr algn="ctr"/>
                      <a:r>
                        <a:rPr lang="en-US" sz="2000" dirty="0" smtClean="0"/>
                        <a:t>367</a:t>
                      </a:r>
                      <a:endParaRPr lang="en-US" sz="2000" dirty="0"/>
                    </a:p>
                  </a:txBody>
                  <a:tcPr/>
                </a:tc>
                <a:tc>
                  <a:txBody>
                    <a:bodyPr/>
                    <a:lstStyle/>
                    <a:p>
                      <a:pPr algn="ctr"/>
                      <a:r>
                        <a:rPr lang="en-US" sz="2000" dirty="0" smtClean="0"/>
                        <a:t>1,415</a:t>
                      </a:r>
                    </a:p>
                  </a:txBody>
                  <a:tcPr/>
                </a:tc>
                <a:tc>
                  <a:txBody>
                    <a:bodyPr/>
                    <a:lstStyle/>
                    <a:p>
                      <a:pPr algn="l"/>
                      <a:r>
                        <a:rPr lang="en-US" sz="2000" dirty="0" smtClean="0">
                          <a:solidFill>
                            <a:srgbClr val="00FF00"/>
                          </a:solidFill>
                        </a:rPr>
                        <a:t>USDA, Illinois, Israel (DNA from USA, CAN)</a:t>
                      </a:r>
                      <a:endParaRPr lang="en-US" sz="2000" dirty="0">
                        <a:solidFill>
                          <a:srgbClr val="00FF00"/>
                        </a:solidFill>
                      </a:endParaRPr>
                    </a:p>
                  </a:txBody>
                  <a:tcPr/>
                </a:tc>
              </a:tr>
              <a:tr h="370840">
                <a:tc>
                  <a:txBody>
                    <a:bodyPr/>
                    <a:lstStyle/>
                    <a:p>
                      <a:r>
                        <a:rPr lang="en-US" sz="2000" dirty="0" smtClean="0">
                          <a:solidFill>
                            <a:srgbClr val="FFFF00"/>
                          </a:solidFill>
                        </a:rPr>
                        <a:t>2007-2009</a:t>
                      </a:r>
                      <a:endParaRPr lang="en-US" sz="2000" dirty="0">
                        <a:solidFill>
                          <a:srgbClr val="FFFF00"/>
                        </a:solidFill>
                      </a:endParaRPr>
                    </a:p>
                  </a:txBody>
                  <a:tcPr/>
                </a:tc>
                <a:tc>
                  <a:txBody>
                    <a:bodyPr/>
                    <a:lstStyle/>
                    <a:p>
                      <a:pPr algn="ctr"/>
                      <a:r>
                        <a:rPr lang="en-US" sz="2000" dirty="0" smtClean="0"/>
                        <a:t>38,416</a:t>
                      </a:r>
                      <a:endParaRPr lang="en-US" sz="2000" dirty="0"/>
                    </a:p>
                  </a:txBody>
                  <a:tcPr/>
                </a:tc>
                <a:tc>
                  <a:txBody>
                    <a:bodyPr/>
                    <a:lstStyle/>
                    <a:p>
                      <a:pPr algn="ctr"/>
                      <a:r>
                        <a:rPr lang="en-US" sz="2000" dirty="0" smtClean="0"/>
                        <a:t>16,646</a:t>
                      </a:r>
                      <a:endParaRPr lang="en-US" sz="2000" dirty="0"/>
                    </a:p>
                  </a:txBody>
                  <a:tcPr/>
                </a:tc>
                <a:tc>
                  <a:txBody>
                    <a:bodyPr/>
                    <a:lstStyle/>
                    <a:p>
                      <a:pPr algn="l"/>
                      <a:r>
                        <a:rPr lang="en-US" sz="2000" dirty="0" smtClean="0">
                          <a:solidFill>
                            <a:srgbClr val="00FF00"/>
                          </a:solidFill>
                        </a:rPr>
                        <a:t>USDA, Missouri, Canada, </a:t>
                      </a:r>
                      <a:r>
                        <a:rPr lang="en-US" sz="2000" dirty="0" err="1" smtClean="0">
                          <a:solidFill>
                            <a:srgbClr val="00FF00"/>
                          </a:solidFill>
                        </a:rPr>
                        <a:t>Illumina</a:t>
                      </a:r>
                      <a:endParaRPr lang="en-US" sz="2000" dirty="0">
                        <a:solidFill>
                          <a:srgbClr val="00FF00"/>
                        </a:solidFill>
                      </a:endParaRPr>
                    </a:p>
                  </a:txBody>
                  <a:tcPr/>
                </a:tc>
              </a:tr>
              <a:tr h="370840">
                <a:tc>
                  <a:txBody>
                    <a:bodyPr/>
                    <a:lstStyle/>
                    <a:p>
                      <a:r>
                        <a:rPr lang="en-US" sz="2000" dirty="0" smtClean="0">
                          <a:solidFill>
                            <a:srgbClr val="FFFF00"/>
                          </a:solidFill>
                        </a:rPr>
                        <a:t>2011-2013</a:t>
                      </a:r>
                      <a:endParaRPr lang="en-US" sz="2000" dirty="0">
                        <a:solidFill>
                          <a:srgbClr val="FFFF00"/>
                        </a:solidFill>
                      </a:endParaRPr>
                    </a:p>
                  </a:txBody>
                  <a:tcPr/>
                </a:tc>
                <a:tc>
                  <a:txBody>
                    <a:bodyPr/>
                    <a:lstStyle/>
                    <a:p>
                      <a:pPr algn="ctr"/>
                      <a:r>
                        <a:rPr lang="en-US" sz="2000" dirty="0" smtClean="0"/>
                        <a:t>636,967 </a:t>
                      </a:r>
                      <a:endParaRPr lang="en-US" sz="2000" dirty="0"/>
                    </a:p>
                  </a:txBody>
                  <a:tcPr/>
                </a:tc>
                <a:tc>
                  <a:txBody>
                    <a:bodyPr/>
                    <a:lstStyle/>
                    <a:p>
                      <a:pPr algn="ctr"/>
                      <a:r>
                        <a:rPr lang="en-US" sz="2000" dirty="0" smtClean="0"/>
                        <a:t>161,341 </a:t>
                      </a:r>
                      <a:endParaRPr lang="en-US" sz="2000" dirty="0"/>
                    </a:p>
                  </a:txBody>
                  <a:tcPr/>
                </a:tc>
                <a:tc>
                  <a:txBody>
                    <a:bodyPr/>
                    <a:lstStyle/>
                    <a:p>
                      <a:pPr algn="l"/>
                      <a:r>
                        <a:rPr lang="en-US" sz="2000" kern="1200" dirty="0" smtClean="0">
                          <a:solidFill>
                            <a:srgbClr val="00FF00"/>
                          </a:solidFill>
                          <a:latin typeface="+mn-lt"/>
                          <a:ea typeface="+mn-ea"/>
                          <a:cs typeface="+mn-cs"/>
                        </a:rPr>
                        <a:t>Added Italy, United Kingdom, high</a:t>
                      </a:r>
                      <a:r>
                        <a:rPr lang="en-US" sz="2000" kern="1200" baseline="0" dirty="0" smtClean="0">
                          <a:solidFill>
                            <a:srgbClr val="00FF00"/>
                          </a:solidFill>
                          <a:latin typeface="+mn-lt"/>
                          <a:ea typeface="+mn-ea"/>
                          <a:cs typeface="+mn-cs"/>
                        </a:rPr>
                        <a:t> density</a:t>
                      </a:r>
                      <a:endParaRPr lang="en-US" sz="2000" dirty="0">
                        <a:solidFill>
                          <a:srgbClr val="00FF00"/>
                        </a:solidFill>
                      </a:endParaRPr>
                    </a:p>
                  </a:txBody>
                  <a:tcPr/>
                </a:tc>
              </a:tr>
              <a:tr h="370840">
                <a:tc>
                  <a:txBody>
                    <a:bodyPr/>
                    <a:lstStyle/>
                    <a:p>
                      <a:r>
                        <a:rPr lang="en-US" sz="2000" dirty="0" smtClean="0">
                          <a:solidFill>
                            <a:srgbClr val="FFFF00"/>
                          </a:solidFill>
                        </a:rPr>
                        <a:t>2012-2015</a:t>
                      </a:r>
                      <a:endParaRPr lang="en-US" sz="2000" dirty="0">
                        <a:solidFill>
                          <a:srgbClr val="FFFF00"/>
                        </a:solidFill>
                      </a:endParaRPr>
                    </a:p>
                  </a:txBody>
                  <a:tcPr/>
                </a:tc>
                <a:tc>
                  <a:txBody>
                    <a:bodyPr/>
                    <a:lstStyle/>
                    <a:p>
                      <a:pPr algn="ctr"/>
                      <a:r>
                        <a:rPr lang="en-US" sz="2000" dirty="0" smtClean="0"/>
                        <a:t>61,013</a:t>
                      </a:r>
                      <a:endParaRPr lang="en-US" sz="2000" dirty="0"/>
                    </a:p>
                  </a:txBody>
                  <a:tcPr/>
                </a:tc>
                <a:tc>
                  <a:txBody>
                    <a:bodyPr/>
                    <a:lstStyle/>
                    <a:p>
                      <a:pPr algn="ctr"/>
                      <a:r>
                        <a:rPr lang="en-US" sz="2000" dirty="0" smtClean="0"/>
                        <a:t>1,000,000</a:t>
                      </a:r>
                      <a:endParaRPr lang="en-US" sz="2000" dirty="0"/>
                    </a:p>
                  </a:txBody>
                  <a:tcPr/>
                </a:tc>
                <a:tc>
                  <a:txBody>
                    <a:bodyPr/>
                    <a:lstStyle/>
                    <a:p>
                      <a:pPr algn="l"/>
                      <a:r>
                        <a:rPr lang="en-US" sz="2000" dirty="0" smtClean="0">
                          <a:solidFill>
                            <a:srgbClr val="00FF00"/>
                          </a:solidFill>
                        </a:rPr>
                        <a:t>Added Interbull (BSW) and Denmark (JER)</a:t>
                      </a:r>
                      <a:endParaRPr lang="en-US" sz="2000" dirty="0">
                        <a:solidFill>
                          <a:srgbClr val="00FF00"/>
                        </a:solidFill>
                      </a:endParaRPr>
                    </a:p>
                  </a:txBody>
                  <a:tcPr/>
                </a:tc>
              </a:tr>
              <a:tr h="370840">
                <a:tc>
                  <a:txBody>
                    <a:bodyPr/>
                    <a:lstStyle/>
                    <a:p>
                      <a:r>
                        <a:rPr lang="en-US" sz="2000" dirty="0" smtClean="0">
                          <a:solidFill>
                            <a:srgbClr val="FFFF00"/>
                          </a:solidFill>
                        </a:rPr>
                        <a:t>2015-future</a:t>
                      </a:r>
                      <a:endParaRPr lang="en-US" sz="2000" dirty="0">
                        <a:solidFill>
                          <a:srgbClr val="FFFF00"/>
                        </a:solidFill>
                      </a:endParaRPr>
                    </a:p>
                  </a:txBody>
                  <a:tcPr/>
                </a:tc>
                <a:tc>
                  <a:txBody>
                    <a:bodyPr/>
                    <a:lstStyle/>
                    <a:p>
                      <a:pPr algn="ctr"/>
                      <a:r>
                        <a:rPr lang="en-US" sz="2000" dirty="0" smtClean="0"/>
                        <a:t>39,700,000</a:t>
                      </a:r>
                      <a:endParaRPr lang="en-US" sz="2000" dirty="0"/>
                    </a:p>
                  </a:txBody>
                  <a:tcPr/>
                </a:tc>
                <a:tc>
                  <a:txBody>
                    <a:bodyPr/>
                    <a:lstStyle/>
                    <a:p>
                      <a:pPr algn="ctr"/>
                      <a:r>
                        <a:rPr lang="en-US" sz="2000" smtClean="0"/>
                        <a:t>1,577</a:t>
                      </a:r>
                      <a:endParaRPr lang="en-US" sz="2000" dirty="0"/>
                    </a:p>
                  </a:txBody>
                  <a:tcPr/>
                </a:tc>
                <a:tc>
                  <a:txBody>
                    <a:bodyPr/>
                    <a:lstStyle/>
                    <a:p>
                      <a:pPr algn="l"/>
                      <a:r>
                        <a:rPr lang="en-US" sz="2000" dirty="0" smtClean="0">
                          <a:solidFill>
                            <a:srgbClr val="00FF00"/>
                          </a:solidFill>
                        </a:rPr>
                        <a:t>Worldwide</a:t>
                      </a:r>
                      <a:r>
                        <a:rPr lang="en-US" sz="2000" baseline="0" dirty="0" smtClean="0">
                          <a:solidFill>
                            <a:srgbClr val="00FF00"/>
                          </a:solidFill>
                        </a:rPr>
                        <a:t> </a:t>
                      </a:r>
                      <a:r>
                        <a:rPr lang="en-US" sz="2000" dirty="0" smtClean="0">
                          <a:solidFill>
                            <a:srgbClr val="00FF00"/>
                          </a:solidFill>
                        </a:rPr>
                        <a:t>exchange </a:t>
                      </a:r>
                      <a:r>
                        <a:rPr lang="en-US" sz="2000" baseline="0" dirty="0" smtClean="0">
                          <a:solidFill>
                            <a:srgbClr val="00FF00"/>
                          </a:solidFill>
                        </a:rPr>
                        <a:t>in Australia</a:t>
                      </a:r>
                      <a:endParaRPr lang="en-US" sz="2000" dirty="0">
                        <a:solidFill>
                          <a:srgbClr val="00FF00"/>
                        </a:solidFill>
                      </a:endParaRPr>
                    </a:p>
                  </a:txBody>
                  <a:tcPr/>
                </a:tc>
              </a:tr>
            </a:tbl>
          </a:graphicData>
        </a:graphic>
      </p:graphicFrame>
      <p:sp>
        <p:nvSpPr>
          <p:cNvPr id="3" name="Title 2"/>
          <p:cNvSpPr>
            <a:spLocks noGrp="1"/>
          </p:cNvSpPr>
          <p:nvPr>
            <p:ph type="title"/>
          </p:nvPr>
        </p:nvSpPr>
        <p:spPr/>
        <p:txBody>
          <a:bodyPr/>
          <a:lstStyle/>
          <a:p>
            <a:r>
              <a:rPr lang="en-US" dirty="0" smtClean="0"/>
              <a:t>Growth of markers and animals</a:t>
            </a:r>
            <a:endParaRPr lang="en-US" dirty="0"/>
          </a:p>
        </p:txBody>
      </p:sp>
      <p:pic>
        <p:nvPicPr>
          <p:cNvPr id="1026" name="Picture 2" descr="M:\PAUL\GRAPHICS\Carlin-M Ivanhoe Bell.jpg"/>
          <p:cNvPicPr>
            <a:picLocks noChangeAspect="1" noChangeArrowheads="1"/>
          </p:cNvPicPr>
          <p:nvPr/>
        </p:nvPicPr>
        <p:blipFill>
          <a:blip r:embed="rId2" cstate="print"/>
          <a:srcRect/>
          <a:stretch>
            <a:fillRect/>
          </a:stretch>
        </p:blipFill>
        <p:spPr bwMode="auto">
          <a:xfrm>
            <a:off x="7808052" y="1"/>
            <a:ext cx="1335947" cy="90872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27584" y="1268760"/>
          <a:ext cx="7543800" cy="4480560"/>
        </p:xfrm>
        <a:graphic>
          <a:graphicData uri="http://schemas.openxmlformats.org/drawingml/2006/table">
            <a:tbl>
              <a:tblPr firstRow="1" bandRow="1">
                <a:tableStyleId>{2D5ABB26-0587-4C30-8999-92F81FD0307C}</a:tableStyleId>
              </a:tblPr>
              <a:tblGrid>
                <a:gridCol w="5678016"/>
                <a:gridCol w="1865784"/>
              </a:tblGrid>
              <a:tr h="370840">
                <a:tc>
                  <a:txBody>
                    <a:bodyPr/>
                    <a:lstStyle/>
                    <a:p>
                      <a:endParaRPr lang="en-US" sz="2400" b="1" dirty="0" smtClean="0">
                        <a:solidFill>
                          <a:srgbClr val="FFFF00"/>
                        </a:solidFill>
                      </a:endParaRPr>
                    </a:p>
                    <a:p>
                      <a:r>
                        <a:rPr lang="en-US" sz="2400" b="1" dirty="0" smtClean="0">
                          <a:solidFill>
                            <a:srgbClr val="FFFF00"/>
                          </a:solidFill>
                        </a:rPr>
                        <a:t>Data Received in 2014</a:t>
                      </a:r>
                      <a:endParaRPr lang="en-US" sz="2400" b="1" dirty="0">
                        <a:solidFill>
                          <a:srgbClr val="FFFF00"/>
                        </a:solidFill>
                      </a:endParaRPr>
                    </a:p>
                  </a:txBody>
                  <a:tcPr/>
                </a:tc>
                <a:tc>
                  <a:txBody>
                    <a:bodyPr/>
                    <a:lstStyle/>
                    <a:p>
                      <a:pPr algn="r"/>
                      <a:r>
                        <a:rPr lang="en-US" sz="2400" b="1" dirty="0" smtClean="0">
                          <a:solidFill>
                            <a:srgbClr val="00FF00"/>
                          </a:solidFill>
                        </a:rPr>
                        <a:t>Annual Value</a:t>
                      </a:r>
                      <a:endParaRPr lang="en-US" sz="2400" b="1" dirty="0">
                        <a:solidFill>
                          <a:srgbClr val="00FF00"/>
                        </a:solidFill>
                      </a:endParaRPr>
                    </a:p>
                  </a:txBody>
                  <a:tcPr/>
                </a:tc>
              </a:tr>
              <a:tr h="370840">
                <a:tc>
                  <a:txBody>
                    <a:bodyPr/>
                    <a:lstStyle/>
                    <a:p>
                      <a:r>
                        <a:rPr lang="en-US" sz="2400" dirty="0" smtClean="0"/>
                        <a:t>Phenotypes from DHI</a:t>
                      </a:r>
                      <a:endParaRPr lang="en-US" sz="2400" dirty="0"/>
                    </a:p>
                  </a:txBody>
                  <a:tcPr/>
                </a:tc>
                <a:tc>
                  <a:txBody>
                    <a:bodyPr/>
                    <a:lstStyle/>
                    <a:p>
                      <a:pPr algn="r"/>
                      <a:endParaRPr lang="en-US" sz="2400" dirty="0">
                        <a:solidFill>
                          <a:srgbClr val="00FF00"/>
                        </a:solidFill>
                      </a:endParaRPr>
                    </a:p>
                  </a:txBody>
                  <a:tcPr/>
                </a:tc>
              </a:tr>
              <a:tr h="370840">
                <a:tc>
                  <a:txBody>
                    <a:bodyPr/>
                    <a:lstStyle/>
                    <a:p>
                      <a:r>
                        <a:rPr lang="en-US" sz="2400" dirty="0" smtClean="0"/>
                        <a:t>     4 million cows x $1.25 / cow / mo</a:t>
                      </a:r>
                      <a:endParaRPr lang="en-US" sz="2400" dirty="0"/>
                    </a:p>
                  </a:txBody>
                  <a:tcPr/>
                </a:tc>
                <a:tc>
                  <a:txBody>
                    <a:bodyPr/>
                    <a:lstStyle/>
                    <a:p>
                      <a:pPr algn="r"/>
                      <a:r>
                        <a:rPr lang="en-US" sz="2400" dirty="0" smtClean="0">
                          <a:solidFill>
                            <a:srgbClr val="00FF00"/>
                          </a:solidFill>
                        </a:rPr>
                        <a:t>$60 million</a:t>
                      </a:r>
                      <a:endParaRPr lang="en-US" sz="2400" dirty="0">
                        <a:solidFill>
                          <a:srgbClr val="00FF00"/>
                        </a:solidFill>
                      </a:endParaRPr>
                    </a:p>
                  </a:txBody>
                  <a:tcPr/>
                </a:tc>
              </a:tr>
              <a:tr h="370840">
                <a:tc>
                  <a:txBody>
                    <a:bodyPr/>
                    <a:lstStyle/>
                    <a:p>
                      <a:r>
                        <a:rPr lang="en-US" sz="2400" dirty="0" smtClean="0"/>
                        <a:t>Genotypes from CDCB</a:t>
                      </a:r>
                      <a:endParaRPr lang="en-US" sz="2400" dirty="0"/>
                    </a:p>
                  </a:txBody>
                  <a:tcPr/>
                </a:tc>
                <a:tc>
                  <a:txBody>
                    <a:bodyPr/>
                    <a:lstStyle/>
                    <a:p>
                      <a:pPr algn="r"/>
                      <a:endParaRPr lang="en-US" sz="2400" dirty="0">
                        <a:solidFill>
                          <a:srgbClr val="00FF00"/>
                        </a:solidFill>
                      </a:endParaRPr>
                    </a:p>
                  </a:txBody>
                  <a:tcPr/>
                </a:tc>
              </a:tr>
              <a:tr h="370840">
                <a:tc>
                  <a:txBody>
                    <a:bodyPr/>
                    <a:lstStyle/>
                    <a:p>
                      <a:r>
                        <a:rPr lang="en-US" sz="2400" dirty="0" smtClean="0"/>
                        <a:t>     15,000 medium density x $125</a:t>
                      </a:r>
                      <a:endParaRPr lang="en-US" sz="2400" dirty="0"/>
                    </a:p>
                  </a:txBody>
                  <a:tcPr/>
                </a:tc>
                <a:tc>
                  <a:txBody>
                    <a:bodyPr/>
                    <a:lstStyle/>
                    <a:p>
                      <a:pPr algn="r"/>
                      <a:r>
                        <a:rPr lang="en-US" sz="2400" dirty="0" smtClean="0">
                          <a:solidFill>
                            <a:srgbClr val="00FF00"/>
                          </a:solidFill>
                        </a:rPr>
                        <a:t>$2 million</a:t>
                      </a:r>
                      <a:endParaRPr lang="en-US" sz="2400" dirty="0">
                        <a:solidFill>
                          <a:srgbClr val="00FF00"/>
                        </a:solidFill>
                      </a:endParaRPr>
                    </a:p>
                  </a:txBody>
                  <a:tcPr/>
                </a:tc>
              </a:tr>
              <a:tr h="370840">
                <a:tc>
                  <a:txBody>
                    <a:bodyPr/>
                    <a:lstStyle/>
                    <a:p>
                      <a:r>
                        <a:rPr lang="en-US" sz="2400" dirty="0" smtClean="0"/>
                        <a:t>     258,000 </a:t>
                      </a:r>
                      <a:r>
                        <a:rPr lang="en-US" sz="2400" baseline="0" dirty="0" smtClean="0"/>
                        <a:t>low density x $45</a:t>
                      </a:r>
                      <a:endParaRPr lang="en-US" sz="2400" dirty="0"/>
                    </a:p>
                  </a:txBody>
                  <a:tcPr/>
                </a:tc>
                <a:tc>
                  <a:txBody>
                    <a:bodyPr/>
                    <a:lstStyle/>
                    <a:p>
                      <a:pPr algn="r"/>
                      <a:r>
                        <a:rPr lang="en-US" sz="2400" dirty="0" smtClean="0">
                          <a:solidFill>
                            <a:srgbClr val="00FF00"/>
                          </a:solidFill>
                        </a:rPr>
                        <a:t>$12 million</a:t>
                      </a:r>
                      <a:endParaRPr lang="en-US" sz="2400" dirty="0">
                        <a:solidFill>
                          <a:srgbClr val="00FF00"/>
                        </a:solidFill>
                      </a:endParaRPr>
                    </a:p>
                  </a:txBody>
                  <a:tcPr/>
                </a:tc>
              </a:tr>
              <a:tr h="370840">
                <a:tc>
                  <a:txBody>
                    <a:bodyPr/>
                    <a:lstStyle/>
                    <a:p>
                      <a:r>
                        <a:rPr lang="en-US" sz="2400" dirty="0" smtClean="0"/>
                        <a:t>Whole genome sequence</a:t>
                      </a:r>
                      <a:r>
                        <a:rPr lang="en-US" sz="2400" baseline="0" dirty="0" smtClean="0"/>
                        <a:t> </a:t>
                      </a:r>
                      <a:r>
                        <a:rPr lang="en-US" sz="2400" baseline="0" smtClean="0"/>
                        <a:t>data </a:t>
                      </a:r>
                      <a:r>
                        <a:rPr lang="en-US" sz="2400" baseline="0" smtClean="0">
                          <a:solidFill>
                            <a:schemeClr val="accent5"/>
                          </a:solidFill>
                        </a:rPr>
                        <a:t>(2015</a:t>
                      </a:r>
                      <a:r>
                        <a:rPr lang="en-US" sz="2400" baseline="0" dirty="0" smtClean="0">
                          <a:solidFill>
                            <a:schemeClr val="accent5"/>
                          </a:solidFill>
                        </a:rPr>
                        <a:t>)</a:t>
                      </a:r>
                      <a:endParaRPr lang="en-US" sz="2400" dirty="0">
                        <a:solidFill>
                          <a:schemeClr val="accent5"/>
                        </a:solidFill>
                      </a:endParaRPr>
                    </a:p>
                  </a:txBody>
                  <a:tcPr/>
                </a:tc>
                <a:tc>
                  <a:txBody>
                    <a:bodyPr/>
                    <a:lstStyle/>
                    <a:p>
                      <a:pPr algn="r"/>
                      <a:endParaRPr lang="en-US" sz="2400" dirty="0">
                        <a:solidFill>
                          <a:srgbClr val="00FF00"/>
                        </a:solidFill>
                      </a:endParaRPr>
                    </a:p>
                  </a:txBody>
                  <a:tcPr/>
                </a:tc>
              </a:tr>
              <a:tr h="370840">
                <a:tc>
                  <a:txBody>
                    <a:bodyPr/>
                    <a:lstStyle/>
                    <a:p>
                      <a:r>
                        <a:rPr lang="en-US" sz="2400" dirty="0" smtClean="0"/>
                        <a:t>     200+ bulls x $1,000 </a:t>
                      </a:r>
                      <a:r>
                        <a:rPr lang="en-US" sz="2400" dirty="0" smtClean="0">
                          <a:solidFill>
                            <a:schemeClr val="accent5"/>
                          </a:solidFill>
                        </a:rPr>
                        <a:t>(AGIL data)</a:t>
                      </a:r>
                      <a:endParaRPr lang="en-US" sz="2400" dirty="0">
                        <a:solidFill>
                          <a:schemeClr val="accent5"/>
                        </a:solidFill>
                      </a:endParaRPr>
                    </a:p>
                  </a:txBody>
                  <a:tcPr/>
                </a:tc>
                <a:tc>
                  <a:txBody>
                    <a:bodyPr/>
                    <a:lstStyle/>
                    <a:p>
                      <a:pPr algn="r"/>
                      <a:r>
                        <a:rPr lang="en-US" sz="2400" dirty="0" smtClean="0">
                          <a:solidFill>
                            <a:srgbClr val="00FF00"/>
                          </a:solidFill>
                        </a:rPr>
                        <a:t>$0.2 million</a:t>
                      </a:r>
                      <a:endParaRPr lang="en-US" sz="2400" dirty="0">
                        <a:solidFill>
                          <a:srgbClr val="00FF00"/>
                        </a:solidFill>
                      </a:endParaRPr>
                    </a:p>
                  </a:txBody>
                  <a:tcPr/>
                </a:tc>
              </a:tr>
              <a:tr h="370840">
                <a:tc>
                  <a:txBody>
                    <a:bodyPr/>
                    <a:lstStyle/>
                    <a:p>
                      <a:r>
                        <a:rPr lang="en-US" sz="2400" dirty="0" smtClean="0"/>
                        <a:t>     1,000+ bulls x $3,000 </a:t>
                      </a:r>
                      <a:r>
                        <a:rPr lang="en-US" sz="2400" dirty="0" smtClean="0">
                          <a:solidFill>
                            <a:schemeClr val="accent5"/>
                          </a:solidFill>
                        </a:rPr>
                        <a:t>(World data)</a:t>
                      </a:r>
                      <a:endParaRPr lang="en-US" sz="2400" dirty="0">
                        <a:solidFill>
                          <a:schemeClr val="accent5"/>
                        </a:solidFill>
                      </a:endParaRPr>
                    </a:p>
                  </a:txBody>
                  <a:tcPr/>
                </a:tc>
                <a:tc>
                  <a:txBody>
                    <a:bodyPr/>
                    <a:lstStyle/>
                    <a:p>
                      <a:pPr algn="r"/>
                      <a:r>
                        <a:rPr lang="en-US" sz="2400" dirty="0" smtClean="0">
                          <a:solidFill>
                            <a:srgbClr val="00FF00"/>
                          </a:solidFill>
                        </a:rPr>
                        <a:t>$3 million</a:t>
                      </a:r>
                      <a:endParaRPr lang="en-US" sz="2400" dirty="0">
                        <a:solidFill>
                          <a:srgbClr val="00FF00"/>
                        </a:solidFill>
                      </a:endParaRPr>
                    </a:p>
                  </a:txBody>
                  <a:tcPr/>
                </a:tc>
              </a:tr>
            </a:tbl>
          </a:graphicData>
        </a:graphic>
      </p:graphicFrame>
      <p:sp>
        <p:nvSpPr>
          <p:cNvPr id="3" name="Title 2"/>
          <p:cNvSpPr>
            <a:spLocks noGrp="1"/>
          </p:cNvSpPr>
          <p:nvPr>
            <p:ph type="title"/>
          </p:nvPr>
        </p:nvSpPr>
        <p:spPr/>
        <p:txBody>
          <a:bodyPr/>
          <a:lstStyle/>
          <a:p>
            <a:r>
              <a:rPr lang="en-US" dirty="0" smtClean="0"/>
              <a:t>Value of Incoming Data</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a:xfrm>
            <a:off x="455613" y="182563"/>
            <a:ext cx="8436867" cy="553998"/>
          </a:xfrm>
          <a:noFill/>
        </p:spPr>
        <p:txBody>
          <a:bodyPr/>
          <a:lstStyle/>
          <a:p>
            <a:r>
              <a:rPr lang="en-US" dirty="0" smtClean="0"/>
              <a:t>Central DNA storage since 1992</a:t>
            </a:r>
            <a:endParaRPr lang="en-US" dirty="0"/>
          </a:p>
        </p:txBody>
      </p:sp>
      <p:sp>
        <p:nvSpPr>
          <p:cNvPr id="699395" name="Rectangle 3"/>
          <p:cNvSpPr>
            <a:spLocks noGrp="1" noChangeArrowheads="1"/>
          </p:cNvSpPr>
          <p:nvPr>
            <p:ph type="body" idx="1"/>
          </p:nvPr>
        </p:nvSpPr>
        <p:spPr>
          <a:xfrm>
            <a:off x="457200" y="1233488"/>
            <a:ext cx="8458200" cy="4524315"/>
          </a:xfrm>
          <a:noFill/>
          <a:ln/>
        </p:spPr>
        <p:txBody>
          <a:bodyPr>
            <a:spAutoFit/>
          </a:bodyPr>
          <a:lstStyle/>
          <a:p>
            <a:pPr marL="285750" indent="-285750">
              <a:spcAft>
                <a:spcPct val="5000"/>
              </a:spcAft>
              <a:buClr>
                <a:srgbClr val="66CCFF"/>
              </a:buClr>
              <a:buSzPct val="100000"/>
              <a:buFont typeface="Wingdings" pitchFamily="2" charset="2"/>
              <a:buChar char="Ø"/>
            </a:pPr>
            <a:r>
              <a:rPr lang="en-US" sz="2400" dirty="0" smtClean="0">
                <a:solidFill>
                  <a:schemeClr val="hlink"/>
                </a:solidFill>
              </a:rPr>
              <a:t>Cooperative Dairy DNA Repository (CDDR)</a:t>
            </a:r>
          </a:p>
          <a:p>
            <a:pPr marL="628650" lvl="1">
              <a:spcAft>
                <a:spcPct val="5000"/>
              </a:spcAft>
              <a:buClr>
                <a:schemeClr val="tx1"/>
              </a:buClr>
              <a:buSzPct val="100000"/>
              <a:buFont typeface="Arial" pitchFamily="34" charset="0"/>
              <a:buChar char="•"/>
            </a:pPr>
            <a:r>
              <a:rPr lang="en-US" sz="2400" dirty="0" smtClean="0"/>
              <a:t>ABS Global (</a:t>
            </a:r>
            <a:r>
              <a:rPr lang="en-US" sz="2400" dirty="0" err="1" smtClean="0"/>
              <a:t>DeForest</a:t>
            </a:r>
            <a:r>
              <a:rPr lang="en-US" sz="2400" dirty="0" smtClean="0"/>
              <a:t>, WI)</a:t>
            </a:r>
          </a:p>
          <a:p>
            <a:pPr marL="628650" lvl="1">
              <a:spcAft>
                <a:spcPct val="5000"/>
              </a:spcAft>
              <a:buClr>
                <a:schemeClr val="tx1"/>
              </a:buClr>
              <a:buSzPct val="100000"/>
              <a:buFont typeface="Arial" pitchFamily="34" charset="0"/>
              <a:buChar char="•"/>
            </a:pPr>
            <a:r>
              <a:rPr lang="en-US" sz="2400" dirty="0" smtClean="0"/>
              <a:t>Accelerated Genetics (Baraboo, WI)</a:t>
            </a:r>
          </a:p>
          <a:p>
            <a:pPr marL="628650" lvl="1">
              <a:spcAft>
                <a:spcPct val="5000"/>
              </a:spcAft>
              <a:buClr>
                <a:schemeClr val="tx1"/>
              </a:buClr>
              <a:buSzPct val="100000"/>
              <a:buFont typeface="Arial" pitchFamily="34" charset="0"/>
              <a:buChar char="•"/>
            </a:pPr>
            <a:r>
              <a:rPr lang="en-US" sz="2400" dirty="0" smtClean="0"/>
              <a:t>Alta (Balzac, AB, Canada)</a:t>
            </a:r>
          </a:p>
          <a:p>
            <a:pPr marL="628650" lvl="1">
              <a:spcAft>
                <a:spcPct val="5000"/>
              </a:spcAft>
              <a:buClr>
                <a:schemeClr val="tx1"/>
              </a:buClr>
              <a:buSzPct val="100000"/>
              <a:buFont typeface="Arial" pitchFamily="34" charset="0"/>
              <a:buChar char="•"/>
            </a:pPr>
            <a:r>
              <a:rPr lang="en-US" sz="2400" dirty="0" err="1" smtClean="0"/>
              <a:t>Genex</a:t>
            </a:r>
            <a:r>
              <a:rPr lang="en-US" sz="2400" dirty="0" smtClean="0"/>
              <a:t> (Shawano, WI)</a:t>
            </a:r>
          </a:p>
          <a:p>
            <a:pPr marL="628650" lvl="1">
              <a:spcAft>
                <a:spcPct val="5000"/>
              </a:spcAft>
              <a:buClr>
                <a:schemeClr val="tx1"/>
              </a:buClr>
              <a:buSzPct val="100000"/>
              <a:buFont typeface="Arial" pitchFamily="34" charset="0"/>
              <a:buChar char="•"/>
            </a:pPr>
            <a:r>
              <a:rPr lang="en-US" sz="2400" dirty="0" smtClean="0"/>
              <a:t>New Generation Genetics (Fort Atkinson, WI)</a:t>
            </a:r>
          </a:p>
          <a:p>
            <a:pPr marL="628650" lvl="1">
              <a:spcAft>
                <a:spcPct val="5000"/>
              </a:spcAft>
              <a:buClr>
                <a:schemeClr val="tx1"/>
              </a:buClr>
              <a:buSzPct val="100000"/>
              <a:buFont typeface="Arial" pitchFamily="34" charset="0"/>
              <a:buChar char="•"/>
            </a:pPr>
            <a:r>
              <a:rPr lang="en-US" sz="2400" dirty="0" smtClean="0"/>
              <a:t>Select Sires (Plain City, OH)</a:t>
            </a:r>
          </a:p>
          <a:p>
            <a:pPr marL="628650" lvl="1">
              <a:spcAft>
                <a:spcPct val="5000"/>
              </a:spcAft>
              <a:buClr>
                <a:schemeClr val="tx1"/>
              </a:buClr>
              <a:buSzPct val="100000"/>
              <a:buFont typeface="Arial" pitchFamily="34" charset="0"/>
              <a:buChar char="•"/>
            </a:pPr>
            <a:r>
              <a:rPr lang="en-US" sz="2400" dirty="0" err="1" smtClean="0"/>
              <a:t>Semex</a:t>
            </a:r>
            <a:r>
              <a:rPr lang="en-US" sz="2400" dirty="0" smtClean="0"/>
              <a:t> Alliance (Guelph, ON, Canada)</a:t>
            </a:r>
          </a:p>
          <a:p>
            <a:pPr marL="628650" lvl="1">
              <a:spcAft>
                <a:spcPct val="80000"/>
              </a:spcAft>
              <a:buClr>
                <a:schemeClr val="tx1"/>
              </a:buClr>
              <a:buSzPct val="100000"/>
              <a:buFont typeface="Arial" pitchFamily="34" charset="0"/>
              <a:buChar char="•"/>
            </a:pPr>
            <a:r>
              <a:rPr lang="en-US" sz="2400" dirty="0" smtClean="0"/>
              <a:t>Taurus-Service (Mehoopany, PA)</a:t>
            </a:r>
          </a:p>
          <a:p>
            <a:pPr marL="285750" indent="-285750">
              <a:spcAft>
                <a:spcPct val="5000"/>
              </a:spcAft>
              <a:buClr>
                <a:srgbClr val="66CCFF"/>
              </a:buClr>
              <a:buSzPct val="100000"/>
              <a:buFont typeface="Wingdings" pitchFamily="2" charset="2"/>
              <a:buChar char="Ø"/>
            </a:pPr>
            <a:r>
              <a:rPr lang="en-US" sz="2400" dirty="0" smtClean="0">
                <a:solidFill>
                  <a:schemeClr val="hlink"/>
                </a:solidFill>
              </a:rPr>
              <a:t>AI companies send straws of each bull sampled</a:t>
            </a:r>
          </a:p>
          <a:p>
            <a:pPr marL="285750" indent="-285750">
              <a:spcAft>
                <a:spcPct val="5000"/>
              </a:spcAft>
              <a:buClr>
                <a:srgbClr val="66CCFF"/>
              </a:buClr>
              <a:buSzPct val="100000"/>
              <a:buFont typeface="Wingdings" pitchFamily="2" charset="2"/>
              <a:buChar char="Ø"/>
            </a:pPr>
            <a:r>
              <a:rPr lang="en-US" sz="2400" dirty="0" smtClean="0">
                <a:solidFill>
                  <a:schemeClr val="hlink"/>
                </a:solidFill>
              </a:rPr>
              <a:t>Repository maintained at USDA, Beltsville, MD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males and females genotyped</a:t>
            </a:r>
            <a:endParaRPr lang="en-US" dirty="0"/>
          </a:p>
        </p:txBody>
      </p:sp>
      <p:pic>
        <p:nvPicPr>
          <p:cNvPr id="4" name="Content Placeholder 3" descr="JDS_genotype count figure.tif"/>
          <p:cNvPicPr>
            <a:picLocks noGrp="1" noChangeAspect="1"/>
          </p:cNvPicPr>
          <p:nvPr>
            <p:ph idx="1"/>
          </p:nvPr>
        </p:nvPicPr>
        <p:blipFill>
          <a:blip r:embed="rId2" cstate="print"/>
          <a:stretch>
            <a:fillRect/>
          </a:stretch>
        </p:blipFill>
        <p:spPr>
          <a:xfrm>
            <a:off x="899592" y="1700808"/>
            <a:ext cx="7415586" cy="4289892"/>
          </a:xfrm>
        </p:spPr>
      </p:pic>
      <p:sp>
        <p:nvSpPr>
          <p:cNvPr id="5" name="TextBox 4"/>
          <p:cNvSpPr txBox="1"/>
          <p:nvPr/>
        </p:nvSpPr>
        <p:spPr>
          <a:xfrm>
            <a:off x="2555776" y="1052736"/>
            <a:ext cx="4697120" cy="400110"/>
          </a:xfrm>
          <a:prstGeom prst="rect">
            <a:avLst/>
          </a:prstGeom>
          <a:noFill/>
        </p:spPr>
        <p:txBody>
          <a:bodyPr wrap="none" rtlCol="0">
            <a:spAutoFit/>
          </a:bodyPr>
          <a:lstStyle/>
          <a:p>
            <a:r>
              <a:rPr lang="en-US" sz="2000" b="1" dirty="0" smtClean="0"/>
              <a:t>Cumulative total in database, by year</a:t>
            </a:r>
            <a:endParaRPr lang="en-US" sz="20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largest 2 databases </a:t>
            </a:r>
            <a:r>
              <a:rPr lang="en-US" sz="2000" dirty="0" smtClean="0">
                <a:solidFill>
                  <a:schemeClr val="accent5"/>
                </a:solidFill>
              </a:rPr>
              <a:t>(July 2 2015)</a:t>
            </a:r>
            <a:endParaRPr lang="en-US" sz="2000" dirty="0">
              <a:solidFill>
                <a:schemeClr val="accent5"/>
              </a:solidFill>
            </a:endParaRPr>
          </a:p>
        </p:txBody>
      </p:sp>
      <p:graphicFrame>
        <p:nvGraphicFramePr>
          <p:cNvPr id="4" name="Table Placeholder 3"/>
          <p:cNvGraphicFramePr>
            <a:graphicFrameLocks noGrp="1"/>
          </p:cNvGraphicFramePr>
          <p:nvPr>
            <p:ph type="tbl" idx="1"/>
          </p:nvPr>
        </p:nvGraphicFramePr>
        <p:xfrm>
          <a:off x="455613" y="1233488"/>
          <a:ext cx="8226426" cy="3657600"/>
        </p:xfrm>
        <a:graphic>
          <a:graphicData uri="http://schemas.openxmlformats.org/drawingml/2006/table">
            <a:tbl>
              <a:tblPr firstRow="1" bandRow="1">
                <a:tableStyleId>{2D5ABB26-0587-4C30-8999-92F81FD0307C}</a:tableStyleId>
              </a:tblPr>
              <a:tblGrid>
                <a:gridCol w="3180283"/>
                <a:gridCol w="2520280"/>
                <a:gridCol w="2525863"/>
              </a:tblGrid>
              <a:tr h="370840">
                <a:tc>
                  <a:txBody>
                    <a:bodyPr/>
                    <a:lstStyle/>
                    <a:p>
                      <a:endParaRPr lang="en-US" sz="2400" b="1" dirty="0">
                        <a:solidFill>
                          <a:srgbClr val="FFFF00"/>
                        </a:solidFill>
                      </a:endParaRPr>
                    </a:p>
                  </a:txBody>
                  <a:tcPr/>
                </a:tc>
                <a:tc>
                  <a:txBody>
                    <a:bodyPr/>
                    <a:lstStyle/>
                    <a:p>
                      <a:pPr algn="ctr"/>
                      <a:r>
                        <a:rPr lang="en-US" sz="2400" b="1" dirty="0" smtClean="0">
                          <a:solidFill>
                            <a:srgbClr val="00FF00"/>
                          </a:solidFill>
                        </a:rPr>
                        <a:t>23and</a:t>
                      </a:r>
                      <a:r>
                        <a:rPr lang="en-US" sz="2400" b="1" baseline="0" dirty="0" smtClean="0">
                          <a:solidFill>
                            <a:srgbClr val="00FF00"/>
                          </a:solidFill>
                        </a:rPr>
                        <a:t>Me</a:t>
                      </a:r>
                      <a:endParaRPr lang="en-US" sz="2400" b="1" dirty="0">
                        <a:solidFill>
                          <a:srgbClr val="00FF00"/>
                        </a:solidFill>
                      </a:endParaRPr>
                    </a:p>
                  </a:txBody>
                  <a:tcPr/>
                </a:tc>
                <a:tc>
                  <a:txBody>
                    <a:bodyPr/>
                    <a:lstStyle/>
                    <a:p>
                      <a:pPr algn="ctr"/>
                      <a:r>
                        <a:rPr lang="en-US" sz="2400" b="1" dirty="0" smtClean="0">
                          <a:solidFill>
                            <a:srgbClr val="00FF00"/>
                          </a:solidFill>
                        </a:rPr>
                        <a:t>CDCB/USDA</a:t>
                      </a:r>
                      <a:endParaRPr lang="en-US" sz="2400" b="1" dirty="0">
                        <a:solidFill>
                          <a:srgbClr val="00FF00"/>
                        </a:solidFill>
                      </a:endParaRPr>
                    </a:p>
                  </a:txBody>
                  <a:tcPr/>
                </a:tc>
              </a:tr>
              <a:tr h="370840">
                <a:tc>
                  <a:txBody>
                    <a:bodyPr/>
                    <a:lstStyle/>
                    <a:p>
                      <a:r>
                        <a:rPr lang="en-US" sz="2400" b="1" dirty="0" smtClean="0">
                          <a:solidFill>
                            <a:srgbClr val="FFFF00"/>
                          </a:solidFill>
                        </a:rPr>
                        <a:t>Genotypes</a:t>
                      </a:r>
                      <a:endParaRPr lang="en-US" sz="2400" b="1" dirty="0">
                        <a:solidFill>
                          <a:srgbClr val="FFFF00"/>
                        </a:solidFill>
                      </a:endParaRPr>
                    </a:p>
                  </a:txBody>
                  <a:tcPr/>
                </a:tc>
                <a:tc>
                  <a:txBody>
                    <a:bodyPr/>
                    <a:lstStyle/>
                    <a:p>
                      <a:pPr algn="ctr"/>
                      <a:r>
                        <a:rPr lang="en-US" sz="2400" b="1" dirty="0" smtClean="0"/>
                        <a:t>~950,000</a:t>
                      </a:r>
                      <a:endParaRPr lang="en-US" sz="2400" b="1" dirty="0"/>
                    </a:p>
                  </a:txBody>
                  <a:tcPr/>
                </a:tc>
                <a:tc>
                  <a:txBody>
                    <a:bodyPr/>
                    <a:lstStyle/>
                    <a:p>
                      <a:pPr algn="ctr"/>
                      <a:r>
                        <a:rPr lang="en-US" sz="2400" b="1" dirty="0" smtClean="0"/>
                        <a:t>1,000,000</a:t>
                      </a:r>
                      <a:endParaRPr lang="en-US" sz="2400" b="1" dirty="0"/>
                    </a:p>
                  </a:txBody>
                  <a:tcPr/>
                </a:tc>
              </a:tr>
              <a:tr h="370840">
                <a:tc>
                  <a:txBody>
                    <a:bodyPr/>
                    <a:lstStyle/>
                    <a:p>
                      <a:r>
                        <a:rPr lang="en-US" sz="2400" b="1" dirty="0" smtClean="0">
                          <a:solidFill>
                            <a:srgbClr val="FFFF00"/>
                          </a:solidFill>
                        </a:rPr>
                        <a:t>Countries</a:t>
                      </a:r>
                      <a:endParaRPr lang="en-US" sz="2400" b="1" dirty="0">
                        <a:solidFill>
                          <a:srgbClr val="FFFF00"/>
                        </a:solidFill>
                      </a:endParaRPr>
                    </a:p>
                  </a:txBody>
                  <a:tcPr/>
                </a:tc>
                <a:tc>
                  <a:txBody>
                    <a:bodyPr/>
                    <a:lstStyle/>
                    <a:p>
                      <a:pPr algn="ctr"/>
                      <a:r>
                        <a:rPr lang="en-US" sz="2400" b="1" dirty="0" smtClean="0"/>
                        <a:t>55</a:t>
                      </a:r>
                      <a:endParaRPr lang="en-US" sz="2400" b="1" dirty="0"/>
                    </a:p>
                  </a:txBody>
                  <a:tcPr/>
                </a:tc>
                <a:tc>
                  <a:txBody>
                    <a:bodyPr/>
                    <a:lstStyle/>
                    <a:p>
                      <a:pPr algn="ctr"/>
                      <a:r>
                        <a:rPr lang="en-US" sz="2400" b="1" dirty="0" smtClean="0"/>
                        <a:t>48</a:t>
                      </a:r>
                      <a:endParaRPr lang="en-US" sz="2400" b="1" dirty="0"/>
                    </a:p>
                  </a:txBody>
                  <a:tcPr/>
                </a:tc>
              </a:tr>
              <a:tr h="370840">
                <a:tc>
                  <a:txBody>
                    <a:bodyPr/>
                    <a:lstStyle/>
                    <a:p>
                      <a:r>
                        <a:rPr lang="en-US" sz="2400" b="1" dirty="0" smtClean="0">
                          <a:solidFill>
                            <a:srgbClr val="FFFF00"/>
                          </a:solidFill>
                        </a:rPr>
                        <a:t>Genotyping cost</a:t>
                      </a:r>
                      <a:endParaRPr lang="en-US" sz="2400" b="1" dirty="0">
                        <a:solidFill>
                          <a:srgbClr val="FFFF00"/>
                        </a:solidFill>
                      </a:endParaRPr>
                    </a:p>
                  </a:txBody>
                  <a:tcPr/>
                </a:tc>
                <a:tc>
                  <a:txBody>
                    <a:bodyPr/>
                    <a:lstStyle/>
                    <a:p>
                      <a:pPr algn="ctr"/>
                      <a:r>
                        <a:rPr lang="en-US" sz="2400" b="1" dirty="0" smtClean="0"/>
                        <a:t>$99</a:t>
                      </a:r>
                      <a:endParaRPr lang="en-US" sz="2400" b="1" dirty="0"/>
                    </a:p>
                  </a:txBody>
                  <a:tcPr/>
                </a:tc>
                <a:tc>
                  <a:txBody>
                    <a:bodyPr/>
                    <a:lstStyle/>
                    <a:p>
                      <a:pPr algn="ctr"/>
                      <a:r>
                        <a:rPr lang="en-US" sz="2400" b="1" dirty="0" smtClean="0"/>
                        <a:t>$37</a:t>
                      </a:r>
                      <a:r>
                        <a:rPr lang="en-US" sz="2400" b="1" baseline="0" dirty="0" smtClean="0"/>
                        <a:t> to $</a:t>
                      </a:r>
                      <a:r>
                        <a:rPr lang="en-US" sz="2400" b="1" dirty="0" smtClean="0"/>
                        <a:t>135</a:t>
                      </a:r>
                      <a:endParaRPr lang="en-US" sz="2400" b="1"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FF00"/>
                          </a:solidFill>
                        </a:rPr>
                        <a:t>Species</a:t>
                      </a:r>
                    </a:p>
                  </a:txBody>
                  <a:tcPr/>
                </a:tc>
                <a:tc>
                  <a:txBody>
                    <a:bodyPr/>
                    <a:lstStyle/>
                    <a:p>
                      <a:pPr algn="ctr"/>
                      <a:r>
                        <a:rPr lang="en-US" sz="2400" b="1" dirty="0" smtClean="0"/>
                        <a:t>Human</a:t>
                      </a:r>
                      <a:endParaRPr lang="en-US" sz="2400" b="1" dirty="0"/>
                    </a:p>
                  </a:txBody>
                  <a:tcPr/>
                </a:tc>
                <a:tc>
                  <a:txBody>
                    <a:bodyPr/>
                    <a:lstStyle/>
                    <a:p>
                      <a:pPr algn="ctr"/>
                      <a:r>
                        <a:rPr lang="en-US" sz="2400" b="1" dirty="0" smtClean="0"/>
                        <a:t>Cattle</a:t>
                      </a:r>
                      <a:endParaRPr lang="en-US" sz="2400" b="1" dirty="0"/>
                    </a:p>
                  </a:txBody>
                  <a:tcPr/>
                </a:tc>
              </a:tr>
              <a:tr h="370840">
                <a:tc>
                  <a:txBody>
                    <a:bodyPr/>
                    <a:lstStyle/>
                    <a:p>
                      <a:r>
                        <a:rPr lang="en-US" sz="2400" b="1" dirty="0" smtClean="0">
                          <a:solidFill>
                            <a:srgbClr val="FFFF00"/>
                          </a:solidFill>
                        </a:rPr>
                        <a:t>Business model</a:t>
                      </a:r>
                      <a:endParaRPr lang="en-US" sz="2400" b="1" dirty="0">
                        <a:solidFill>
                          <a:srgbClr val="FFFF00"/>
                        </a:solidFill>
                      </a:endParaRPr>
                    </a:p>
                  </a:txBody>
                  <a:tcPr/>
                </a:tc>
                <a:tc>
                  <a:txBody>
                    <a:bodyPr/>
                    <a:lstStyle/>
                    <a:p>
                      <a:pPr algn="ctr"/>
                      <a:r>
                        <a:rPr lang="en-US" sz="2400" b="1" dirty="0" smtClean="0"/>
                        <a:t>Retail</a:t>
                      </a:r>
                      <a:endParaRPr lang="en-US" sz="2400" b="1" dirty="0"/>
                    </a:p>
                  </a:txBody>
                  <a:tcPr/>
                </a:tc>
                <a:tc>
                  <a:txBody>
                    <a:bodyPr/>
                    <a:lstStyle/>
                    <a:p>
                      <a:pPr algn="ctr"/>
                      <a:r>
                        <a:rPr lang="en-US" sz="2400" b="1" dirty="0" smtClean="0"/>
                        <a:t>Wholesale</a:t>
                      </a:r>
                      <a:endParaRPr lang="en-US" sz="2400" b="1" dirty="0"/>
                    </a:p>
                  </a:txBody>
                  <a:tcPr/>
                </a:tc>
              </a:tr>
              <a:tr h="370840">
                <a:tc>
                  <a:txBody>
                    <a:bodyPr/>
                    <a:lstStyle/>
                    <a:p>
                      <a:r>
                        <a:rPr lang="en-US" sz="2400" b="1" dirty="0" smtClean="0">
                          <a:solidFill>
                            <a:srgbClr val="FFFF00"/>
                          </a:solidFill>
                        </a:rPr>
                        <a:t>Generations of data</a:t>
                      </a:r>
                      <a:endParaRPr lang="en-US" sz="2400" b="1" dirty="0">
                        <a:solidFill>
                          <a:srgbClr val="FFFF00"/>
                        </a:solidFill>
                      </a:endParaRPr>
                    </a:p>
                  </a:txBody>
                  <a:tcPr/>
                </a:tc>
                <a:tc>
                  <a:txBody>
                    <a:bodyPr/>
                    <a:lstStyle/>
                    <a:p>
                      <a:pPr algn="ctr"/>
                      <a:r>
                        <a:rPr lang="en-US" sz="2400" b="1" dirty="0" smtClean="0"/>
                        <a:t>Few</a:t>
                      </a:r>
                      <a:endParaRPr lang="en-US" sz="2400" b="1" dirty="0"/>
                    </a:p>
                  </a:txBody>
                  <a:tcPr/>
                </a:tc>
                <a:tc>
                  <a:txBody>
                    <a:bodyPr/>
                    <a:lstStyle/>
                    <a:p>
                      <a:pPr algn="ctr"/>
                      <a:r>
                        <a:rPr lang="en-US" sz="2400" b="1" dirty="0" smtClean="0"/>
                        <a:t>Many</a:t>
                      </a:r>
                      <a:endParaRPr lang="en-US" sz="2400" b="1" dirty="0"/>
                    </a:p>
                  </a:txBody>
                  <a:tcPr/>
                </a:tc>
              </a:tr>
              <a:tr h="370840">
                <a:tc>
                  <a:txBody>
                    <a:bodyPr/>
                    <a:lstStyle/>
                    <a:p>
                      <a:r>
                        <a:rPr lang="en-US" sz="2400" b="1" dirty="0" smtClean="0">
                          <a:solidFill>
                            <a:srgbClr val="FFFF00"/>
                          </a:solidFill>
                        </a:rPr>
                        <a:t>Prediction reliability</a:t>
                      </a:r>
                      <a:endParaRPr lang="en-US" sz="2400" b="1" dirty="0">
                        <a:solidFill>
                          <a:srgbClr val="FFFF00"/>
                        </a:solidFill>
                      </a:endParaRPr>
                    </a:p>
                  </a:txBody>
                  <a:tcPr/>
                </a:tc>
                <a:tc>
                  <a:txBody>
                    <a:bodyPr/>
                    <a:lstStyle/>
                    <a:p>
                      <a:pPr algn="ctr"/>
                      <a:r>
                        <a:rPr lang="en-US" sz="2400" b="1" dirty="0" smtClean="0"/>
                        <a:t>Low</a:t>
                      </a:r>
                      <a:endParaRPr lang="en-US" sz="2400" b="1" dirty="0"/>
                    </a:p>
                  </a:txBody>
                  <a:tcPr/>
                </a:tc>
                <a:tc>
                  <a:txBody>
                    <a:bodyPr/>
                    <a:lstStyle/>
                    <a:p>
                      <a:pPr algn="ctr"/>
                      <a:r>
                        <a:rPr lang="en-US" sz="2400" b="1" dirty="0" smtClean="0"/>
                        <a:t>High</a:t>
                      </a:r>
                      <a:endParaRPr lang="en-US" sz="2400" b="1" dirty="0"/>
                    </a:p>
                  </a:txBody>
                  <a:tcPr/>
                </a:tc>
              </a:tr>
            </a:tbl>
          </a:graphicData>
        </a:graphic>
      </p:graphicFrame>
      <p:sp>
        <p:nvSpPr>
          <p:cNvPr id="5" name="TextBox 4"/>
          <p:cNvSpPr txBox="1"/>
          <p:nvPr/>
        </p:nvSpPr>
        <p:spPr>
          <a:xfrm>
            <a:off x="611560" y="5229200"/>
            <a:ext cx="7704856" cy="1261884"/>
          </a:xfrm>
          <a:prstGeom prst="rect">
            <a:avLst/>
          </a:prstGeom>
          <a:noFill/>
        </p:spPr>
        <p:txBody>
          <a:bodyPr wrap="square" rtlCol="0">
            <a:spAutoFit/>
          </a:bodyPr>
          <a:lstStyle/>
          <a:p>
            <a:r>
              <a:rPr lang="en-US" sz="1600" dirty="0" smtClean="0"/>
              <a:t>Reference:	</a:t>
            </a:r>
            <a:r>
              <a:rPr lang="en-US" sz="1600" dirty="0" smtClean="0">
                <a:hlinkClick r:id="rId2"/>
              </a:rPr>
              <a:t>http://genomemag.com/davies-23andme/#.VdY722zosY1</a:t>
            </a:r>
            <a:endParaRPr lang="en-US" sz="1600" dirty="0" smtClean="0"/>
          </a:p>
          <a:p>
            <a:r>
              <a:rPr lang="en-US" sz="1600" dirty="0" smtClean="0"/>
              <a:t>Web sites:	</a:t>
            </a:r>
            <a:r>
              <a:rPr lang="en-US" sz="1600" dirty="0" smtClean="0">
                <a:hlinkClick r:id="rId3"/>
              </a:rPr>
              <a:t>https://www.23andme.com/</a:t>
            </a:r>
            <a:endParaRPr lang="en-US" sz="1600" dirty="0" smtClean="0"/>
          </a:p>
          <a:p>
            <a:r>
              <a:rPr lang="en-US" sz="1600" dirty="0" smtClean="0"/>
              <a:t>		</a:t>
            </a:r>
            <a:r>
              <a:rPr lang="en-US" sz="1600" dirty="0" smtClean="0">
                <a:hlinkClick r:id="rId4"/>
              </a:rPr>
              <a:t>https://www.cdcb.us/</a:t>
            </a:r>
            <a:endParaRPr lang="en-US" sz="1600" dirty="0" smtClean="0"/>
          </a:p>
          <a:p>
            <a:r>
              <a:rPr lang="en-US" sz="1600" dirty="0" smtClean="0"/>
              <a:t>		</a:t>
            </a:r>
            <a:r>
              <a:rPr lang="en-US" sz="1600" dirty="0" smtClean="0">
                <a:hlinkClick r:id="rId5"/>
              </a:rPr>
              <a:t>http://aipl.arsusda.gov/Main/site_main.htm</a:t>
            </a:r>
            <a:endParaRPr lang="en-US" sz="1600"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589548" y="0"/>
            <a:ext cx="9733548" cy="6902625"/>
          </a:xfrm>
          <a:prstGeom prst="rect">
            <a:avLst/>
          </a:prstGeom>
          <a:solidFill>
            <a:schemeClr val="accent5">
              <a:lumMod val="90000"/>
            </a:schemeClr>
          </a:solidFill>
          <a:ln w="9525">
            <a:noFill/>
            <a:miter lim="800000"/>
            <a:headEnd/>
            <a:tailEnd/>
          </a:ln>
        </p:spPr>
        <p:txBody>
          <a:bodyPr wrap="none" anchor="ctr"/>
          <a:lstStyle/>
          <a:p>
            <a:pPr algn="ctr" eaLnBrk="1" hangingPunct="1">
              <a:spcBef>
                <a:spcPct val="15000"/>
              </a:spcBef>
            </a:pPr>
            <a:endParaRPr lang="en-US" dirty="0"/>
          </a:p>
        </p:txBody>
      </p:sp>
      <p:sp>
        <p:nvSpPr>
          <p:cNvPr id="2051" name="Freeform 321"/>
          <p:cNvSpPr>
            <a:spLocks/>
          </p:cNvSpPr>
          <p:nvPr/>
        </p:nvSpPr>
        <p:spPr bwMode="auto">
          <a:xfrm rot="730076">
            <a:off x="4227513" y="3382963"/>
            <a:ext cx="360362" cy="282575"/>
          </a:xfrm>
          <a:custGeom>
            <a:avLst/>
            <a:gdLst>
              <a:gd name="T0" fmla="*/ 2147483647 w 10000"/>
              <a:gd name="T1" fmla="*/ 2147483647 h 10009"/>
              <a:gd name="T2" fmla="*/ 2147483647 w 10000"/>
              <a:gd name="T3" fmla="*/ 2147483647 h 10009"/>
              <a:gd name="T4" fmla="*/ 2147483647 w 10000"/>
              <a:gd name="T5" fmla="*/ 2147483647 h 10009"/>
              <a:gd name="T6" fmla="*/ 2147483647 w 10000"/>
              <a:gd name="T7" fmla="*/ 2147483647 h 10009"/>
              <a:gd name="T8" fmla="*/ 2147483647 w 10000"/>
              <a:gd name="T9" fmla="*/ 2147483647 h 10009"/>
              <a:gd name="T10" fmla="*/ 2147483647 w 10000"/>
              <a:gd name="T11" fmla="*/ 2147483647 h 10009"/>
              <a:gd name="T12" fmla="*/ 2147483647 w 10000"/>
              <a:gd name="T13" fmla="*/ 2147483647 h 10009"/>
              <a:gd name="T14" fmla="*/ 2147483647 w 10000"/>
              <a:gd name="T15" fmla="*/ 2147483647 h 10009"/>
              <a:gd name="T16" fmla="*/ 2147483647 w 10000"/>
              <a:gd name="T17" fmla="*/ 2147483647 h 10009"/>
              <a:gd name="T18" fmla="*/ 2147483647 w 10000"/>
              <a:gd name="T19" fmla="*/ 2147483647 h 10009"/>
              <a:gd name="T20" fmla="*/ 0 w 10000"/>
              <a:gd name="T21" fmla="*/ 2147483647 h 10009"/>
              <a:gd name="T22" fmla="*/ 2147483647 w 10000"/>
              <a:gd name="T23" fmla="*/ 2147483647 h 10009"/>
              <a:gd name="T24" fmla="*/ 2147483647 w 10000"/>
              <a:gd name="T25" fmla="*/ 2147483647 h 10009"/>
              <a:gd name="T26" fmla="*/ 2147483647 w 10000"/>
              <a:gd name="T27" fmla="*/ 2147483647 h 10009"/>
              <a:gd name="T28" fmla="*/ 2147483647 w 10000"/>
              <a:gd name="T29" fmla="*/ 2147483647 h 10009"/>
              <a:gd name="T30" fmla="*/ 2147483647 w 10000"/>
              <a:gd name="T31" fmla="*/ 2147483647 h 10009"/>
              <a:gd name="T32" fmla="*/ 2147483647 w 10000"/>
              <a:gd name="T33" fmla="*/ 2147483647 h 10009"/>
              <a:gd name="T34" fmla="*/ 2147483647 w 10000"/>
              <a:gd name="T35" fmla="*/ 2147483647 h 10009"/>
              <a:gd name="T36" fmla="*/ 2147483647 w 10000"/>
              <a:gd name="T37" fmla="*/ 2147483647 h 10009"/>
              <a:gd name="T38" fmla="*/ 2147483647 w 10000"/>
              <a:gd name="T39" fmla="*/ 2147483647 h 10009"/>
              <a:gd name="T40" fmla="*/ 2147483647 w 10000"/>
              <a:gd name="T41" fmla="*/ 2147483647 h 10009"/>
              <a:gd name="T42" fmla="*/ 2147483647 w 10000"/>
              <a:gd name="T43" fmla="*/ 2147483647 h 10009"/>
              <a:gd name="T44" fmla="*/ 2147483647 w 10000"/>
              <a:gd name="T45" fmla="*/ 2147483647 h 10009"/>
              <a:gd name="T46" fmla="*/ 2147483647 w 10000"/>
              <a:gd name="T47" fmla="*/ 2147483647 h 10009"/>
              <a:gd name="T48" fmla="*/ 2147483647 w 10000"/>
              <a:gd name="T49" fmla="*/ 2147483647 h 10009"/>
              <a:gd name="T50" fmla="*/ 2147483647 w 10000"/>
              <a:gd name="T51" fmla="*/ 2147483647 h 10009"/>
              <a:gd name="T52" fmla="*/ 2147483647 w 10000"/>
              <a:gd name="T53" fmla="*/ 2147483647 h 10009"/>
              <a:gd name="T54" fmla="*/ 2147483647 w 10000"/>
              <a:gd name="T55" fmla="*/ 2147483647 h 10009"/>
              <a:gd name="T56" fmla="*/ 2147483647 w 10000"/>
              <a:gd name="T57" fmla="*/ 2147483647 h 10009"/>
              <a:gd name="T58" fmla="*/ 2147483647 w 10000"/>
              <a:gd name="T59" fmla="*/ 2147483647 h 10009"/>
              <a:gd name="T60" fmla="*/ 2147483647 w 10000"/>
              <a:gd name="T61" fmla="*/ 2147483647 h 10009"/>
              <a:gd name="T62" fmla="*/ 2147483647 w 10000"/>
              <a:gd name="T63" fmla="*/ 2147483647 h 10009"/>
              <a:gd name="T64" fmla="*/ 2147483647 w 10000"/>
              <a:gd name="T65" fmla="*/ 2147483647 h 10009"/>
              <a:gd name="T66" fmla="*/ 2147483647 w 10000"/>
              <a:gd name="T67" fmla="*/ 2147483647 h 10009"/>
              <a:gd name="T68" fmla="*/ 2147483647 w 10000"/>
              <a:gd name="T69" fmla="*/ 2147483647 h 10009"/>
              <a:gd name="T70" fmla="*/ 2147483647 w 10000"/>
              <a:gd name="T71" fmla="*/ 2147483647 h 10009"/>
              <a:gd name="T72" fmla="*/ 2147483647 w 10000"/>
              <a:gd name="T73" fmla="*/ 2147483647 h 10009"/>
              <a:gd name="T74" fmla="*/ 2147483647 w 10000"/>
              <a:gd name="T75" fmla="*/ 2147483647 h 10009"/>
              <a:gd name="T76" fmla="*/ 2147483647 w 10000"/>
              <a:gd name="T77" fmla="*/ 2147483647 h 10009"/>
              <a:gd name="T78" fmla="*/ 2147483647 w 10000"/>
              <a:gd name="T79" fmla="*/ 2147483647 h 10009"/>
              <a:gd name="T80" fmla="*/ 2147483647 w 10000"/>
              <a:gd name="T81" fmla="*/ 2147483647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00"/>
              <a:gd name="T124" fmla="*/ 0 h 10009"/>
              <a:gd name="T125" fmla="*/ 10000 w 10000"/>
              <a:gd name="T126" fmla="*/ 10009 h 100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rgbClr val="7030A0"/>
          </a:solidFill>
          <a:ln w="9525">
            <a:solidFill>
              <a:schemeClr val="bg2"/>
            </a:solidFill>
            <a:round/>
            <a:headEnd/>
            <a:tailEnd/>
          </a:ln>
        </p:spPr>
        <p:txBody>
          <a:bodyPr/>
          <a:lstStyle/>
          <a:p>
            <a:endParaRPr lang="en-US"/>
          </a:p>
        </p:txBody>
      </p:sp>
      <p:sp>
        <p:nvSpPr>
          <p:cNvPr id="2052" name="Freeform 322"/>
          <p:cNvSpPr>
            <a:spLocks/>
          </p:cNvSpPr>
          <p:nvPr/>
        </p:nvSpPr>
        <p:spPr bwMode="auto">
          <a:xfrm rot="926903">
            <a:off x="4237038" y="3402013"/>
            <a:ext cx="90487" cy="198437"/>
          </a:xfrm>
          <a:custGeom>
            <a:avLst/>
            <a:gdLst>
              <a:gd name="T0" fmla="*/ 2147483647 w 10000"/>
              <a:gd name="T1" fmla="*/ 2147483647 h 10437"/>
              <a:gd name="T2" fmla="*/ 2147483647 w 10000"/>
              <a:gd name="T3" fmla="*/ 2147483647 h 10437"/>
              <a:gd name="T4" fmla="*/ 2147483647 w 10000"/>
              <a:gd name="T5" fmla="*/ 2147483647 h 10437"/>
              <a:gd name="T6" fmla="*/ 2147483647 w 10000"/>
              <a:gd name="T7" fmla="*/ 2147483647 h 10437"/>
              <a:gd name="T8" fmla="*/ 2147483647 w 10000"/>
              <a:gd name="T9" fmla="*/ 2147483647 h 10437"/>
              <a:gd name="T10" fmla="*/ 2147483647 w 10000"/>
              <a:gd name="T11" fmla="*/ 2147483647 h 10437"/>
              <a:gd name="T12" fmla="*/ 2147483647 w 10000"/>
              <a:gd name="T13" fmla="*/ 2147483647 h 10437"/>
              <a:gd name="T14" fmla="*/ 2147483647 w 10000"/>
              <a:gd name="T15" fmla="*/ 2147483647 h 10437"/>
              <a:gd name="T16" fmla="*/ 2147483647 w 10000"/>
              <a:gd name="T17" fmla="*/ 2147483647 h 10437"/>
              <a:gd name="T18" fmla="*/ 2147483647 w 10000"/>
              <a:gd name="T19" fmla="*/ 2147483647 h 10437"/>
              <a:gd name="T20" fmla="*/ 2147483647 w 10000"/>
              <a:gd name="T21" fmla="*/ 2147483647 h 10437"/>
              <a:gd name="T22" fmla="*/ 2147483647 w 10000"/>
              <a:gd name="T23" fmla="*/ 0 h 10437"/>
              <a:gd name="T24" fmla="*/ 1652180784 w 10000"/>
              <a:gd name="T25" fmla="*/ 2147483647 h 10437"/>
              <a:gd name="T26" fmla="*/ 1101413994 w 10000"/>
              <a:gd name="T27" fmla="*/ 2147483647 h 10437"/>
              <a:gd name="T28" fmla="*/ 680164598 w 10000"/>
              <a:gd name="T29" fmla="*/ 2147483647 h 10437"/>
              <a:gd name="T30" fmla="*/ 1101413994 w 10000"/>
              <a:gd name="T31" fmla="*/ 2147483647 h 10437"/>
              <a:gd name="T32" fmla="*/ 1101413994 w 10000"/>
              <a:gd name="T33" fmla="*/ 2147483647 h 10437"/>
              <a:gd name="T34" fmla="*/ 126118596 w 10000"/>
              <a:gd name="T35" fmla="*/ 2147483647 h 10437"/>
              <a:gd name="T36" fmla="*/ 0 w 10000"/>
              <a:gd name="T37" fmla="*/ 2147483647 h 10437"/>
              <a:gd name="T38" fmla="*/ 357975264 w 10000"/>
              <a:gd name="T39" fmla="*/ 2147483647 h 10437"/>
              <a:gd name="T40" fmla="*/ 1101413994 w 10000"/>
              <a:gd name="T41" fmla="*/ 2147483647 h 10437"/>
              <a:gd name="T42" fmla="*/ 623990290 w 10000"/>
              <a:gd name="T43" fmla="*/ 2147483647 h 10437"/>
              <a:gd name="T44" fmla="*/ 2147483647 w 10000"/>
              <a:gd name="T45" fmla="*/ 2147483647 h 10437"/>
              <a:gd name="T46" fmla="*/ 2147483647 w 10000"/>
              <a:gd name="T47" fmla="*/ 2147483647 h 10437"/>
              <a:gd name="T48" fmla="*/ 2147483647 w 10000"/>
              <a:gd name="T49" fmla="*/ 2147483647 h 10437"/>
              <a:gd name="T50" fmla="*/ 2147483647 w 10000"/>
              <a:gd name="T51" fmla="*/ 2147483647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000"/>
              <a:gd name="T79" fmla="*/ 0 h 10437"/>
              <a:gd name="T80" fmla="*/ 10000 w 10000"/>
              <a:gd name="T81" fmla="*/ 10437 h 104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tx1"/>
          </a:solidFill>
          <a:ln w="9525">
            <a:solidFill>
              <a:schemeClr val="bg2"/>
            </a:solidFill>
            <a:round/>
            <a:headEnd/>
            <a:tailEnd/>
          </a:ln>
        </p:spPr>
        <p:txBody>
          <a:bodyPr/>
          <a:lstStyle/>
          <a:p>
            <a:endParaRPr lang="en-US"/>
          </a:p>
        </p:txBody>
      </p:sp>
      <p:sp>
        <p:nvSpPr>
          <p:cNvPr id="2053" name="Freeform 341"/>
          <p:cNvSpPr>
            <a:spLocks/>
          </p:cNvSpPr>
          <p:nvPr/>
        </p:nvSpPr>
        <p:spPr bwMode="auto">
          <a:xfrm>
            <a:off x="4767263" y="3276600"/>
            <a:ext cx="190500" cy="84138"/>
          </a:xfrm>
          <a:custGeom>
            <a:avLst/>
            <a:gdLst>
              <a:gd name="T0" fmla="*/ 2147483647 w 10000"/>
              <a:gd name="T1" fmla="*/ 1938151593 h 10000"/>
              <a:gd name="T2" fmla="*/ 2147483647 w 10000"/>
              <a:gd name="T3" fmla="*/ 1291877233 h 10000"/>
              <a:gd name="T4" fmla="*/ 2147483647 w 10000"/>
              <a:gd name="T5" fmla="*/ 1291877233 h 10000"/>
              <a:gd name="T6" fmla="*/ 2147483647 w 10000"/>
              <a:gd name="T7" fmla="*/ 645938616 h 10000"/>
              <a:gd name="T8" fmla="*/ 2147483647 w 10000"/>
              <a:gd name="T9" fmla="*/ 322946961 h 10000"/>
              <a:gd name="T10" fmla="*/ 2147483647 w 10000"/>
              <a:gd name="T11" fmla="*/ 322946961 h 10000"/>
              <a:gd name="T12" fmla="*/ 2147483647 w 10000"/>
              <a:gd name="T13" fmla="*/ 0 h 10000"/>
              <a:gd name="T14" fmla="*/ 2147483647 w 10000"/>
              <a:gd name="T15" fmla="*/ 322946961 h 10000"/>
              <a:gd name="T16" fmla="*/ 2147483647 w 10000"/>
              <a:gd name="T17" fmla="*/ 322946961 h 10000"/>
              <a:gd name="T18" fmla="*/ 2147483647 w 10000"/>
              <a:gd name="T19" fmla="*/ 645938616 h 10000"/>
              <a:gd name="T20" fmla="*/ 2147483647 w 10000"/>
              <a:gd name="T21" fmla="*/ 968885174 h 10000"/>
              <a:gd name="T22" fmla="*/ 2147483647 w 10000"/>
              <a:gd name="T23" fmla="*/ 1614823790 h 10000"/>
              <a:gd name="T24" fmla="*/ 2147483647 w 10000"/>
              <a:gd name="T25" fmla="*/ 1938151593 h 10000"/>
              <a:gd name="T26" fmla="*/ 2147483647 w 10000"/>
              <a:gd name="T27" fmla="*/ 1938151593 h 10000"/>
              <a:gd name="T28" fmla="*/ 2147483647 w 10000"/>
              <a:gd name="T29" fmla="*/ 2147483647 h 10000"/>
              <a:gd name="T30" fmla="*/ 2147483647 w 10000"/>
              <a:gd name="T31" fmla="*/ 2147483647 h 10000"/>
              <a:gd name="T32" fmla="*/ 2147483647 w 10000"/>
              <a:gd name="T33" fmla="*/ 2147483647 h 10000"/>
              <a:gd name="T34" fmla="*/ 0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2147483647 h 10000"/>
              <a:gd name="T50" fmla="*/ 2147483647 w 10000"/>
              <a:gd name="T51" fmla="*/ 2147483647 h 10000"/>
              <a:gd name="T52" fmla="*/ 2147483647 w 10000"/>
              <a:gd name="T53" fmla="*/ 2147483647 h 10000"/>
              <a:gd name="T54" fmla="*/ 2147483647 w 10000"/>
              <a:gd name="T55" fmla="*/ 2147483647 h 10000"/>
              <a:gd name="T56" fmla="*/ 2147483647 w 10000"/>
              <a:gd name="T57" fmla="*/ 1938151593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000"/>
              <a:gd name="T88" fmla="*/ 0 h 10000"/>
              <a:gd name="T89" fmla="*/ 10000 w 10000"/>
              <a:gd name="T90" fmla="*/ 10000 h 100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rgbClr val="7030A0"/>
          </a:solidFill>
          <a:ln w="9525">
            <a:solidFill>
              <a:schemeClr val="bg2"/>
            </a:solidFill>
            <a:round/>
            <a:headEnd/>
            <a:tailEnd/>
          </a:ln>
        </p:spPr>
        <p:txBody>
          <a:bodyPr/>
          <a:lstStyle/>
          <a:p>
            <a:endParaRPr lang="en-US"/>
          </a:p>
        </p:txBody>
      </p:sp>
      <p:sp>
        <p:nvSpPr>
          <p:cNvPr id="2054" name="Freeform 342"/>
          <p:cNvSpPr>
            <a:spLocks/>
          </p:cNvSpPr>
          <p:nvPr/>
        </p:nvSpPr>
        <p:spPr bwMode="auto">
          <a:xfrm rot="471028">
            <a:off x="4440238" y="3171825"/>
            <a:ext cx="304800" cy="293688"/>
          </a:xfrm>
          <a:custGeom>
            <a:avLst/>
            <a:gdLst>
              <a:gd name="T0" fmla="*/ 2147483647 w 10043"/>
              <a:gd name="T1" fmla="*/ 2147483647 h 10000"/>
              <a:gd name="T2" fmla="*/ 2147483647 w 10043"/>
              <a:gd name="T3" fmla="*/ 2147483647 h 10000"/>
              <a:gd name="T4" fmla="*/ 2147483647 w 10043"/>
              <a:gd name="T5" fmla="*/ 2147483647 h 10000"/>
              <a:gd name="T6" fmla="*/ 2147483647 w 10043"/>
              <a:gd name="T7" fmla="*/ 2147483647 h 10000"/>
              <a:gd name="T8" fmla="*/ 2147483647 w 10043"/>
              <a:gd name="T9" fmla="*/ 2147483647 h 10000"/>
              <a:gd name="T10" fmla="*/ 2147483647 w 10043"/>
              <a:gd name="T11" fmla="*/ 2147483647 h 10000"/>
              <a:gd name="T12" fmla="*/ 2147483647 w 10043"/>
              <a:gd name="T13" fmla="*/ 2147483647 h 10000"/>
              <a:gd name="T14" fmla="*/ 2147483647 w 10043"/>
              <a:gd name="T15" fmla="*/ 2147483647 h 10000"/>
              <a:gd name="T16" fmla="*/ 2147483647 w 10043"/>
              <a:gd name="T17" fmla="*/ 2147483647 h 10000"/>
              <a:gd name="T18" fmla="*/ 2147483647 w 10043"/>
              <a:gd name="T19" fmla="*/ 2147483647 h 10000"/>
              <a:gd name="T20" fmla="*/ 2147483647 w 10043"/>
              <a:gd name="T21" fmla="*/ 2147483647 h 10000"/>
              <a:gd name="T22" fmla="*/ 2147483647 w 10043"/>
              <a:gd name="T23" fmla="*/ 2147483647 h 10000"/>
              <a:gd name="T24" fmla="*/ 2147483647 w 10043"/>
              <a:gd name="T25" fmla="*/ 2147483647 h 10000"/>
              <a:gd name="T26" fmla="*/ 2147483647 w 10043"/>
              <a:gd name="T27" fmla="*/ 2147483647 h 10000"/>
              <a:gd name="T28" fmla="*/ 2147483647 w 10043"/>
              <a:gd name="T29" fmla="*/ 2147483647 h 10000"/>
              <a:gd name="T30" fmla="*/ 2147483647 w 10043"/>
              <a:gd name="T31" fmla="*/ 2147483647 h 10000"/>
              <a:gd name="T32" fmla="*/ 2147483647 w 10043"/>
              <a:gd name="T33" fmla="*/ 2147483647 h 10000"/>
              <a:gd name="T34" fmla="*/ 2147483647 w 10043"/>
              <a:gd name="T35" fmla="*/ 2147483647 h 10000"/>
              <a:gd name="T36" fmla="*/ 2147483647 w 10043"/>
              <a:gd name="T37" fmla="*/ 2147483647 h 10000"/>
              <a:gd name="T38" fmla="*/ 2147483647 w 10043"/>
              <a:gd name="T39" fmla="*/ 2147483647 h 10000"/>
              <a:gd name="T40" fmla="*/ 2147483647 w 10043"/>
              <a:gd name="T41" fmla="*/ 0 h 10000"/>
              <a:gd name="T42" fmla="*/ 2147483647 w 10043"/>
              <a:gd name="T43" fmla="*/ 2147483647 h 10000"/>
              <a:gd name="T44" fmla="*/ 2147483647 w 10043"/>
              <a:gd name="T45" fmla="*/ 2147483647 h 10000"/>
              <a:gd name="T46" fmla="*/ 2147483647 w 10043"/>
              <a:gd name="T47" fmla="*/ 2147483647 h 10000"/>
              <a:gd name="T48" fmla="*/ 2147483647 w 10043"/>
              <a:gd name="T49" fmla="*/ 2147483647 h 10000"/>
              <a:gd name="T50" fmla="*/ 2147483647 w 10043"/>
              <a:gd name="T51" fmla="*/ 2147483647 h 10000"/>
              <a:gd name="T52" fmla="*/ 2147483647 w 10043"/>
              <a:gd name="T53" fmla="*/ 2147483647 h 10000"/>
              <a:gd name="T54" fmla="*/ 2147483647 w 10043"/>
              <a:gd name="T55" fmla="*/ 2147483647 h 10000"/>
              <a:gd name="T56" fmla="*/ 2147483647 w 10043"/>
              <a:gd name="T57" fmla="*/ 2147483647 h 10000"/>
              <a:gd name="T58" fmla="*/ 2147483647 w 10043"/>
              <a:gd name="T59" fmla="*/ 2147483647 h 10000"/>
              <a:gd name="T60" fmla="*/ 2147483647 w 10043"/>
              <a:gd name="T61" fmla="*/ 2147483647 h 10000"/>
              <a:gd name="T62" fmla="*/ 2147483647 w 10043"/>
              <a:gd name="T63" fmla="*/ 2147483647 h 10000"/>
              <a:gd name="T64" fmla="*/ 2147483647 w 10043"/>
              <a:gd name="T65" fmla="*/ 2147483647 h 10000"/>
              <a:gd name="T66" fmla="*/ 2147483647 w 10043"/>
              <a:gd name="T67" fmla="*/ 2147483647 h 10000"/>
              <a:gd name="T68" fmla="*/ 2147483647 w 10043"/>
              <a:gd name="T69" fmla="*/ 2147483647 h 10000"/>
              <a:gd name="T70" fmla="*/ 2147483647 w 10043"/>
              <a:gd name="T71" fmla="*/ 2147483647 h 10000"/>
              <a:gd name="T72" fmla="*/ 2147483647 w 10043"/>
              <a:gd name="T73" fmla="*/ 2147483647 h 10000"/>
              <a:gd name="T74" fmla="*/ 2147483647 w 10043"/>
              <a:gd name="T75" fmla="*/ 2147483647 h 10000"/>
              <a:gd name="T76" fmla="*/ 2147483647 w 10043"/>
              <a:gd name="T77" fmla="*/ 2147483647 h 10000"/>
              <a:gd name="T78" fmla="*/ 2147483647 w 10043"/>
              <a:gd name="T79" fmla="*/ 2147483647 h 10000"/>
              <a:gd name="T80" fmla="*/ 2147483647 w 10043"/>
              <a:gd name="T81" fmla="*/ 2147483647 h 10000"/>
              <a:gd name="T82" fmla="*/ 2147483647 w 10043"/>
              <a:gd name="T83" fmla="*/ 2147483647 h 10000"/>
              <a:gd name="T84" fmla="*/ 2147483647 w 10043"/>
              <a:gd name="T85" fmla="*/ 2147483647 h 10000"/>
              <a:gd name="T86" fmla="*/ 2147483647 w 10043"/>
              <a:gd name="T87" fmla="*/ 2147483647 h 10000"/>
              <a:gd name="T88" fmla="*/ 2147483647 w 10043"/>
              <a:gd name="T89" fmla="*/ 2147483647 h 10000"/>
              <a:gd name="T90" fmla="*/ 2147483647 w 10043"/>
              <a:gd name="T91" fmla="*/ 2147483647 h 10000"/>
              <a:gd name="T92" fmla="*/ 2147483647 w 10043"/>
              <a:gd name="T93" fmla="*/ 2147483647 h 10000"/>
              <a:gd name="T94" fmla="*/ 2147483647 w 10043"/>
              <a:gd name="T95" fmla="*/ 2147483647 h 10000"/>
              <a:gd name="T96" fmla="*/ 2147483647 w 10043"/>
              <a:gd name="T97" fmla="*/ 2147483647 h 10000"/>
              <a:gd name="T98" fmla="*/ 2147483647 w 10043"/>
              <a:gd name="T99" fmla="*/ 2147483647 h 10000"/>
              <a:gd name="T100" fmla="*/ 2147483647 w 10043"/>
              <a:gd name="T101" fmla="*/ 2147483647 h 10000"/>
              <a:gd name="T102" fmla="*/ 2147483647 w 10043"/>
              <a:gd name="T103" fmla="*/ 2147483647 h 10000"/>
              <a:gd name="T104" fmla="*/ 2147483647 w 10043"/>
              <a:gd name="T105" fmla="*/ 2147483647 h 10000"/>
              <a:gd name="T106" fmla="*/ 2147483647 w 10043"/>
              <a:gd name="T107" fmla="*/ 2147483647 h 10000"/>
              <a:gd name="T108" fmla="*/ 2147483647 w 10043"/>
              <a:gd name="T109" fmla="*/ 2147483647 h 10000"/>
              <a:gd name="T110" fmla="*/ 2147483647 w 10043"/>
              <a:gd name="T111" fmla="*/ 2147483647 h 10000"/>
              <a:gd name="T112" fmla="*/ 2147483647 w 10043"/>
              <a:gd name="T113" fmla="*/ 2147483647 h 10000"/>
              <a:gd name="T114" fmla="*/ 2147483647 w 10043"/>
              <a:gd name="T115" fmla="*/ 2147483647 h 10000"/>
              <a:gd name="T116" fmla="*/ 2147483647 w 10043"/>
              <a:gd name="T117" fmla="*/ 2147483647 h 10000"/>
              <a:gd name="T118" fmla="*/ 2147483647 w 10043"/>
              <a:gd name="T119" fmla="*/ 2147483647 h 10000"/>
              <a:gd name="T120" fmla="*/ 2147483647 w 10043"/>
              <a:gd name="T121" fmla="*/ 2147483647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043"/>
              <a:gd name="T184" fmla="*/ 0 h 10000"/>
              <a:gd name="T185" fmla="*/ 10043 w 10043"/>
              <a:gd name="T186" fmla="*/ 10000 h 100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rgbClr val="7030A0"/>
          </a:solidFill>
          <a:ln w="9525">
            <a:solidFill>
              <a:schemeClr val="bg2"/>
            </a:solidFill>
            <a:round/>
            <a:headEnd/>
            <a:tailEnd/>
          </a:ln>
        </p:spPr>
        <p:txBody>
          <a:bodyPr/>
          <a:lstStyle/>
          <a:p>
            <a:endParaRPr lang="en-US"/>
          </a:p>
        </p:txBody>
      </p:sp>
      <p:sp>
        <p:nvSpPr>
          <p:cNvPr id="2055" name="Freeform 343"/>
          <p:cNvSpPr>
            <a:spLocks/>
          </p:cNvSpPr>
          <p:nvPr/>
        </p:nvSpPr>
        <p:spPr bwMode="auto">
          <a:xfrm>
            <a:off x="4699000" y="3348038"/>
            <a:ext cx="311150" cy="315912"/>
          </a:xfrm>
          <a:custGeom>
            <a:avLst/>
            <a:gdLst>
              <a:gd name="T0" fmla="*/ 2147483647 w 154"/>
              <a:gd name="T1" fmla="*/ 2147483647 h 154"/>
              <a:gd name="T2" fmla="*/ 2147483647 w 154"/>
              <a:gd name="T3" fmla="*/ 0 h 154"/>
              <a:gd name="T4" fmla="*/ 2147483647 w 154"/>
              <a:gd name="T5" fmla="*/ 0 h 154"/>
              <a:gd name="T6" fmla="*/ 2147483647 w 154"/>
              <a:gd name="T7" fmla="*/ 2147483647 h 154"/>
              <a:gd name="T8" fmla="*/ 2147483647 w 154"/>
              <a:gd name="T9" fmla="*/ 2147483647 h 154"/>
              <a:gd name="T10" fmla="*/ 2147483647 w 154"/>
              <a:gd name="T11" fmla="*/ 2147483647 h 154"/>
              <a:gd name="T12" fmla="*/ 2147483647 w 154"/>
              <a:gd name="T13" fmla="*/ 2147483647 h 154"/>
              <a:gd name="T14" fmla="*/ 2147483647 w 154"/>
              <a:gd name="T15" fmla="*/ 2147483647 h 154"/>
              <a:gd name="T16" fmla="*/ 2147483647 w 154"/>
              <a:gd name="T17" fmla="*/ 2147483647 h 154"/>
              <a:gd name="T18" fmla="*/ 2147483647 w 154"/>
              <a:gd name="T19" fmla="*/ 2147483647 h 154"/>
              <a:gd name="T20" fmla="*/ 2147483647 w 154"/>
              <a:gd name="T21" fmla="*/ 2147483647 h 154"/>
              <a:gd name="T22" fmla="*/ 0 w 154"/>
              <a:gd name="T23" fmla="*/ 2147483647 h 154"/>
              <a:gd name="T24" fmla="*/ 2147483647 w 154"/>
              <a:gd name="T25" fmla="*/ 2147483647 h 154"/>
              <a:gd name="T26" fmla="*/ 2147483647 w 154"/>
              <a:gd name="T27" fmla="*/ 2147483647 h 154"/>
              <a:gd name="T28" fmla="*/ 2147483647 w 154"/>
              <a:gd name="T29" fmla="*/ 2147483647 h 154"/>
              <a:gd name="T30" fmla="*/ 2147483647 w 154"/>
              <a:gd name="T31" fmla="*/ 2147483647 h 154"/>
              <a:gd name="T32" fmla="*/ 2147483647 w 154"/>
              <a:gd name="T33" fmla="*/ 2147483647 h 154"/>
              <a:gd name="T34" fmla="*/ 2147483647 w 154"/>
              <a:gd name="T35" fmla="*/ 2147483647 h 154"/>
              <a:gd name="T36" fmla="*/ 2147483647 w 154"/>
              <a:gd name="T37" fmla="*/ 2147483647 h 154"/>
              <a:gd name="T38" fmla="*/ 2147483647 w 154"/>
              <a:gd name="T39" fmla="*/ 2147483647 h 154"/>
              <a:gd name="T40" fmla="*/ 2147483647 w 154"/>
              <a:gd name="T41" fmla="*/ 2147483647 h 154"/>
              <a:gd name="T42" fmla="*/ 2147483647 w 154"/>
              <a:gd name="T43" fmla="*/ 2147483647 h 154"/>
              <a:gd name="T44" fmla="*/ 2147483647 w 154"/>
              <a:gd name="T45" fmla="*/ 2147483647 h 154"/>
              <a:gd name="T46" fmla="*/ 2147483647 w 154"/>
              <a:gd name="T47" fmla="*/ 2147483647 h 154"/>
              <a:gd name="T48" fmla="*/ 2147483647 w 154"/>
              <a:gd name="T49" fmla="*/ 2147483647 h 154"/>
              <a:gd name="T50" fmla="*/ 2147483647 w 154"/>
              <a:gd name="T51" fmla="*/ 2147483647 h 154"/>
              <a:gd name="T52" fmla="*/ 2147483647 w 154"/>
              <a:gd name="T53" fmla="*/ 2147483647 h 154"/>
              <a:gd name="T54" fmla="*/ 2147483647 w 154"/>
              <a:gd name="T55" fmla="*/ 2147483647 h 154"/>
              <a:gd name="T56" fmla="*/ 2147483647 w 154"/>
              <a:gd name="T57" fmla="*/ 2147483647 h 154"/>
              <a:gd name="T58" fmla="*/ 2147483647 w 154"/>
              <a:gd name="T59" fmla="*/ 2147483647 h 154"/>
              <a:gd name="T60" fmla="*/ 2147483647 w 154"/>
              <a:gd name="T61" fmla="*/ 2147483647 h 154"/>
              <a:gd name="T62" fmla="*/ 2147483647 w 154"/>
              <a:gd name="T63" fmla="*/ 2147483647 h 154"/>
              <a:gd name="T64" fmla="*/ 2147483647 w 154"/>
              <a:gd name="T65" fmla="*/ 2147483647 h 154"/>
              <a:gd name="T66" fmla="*/ 2147483647 w 154"/>
              <a:gd name="T67" fmla="*/ 2147483647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4"/>
              <a:gd name="T103" fmla="*/ 0 h 154"/>
              <a:gd name="T104" fmla="*/ 154 w 154"/>
              <a:gd name="T105" fmla="*/ 154 h 1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rgbClr val="7030A0"/>
          </a:solidFill>
          <a:ln w="9525">
            <a:solidFill>
              <a:schemeClr val="bg2"/>
            </a:solidFill>
            <a:round/>
            <a:headEnd/>
            <a:tailEnd/>
          </a:ln>
        </p:spPr>
        <p:txBody>
          <a:bodyPr/>
          <a:lstStyle/>
          <a:p>
            <a:endParaRPr lang="en-US"/>
          </a:p>
        </p:txBody>
      </p:sp>
      <p:sp>
        <p:nvSpPr>
          <p:cNvPr id="2056" name="Freeform 344"/>
          <p:cNvSpPr>
            <a:spLocks/>
          </p:cNvSpPr>
          <p:nvPr/>
        </p:nvSpPr>
        <p:spPr bwMode="auto">
          <a:xfrm>
            <a:off x="4691063" y="3040063"/>
            <a:ext cx="200025" cy="292100"/>
          </a:xfrm>
          <a:custGeom>
            <a:avLst/>
            <a:gdLst>
              <a:gd name="T0" fmla="*/ 2147483647 w 10045"/>
              <a:gd name="T1" fmla="*/ 2147483647 h 10019"/>
              <a:gd name="T2" fmla="*/ 2147483647 w 10045"/>
              <a:gd name="T3" fmla="*/ 2147483647 h 10019"/>
              <a:gd name="T4" fmla="*/ 2147483647 w 10045"/>
              <a:gd name="T5" fmla="*/ 2147483647 h 10019"/>
              <a:gd name="T6" fmla="*/ 2147483647 w 10045"/>
              <a:gd name="T7" fmla="*/ 2147483647 h 10019"/>
              <a:gd name="T8" fmla="*/ 2147483647 w 10045"/>
              <a:gd name="T9" fmla="*/ 2147483647 h 10019"/>
              <a:gd name="T10" fmla="*/ 2147483647 w 10045"/>
              <a:gd name="T11" fmla="*/ 2147483647 h 10019"/>
              <a:gd name="T12" fmla="*/ 2147483647 w 10045"/>
              <a:gd name="T13" fmla="*/ 2147483647 h 10019"/>
              <a:gd name="T14" fmla="*/ 2147483647 w 10045"/>
              <a:gd name="T15" fmla="*/ 2147483647 h 10019"/>
              <a:gd name="T16" fmla="*/ 2147483647 w 10045"/>
              <a:gd name="T17" fmla="*/ 2147483647 h 10019"/>
              <a:gd name="T18" fmla="*/ 0 w 10045"/>
              <a:gd name="T19" fmla="*/ 2147483647 h 10019"/>
              <a:gd name="T20" fmla="*/ 2147483647 w 10045"/>
              <a:gd name="T21" fmla="*/ 2147483647 h 10019"/>
              <a:gd name="T22" fmla="*/ 2147483647 w 10045"/>
              <a:gd name="T23" fmla="*/ 2147483647 h 10019"/>
              <a:gd name="T24" fmla="*/ 2147483647 w 10045"/>
              <a:gd name="T25" fmla="*/ 2147483647 h 10019"/>
              <a:gd name="T26" fmla="*/ 2147483647 w 10045"/>
              <a:gd name="T27" fmla="*/ 2147483647 h 10019"/>
              <a:gd name="T28" fmla="*/ 2147483647 w 10045"/>
              <a:gd name="T29" fmla="*/ 2147483647 h 10019"/>
              <a:gd name="T30" fmla="*/ 2147483647 w 10045"/>
              <a:gd name="T31" fmla="*/ 2147483647 h 10019"/>
              <a:gd name="T32" fmla="*/ 2147483647 w 10045"/>
              <a:gd name="T33" fmla="*/ 2147483647 h 10019"/>
              <a:gd name="T34" fmla="*/ 2147483647 w 10045"/>
              <a:gd name="T35" fmla="*/ 2147483647 h 10019"/>
              <a:gd name="T36" fmla="*/ 2147483647 w 10045"/>
              <a:gd name="T37" fmla="*/ 2147483647 h 10019"/>
              <a:gd name="T38" fmla="*/ 2147483647 w 10045"/>
              <a:gd name="T39" fmla="*/ 2147483647 h 10019"/>
              <a:gd name="T40" fmla="*/ 2147483647 w 10045"/>
              <a:gd name="T41" fmla="*/ 2147483647 h 10019"/>
              <a:gd name="T42" fmla="*/ 2147483647 w 10045"/>
              <a:gd name="T43" fmla="*/ 2147483647 h 10019"/>
              <a:gd name="T44" fmla="*/ 2147483647 w 10045"/>
              <a:gd name="T45" fmla="*/ 2147483647 h 10019"/>
              <a:gd name="T46" fmla="*/ 2147483647 w 10045"/>
              <a:gd name="T47" fmla="*/ 2147483647 h 10019"/>
              <a:gd name="T48" fmla="*/ 2147483647 w 10045"/>
              <a:gd name="T49" fmla="*/ 2147483647 h 10019"/>
              <a:gd name="T50" fmla="*/ 2147483647 w 10045"/>
              <a:gd name="T51" fmla="*/ 2147483647 h 10019"/>
              <a:gd name="T52" fmla="*/ 2147483647 w 10045"/>
              <a:gd name="T53" fmla="*/ 2147483647 h 10019"/>
              <a:gd name="T54" fmla="*/ 2147483647 w 10045"/>
              <a:gd name="T55" fmla="*/ 2147483647 h 10019"/>
              <a:gd name="T56" fmla="*/ 2147483647 w 10045"/>
              <a:gd name="T57" fmla="*/ 2147483647 h 10019"/>
              <a:gd name="T58" fmla="*/ 2147483647 w 10045"/>
              <a:gd name="T59" fmla="*/ 2147483647 h 10019"/>
              <a:gd name="T60" fmla="*/ 2147483647 w 10045"/>
              <a:gd name="T61" fmla="*/ 2147483647 h 10019"/>
              <a:gd name="T62" fmla="*/ 2147483647 w 10045"/>
              <a:gd name="T63" fmla="*/ 2147483647 h 10019"/>
              <a:gd name="T64" fmla="*/ 2147483647 w 10045"/>
              <a:gd name="T65" fmla="*/ 2147483647 h 10019"/>
              <a:gd name="T66" fmla="*/ 2147483647 w 10045"/>
              <a:gd name="T67" fmla="*/ 2147483647 h 10019"/>
              <a:gd name="T68" fmla="*/ 2147483647 w 10045"/>
              <a:gd name="T69" fmla="*/ 2147483647 h 10019"/>
              <a:gd name="T70" fmla="*/ 2147483647 w 10045"/>
              <a:gd name="T71" fmla="*/ 2147483647 h 10019"/>
              <a:gd name="T72" fmla="*/ 2147483647 w 10045"/>
              <a:gd name="T73" fmla="*/ 2147483647 h 10019"/>
              <a:gd name="T74" fmla="*/ 2147483647 w 10045"/>
              <a:gd name="T75" fmla="*/ 2147483647 h 10019"/>
              <a:gd name="T76" fmla="*/ 2147483647 w 10045"/>
              <a:gd name="T77" fmla="*/ 2147483647 h 10019"/>
              <a:gd name="T78" fmla="*/ 2147483647 w 10045"/>
              <a:gd name="T79" fmla="*/ 2147483647 h 10019"/>
              <a:gd name="T80" fmla="*/ 2147483647 w 10045"/>
              <a:gd name="T81" fmla="*/ 2147483647 h 10019"/>
              <a:gd name="T82" fmla="*/ 2147483647 w 10045"/>
              <a:gd name="T83" fmla="*/ 2147483647 h 10019"/>
              <a:gd name="T84" fmla="*/ 2147483647 w 10045"/>
              <a:gd name="T85" fmla="*/ 2147483647 h 10019"/>
              <a:gd name="T86" fmla="*/ 2147483647 w 10045"/>
              <a:gd name="T87" fmla="*/ 2147483647 h 10019"/>
              <a:gd name="T88" fmla="*/ 2147483647 w 10045"/>
              <a:gd name="T89" fmla="*/ 2147483647 h 10019"/>
              <a:gd name="T90" fmla="*/ 2147483647 w 10045"/>
              <a:gd name="T91" fmla="*/ 2147483647 h 10019"/>
              <a:gd name="T92" fmla="*/ 2147483647 w 10045"/>
              <a:gd name="T93" fmla="*/ 2147483647 h 10019"/>
              <a:gd name="T94" fmla="*/ 2147483647 w 10045"/>
              <a:gd name="T95" fmla="*/ 2147483647 h 10019"/>
              <a:gd name="T96" fmla="*/ 2147483647 w 10045"/>
              <a:gd name="T97" fmla="*/ 2147483647 h 10019"/>
              <a:gd name="T98" fmla="*/ 2147483647 w 10045"/>
              <a:gd name="T99" fmla="*/ 2147483647 h 10019"/>
              <a:gd name="T100" fmla="*/ 2147483647 w 10045"/>
              <a:gd name="T101" fmla="*/ 2147483647 h 10019"/>
              <a:gd name="T102" fmla="*/ 2147483647 w 10045"/>
              <a:gd name="T103" fmla="*/ 0 h 10019"/>
              <a:gd name="T104" fmla="*/ 2147483647 w 10045"/>
              <a:gd name="T105" fmla="*/ 2147483647 h 10019"/>
              <a:gd name="T106" fmla="*/ 2147483647 w 10045"/>
              <a:gd name="T107" fmla="*/ 2147483647 h 10019"/>
              <a:gd name="T108" fmla="*/ 2147483647 w 10045"/>
              <a:gd name="T109" fmla="*/ 2147483647 h 10019"/>
              <a:gd name="T110" fmla="*/ 2147483647 w 10045"/>
              <a:gd name="T111" fmla="*/ 2147483647 h 10019"/>
              <a:gd name="T112" fmla="*/ 2147483647 w 10045"/>
              <a:gd name="T113" fmla="*/ 2147483647 h 10019"/>
              <a:gd name="T114" fmla="*/ 2147483647 w 10045"/>
              <a:gd name="T115" fmla="*/ 2147483647 h 10019"/>
              <a:gd name="T116" fmla="*/ 2147483647 w 10045"/>
              <a:gd name="T117" fmla="*/ 2147483647 h 10019"/>
              <a:gd name="T118" fmla="*/ 2147483647 w 10045"/>
              <a:gd name="T119" fmla="*/ 2147483647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045"/>
              <a:gd name="T181" fmla="*/ 0 h 10019"/>
              <a:gd name="T182" fmla="*/ 10045 w 10045"/>
              <a:gd name="T183" fmla="*/ 10019 h 100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rgbClr val="7030A0"/>
          </a:solidFill>
          <a:ln w="9525">
            <a:solidFill>
              <a:schemeClr val="bg2"/>
            </a:solidFill>
            <a:round/>
            <a:headEnd/>
            <a:tailEnd/>
          </a:ln>
        </p:spPr>
        <p:txBody>
          <a:bodyPr/>
          <a:lstStyle/>
          <a:p>
            <a:endParaRPr lang="en-US"/>
          </a:p>
        </p:txBody>
      </p:sp>
      <p:sp>
        <p:nvSpPr>
          <p:cNvPr id="2057" name="Freeform 345"/>
          <p:cNvSpPr>
            <a:spLocks/>
          </p:cNvSpPr>
          <p:nvPr/>
        </p:nvSpPr>
        <p:spPr bwMode="auto">
          <a:xfrm>
            <a:off x="4665663" y="3100388"/>
            <a:ext cx="76200" cy="101600"/>
          </a:xfrm>
          <a:custGeom>
            <a:avLst/>
            <a:gdLst>
              <a:gd name="T0" fmla="*/ 2147483647 w 66"/>
              <a:gd name="T1" fmla="*/ 2147483647 h 90"/>
              <a:gd name="T2" fmla="*/ 2147483647 w 66"/>
              <a:gd name="T3" fmla="*/ 2147483647 h 90"/>
              <a:gd name="T4" fmla="*/ 2147483647 w 66"/>
              <a:gd name="T5" fmla="*/ 2147483647 h 90"/>
              <a:gd name="T6" fmla="*/ 2147483647 w 66"/>
              <a:gd name="T7" fmla="*/ 2147483647 h 90"/>
              <a:gd name="T8" fmla="*/ 2147483647 w 66"/>
              <a:gd name="T9" fmla="*/ 2147483647 h 90"/>
              <a:gd name="T10" fmla="*/ 2147483647 w 66"/>
              <a:gd name="T11" fmla="*/ 2147483647 h 90"/>
              <a:gd name="T12" fmla="*/ 2147483647 w 66"/>
              <a:gd name="T13" fmla="*/ 2147483647 h 90"/>
              <a:gd name="T14" fmla="*/ 2147483647 w 66"/>
              <a:gd name="T15" fmla="*/ 2147483647 h 90"/>
              <a:gd name="T16" fmla="*/ 2147483647 w 66"/>
              <a:gd name="T17" fmla="*/ 2147483647 h 90"/>
              <a:gd name="T18" fmla="*/ 2147483647 w 66"/>
              <a:gd name="T19" fmla="*/ 2147483647 h 90"/>
              <a:gd name="T20" fmla="*/ 2147483647 w 66"/>
              <a:gd name="T21" fmla="*/ 0 h 90"/>
              <a:gd name="T22" fmla="*/ 2147483647 w 66"/>
              <a:gd name="T23" fmla="*/ 2147483647 h 90"/>
              <a:gd name="T24" fmla="*/ 2147483647 w 66"/>
              <a:gd name="T25" fmla="*/ 2147483647 h 90"/>
              <a:gd name="T26" fmla="*/ 2147483647 w 66"/>
              <a:gd name="T27" fmla="*/ 2147483647 h 90"/>
              <a:gd name="T28" fmla="*/ 2147483647 w 66"/>
              <a:gd name="T29" fmla="*/ 2147483647 h 90"/>
              <a:gd name="T30" fmla="*/ 2147483647 w 66"/>
              <a:gd name="T31" fmla="*/ 2147483647 h 90"/>
              <a:gd name="T32" fmla="*/ 0 w 66"/>
              <a:gd name="T33" fmla="*/ 2147483647 h 90"/>
              <a:gd name="T34" fmla="*/ 2147483647 w 66"/>
              <a:gd name="T35" fmla="*/ 2147483647 h 90"/>
              <a:gd name="T36" fmla="*/ 2147483647 w 66"/>
              <a:gd name="T37" fmla="*/ 2147483647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6"/>
              <a:gd name="T58" fmla="*/ 0 h 90"/>
              <a:gd name="T59" fmla="*/ 66 w 66"/>
              <a:gd name="T60" fmla="*/ 90 h 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7030A0"/>
          </a:solidFill>
          <a:ln w="9525">
            <a:solidFill>
              <a:schemeClr val="bg2"/>
            </a:solidFill>
            <a:round/>
            <a:headEnd/>
            <a:tailEnd/>
          </a:ln>
        </p:spPr>
        <p:txBody>
          <a:bodyPr/>
          <a:lstStyle/>
          <a:p>
            <a:endParaRPr lang="en-US"/>
          </a:p>
        </p:txBody>
      </p:sp>
      <p:sp>
        <p:nvSpPr>
          <p:cNvPr id="2058" name="Freeform 346"/>
          <p:cNvSpPr>
            <a:spLocks/>
          </p:cNvSpPr>
          <p:nvPr/>
        </p:nvSpPr>
        <p:spPr bwMode="auto">
          <a:xfrm rot="-633815">
            <a:off x="5046663" y="3533775"/>
            <a:ext cx="158750" cy="163513"/>
          </a:xfrm>
          <a:custGeom>
            <a:avLst/>
            <a:gdLst>
              <a:gd name="T0" fmla="*/ 2147483647 w 9874"/>
              <a:gd name="T1" fmla="*/ 2147483647 h 10000"/>
              <a:gd name="T2" fmla="*/ 2147483647 w 9874"/>
              <a:gd name="T3" fmla="*/ 2147483647 h 10000"/>
              <a:gd name="T4" fmla="*/ 2147483647 w 9874"/>
              <a:gd name="T5" fmla="*/ 2147483647 h 10000"/>
              <a:gd name="T6" fmla="*/ 2147483647 w 9874"/>
              <a:gd name="T7" fmla="*/ 0 h 10000"/>
              <a:gd name="T8" fmla="*/ 2147483647 w 9874"/>
              <a:gd name="T9" fmla="*/ 2147483647 h 10000"/>
              <a:gd name="T10" fmla="*/ 2147483647 w 9874"/>
              <a:gd name="T11" fmla="*/ 2147483647 h 10000"/>
              <a:gd name="T12" fmla="*/ 2147483647 w 9874"/>
              <a:gd name="T13" fmla="*/ 2147483647 h 10000"/>
              <a:gd name="T14" fmla="*/ 2147483647 w 9874"/>
              <a:gd name="T15" fmla="*/ 2147483647 h 10000"/>
              <a:gd name="T16" fmla="*/ 2147483647 w 9874"/>
              <a:gd name="T17" fmla="*/ 2147483647 h 10000"/>
              <a:gd name="T18" fmla="*/ 0 w 9874"/>
              <a:gd name="T19" fmla="*/ 2147483647 h 10000"/>
              <a:gd name="T20" fmla="*/ 2147483647 w 9874"/>
              <a:gd name="T21" fmla="*/ 2147483647 h 10000"/>
              <a:gd name="T22" fmla="*/ 2147483647 w 9874"/>
              <a:gd name="T23" fmla="*/ 2147483647 h 10000"/>
              <a:gd name="T24" fmla="*/ 2147483647 w 9874"/>
              <a:gd name="T25" fmla="*/ 2147483647 h 10000"/>
              <a:gd name="T26" fmla="*/ 2147483647 w 9874"/>
              <a:gd name="T27" fmla="*/ 2147483647 h 10000"/>
              <a:gd name="T28" fmla="*/ 2147483647 w 9874"/>
              <a:gd name="T29" fmla="*/ 2147483647 h 10000"/>
              <a:gd name="T30" fmla="*/ 2147483647 w 9874"/>
              <a:gd name="T31" fmla="*/ 2147483647 h 10000"/>
              <a:gd name="T32" fmla="*/ 2147483647 w 9874"/>
              <a:gd name="T33" fmla="*/ 2147483647 h 10000"/>
              <a:gd name="T34" fmla="*/ 2147483647 w 9874"/>
              <a:gd name="T35" fmla="*/ 2147483647 h 10000"/>
              <a:gd name="T36" fmla="*/ 2147483647 w 9874"/>
              <a:gd name="T37" fmla="*/ 2147483647 h 10000"/>
              <a:gd name="T38" fmla="*/ 2147483647 w 9874"/>
              <a:gd name="T39" fmla="*/ 2147483647 h 10000"/>
              <a:gd name="T40" fmla="*/ 2147483647 w 9874"/>
              <a:gd name="T41" fmla="*/ 2147483647 h 10000"/>
              <a:gd name="T42" fmla="*/ 2147483647 w 9874"/>
              <a:gd name="T43" fmla="*/ 2147483647 h 10000"/>
              <a:gd name="T44" fmla="*/ 2147483647 w 9874"/>
              <a:gd name="T45" fmla="*/ 2147483647 h 10000"/>
              <a:gd name="T46" fmla="*/ 2147483647 w 9874"/>
              <a:gd name="T47" fmla="*/ 2147483647 h 10000"/>
              <a:gd name="T48" fmla="*/ 2147483647 w 9874"/>
              <a:gd name="T49" fmla="*/ 2147483647 h 10000"/>
              <a:gd name="T50" fmla="*/ 2147483647 w 9874"/>
              <a:gd name="T51" fmla="*/ 2147483647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874"/>
              <a:gd name="T79" fmla="*/ 0 h 10000"/>
              <a:gd name="T80" fmla="*/ 9874 w 9874"/>
              <a:gd name="T81" fmla="*/ 10000 h 100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chemeClr val="tx1"/>
          </a:solidFill>
          <a:ln w="9525">
            <a:solidFill>
              <a:schemeClr val="bg2"/>
            </a:solidFill>
            <a:round/>
            <a:headEnd/>
            <a:tailEnd/>
          </a:ln>
        </p:spPr>
        <p:txBody>
          <a:bodyPr/>
          <a:lstStyle/>
          <a:p>
            <a:endParaRPr lang="en-US"/>
          </a:p>
        </p:txBody>
      </p:sp>
      <p:sp>
        <p:nvSpPr>
          <p:cNvPr id="2059" name="Freeform 351"/>
          <p:cNvSpPr>
            <a:spLocks/>
          </p:cNvSpPr>
          <p:nvPr/>
        </p:nvSpPr>
        <p:spPr bwMode="auto">
          <a:xfrm>
            <a:off x="5037138" y="3279775"/>
            <a:ext cx="204787" cy="16827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0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147736028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00"/>
              <a:gd name="T64" fmla="*/ 0 h 10000"/>
              <a:gd name="T65" fmla="*/ 10000 w 10000"/>
              <a:gd name="T66" fmla="*/ 10000 h 1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rgbClr val="C00000"/>
          </a:solidFill>
          <a:ln w="9525">
            <a:solidFill>
              <a:schemeClr val="bg2"/>
            </a:solidFill>
            <a:round/>
            <a:headEnd/>
            <a:tailEnd/>
          </a:ln>
        </p:spPr>
        <p:txBody>
          <a:bodyPr/>
          <a:lstStyle/>
          <a:p>
            <a:endParaRPr lang="en-US"/>
          </a:p>
        </p:txBody>
      </p:sp>
      <p:sp>
        <p:nvSpPr>
          <p:cNvPr id="2060" name="Freeform 353"/>
          <p:cNvSpPr>
            <a:spLocks/>
          </p:cNvSpPr>
          <p:nvPr/>
        </p:nvSpPr>
        <p:spPr bwMode="auto">
          <a:xfrm>
            <a:off x="4830763" y="3201988"/>
            <a:ext cx="158750" cy="82550"/>
          </a:xfrm>
          <a:custGeom>
            <a:avLst/>
            <a:gdLst>
              <a:gd name="T0" fmla="*/ 2147483647 w 10569"/>
              <a:gd name="T1" fmla="*/ 1784265045 h 10092"/>
              <a:gd name="T2" fmla="*/ 2147483647 w 10569"/>
              <a:gd name="T3" fmla="*/ 1003709978 h 10092"/>
              <a:gd name="T4" fmla="*/ 2147483647 w 10569"/>
              <a:gd name="T5" fmla="*/ 502000523 h 10092"/>
              <a:gd name="T6" fmla="*/ 2147483647 w 10569"/>
              <a:gd name="T7" fmla="*/ 0 h 10092"/>
              <a:gd name="T8" fmla="*/ 2147483647 w 10569"/>
              <a:gd name="T9" fmla="*/ 250834442 h 10092"/>
              <a:gd name="T10" fmla="*/ 2147483647 w 10569"/>
              <a:gd name="T11" fmla="*/ 0 h 10092"/>
              <a:gd name="T12" fmla="*/ 2147483647 w 10569"/>
              <a:gd name="T13" fmla="*/ 250834442 h 10092"/>
              <a:gd name="T14" fmla="*/ 2147483647 w 10569"/>
              <a:gd name="T15" fmla="*/ 502000523 h 10092"/>
              <a:gd name="T16" fmla="*/ 2147483647 w 10569"/>
              <a:gd name="T17" fmla="*/ 752875340 h 10092"/>
              <a:gd name="T18" fmla="*/ 126895111 w 10569"/>
              <a:gd name="T19" fmla="*/ 1003709978 h 10092"/>
              <a:gd name="T20" fmla="*/ 2147483647 w 10569"/>
              <a:gd name="T21" fmla="*/ 1342794491 h 10092"/>
              <a:gd name="T22" fmla="*/ 2147483647 w 10569"/>
              <a:gd name="T23" fmla="*/ 1800525066 h 10092"/>
              <a:gd name="T24" fmla="*/ 2147483647 w 10569"/>
              <a:gd name="T25" fmla="*/ 2147483647 h 10092"/>
              <a:gd name="T26" fmla="*/ 2147483647 w 10569"/>
              <a:gd name="T27" fmla="*/ 2147483647 h 10092"/>
              <a:gd name="T28" fmla="*/ 2147483647 w 10569"/>
              <a:gd name="T29" fmla="*/ 2147483647 h 10092"/>
              <a:gd name="T30" fmla="*/ 2147483647 w 10569"/>
              <a:gd name="T31" fmla="*/ 2147483647 h 10092"/>
              <a:gd name="T32" fmla="*/ 2147483647 w 10569"/>
              <a:gd name="T33" fmla="*/ 2147483647 h 10092"/>
              <a:gd name="T34" fmla="*/ 2147483647 w 10569"/>
              <a:gd name="T35" fmla="*/ 2147483647 h 10092"/>
              <a:gd name="T36" fmla="*/ 2147483647 w 10569"/>
              <a:gd name="T37" fmla="*/ 2147483647 h 10092"/>
              <a:gd name="T38" fmla="*/ 2147483647 w 10569"/>
              <a:gd name="T39" fmla="*/ 2147483647 h 10092"/>
              <a:gd name="T40" fmla="*/ 2147483647 w 10569"/>
              <a:gd name="T41" fmla="*/ 2147483647 h 10092"/>
              <a:gd name="T42" fmla="*/ 2147483647 w 10569"/>
              <a:gd name="T43" fmla="*/ 2147483647 h 10092"/>
              <a:gd name="T44" fmla="*/ 2147483647 w 10569"/>
              <a:gd name="T45" fmla="*/ 2147483647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569"/>
              <a:gd name="T70" fmla="*/ 0 h 10092"/>
              <a:gd name="T71" fmla="*/ 10569 w 10569"/>
              <a:gd name="T72" fmla="*/ 10092 h 100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rgbClr val="C00000"/>
          </a:solidFill>
          <a:ln w="9525">
            <a:solidFill>
              <a:schemeClr val="bg2"/>
            </a:solidFill>
            <a:round/>
            <a:headEnd/>
            <a:tailEnd/>
          </a:ln>
        </p:spPr>
        <p:txBody>
          <a:bodyPr/>
          <a:lstStyle/>
          <a:p>
            <a:endParaRPr lang="en-US"/>
          </a:p>
        </p:txBody>
      </p:sp>
      <p:sp>
        <p:nvSpPr>
          <p:cNvPr id="2061" name="Freeform 354"/>
          <p:cNvSpPr>
            <a:spLocks/>
          </p:cNvSpPr>
          <p:nvPr/>
        </p:nvSpPr>
        <p:spPr bwMode="auto">
          <a:xfrm>
            <a:off x="4943475" y="3287713"/>
            <a:ext cx="138113" cy="95250"/>
          </a:xfrm>
          <a:custGeom>
            <a:avLst/>
            <a:gdLst>
              <a:gd name="T0" fmla="*/ 2147483647 w 9980"/>
              <a:gd name="T1" fmla="*/ 0 h 10000"/>
              <a:gd name="T2" fmla="*/ 2147483647 w 9980"/>
              <a:gd name="T3" fmla="*/ 1146308766 h 10000"/>
              <a:gd name="T4" fmla="*/ 2147483647 w 9980"/>
              <a:gd name="T5" fmla="*/ 1665488119 h 10000"/>
              <a:gd name="T6" fmla="*/ 2147483647 w 9980"/>
              <a:gd name="T7" fmla="*/ 2147483647 h 10000"/>
              <a:gd name="T8" fmla="*/ 2147483647 w 9980"/>
              <a:gd name="T9" fmla="*/ 1996025302 h 10000"/>
              <a:gd name="T10" fmla="*/ 2147483647 w 9980"/>
              <a:gd name="T11" fmla="*/ 1665488119 h 10000"/>
              <a:gd name="T12" fmla="*/ 2147483647 w 9980"/>
              <a:gd name="T13" fmla="*/ 2147483647 h 10000"/>
              <a:gd name="T14" fmla="*/ 579157901 w 9980"/>
              <a:gd name="T15" fmla="*/ 2147483647 h 10000"/>
              <a:gd name="T16" fmla="*/ 155334883 w 9980"/>
              <a:gd name="T17" fmla="*/ 2147483647 h 10000"/>
              <a:gd name="T18" fmla="*/ 2147483647 w 9980"/>
              <a:gd name="T19" fmla="*/ 2147483647 h 10000"/>
              <a:gd name="T20" fmla="*/ 2147483647 w 9980"/>
              <a:gd name="T21" fmla="*/ 2147483647 h 10000"/>
              <a:gd name="T22" fmla="*/ 2147483647 w 9980"/>
              <a:gd name="T23" fmla="*/ 2147483647 h 10000"/>
              <a:gd name="T24" fmla="*/ 2147483647 w 9980"/>
              <a:gd name="T25" fmla="*/ 2147483647 h 10000"/>
              <a:gd name="T26" fmla="*/ 2147483647 w 9980"/>
              <a:gd name="T27" fmla="*/ 2147483647 h 10000"/>
              <a:gd name="T28" fmla="*/ 2147483647 w 9980"/>
              <a:gd name="T29" fmla="*/ 2147483647 h 10000"/>
              <a:gd name="T30" fmla="*/ 2147483647 w 9980"/>
              <a:gd name="T31" fmla="*/ 2147483647 h 10000"/>
              <a:gd name="T32" fmla="*/ 2147483647 w 9980"/>
              <a:gd name="T33" fmla="*/ 2147483647 h 10000"/>
              <a:gd name="T34" fmla="*/ 2147483647 w 9980"/>
              <a:gd name="T35" fmla="*/ 1146308766 h 10000"/>
              <a:gd name="T36" fmla="*/ 2147483647 w 9980"/>
              <a:gd name="T37" fmla="*/ 94320590 h 10000"/>
              <a:gd name="T38" fmla="*/ 2147483647 w 9980"/>
              <a:gd name="T39" fmla="*/ 250572248 h 10000"/>
              <a:gd name="T40" fmla="*/ 2147483647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980"/>
              <a:gd name="T64" fmla="*/ 0 h 10000"/>
              <a:gd name="T65" fmla="*/ 9980 w 9980"/>
              <a:gd name="T66" fmla="*/ 10000 h 100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rgbClr val="C00000"/>
          </a:solidFill>
          <a:ln w="9525">
            <a:solidFill>
              <a:schemeClr val="bg2"/>
            </a:solidFill>
            <a:round/>
            <a:headEnd/>
            <a:tailEnd/>
          </a:ln>
        </p:spPr>
        <p:txBody>
          <a:bodyPr/>
          <a:lstStyle/>
          <a:p>
            <a:endParaRPr lang="en-US"/>
          </a:p>
        </p:txBody>
      </p:sp>
      <p:sp>
        <p:nvSpPr>
          <p:cNvPr id="2062" name="Freeform 355"/>
          <p:cNvSpPr>
            <a:spLocks/>
          </p:cNvSpPr>
          <p:nvPr/>
        </p:nvSpPr>
        <p:spPr bwMode="auto">
          <a:xfrm>
            <a:off x="4948238" y="3248025"/>
            <a:ext cx="133350" cy="69850"/>
          </a:xfrm>
          <a:custGeom>
            <a:avLst/>
            <a:gdLst>
              <a:gd name="T0" fmla="*/ 2147483647 w 10000"/>
              <a:gd name="T1" fmla="*/ 85299198 h 9595"/>
              <a:gd name="T2" fmla="*/ 2147483647 w 10000"/>
              <a:gd name="T3" fmla="*/ 13576771 h 9595"/>
              <a:gd name="T4" fmla="*/ 2147483647 w 10000"/>
              <a:gd name="T5" fmla="*/ 14455606 h 9595"/>
              <a:gd name="T6" fmla="*/ 2147483647 w 10000"/>
              <a:gd name="T7" fmla="*/ 85299198 h 9595"/>
              <a:gd name="T8" fmla="*/ 2147483647 w 10000"/>
              <a:gd name="T9" fmla="*/ 409818220 h 9595"/>
              <a:gd name="T10" fmla="*/ 0 w 10000"/>
              <a:gd name="T11" fmla="*/ 734500398 h 9595"/>
              <a:gd name="T12" fmla="*/ 2147483647 w 10000"/>
              <a:gd name="T13" fmla="*/ 1059017528 h 9595"/>
              <a:gd name="T14" fmla="*/ 2147483647 w 10000"/>
              <a:gd name="T15" fmla="*/ 1253991184 h 9595"/>
              <a:gd name="T16" fmla="*/ 2147483647 w 10000"/>
              <a:gd name="T17" fmla="*/ 1401364767 h 9595"/>
              <a:gd name="T18" fmla="*/ 2147483647 w 10000"/>
              <a:gd name="T19" fmla="*/ 1206534611 h 9595"/>
              <a:gd name="T20" fmla="*/ 2147483647 w 10000"/>
              <a:gd name="T21" fmla="*/ 1117738852 h 9595"/>
              <a:gd name="T22" fmla="*/ 2147483647 w 10000"/>
              <a:gd name="T23" fmla="*/ 800069189 h 9595"/>
              <a:gd name="T24" fmla="*/ 2147483647 w 10000"/>
              <a:gd name="T25" fmla="*/ 865641241 h 9595"/>
              <a:gd name="T26" fmla="*/ 2147483647 w 10000"/>
              <a:gd name="T27" fmla="*/ 726321829 h 9595"/>
              <a:gd name="T28" fmla="*/ 2147483647 w 10000"/>
              <a:gd name="T29" fmla="*/ 572221450 h 9595"/>
              <a:gd name="T30" fmla="*/ 2147483647 w 10000"/>
              <a:gd name="T31" fmla="*/ 314602467 h 9595"/>
              <a:gd name="T32" fmla="*/ 2147483647 w 10000"/>
              <a:gd name="T33" fmla="*/ 177307954 h 9595"/>
              <a:gd name="T34" fmla="*/ 2147483647 w 10000"/>
              <a:gd name="T35" fmla="*/ 85299198 h 9595"/>
              <a:gd name="T36" fmla="*/ 2147483647 w 10000"/>
              <a:gd name="T37" fmla="*/ 85299198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00"/>
              <a:gd name="T58" fmla="*/ 0 h 9595"/>
              <a:gd name="T59" fmla="*/ 10000 w 10000"/>
              <a:gd name="T60" fmla="*/ 9595 h 95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rgbClr val="CC0000"/>
          </a:solidFill>
          <a:ln w="9525">
            <a:solidFill>
              <a:schemeClr val="bg2"/>
            </a:solidFill>
            <a:round/>
            <a:headEnd/>
            <a:tailEnd/>
          </a:ln>
        </p:spPr>
        <p:txBody>
          <a:bodyPr/>
          <a:lstStyle/>
          <a:p>
            <a:endParaRPr lang="en-US"/>
          </a:p>
        </p:txBody>
      </p:sp>
      <p:sp>
        <p:nvSpPr>
          <p:cNvPr id="2063" name="Freeform 356"/>
          <p:cNvSpPr>
            <a:spLocks/>
          </p:cNvSpPr>
          <p:nvPr/>
        </p:nvSpPr>
        <p:spPr bwMode="auto">
          <a:xfrm>
            <a:off x="5097463" y="3429000"/>
            <a:ext cx="182562" cy="141288"/>
          </a:xfrm>
          <a:custGeom>
            <a:avLst/>
            <a:gdLst>
              <a:gd name="T0" fmla="*/ 2147483647 w 10000"/>
              <a:gd name="T1" fmla="*/ 2147483647 h 10000"/>
              <a:gd name="T2" fmla="*/ 2147483647 w 10000"/>
              <a:gd name="T3" fmla="*/ 2147483647 h 10000"/>
              <a:gd name="T4" fmla="*/ 0 w 10000"/>
              <a:gd name="T5" fmla="*/ 0 h 10000"/>
              <a:gd name="T6" fmla="*/ 0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0 h 10000"/>
              <a:gd name="T46" fmla="*/ 2147483647 w 10000"/>
              <a:gd name="T47" fmla="*/ 2147483647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000"/>
              <a:gd name="T73" fmla="*/ 0 h 10000"/>
              <a:gd name="T74" fmla="*/ 10000 w 10000"/>
              <a:gd name="T75" fmla="*/ 10000 h 100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chemeClr val="tx1"/>
          </a:solidFill>
          <a:ln w="9525">
            <a:solidFill>
              <a:schemeClr val="bg2"/>
            </a:solidFill>
            <a:round/>
            <a:headEnd/>
            <a:tailEnd/>
          </a:ln>
        </p:spPr>
        <p:txBody>
          <a:bodyPr/>
          <a:lstStyle/>
          <a:p>
            <a:endParaRPr lang="en-US"/>
          </a:p>
        </p:txBody>
      </p:sp>
      <p:sp>
        <p:nvSpPr>
          <p:cNvPr id="2064" name="Freeform 361"/>
          <p:cNvSpPr>
            <a:spLocks/>
          </p:cNvSpPr>
          <p:nvPr/>
        </p:nvSpPr>
        <p:spPr bwMode="auto">
          <a:xfrm>
            <a:off x="4691063" y="3314700"/>
            <a:ext cx="114300" cy="65088"/>
          </a:xfrm>
          <a:custGeom>
            <a:avLst/>
            <a:gdLst>
              <a:gd name="T0" fmla="*/ 2147483647 w 10000"/>
              <a:gd name="T1" fmla="*/ 117523797 h 11466"/>
              <a:gd name="T2" fmla="*/ 2147483647 w 10000"/>
              <a:gd name="T3" fmla="*/ 75272015 h 11466"/>
              <a:gd name="T4" fmla="*/ 2147483647 w 10000"/>
              <a:gd name="T5" fmla="*/ 33020427 h 11466"/>
              <a:gd name="T6" fmla="*/ 2147483647 w 10000"/>
              <a:gd name="T7" fmla="*/ 65841445 h 11466"/>
              <a:gd name="T8" fmla="*/ 2147483647 w 10000"/>
              <a:gd name="T9" fmla="*/ 0 h 11466"/>
              <a:gd name="T10" fmla="*/ 2147483647 w 10000"/>
              <a:gd name="T11" fmla="*/ 63477161 h 11466"/>
              <a:gd name="T12" fmla="*/ 0 w 10000"/>
              <a:gd name="T13" fmla="*/ 202026998 h 11466"/>
              <a:gd name="T14" fmla="*/ 0 w 10000"/>
              <a:gd name="T15" fmla="*/ 286523977 h 11466"/>
              <a:gd name="T16" fmla="*/ 2147483647 w 10000"/>
              <a:gd name="T17" fmla="*/ 286523977 h 11466"/>
              <a:gd name="T18" fmla="*/ 2147483647 w 10000"/>
              <a:gd name="T19" fmla="*/ 387554960 h 11466"/>
              <a:gd name="T20" fmla="*/ 2147483647 w 10000"/>
              <a:gd name="T21" fmla="*/ 371027314 h 11466"/>
              <a:gd name="T22" fmla="*/ 2147483647 w 10000"/>
              <a:gd name="T23" fmla="*/ 305386116 h 11466"/>
              <a:gd name="T24" fmla="*/ 2147483647 w 10000"/>
              <a:gd name="T25" fmla="*/ 342940188 h 11466"/>
              <a:gd name="T26" fmla="*/ 2147483647 w 10000"/>
              <a:gd name="T27" fmla="*/ 286523977 h 11466"/>
              <a:gd name="T28" fmla="*/ 2147483647 w 10000"/>
              <a:gd name="T29" fmla="*/ 244272399 h 11466"/>
              <a:gd name="T30" fmla="*/ 2147483647 w 10000"/>
              <a:gd name="T31" fmla="*/ 244272399 h 11466"/>
              <a:gd name="T32" fmla="*/ 2147483647 w 10000"/>
              <a:gd name="T33" fmla="*/ 202026998 h 11466"/>
              <a:gd name="T34" fmla="*/ 2147483647 w 10000"/>
              <a:gd name="T35" fmla="*/ 117523797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000"/>
              <a:gd name="T55" fmla="*/ 0 h 11466"/>
              <a:gd name="T56" fmla="*/ 10000 w 10000"/>
              <a:gd name="T57" fmla="*/ 11466 h 114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rgbClr val="7030A0"/>
          </a:solidFill>
          <a:ln w="9525">
            <a:solidFill>
              <a:schemeClr val="bg2"/>
            </a:solidFill>
            <a:round/>
            <a:headEnd/>
            <a:tailEnd/>
          </a:ln>
        </p:spPr>
        <p:txBody>
          <a:bodyPr/>
          <a:lstStyle/>
          <a:p>
            <a:endParaRPr lang="en-US"/>
          </a:p>
        </p:txBody>
      </p:sp>
      <p:sp>
        <p:nvSpPr>
          <p:cNvPr id="2065" name="Freeform 363"/>
          <p:cNvSpPr>
            <a:spLocks/>
          </p:cNvSpPr>
          <p:nvPr/>
        </p:nvSpPr>
        <p:spPr bwMode="auto">
          <a:xfrm>
            <a:off x="4633913" y="3168650"/>
            <a:ext cx="71437" cy="74613"/>
          </a:xfrm>
          <a:custGeom>
            <a:avLst/>
            <a:gdLst>
              <a:gd name="T0" fmla="*/ 306118167 w 10056"/>
              <a:gd name="T1" fmla="*/ 789654260 h 10000"/>
              <a:gd name="T2" fmla="*/ 429904516 w 10056"/>
              <a:gd name="T3" fmla="*/ 1105629567 h 10000"/>
              <a:gd name="T4" fmla="*/ 677586445 w 10056"/>
              <a:gd name="T5" fmla="*/ 1263521596 h 10000"/>
              <a:gd name="T6" fmla="*/ 903376379 w 10056"/>
              <a:gd name="T7" fmla="*/ 1467712347 h 10000"/>
              <a:gd name="T8" fmla="*/ 1135951292 w 10056"/>
              <a:gd name="T9" fmla="*/ 1727539304 h 10000"/>
              <a:gd name="T10" fmla="*/ 1281374917 w 10056"/>
              <a:gd name="T11" fmla="*/ 1300499068 h 10000"/>
              <a:gd name="T12" fmla="*/ 1195147706 w 10056"/>
              <a:gd name="T13" fmla="*/ 984526149 h 10000"/>
              <a:gd name="T14" fmla="*/ 1288556577 w 10056"/>
              <a:gd name="T15" fmla="*/ 566991009 h 10000"/>
              <a:gd name="T16" fmla="*/ 1106983685 w 10056"/>
              <a:gd name="T17" fmla="*/ 409071164 h 10000"/>
              <a:gd name="T18" fmla="*/ 925159143 w 10056"/>
              <a:gd name="T19" fmla="*/ 315789670 h 10000"/>
              <a:gd name="T20" fmla="*/ 677586445 w 10056"/>
              <a:gd name="T21" fmla="*/ 157894715 h 10000"/>
              <a:gd name="T22" fmla="*/ 429904516 w 10056"/>
              <a:gd name="T23" fmla="*/ 157894715 h 10000"/>
              <a:gd name="T24" fmla="*/ 306118167 w 10056"/>
              <a:gd name="T25" fmla="*/ 0 h 10000"/>
              <a:gd name="T26" fmla="*/ 58563413 w 10056"/>
              <a:gd name="T27" fmla="*/ 157894715 h 10000"/>
              <a:gd name="T28" fmla="*/ 0 w 10056"/>
              <a:gd name="T29" fmla="*/ 167744105 h 10000"/>
              <a:gd name="T30" fmla="*/ 116604433 w 10056"/>
              <a:gd name="T31" fmla="*/ 594784758 h 10000"/>
              <a:gd name="T32" fmla="*/ 306118167 w 10056"/>
              <a:gd name="T33" fmla="*/ 789654260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56"/>
              <a:gd name="T52" fmla="*/ 0 h 10000"/>
              <a:gd name="T53" fmla="*/ 10056 w 10056"/>
              <a:gd name="T54" fmla="*/ 10000 h 100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rgbClr val="7030A0"/>
          </a:solidFill>
          <a:ln w="9525">
            <a:solidFill>
              <a:schemeClr val="bg2"/>
            </a:solidFill>
            <a:round/>
            <a:headEnd/>
            <a:tailEnd/>
          </a:ln>
        </p:spPr>
        <p:txBody>
          <a:bodyPr/>
          <a:lstStyle/>
          <a:p>
            <a:endParaRPr lang="en-US"/>
          </a:p>
        </p:txBody>
      </p:sp>
      <p:sp>
        <p:nvSpPr>
          <p:cNvPr id="2066" name="Freeform 252"/>
          <p:cNvSpPr>
            <a:spLocks/>
          </p:cNvSpPr>
          <p:nvPr/>
        </p:nvSpPr>
        <p:spPr bwMode="auto">
          <a:xfrm rot="-466474">
            <a:off x="4865688" y="3344863"/>
            <a:ext cx="88900" cy="47625"/>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2593"/>
              <a:gd name="T28" fmla="*/ 0 h 1229193"/>
              <a:gd name="T29" fmla="*/ 1912593 w 1912593"/>
              <a:gd name="T30" fmla="*/ 1229193 h 12291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rgbClr val="C00000"/>
          </a:solidFill>
          <a:ln w="9525">
            <a:solidFill>
              <a:schemeClr val="bg2"/>
            </a:solidFill>
            <a:round/>
            <a:headEnd/>
            <a:tailEnd/>
          </a:ln>
        </p:spPr>
        <p:txBody>
          <a:bodyPr/>
          <a:lstStyle/>
          <a:p>
            <a:endParaRPr lang="en-US"/>
          </a:p>
        </p:txBody>
      </p:sp>
      <p:sp>
        <p:nvSpPr>
          <p:cNvPr id="2067" name="Freeform 253"/>
          <p:cNvSpPr>
            <a:spLocks/>
          </p:cNvSpPr>
          <p:nvPr/>
        </p:nvSpPr>
        <p:spPr bwMode="auto">
          <a:xfrm>
            <a:off x="4870450" y="3354388"/>
            <a:ext cx="142875" cy="149225"/>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644175"/>
              <a:gd name="T61" fmla="*/ 0 h 3780713"/>
              <a:gd name="T62" fmla="*/ 3644175 w 3644175"/>
              <a:gd name="T63" fmla="*/ 3780713 h 37807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chemeClr val="tx1"/>
          </a:solidFill>
          <a:ln w="9525">
            <a:solidFill>
              <a:schemeClr val="bg2"/>
            </a:solidFill>
            <a:round/>
            <a:headEnd/>
            <a:tailEnd/>
          </a:ln>
        </p:spPr>
        <p:txBody>
          <a:bodyPr/>
          <a:lstStyle/>
          <a:p>
            <a:endParaRPr lang="en-US"/>
          </a:p>
        </p:txBody>
      </p:sp>
      <p:sp>
        <p:nvSpPr>
          <p:cNvPr id="2068" name="Freeform 254"/>
          <p:cNvSpPr>
            <a:spLocks/>
          </p:cNvSpPr>
          <p:nvPr/>
        </p:nvSpPr>
        <p:spPr bwMode="auto">
          <a:xfrm>
            <a:off x="4929188" y="3406775"/>
            <a:ext cx="98425" cy="98425"/>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 name="T24" fmla="*/ 0 w 2398426"/>
              <a:gd name="T25" fmla="*/ 0 h 2488994"/>
              <a:gd name="T26" fmla="*/ 2398426 w 2398426"/>
              <a:gd name="T27" fmla="*/ 2488994 h 24889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chemeClr val="tx1"/>
          </a:solidFill>
          <a:ln w="9525">
            <a:solidFill>
              <a:schemeClr val="bg2"/>
            </a:solidFill>
            <a:round/>
            <a:headEnd/>
            <a:tailEnd/>
          </a:ln>
        </p:spPr>
        <p:txBody>
          <a:bodyPr/>
          <a:lstStyle/>
          <a:p>
            <a:endParaRPr lang="en-US"/>
          </a:p>
        </p:txBody>
      </p:sp>
      <p:sp>
        <p:nvSpPr>
          <p:cNvPr id="2069" name="Freeform 255"/>
          <p:cNvSpPr>
            <a:spLocks/>
          </p:cNvSpPr>
          <p:nvPr/>
        </p:nvSpPr>
        <p:spPr bwMode="auto">
          <a:xfrm rot="286500">
            <a:off x="5000625" y="3467100"/>
            <a:ext cx="44450" cy="58738"/>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 name="T15" fmla="*/ 0 w 1259245"/>
              <a:gd name="T16" fmla="*/ 0 h 1506961"/>
              <a:gd name="T17" fmla="*/ 1259245 w 1259245"/>
              <a:gd name="T18" fmla="*/ 1506961 h 1506961"/>
            </a:gdLst>
            <a:ahLst/>
            <a:cxnLst>
              <a:cxn ang="T10">
                <a:pos x="T0" y="T1"/>
              </a:cxn>
              <a:cxn ang="T11">
                <a:pos x="T2" y="T3"/>
              </a:cxn>
              <a:cxn ang="T12">
                <a:pos x="T4" y="T5"/>
              </a:cxn>
              <a:cxn ang="T13">
                <a:pos x="T6" y="T7"/>
              </a:cxn>
              <a:cxn ang="T14">
                <a:pos x="T8" y="T9"/>
              </a:cxn>
            </a:cxnLst>
            <a:rect l="T15" t="T16" r="T17" b="T18"/>
            <a:pathLst>
              <a:path w="1259245" h="1506961">
                <a:moveTo>
                  <a:pt x="459998" y="0"/>
                </a:moveTo>
                <a:lnTo>
                  <a:pt x="0" y="967315"/>
                </a:lnTo>
                <a:lnTo>
                  <a:pt x="599606" y="1506961"/>
                </a:lnTo>
                <a:lnTo>
                  <a:pt x="1259243" y="571259"/>
                </a:lnTo>
                <a:lnTo>
                  <a:pt x="459998" y="0"/>
                </a:lnTo>
                <a:close/>
              </a:path>
            </a:pathLst>
          </a:custGeom>
          <a:solidFill>
            <a:schemeClr val="tx1"/>
          </a:solidFill>
          <a:ln w="9525">
            <a:solidFill>
              <a:schemeClr val="bg2"/>
            </a:solidFill>
            <a:round/>
            <a:headEnd/>
            <a:tailEnd/>
          </a:ln>
        </p:spPr>
        <p:txBody>
          <a:bodyPr/>
          <a:lstStyle/>
          <a:p>
            <a:endParaRPr lang="en-US"/>
          </a:p>
        </p:txBody>
      </p:sp>
      <p:sp>
        <p:nvSpPr>
          <p:cNvPr id="2070" name="Freeform 256"/>
          <p:cNvSpPr>
            <a:spLocks/>
          </p:cNvSpPr>
          <p:nvPr/>
        </p:nvSpPr>
        <p:spPr bwMode="auto">
          <a:xfrm>
            <a:off x="5002213" y="3365500"/>
            <a:ext cx="71437" cy="57150"/>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 name="T18" fmla="*/ 0 w 1678899"/>
              <a:gd name="T19" fmla="*/ 0 h 1259174"/>
              <a:gd name="T20" fmla="*/ 1678899 w 1678899"/>
              <a:gd name="T21" fmla="*/ 1259174 h 1259174"/>
            </a:gdLst>
            <a:ahLst/>
            <a:cxnLst>
              <a:cxn ang="T12">
                <a:pos x="T0" y="T1"/>
              </a:cxn>
              <a:cxn ang="T13">
                <a:pos x="T2" y="T3"/>
              </a:cxn>
              <a:cxn ang="T14">
                <a:pos x="T4" y="T5"/>
              </a:cxn>
              <a:cxn ang="T15">
                <a:pos x="T6" y="T7"/>
              </a:cxn>
              <a:cxn ang="T16">
                <a:pos x="T8" y="T9"/>
              </a:cxn>
              <a:cxn ang="T17">
                <a:pos x="T10" y="T11"/>
              </a:cxn>
            </a:cxnLst>
            <a:rect l="T18" t="T19" r="T20" b="T21"/>
            <a:pathLst>
              <a:path w="1678899" h="1259174">
                <a:moveTo>
                  <a:pt x="209862" y="1154242"/>
                </a:moveTo>
                <a:lnTo>
                  <a:pt x="1678899" y="1259174"/>
                </a:lnTo>
                <a:lnTo>
                  <a:pt x="1663908" y="899410"/>
                </a:lnTo>
                <a:lnTo>
                  <a:pt x="854439" y="0"/>
                </a:lnTo>
                <a:lnTo>
                  <a:pt x="0" y="269823"/>
                </a:lnTo>
                <a:lnTo>
                  <a:pt x="209862" y="1154242"/>
                </a:lnTo>
                <a:close/>
              </a:path>
            </a:pathLst>
          </a:custGeom>
          <a:solidFill>
            <a:srgbClr val="C00000"/>
          </a:solidFill>
          <a:ln w="9525">
            <a:solidFill>
              <a:schemeClr val="bg2"/>
            </a:solidFill>
            <a:round/>
            <a:headEnd/>
            <a:tailEnd/>
          </a:ln>
        </p:spPr>
        <p:txBody>
          <a:bodyPr/>
          <a:lstStyle/>
          <a:p>
            <a:endParaRPr lang="en-US"/>
          </a:p>
        </p:txBody>
      </p:sp>
      <p:sp>
        <p:nvSpPr>
          <p:cNvPr id="2071" name="Freeform 257"/>
          <p:cNvSpPr>
            <a:spLocks/>
          </p:cNvSpPr>
          <p:nvPr/>
        </p:nvSpPr>
        <p:spPr bwMode="auto">
          <a:xfrm>
            <a:off x="5014913" y="3417888"/>
            <a:ext cx="100012" cy="96837"/>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78308"/>
              <a:gd name="T37" fmla="*/ 0 h 2368446"/>
              <a:gd name="T38" fmla="*/ 2578308 w 2578308"/>
              <a:gd name="T39" fmla="*/ 2368446 h 23684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rgbClr val="C00000"/>
          </a:solidFill>
          <a:ln w="9525">
            <a:solidFill>
              <a:schemeClr val="bg2"/>
            </a:solidFill>
            <a:round/>
            <a:headEnd/>
            <a:tailEnd/>
          </a:ln>
        </p:spPr>
        <p:txBody>
          <a:bodyPr/>
          <a:lstStyle/>
          <a:p>
            <a:endParaRPr lang="en-US"/>
          </a:p>
        </p:txBody>
      </p:sp>
      <p:sp>
        <p:nvSpPr>
          <p:cNvPr id="2072" name="Freeform 258"/>
          <p:cNvSpPr>
            <a:spLocks/>
          </p:cNvSpPr>
          <p:nvPr/>
        </p:nvSpPr>
        <p:spPr bwMode="auto">
          <a:xfrm>
            <a:off x="5041900" y="3478213"/>
            <a:ext cx="39688" cy="49212"/>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 name="T18" fmla="*/ 0 w 1097536"/>
              <a:gd name="T19" fmla="*/ 0 h 1184223"/>
              <a:gd name="T20" fmla="*/ 1097536 w 1097536"/>
              <a:gd name="T21" fmla="*/ 1184223 h 1184223"/>
            </a:gdLst>
            <a:ahLst/>
            <a:cxnLst>
              <a:cxn ang="T12">
                <a:pos x="T0" y="T1"/>
              </a:cxn>
              <a:cxn ang="T13">
                <a:pos x="T2" y="T3"/>
              </a:cxn>
              <a:cxn ang="T14">
                <a:pos x="T4" y="T5"/>
              </a:cxn>
              <a:cxn ang="T15">
                <a:pos x="T6" y="T7"/>
              </a:cxn>
              <a:cxn ang="T16">
                <a:pos x="T8" y="T9"/>
              </a:cxn>
              <a:cxn ang="T17">
                <a:pos x="T10" y="T11"/>
              </a:cxn>
            </a:cxnLst>
            <a:rect l="T18" t="T19" r="T20" b="T21"/>
            <a:pathLst>
              <a:path w="1097536" h="1184223">
                <a:moveTo>
                  <a:pt x="482939" y="0"/>
                </a:moveTo>
                <a:lnTo>
                  <a:pt x="0" y="416160"/>
                </a:lnTo>
                <a:lnTo>
                  <a:pt x="452959" y="1184223"/>
                </a:lnTo>
                <a:lnTo>
                  <a:pt x="1067555" y="824459"/>
                </a:lnTo>
                <a:lnTo>
                  <a:pt x="1097536" y="509666"/>
                </a:lnTo>
                <a:lnTo>
                  <a:pt x="482939" y="0"/>
                </a:lnTo>
                <a:close/>
              </a:path>
            </a:pathLst>
          </a:custGeom>
          <a:solidFill>
            <a:schemeClr val="tx1"/>
          </a:solidFill>
          <a:ln w="9525">
            <a:solidFill>
              <a:schemeClr val="bg2"/>
            </a:solidFill>
            <a:round/>
            <a:headEnd/>
            <a:tailEnd/>
          </a:ln>
        </p:spPr>
        <p:txBody>
          <a:bodyPr/>
          <a:lstStyle/>
          <a:p>
            <a:endParaRPr lang="en-US"/>
          </a:p>
        </p:txBody>
      </p:sp>
      <p:sp>
        <p:nvSpPr>
          <p:cNvPr id="2073" name="Freeform 259"/>
          <p:cNvSpPr>
            <a:spLocks/>
          </p:cNvSpPr>
          <p:nvPr/>
        </p:nvSpPr>
        <p:spPr bwMode="auto">
          <a:xfrm>
            <a:off x="5059363" y="3505200"/>
            <a:ext cx="65087" cy="60325"/>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52882"/>
              <a:gd name="T34" fmla="*/ 0 h 1521018"/>
              <a:gd name="T35" fmla="*/ 1852882 w 1852882"/>
              <a:gd name="T36" fmla="*/ 1521018 h 15210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chemeClr val="tx1"/>
          </a:solidFill>
          <a:ln w="9525">
            <a:solidFill>
              <a:schemeClr val="bg2"/>
            </a:solidFill>
            <a:round/>
            <a:headEnd/>
            <a:tailEnd/>
          </a:ln>
        </p:spPr>
        <p:txBody>
          <a:bodyPr/>
          <a:lstStyle/>
          <a:p>
            <a:endParaRPr lang="en-US"/>
          </a:p>
        </p:txBody>
      </p:sp>
      <p:sp>
        <p:nvSpPr>
          <p:cNvPr id="2074" name="Freeform 260"/>
          <p:cNvSpPr>
            <a:spLocks/>
          </p:cNvSpPr>
          <p:nvPr/>
        </p:nvSpPr>
        <p:spPr bwMode="auto">
          <a:xfrm>
            <a:off x="5019675" y="3495675"/>
            <a:ext cx="53975" cy="109538"/>
          </a:xfrm>
          <a:custGeom>
            <a:avLst/>
            <a:gdLst>
              <a:gd name="T0" fmla="*/ 0 w 444747"/>
              <a:gd name="T1" fmla="*/ 1 h 900169"/>
              <a:gd name="T2" fmla="*/ 0 w 444747"/>
              <a:gd name="T3" fmla="*/ 1 h 900169"/>
              <a:gd name="T4" fmla="*/ 0 w 444747"/>
              <a:gd name="T5" fmla="*/ 2 h 900169"/>
              <a:gd name="T6" fmla="*/ 1 w 444747"/>
              <a:gd name="T7" fmla="*/ 3 h 900169"/>
              <a:gd name="T8" fmla="*/ 1 w 444747"/>
              <a:gd name="T9" fmla="*/ 3 h 900169"/>
              <a:gd name="T10" fmla="*/ 1 w 444747"/>
              <a:gd name="T11" fmla="*/ 2 h 900169"/>
              <a:gd name="T12" fmla="*/ 1 w 444747"/>
              <a:gd name="T13" fmla="*/ 2 h 900169"/>
              <a:gd name="T14" fmla="*/ 1 w 444747"/>
              <a:gd name="T15" fmla="*/ 2 h 900169"/>
              <a:gd name="T16" fmla="*/ 1 w 444747"/>
              <a:gd name="T17" fmla="*/ 2 h 900169"/>
              <a:gd name="T18" fmla="*/ 1 w 444747"/>
              <a:gd name="T19" fmla="*/ 1 h 900169"/>
              <a:gd name="T20" fmla="*/ 1 w 444747"/>
              <a:gd name="T21" fmla="*/ 0 h 900169"/>
              <a:gd name="T22" fmla="*/ 0 w 444747"/>
              <a:gd name="T23" fmla="*/ 1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4747"/>
              <a:gd name="T37" fmla="*/ 0 h 900169"/>
              <a:gd name="T38" fmla="*/ 444747 w 444747"/>
              <a:gd name="T39" fmla="*/ 900169 h 9001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chemeClr val="tx1"/>
          </a:solidFill>
          <a:ln w="9525">
            <a:solidFill>
              <a:schemeClr val="bg2"/>
            </a:solidFill>
            <a:round/>
            <a:headEnd/>
            <a:tailEnd/>
          </a:ln>
        </p:spPr>
        <p:txBody>
          <a:bodyPr/>
          <a:lstStyle/>
          <a:p>
            <a:endParaRPr lang="en-US"/>
          </a:p>
        </p:txBody>
      </p:sp>
      <p:sp>
        <p:nvSpPr>
          <p:cNvPr id="2076" name="Rectangle 2"/>
          <p:cNvSpPr>
            <a:spLocks noGrp="1" noChangeArrowheads="1"/>
          </p:cNvSpPr>
          <p:nvPr>
            <p:ph type="title" idx="4294967295"/>
          </p:nvPr>
        </p:nvSpPr>
        <p:spPr>
          <a:xfrm>
            <a:off x="161925" y="344488"/>
            <a:ext cx="7796212" cy="555625"/>
          </a:xfrm>
        </p:spPr>
        <p:txBody>
          <a:bodyPr/>
          <a:lstStyle/>
          <a:p>
            <a:pPr eaLnBrk="1" hangingPunct="1"/>
            <a:r>
              <a:rPr lang="en-GB" sz="3200" smtClean="0">
                <a:solidFill>
                  <a:schemeClr val="bg1"/>
                </a:solidFill>
              </a:rPr>
              <a:t>Genotype Contributors</a:t>
            </a:r>
            <a:endParaRPr lang="en-GB" sz="3200" dirty="0" smtClean="0">
              <a:solidFill>
                <a:schemeClr val="bg1"/>
              </a:solidFill>
            </a:endParaRPr>
          </a:p>
        </p:txBody>
      </p:sp>
      <p:sp>
        <p:nvSpPr>
          <p:cNvPr id="2077" name="Text Box 255"/>
          <p:cNvSpPr txBox="1">
            <a:spLocks noChangeArrowheads="1"/>
          </p:cNvSpPr>
          <p:nvPr/>
        </p:nvSpPr>
        <p:spPr bwMode="auto">
          <a:xfrm>
            <a:off x="280988" y="923132"/>
            <a:ext cx="1914747" cy="430887"/>
          </a:xfrm>
          <a:prstGeom prst="rect">
            <a:avLst/>
          </a:prstGeom>
          <a:noFill/>
          <a:ln w="9525">
            <a:noFill/>
            <a:miter lim="800000"/>
            <a:headEnd/>
            <a:tailEnd/>
          </a:ln>
        </p:spPr>
        <p:txBody>
          <a:bodyPr wrap="square">
            <a:spAutoFit/>
          </a:bodyPr>
          <a:lstStyle/>
          <a:p>
            <a:pPr algn="ctr" eaLnBrk="1" hangingPunct="1">
              <a:spcBef>
                <a:spcPct val="15000"/>
              </a:spcBef>
            </a:pPr>
            <a:r>
              <a:rPr lang="en-US" sz="2200" dirty="0" smtClean="0">
                <a:solidFill>
                  <a:srgbClr val="000000"/>
                </a:solidFill>
              </a:rPr>
              <a:t>by continent</a:t>
            </a:r>
            <a:endParaRPr lang="en-US" sz="2200" dirty="0">
              <a:solidFill>
                <a:srgbClr val="000000"/>
              </a:solidFill>
            </a:endParaRPr>
          </a:p>
        </p:txBody>
      </p:sp>
      <p:sp>
        <p:nvSpPr>
          <p:cNvPr id="2078" name="Freeform 257"/>
          <p:cNvSpPr>
            <a:spLocks/>
          </p:cNvSpPr>
          <p:nvPr/>
        </p:nvSpPr>
        <p:spPr bwMode="auto">
          <a:xfrm>
            <a:off x="4252913" y="3009900"/>
            <a:ext cx="109537" cy="163513"/>
          </a:xfrm>
          <a:custGeom>
            <a:avLst/>
            <a:gdLst>
              <a:gd name="T0" fmla="*/ 2147483647 w 84"/>
              <a:gd name="T1" fmla="*/ 2147483647 h 126"/>
              <a:gd name="T2" fmla="*/ 0 w 84"/>
              <a:gd name="T3" fmla="*/ 2147483647 h 126"/>
              <a:gd name="T4" fmla="*/ 0 w 84"/>
              <a:gd name="T5" fmla="*/ 2147483647 h 126"/>
              <a:gd name="T6" fmla="*/ 2147483647 w 84"/>
              <a:gd name="T7" fmla="*/ 2147483647 h 126"/>
              <a:gd name="T8" fmla="*/ 2147483647 w 84"/>
              <a:gd name="T9" fmla="*/ 2147483647 h 126"/>
              <a:gd name="T10" fmla="*/ 2147483647 w 84"/>
              <a:gd name="T11" fmla="*/ 2147483647 h 126"/>
              <a:gd name="T12" fmla="*/ 2147483647 w 84"/>
              <a:gd name="T13" fmla="*/ 2147483647 h 126"/>
              <a:gd name="T14" fmla="*/ 2147483647 w 84"/>
              <a:gd name="T15" fmla="*/ 2147483647 h 126"/>
              <a:gd name="T16" fmla="*/ 2147483647 w 84"/>
              <a:gd name="T17" fmla="*/ 2147483647 h 126"/>
              <a:gd name="T18" fmla="*/ 2147483647 w 84"/>
              <a:gd name="T19" fmla="*/ 2147483647 h 126"/>
              <a:gd name="T20" fmla="*/ 2147483647 w 84"/>
              <a:gd name="T21" fmla="*/ 2147483647 h 126"/>
              <a:gd name="T22" fmla="*/ 2147483647 w 84"/>
              <a:gd name="T23" fmla="*/ 0 h 126"/>
              <a:gd name="T24" fmla="*/ 2147483647 w 84"/>
              <a:gd name="T25" fmla="*/ 2147483647 h 126"/>
              <a:gd name="T26" fmla="*/ 2147483647 w 84"/>
              <a:gd name="T27" fmla="*/ 2147483647 h 126"/>
              <a:gd name="T28" fmla="*/ 2147483647 w 84"/>
              <a:gd name="T29" fmla="*/ 2147483647 h 126"/>
              <a:gd name="T30" fmla="*/ 2147483647 w 84"/>
              <a:gd name="T31" fmla="*/ 2147483647 h 126"/>
              <a:gd name="T32" fmla="*/ 2147483647 w 84"/>
              <a:gd name="T33" fmla="*/ 2147483647 h 126"/>
              <a:gd name="T34" fmla="*/ 2147483647 w 84"/>
              <a:gd name="T35" fmla="*/ 2147483647 h 126"/>
              <a:gd name="T36" fmla="*/ 2147483647 w 84"/>
              <a:gd name="T37" fmla="*/ 2147483647 h 126"/>
              <a:gd name="T38" fmla="*/ 2147483647 w 84"/>
              <a:gd name="T39" fmla="*/ 2147483647 h 126"/>
              <a:gd name="T40" fmla="*/ 2147483647 w 84"/>
              <a:gd name="T41" fmla="*/ 2147483647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4"/>
              <a:gd name="T64" fmla="*/ 0 h 126"/>
              <a:gd name="T65" fmla="*/ 84 w 84"/>
              <a:gd name="T66" fmla="*/ 126 h 12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7030A0"/>
          </a:solidFill>
          <a:ln w="9525">
            <a:solidFill>
              <a:schemeClr val="bg2"/>
            </a:solidFill>
            <a:round/>
            <a:headEnd/>
            <a:tailEnd/>
          </a:ln>
        </p:spPr>
        <p:txBody>
          <a:bodyPr/>
          <a:lstStyle/>
          <a:p>
            <a:endParaRPr lang="en-US"/>
          </a:p>
        </p:txBody>
      </p:sp>
      <p:sp>
        <p:nvSpPr>
          <p:cNvPr id="2079" name="Freeform 258"/>
          <p:cNvSpPr>
            <a:spLocks/>
          </p:cNvSpPr>
          <p:nvPr/>
        </p:nvSpPr>
        <p:spPr bwMode="auto">
          <a:xfrm>
            <a:off x="5830888" y="1674813"/>
            <a:ext cx="436562" cy="557212"/>
          </a:xfrm>
          <a:custGeom>
            <a:avLst/>
            <a:gdLst>
              <a:gd name="T0" fmla="*/ 2147483647 w 336"/>
              <a:gd name="T1" fmla="*/ 2147483647 h 427"/>
              <a:gd name="T2" fmla="*/ 2147483647 w 336"/>
              <a:gd name="T3" fmla="*/ 2147483647 h 427"/>
              <a:gd name="T4" fmla="*/ 2147483647 w 336"/>
              <a:gd name="T5" fmla="*/ 2147483647 h 427"/>
              <a:gd name="T6" fmla="*/ 2147483647 w 336"/>
              <a:gd name="T7" fmla="*/ 2147483647 h 427"/>
              <a:gd name="T8" fmla="*/ 2147483647 w 336"/>
              <a:gd name="T9" fmla="*/ 2147483647 h 427"/>
              <a:gd name="T10" fmla="*/ 2147483647 w 336"/>
              <a:gd name="T11" fmla="*/ 2147483647 h 427"/>
              <a:gd name="T12" fmla="*/ 2147483647 w 336"/>
              <a:gd name="T13" fmla="*/ 2147483647 h 427"/>
              <a:gd name="T14" fmla="*/ 2147483647 w 336"/>
              <a:gd name="T15" fmla="*/ 2147483647 h 427"/>
              <a:gd name="T16" fmla="*/ 2147483647 w 336"/>
              <a:gd name="T17" fmla="*/ 2147483647 h 427"/>
              <a:gd name="T18" fmla="*/ 2147483647 w 336"/>
              <a:gd name="T19" fmla="*/ 2147483647 h 427"/>
              <a:gd name="T20" fmla="*/ 2147483647 w 336"/>
              <a:gd name="T21" fmla="*/ 2147483647 h 427"/>
              <a:gd name="T22" fmla="*/ 2147483647 w 336"/>
              <a:gd name="T23" fmla="*/ 0 h 427"/>
              <a:gd name="T24" fmla="*/ 2147483647 w 336"/>
              <a:gd name="T25" fmla="*/ 2147483647 h 427"/>
              <a:gd name="T26" fmla="*/ 2147483647 w 336"/>
              <a:gd name="T27" fmla="*/ 2147483647 h 427"/>
              <a:gd name="T28" fmla="*/ 2147483647 w 336"/>
              <a:gd name="T29" fmla="*/ 2147483647 h 427"/>
              <a:gd name="T30" fmla="*/ 2147483647 w 336"/>
              <a:gd name="T31" fmla="*/ 2147483647 h 427"/>
              <a:gd name="T32" fmla="*/ 2147483647 w 336"/>
              <a:gd name="T33" fmla="*/ 2147483647 h 427"/>
              <a:gd name="T34" fmla="*/ 2147483647 w 336"/>
              <a:gd name="T35" fmla="*/ 2147483647 h 427"/>
              <a:gd name="T36" fmla="*/ 2147483647 w 336"/>
              <a:gd name="T37" fmla="*/ 2147483647 h 427"/>
              <a:gd name="T38" fmla="*/ 2147483647 w 336"/>
              <a:gd name="T39" fmla="*/ 2147483647 h 427"/>
              <a:gd name="T40" fmla="*/ 2147483647 w 336"/>
              <a:gd name="T41" fmla="*/ 2147483647 h 427"/>
              <a:gd name="T42" fmla="*/ 2147483647 w 336"/>
              <a:gd name="T43" fmla="*/ 2147483647 h 427"/>
              <a:gd name="T44" fmla="*/ 2147483647 w 336"/>
              <a:gd name="T45" fmla="*/ 2147483647 h 427"/>
              <a:gd name="T46" fmla="*/ 2147483647 w 336"/>
              <a:gd name="T47" fmla="*/ 2147483647 h 427"/>
              <a:gd name="T48" fmla="*/ 2147483647 w 336"/>
              <a:gd name="T49" fmla="*/ 2147483647 h 427"/>
              <a:gd name="T50" fmla="*/ 2147483647 w 336"/>
              <a:gd name="T51" fmla="*/ 2147483647 h 427"/>
              <a:gd name="T52" fmla="*/ 2147483647 w 336"/>
              <a:gd name="T53" fmla="*/ 2147483647 h 427"/>
              <a:gd name="T54" fmla="*/ 0 w 336"/>
              <a:gd name="T55" fmla="*/ 2147483647 h 427"/>
              <a:gd name="T56" fmla="*/ 2147483647 w 336"/>
              <a:gd name="T57" fmla="*/ 2147483647 h 427"/>
              <a:gd name="T58" fmla="*/ 2147483647 w 336"/>
              <a:gd name="T59" fmla="*/ 2147483647 h 427"/>
              <a:gd name="T60" fmla="*/ 2147483647 w 336"/>
              <a:gd name="T61" fmla="*/ 2147483647 h 427"/>
              <a:gd name="T62" fmla="*/ 2147483647 w 336"/>
              <a:gd name="T63" fmla="*/ 2147483647 h 427"/>
              <a:gd name="T64" fmla="*/ 2147483647 w 336"/>
              <a:gd name="T65" fmla="*/ 2147483647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6"/>
              <a:gd name="T100" fmla="*/ 0 h 427"/>
              <a:gd name="T101" fmla="*/ 336 w 336"/>
              <a:gd name="T102" fmla="*/ 427 h 4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C00000"/>
          </a:solidFill>
          <a:ln w="9525">
            <a:solidFill>
              <a:schemeClr val="bg2"/>
            </a:solidFill>
            <a:round/>
            <a:headEnd/>
            <a:tailEnd/>
          </a:ln>
        </p:spPr>
        <p:txBody>
          <a:bodyPr/>
          <a:lstStyle/>
          <a:p>
            <a:endParaRPr lang="en-US"/>
          </a:p>
        </p:txBody>
      </p:sp>
      <p:sp>
        <p:nvSpPr>
          <p:cNvPr id="2080" name="Freeform 259"/>
          <p:cNvSpPr>
            <a:spLocks/>
          </p:cNvSpPr>
          <p:nvPr/>
        </p:nvSpPr>
        <p:spPr bwMode="auto">
          <a:xfrm>
            <a:off x="5572125" y="4953000"/>
            <a:ext cx="166688" cy="346075"/>
          </a:xfrm>
          <a:custGeom>
            <a:avLst/>
            <a:gdLst>
              <a:gd name="T0" fmla="*/ 2147483647 w 126"/>
              <a:gd name="T1" fmla="*/ 2147483647 h 265"/>
              <a:gd name="T2" fmla="*/ 0 w 126"/>
              <a:gd name="T3" fmla="*/ 2147483647 h 265"/>
              <a:gd name="T4" fmla="*/ 2147483647 w 126"/>
              <a:gd name="T5" fmla="*/ 2147483647 h 265"/>
              <a:gd name="T6" fmla="*/ 2147483647 w 126"/>
              <a:gd name="T7" fmla="*/ 2147483647 h 265"/>
              <a:gd name="T8" fmla="*/ 2147483647 w 126"/>
              <a:gd name="T9" fmla="*/ 2147483647 h 265"/>
              <a:gd name="T10" fmla="*/ 2147483647 w 126"/>
              <a:gd name="T11" fmla="*/ 2147483647 h 265"/>
              <a:gd name="T12" fmla="*/ 2147483647 w 126"/>
              <a:gd name="T13" fmla="*/ 2147483647 h 265"/>
              <a:gd name="T14" fmla="*/ 2147483647 w 126"/>
              <a:gd name="T15" fmla="*/ 2147483647 h 265"/>
              <a:gd name="T16" fmla="*/ 2147483647 w 126"/>
              <a:gd name="T17" fmla="*/ 0 h 265"/>
              <a:gd name="T18" fmla="*/ 2147483647 w 126"/>
              <a:gd name="T19" fmla="*/ 2147483647 h 265"/>
              <a:gd name="T20" fmla="*/ 2147483647 w 126"/>
              <a:gd name="T21" fmla="*/ 2147483647 h 265"/>
              <a:gd name="T22" fmla="*/ 2147483647 w 126"/>
              <a:gd name="T23" fmla="*/ 2147483647 h 265"/>
              <a:gd name="T24" fmla="*/ 2147483647 w 126"/>
              <a:gd name="T25" fmla="*/ 2147483647 h 265"/>
              <a:gd name="T26" fmla="*/ 2147483647 w 126"/>
              <a:gd name="T27" fmla="*/ 2147483647 h 265"/>
              <a:gd name="T28" fmla="*/ 2147483647 w 126"/>
              <a:gd name="T29" fmla="*/ 2147483647 h 265"/>
              <a:gd name="T30" fmla="*/ 2147483647 w 126"/>
              <a:gd name="T31" fmla="*/ 2147483647 h 265"/>
              <a:gd name="T32" fmla="*/ 2147483647 w 126"/>
              <a:gd name="T33" fmla="*/ 2147483647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6"/>
              <a:gd name="T52" fmla="*/ 0 h 265"/>
              <a:gd name="T53" fmla="*/ 126 w 126"/>
              <a:gd name="T54" fmla="*/ 265 h 2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tx1"/>
          </a:solidFill>
          <a:ln w="9525">
            <a:solidFill>
              <a:schemeClr val="bg2"/>
            </a:solidFill>
            <a:round/>
            <a:headEnd/>
            <a:tailEnd/>
          </a:ln>
        </p:spPr>
        <p:txBody>
          <a:bodyPr/>
          <a:lstStyle/>
          <a:p>
            <a:endParaRPr lang="en-US"/>
          </a:p>
        </p:txBody>
      </p:sp>
      <p:sp>
        <p:nvSpPr>
          <p:cNvPr id="2081" name="Freeform 266"/>
          <p:cNvSpPr>
            <a:spLocks/>
          </p:cNvSpPr>
          <p:nvPr/>
        </p:nvSpPr>
        <p:spPr bwMode="auto">
          <a:xfrm>
            <a:off x="8650288" y="5749925"/>
            <a:ext cx="179387" cy="204788"/>
          </a:xfrm>
          <a:custGeom>
            <a:avLst/>
            <a:gdLst>
              <a:gd name="T0" fmla="*/ 0 w 138"/>
              <a:gd name="T1" fmla="*/ 2147483647 h 157"/>
              <a:gd name="T2" fmla="*/ 2147483647 w 138"/>
              <a:gd name="T3" fmla="*/ 2147483647 h 157"/>
              <a:gd name="T4" fmla="*/ 2147483647 w 138"/>
              <a:gd name="T5" fmla="*/ 2147483647 h 157"/>
              <a:gd name="T6" fmla="*/ 2147483647 w 138"/>
              <a:gd name="T7" fmla="*/ 2147483647 h 157"/>
              <a:gd name="T8" fmla="*/ 2147483647 w 138"/>
              <a:gd name="T9" fmla="*/ 2147483647 h 157"/>
              <a:gd name="T10" fmla="*/ 2147483647 w 138"/>
              <a:gd name="T11" fmla="*/ 2147483647 h 157"/>
              <a:gd name="T12" fmla="*/ 2147483647 w 138"/>
              <a:gd name="T13" fmla="*/ 0 h 157"/>
              <a:gd name="T14" fmla="*/ 2147483647 w 138"/>
              <a:gd name="T15" fmla="*/ 2147483647 h 157"/>
              <a:gd name="T16" fmla="*/ 2147483647 w 138"/>
              <a:gd name="T17" fmla="*/ 2147483647 h 157"/>
              <a:gd name="T18" fmla="*/ 2147483647 w 138"/>
              <a:gd name="T19" fmla="*/ 2147483647 h 157"/>
              <a:gd name="T20" fmla="*/ 2147483647 w 138"/>
              <a:gd name="T21" fmla="*/ 2147483647 h 157"/>
              <a:gd name="T22" fmla="*/ 2147483647 w 138"/>
              <a:gd name="T23" fmla="*/ 2147483647 h 157"/>
              <a:gd name="T24" fmla="*/ 2147483647 w 138"/>
              <a:gd name="T25" fmla="*/ 2147483647 h 157"/>
              <a:gd name="T26" fmla="*/ 2147483647 w 138"/>
              <a:gd name="T27" fmla="*/ 2147483647 h 157"/>
              <a:gd name="T28" fmla="*/ 2147483647 w 138"/>
              <a:gd name="T29" fmla="*/ 2147483647 h 157"/>
              <a:gd name="T30" fmla="*/ 2147483647 w 138"/>
              <a:gd name="T31" fmla="*/ 2147483647 h 157"/>
              <a:gd name="T32" fmla="*/ 2147483647 w 138"/>
              <a:gd name="T33" fmla="*/ 2147483647 h 157"/>
              <a:gd name="T34" fmla="*/ 0 w 138"/>
              <a:gd name="T35" fmla="*/ 214748364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157"/>
              <a:gd name="T56" fmla="*/ 138 w 138"/>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663300"/>
          </a:solidFill>
          <a:ln w="9525">
            <a:solidFill>
              <a:schemeClr val="bg2"/>
            </a:solidFill>
            <a:round/>
            <a:headEnd/>
            <a:tailEnd/>
          </a:ln>
        </p:spPr>
        <p:txBody>
          <a:bodyPr/>
          <a:lstStyle/>
          <a:p>
            <a:endParaRPr lang="en-US"/>
          </a:p>
        </p:txBody>
      </p:sp>
      <p:sp>
        <p:nvSpPr>
          <p:cNvPr id="2082" name="Freeform 267"/>
          <p:cNvSpPr>
            <a:spLocks/>
          </p:cNvSpPr>
          <p:nvPr/>
        </p:nvSpPr>
        <p:spPr bwMode="auto">
          <a:xfrm>
            <a:off x="8805863" y="5565775"/>
            <a:ext cx="125412" cy="201613"/>
          </a:xfrm>
          <a:custGeom>
            <a:avLst/>
            <a:gdLst>
              <a:gd name="T0" fmla="*/ 2147483647 w 96"/>
              <a:gd name="T1" fmla="*/ 2147483647 h 156"/>
              <a:gd name="T2" fmla="*/ 2147483647 w 96"/>
              <a:gd name="T3" fmla="*/ 2147483647 h 156"/>
              <a:gd name="T4" fmla="*/ 2147483647 w 96"/>
              <a:gd name="T5" fmla="*/ 2147483647 h 156"/>
              <a:gd name="T6" fmla="*/ 0 w 96"/>
              <a:gd name="T7" fmla="*/ 0 h 156"/>
              <a:gd name="T8" fmla="*/ 2147483647 w 96"/>
              <a:gd name="T9" fmla="*/ 2147483647 h 156"/>
              <a:gd name="T10" fmla="*/ 2147483647 w 96"/>
              <a:gd name="T11" fmla="*/ 2147483647 h 156"/>
              <a:gd name="T12" fmla="*/ 2147483647 w 96"/>
              <a:gd name="T13" fmla="*/ 2147483647 h 156"/>
              <a:gd name="T14" fmla="*/ 2147483647 w 96"/>
              <a:gd name="T15" fmla="*/ 2147483647 h 156"/>
              <a:gd name="T16" fmla="*/ 2147483647 w 96"/>
              <a:gd name="T17" fmla="*/ 2147483647 h 156"/>
              <a:gd name="T18" fmla="*/ 2147483647 w 96"/>
              <a:gd name="T19" fmla="*/ 2147483647 h 156"/>
              <a:gd name="T20" fmla="*/ 2147483647 w 96"/>
              <a:gd name="T21" fmla="*/ 2147483647 h 156"/>
              <a:gd name="T22" fmla="*/ 2147483647 w 96"/>
              <a:gd name="T23" fmla="*/ 2147483647 h 156"/>
              <a:gd name="T24" fmla="*/ 2147483647 w 96"/>
              <a:gd name="T25" fmla="*/ 2147483647 h 156"/>
              <a:gd name="T26" fmla="*/ 2147483647 w 96"/>
              <a:gd name="T27" fmla="*/ 2147483647 h 156"/>
              <a:gd name="T28" fmla="*/ 2147483647 w 96"/>
              <a:gd name="T29" fmla="*/ 2147483647 h 156"/>
              <a:gd name="T30" fmla="*/ 2147483647 w 96"/>
              <a:gd name="T31" fmla="*/ 2147483647 h 156"/>
              <a:gd name="T32" fmla="*/ 2147483647 w 96"/>
              <a:gd name="T33" fmla="*/ 2147483647 h 156"/>
              <a:gd name="T34" fmla="*/ 2147483647 w 96"/>
              <a:gd name="T35" fmla="*/ 2147483647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6"/>
              <a:gd name="T55" fmla="*/ 0 h 156"/>
              <a:gd name="T56" fmla="*/ 96 w 96"/>
              <a:gd name="T57" fmla="*/ 156 h 15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663300"/>
          </a:solidFill>
          <a:ln w="9525">
            <a:solidFill>
              <a:schemeClr val="bg2"/>
            </a:solidFill>
            <a:round/>
            <a:headEnd/>
            <a:tailEnd/>
          </a:ln>
        </p:spPr>
        <p:txBody>
          <a:bodyPr/>
          <a:lstStyle/>
          <a:p>
            <a:endParaRPr lang="en-US"/>
          </a:p>
        </p:txBody>
      </p:sp>
      <p:sp>
        <p:nvSpPr>
          <p:cNvPr id="2083" name="Freeform 268"/>
          <p:cNvSpPr>
            <a:spLocks/>
          </p:cNvSpPr>
          <p:nvPr/>
        </p:nvSpPr>
        <p:spPr bwMode="auto">
          <a:xfrm>
            <a:off x="7323138" y="4938713"/>
            <a:ext cx="989012" cy="750887"/>
          </a:xfrm>
          <a:custGeom>
            <a:avLst/>
            <a:gdLst>
              <a:gd name="T0" fmla="*/ 2147483647 w 757"/>
              <a:gd name="T1" fmla="*/ 2147483647 h 577"/>
              <a:gd name="T2" fmla="*/ 2147483647 w 757"/>
              <a:gd name="T3" fmla="*/ 2147483647 h 577"/>
              <a:gd name="T4" fmla="*/ 0 w 757"/>
              <a:gd name="T5" fmla="*/ 2147483647 h 577"/>
              <a:gd name="T6" fmla="*/ 2147483647 w 757"/>
              <a:gd name="T7" fmla="*/ 2147483647 h 577"/>
              <a:gd name="T8" fmla="*/ 2147483647 w 757"/>
              <a:gd name="T9" fmla="*/ 2147483647 h 577"/>
              <a:gd name="T10" fmla="*/ 2147483647 w 757"/>
              <a:gd name="T11" fmla="*/ 2147483647 h 577"/>
              <a:gd name="T12" fmla="*/ 2147483647 w 757"/>
              <a:gd name="T13" fmla="*/ 2147483647 h 577"/>
              <a:gd name="T14" fmla="*/ 2147483647 w 757"/>
              <a:gd name="T15" fmla="*/ 2147483647 h 577"/>
              <a:gd name="T16" fmla="*/ 2147483647 w 757"/>
              <a:gd name="T17" fmla="*/ 2147483647 h 577"/>
              <a:gd name="T18" fmla="*/ 2147483647 w 757"/>
              <a:gd name="T19" fmla="*/ 2147483647 h 577"/>
              <a:gd name="T20" fmla="*/ 2147483647 w 757"/>
              <a:gd name="T21" fmla="*/ 0 h 577"/>
              <a:gd name="T22" fmla="*/ 2147483647 w 757"/>
              <a:gd name="T23" fmla="*/ 2147483647 h 577"/>
              <a:gd name="T24" fmla="*/ 2147483647 w 757"/>
              <a:gd name="T25" fmla="*/ 2147483647 h 577"/>
              <a:gd name="T26" fmla="*/ 2147483647 w 757"/>
              <a:gd name="T27" fmla="*/ 2147483647 h 577"/>
              <a:gd name="T28" fmla="*/ 2147483647 w 757"/>
              <a:gd name="T29" fmla="*/ 2147483647 h 577"/>
              <a:gd name="T30" fmla="*/ 2147483647 w 757"/>
              <a:gd name="T31" fmla="*/ 2147483647 h 577"/>
              <a:gd name="T32" fmla="*/ 2147483647 w 757"/>
              <a:gd name="T33" fmla="*/ 2147483647 h 577"/>
              <a:gd name="T34" fmla="*/ 2147483647 w 757"/>
              <a:gd name="T35" fmla="*/ 2147483647 h 577"/>
              <a:gd name="T36" fmla="*/ 2147483647 w 757"/>
              <a:gd name="T37" fmla="*/ 2147483647 h 577"/>
              <a:gd name="T38" fmla="*/ 2147483647 w 757"/>
              <a:gd name="T39" fmla="*/ 2147483647 h 577"/>
              <a:gd name="T40" fmla="*/ 2147483647 w 757"/>
              <a:gd name="T41" fmla="*/ 2147483647 h 577"/>
              <a:gd name="T42" fmla="*/ 2147483647 w 757"/>
              <a:gd name="T43" fmla="*/ 2147483647 h 577"/>
              <a:gd name="T44" fmla="*/ 2147483647 w 757"/>
              <a:gd name="T45" fmla="*/ 2147483647 h 577"/>
              <a:gd name="T46" fmla="*/ 2147483647 w 757"/>
              <a:gd name="T47" fmla="*/ 2147483647 h 577"/>
              <a:gd name="T48" fmla="*/ 2147483647 w 757"/>
              <a:gd name="T49" fmla="*/ 2147483647 h 577"/>
              <a:gd name="T50" fmla="*/ 2147483647 w 757"/>
              <a:gd name="T51" fmla="*/ 2147483647 h 577"/>
              <a:gd name="T52" fmla="*/ 2147483647 w 757"/>
              <a:gd name="T53" fmla="*/ 2147483647 h 577"/>
              <a:gd name="T54" fmla="*/ 2147483647 w 757"/>
              <a:gd name="T55" fmla="*/ 2147483647 h 577"/>
              <a:gd name="T56" fmla="*/ 2147483647 w 757"/>
              <a:gd name="T57" fmla="*/ 2147483647 h 577"/>
              <a:gd name="T58" fmla="*/ 2147483647 w 757"/>
              <a:gd name="T59" fmla="*/ 2147483647 h 577"/>
              <a:gd name="T60" fmla="*/ 2147483647 w 757"/>
              <a:gd name="T61" fmla="*/ 2147483647 h 577"/>
              <a:gd name="T62" fmla="*/ 2147483647 w 757"/>
              <a:gd name="T63" fmla="*/ 2147483647 h 577"/>
              <a:gd name="T64" fmla="*/ 2147483647 w 757"/>
              <a:gd name="T65" fmla="*/ 2147483647 h 577"/>
              <a:gd name="T66" fmla="*/ 2147483647 w 757"/>
              <a:gd name="T67" fmla="*/ 2147483647 h 577"/>
              <a:gd name="T68" fmla="*/ 2147483647 w 757"/>
              <a:gd name="T69" fmla="*/ 2147483647 h 577"/>
              <a:gd name="T70" fmla="*/ 2147483647 w 757"/>
              <a:gd name="T71" fmla="*/ 2147483647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57"/>
              <a:gd name="T109" fmla="*/ 0 h 577"/>
              <a:gd name="T110" fmla="*/ 757 w 757"/>
              <a:gd name="T111" fmla="*/ 577 h 57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rgbClr val="663300"/>
          </a:solidFill>
          <a:ln w="9525" cap="flat" cmpd="sng">
            <a:solidFill>
              <a:schemeClr val="bg2"/>
            </a:solidFill>
            <a:prstDash val="solid"/>
            <a:round/>
            <a:headEnd type="none" w="med" len="med"/>
            <a:tailEnd type="none" w="med" len="med"/>
          </a:ln>
        </p:spPr>
        <p:txBody>
          <a:bodyPr/>
          <a:lstStyle/>
          <a:p>
            <a:endParaRPr lang="en-US"/>
          </a:p>
        </p:txBody>
      </p:sp>
      <p:sp>
        <p:nvSpPr>
          <p:cNvPr id="2084" name="Freeform 269"/>
          <p:cNvSpPr>
            <a:spLocks/>
          </p:cNvSpPr>
          <p:nvPr/>
        </p:nvSpPr>
        <p:spPr bwMode="auto">
          <a:xfrm>
            <a:off x="8099425" y="5734050"/>
            <a:ext cx="87313" cy="119063"/>
          </a:xfrm>
          <a:custGeom>
            <a:avLst/>
            <a:gdLst>
              <a:gd name="T0" fmla="*/ 0 w 66"/>
              <a:gd name="T1" fmla="*/ 2147483647 h 91"/>
              <a:gd name="T2" fmla="*/ 2147483647 w 66"/>
              <a:gd name="T3" fmla="*/ 2147483647 h 91"/>
              <a:gd name="T4" fmla="*/ 2147483647 w 66"/>
              <a:gd name="T5" fmla="*/ 2147483647 h 91"/>
              <a:gd name="T6" fmla="*/ 2147483647 w 66"/>
              <a:gd name="T7" fmla="*/ 2147483647 h 91"/>
              <a:gd name="T8" fmla="*/ 2147483647 w 66"/>
              <a:gd name="T9" fmla="*/ 2147483647 h 91"/>
              <a:gd name="T10" fmla="*/ 2147483647 w 66"/>
              <a:gd name="T11" fmla="*/ 2147483647 h 91"/>
              <a:gd name="T12" fmla="*/ 2147483647 w 66"/>
              <a:gd name="T13" fmla="*/ 0 h 91"/>
              <a:gd name="T14" fmla="*/ 2147483647 w 66"/>
              <a:gd name="T15" fmla="*/ 2147483647 h 91"/>
              <a:gd name="T16" fmla="*/ 0 w 66"/>
              <a:gd name="T17" fmla="*/ 2147483647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
              <a:gd name="T28" fmla="*/ 0 h 91"/>
              <a:gd name="T29" fmla="*/ 66 w 66"/>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rgbClr val="663300"/>
          </a:solidFill>
          <a:ln w="9525">
            <a:solidFill>
              <a:schemeClr val="bg2"/>
            </a:solidFill>
            <a:round/>
            <a:headEnd/>
            <a:tailEnd/>
          </a:ln>
        </p:spPr>
        <p:txBody>
          <a:bodyPr/>
          <a:lstStyle/>
          <a:p>
            <a:endParaRPr lang="en-US"/>
          </a:p>
        </p:txBody>
      </p:sp>
      <p:sp>
        <p:nvSpPr>
          <p:cNvPr id="2085" name="Freeform 271"/>
          <p:cNvSpPr>
            <a:spLocks/>
          </p:cNvSpPr>
          <p:nvPr/>
        </p:nvSpPr>
        <p:spPr bwMode="auto">
          <a:xfrm>
            <a:off x="7259638" y="4486275"/>
            <a:ext cx="227012" cy="265113"/>
          </a:xfrm>
          <a:custGeom>
            <a:avLst/>
            <a:gdLst>
              <a:gd name="T0" fmla="*/ 2147483647 w 174"/>
              <a:gd name="T1" fmla="*/ 2147483647 h 204"/>
              <a:gd name="T2" fmla="*/ 0 w 174"/>
              <a:gd name="T3" fmla="*/ 2147483647 h 204"/>
              <a:gd name="T4" fmla="*/ 0 w 174"/>
              <a:gd name="T5" fmla="*/ 2147483647 h 204"/>
              <a:gd name="T6" fmla="*/ 2147483647 w 174"/>
              <a:gd name="T7" fmla="*/ 2147483647 h 204"/>
              <a:gd name="T8" fmla="*/ 2147483647 w 174"/>
              <a:gd name="T9" fmla="*/ 2147483647 h 204"/>
              <a:gd name="T10" fmla="*/ 2147483647 w 174"/>
              <a:gd name="T11" fmla="*/ 2147483647 h 204"/>
              <a:gd name="T12" fmla="*/ 2147483647 w 174"/>
              <a:gd name="T13" fmla="*/ 2147483647 h 204"/>
              <a:gd name="T14" fmla="*/ 2147483647 w 174"/>
              <a:gd name="T15" fmla="*/ 0 h 204"/>
              <a:gd name="T16" fmla="*/ 2147483647 w 174"/>
              <a:gd name="T17" fmla="*/ 2147483647 h 204"/>
              <a:gd name="T18" fmla="*/ 2147483647 w 174"/>
              <a:gd name="T19" fmla="*/ 2147483647 h 204"/>
              <a:gd name="T20" fmla="*/ 2147483647 w 174"/>
              <a:gd name="T21" fmla="*/ 2147483647 h 204"/>
              <a:gd name="T22" fmla="*/ 2147483647 w 174"/>
              <a:gd name="T23" fmla="*/ 2147483647 h 204"/>
              <a:gd name="T24" fmla="*/ 2147483647 w 174"/>
              <a:gd name="T25" fmla="*/ 2147483647 h 204"/>
              <a:gd name="T26" fmla="*/ 2147483647 w 174"/>
              <a:gd name="T27" fmla="*/ 2147483647 h 204"/>
              <a:gd name="T28" fmla="*/ 2147483647 w 174"/>
              <a:gd name="T29" fmla="*/ 2147483647 h 204"/>
              <a:gd name="T30" fmla="*/ 2147483647 w 174"/>
              <a:gd name="T31" fmla="*/ 2147483647 h 204"/>
              <a:gd name="T32" fmla="*/ 2147483647 w 174"/>
              <a:gd name="T33" fmla="*/ 2147483647 h 204"/>
              <a:gd name="T34" fmla="*/ 2147483647 w 174"/>
              <a:gd name="T35" fmla="*/ 2147483647 h 204"/>
              <a:gd name="T36" fmla="*/ 2147483647 w 174"/>
              <a:gd name="T37" fmla="*/ 2147483647 h 204"/>
              <a:gd name="T38" fmla="*/ 2147483647 w 174"/>
              <a:gd name="T39" fmla="*/ 2147483647 h 204"/>
              <a:gd name="T40" fmla="*/ 2147483647 w 174"/>
              <a:gd name="T41" fmla="*/ 2147483647 h 204"/>
              <a:gd name="T42" fmla="*/ 2147483647 w 174"/>
              <a:gd name="T43" fmla="*/ 2147483647 h 204"/>
              <a:gd name="T44" fmla="*/ 2147483647 w 174"/>
              <a:gd name="T45" fmla="*/ 2147483647 h 204"/>
              <a:gd name="T46" fmla="*/ 2147483647 w 174"/>
              <a:gd name="T47" fmla="*/ 2147483647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204"/>
              <a:gd name="T74" fmla="*/ 174 w 174"/>
              <a:gd name="T75" fmla="*/ 204 h 20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chemeClr val="tx1"/>
          </a:solidFill>
          <a:ln w="9525">
            <a:solidFill>
              <a:schemeClr val="bg2"/>
            </a:solidFill>
            <a:round/>
            <a:headEnd/>
            <a:tailEnd/>
          </a:ln>
        </p:spPr>
        <p:txBody>
          <a:bodyPr/>
          <a:lstStyle/>
          <a:p>
            <a:endParaRPr lang="en-US"/>
          </a:p>
        </p:txBody>
      </p:sp>
      <p:sp>
        <p:nvSpPr>
          <p:cNvPr id="2086" name="Freeform 274"/>
          <p:cNvSpPr>
            <a:spLocks/>
          </p:cNvSpPr>
          <p:nvPr/>
        </p:nvSpPr>
        <p:spPr bwMode="auto">
          <a:xfrm>
            <a:off x="7456488" y="4618038"/>
            <a:ext cx="141287" cy="173037"/>
          </a:xfrm>
          <a:custGeom>
            <a:avLst/>
            <a:gdLst>
              <a:gd name="T0" fmla="*/ 2147483647 w 108"/>
              <a:gd name="T1" fmla="*/ 2147483647 h 132"/>
              <a:gd name="T2" fmla="*/ 2147483647 w 108"/>
              <a:gd name="T3" fmla="*/ 2147483647 h 132"/>
              <a:gd name="T4" fmla="*/ 0 w 108"/>
              <a:gd name="T5" fmla="*/ 2147483647 h 132"/>
              <a:gd name="T6" fmla="*/ 2147483647 w 108"/>
              <a:gd name="T7" fmla="*/ 2147483647 h 132"/>
              <a:gd name="T8" fmla="*/ 2147483647 w 108"/>
              <a:gd name="T9" fmla="*/ 2147483647 h 132"/>
              <a:gd name="T10" fmla="*/ 2147483647 w 108"/>
              <a:gd name="T11" fmla="*/ 2147483647 h 132"/>
              <a:gd name="T12" fmla="*/ 2147483647 w 108"/>
              <a:gd name="T13" fmla="*/ 2147483647 h 132"/>
              <a:gd name="T14" fmla="*/ 2147483647 w 108"/>
              <a:gd name="T15" fmla="*/ 0 h 132"/>
              <a:gd name="T16" fmla="*/ 2147483647 w 108"/>
              <a:gd name="T17" fmla="*/ 2147483647 h 132"/>
              <a:gd name="T18" fmla="*/ 2147483647 w 108"/>
              <a:gd name="T19" fmla="*/ 2147483647 h 132"/>
              <a:gd name="T20" fmla="*/ 2147483647 w 108"/>
              <a:gd name="T21" fmla="*/ 2147483647 h 132"/>
              <a:gd name="T22" fmla="*/ 2147483647 w 108"/>
              <a:gd name="T23" fmla="*/ 2147483647 h 132"/>
              <a:gd name="T24" fmla="*/ 2147483647 w 108"/>
              <a:gd name="T25" fmla="*/ 2147483647 h 132"/>
              <a:gd name="T26" fmla="*/ 2147483647 w 108"/>
              <a:gd name="T27" fmla="*/ 2147483647 h 132"/>
              <a:gd name="T28" fmla="*/ 2147483647 w 108"/>
              <a:gd name="T29" fmla="*/ 2147483647 h 132"/>
              <a:gd name="T30" fmla="*/ 2147483647 w 108"/>
              <a:gd name="T31" fmla="*/ 2147483647 h 132"/>
              <a:gd name="T32" fmla="*/ 2147483647 w 108"/>
              <a:gd name="T33" fmla="*/ 2147483647 h 132"/>
              <a:gd name="T34" fmla="*/ 2147483647 w 108"/>
              <a:gd name="T35" fmla="*/ 2147483647 h 132"/>
              <a:gd name="T36" fmla="*/ 2147483647 w 108"/>
              <a:gd name="T37" fmla="*/ 2147483647 h 132"/>
              <a:gd name="T38" fmla="*/ 2147483647 w 108"/>
              <a:gd name="T39" fmla="*/ 2147483647 h 132"/>
              <a:gd name="T40" fmla="*/ 2147483647 w 108"/>
              <a:gd name="T41" fmla="*/ 2147483647 h 132"/>
              <a:gd name="T42" fmla="*/ 2147483647 w 108"/>
              <a:gd name="T43" fmla="*/ 2147483647 h 132"/>
              <a:gd name="T44" fmla="*/ 2147483647 w 108"/>
              <a:gd name="T45" fmla="*/ 2147483647 h 132"/>
              <a:gd name="T46" fmla="*/ 2147483647 w 108"/>
              <a:gd name="T47" fmla="*/ 2147483647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32"/>
              <a:gd name="T74" fmla="*/ 108 w 108"/>
              <a:gd name="T75" fmla="*/ 132 h 13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chemeClr val="tx1"/>
          </a:solidFill>
          <a:ln w="9525">
            <a:solidFill>
              <a:schemeClr val="bg2"/>
            </a:solidFill>
            <a:round/>
            <a:headEnd/>
            <a:tailEnd/>
          </a:ln>
        </p:spPr>
        <p:txBody>
          <a:bodyPr/>
          <a:lstStyle/>
          <a:p>
            <a:endParaRPr lang="en-US"/>
          </a:p>
        </p:txBody>
      </p:sp>
      <p:sp>
        <p:nvSpPr>
          <p:cNvPr id="2087" name="Freeform 275"/>
          <p:cNvSpPr>
            <a:spLocks/>
          </p:cNvSpPr>
          <p:nvPr/>
        </p:nvSpPr>
        <p:spPr bwMode="auto">
          <a:xfrm>
            <a:off x="7135813" y="4814888"/>
            <a:ext cx="265112" cy="60325"/>
          </a:xfrm>
          <a:custGeom>
            <a:avLst/>
            <a:gdLst>
              <a:gd name="T0" fmla="*/ 0 w 34"/>
              <a:gd name="T1" fmla="*/ 2147483647 h 8"/>
              <a:gd name="T2" fmla="*/ 2147483647 w 34"/>
              <a:gd name="T3" fmla="*/ 0 h 8"/>
              <a:gd name="T4" fmla="*/ 2147483647 w 34"/>
              <a:gd name="T5" fmla="*/ 0 h 8"/>
              <a:gd name="T6" fmla="*/ 2147483647 w 34"/>
              <a:gd name="T7" fmla="*/ 2147483647 h 8"/>
              <a:gd name="T8" fmla="*/ 2147483647 w 34"/>
              <a:gd name="T9" fmla="*/ 2147483647 h 8"/>
              <a:gd name="T10" fmla="*/ 2147483647 w 34"/>
              <a:gd name="T11" fmla="*/ 2147483647 h 8"/>
              <a:gd name="T12" fmla="*/ 2147483647 w 34"/>
              <a:gd name="T13" fmla="*/ 2147483647 h 8"/>
              <a:gd name="T14" fmla="*/ 2147483647 w 34"/>
              <a:gd name="T15" fmla="*/ 2147483647 h 8"/>
              <a:gd name="T16" fmla="*/ 2147483647 w 34"/>
              <a:gd name="T17" fmla="*/ 2147483647 h 8"/>
              <a:gd name="T18" fmla="*/ 2147483647 w 34"/>
              <a:gd name="T19" fmla="*/ 2147483647 h 8"/>
              <a:gd name="T20" fmla="*/ 0 w 34"/>
              <a:gd name="T21" fmla="*/ 2147483647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8"/>
              <a:gd name="T35" fmla="*/ 34 w 34"/>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chemeClr val="tx1"/>
          </a:solidFill>
          <a:ln w="9525">
            <a:solidFill>
              <a:schemeClr val="bg2"/>
            </a:solidFill>
            <a:round/>
            <a:headEnd/>
            <a:tailEnd/>
          </a:ln>
        </p:spPr>
        <p:txBody>
          <a:bodyPr/>
          <a:lstStyle/>
          <a:p>
            <a:endParaRPr lang="en-US"/>
          </a:p>
        </p:txBody>
      </p:sp>
      <p:sp>
        <p:nvSpPr>
          <p:cNvPr id="2088" name="Freeform 276"/>
          <p:cNvSpPr>
            <a:spLocks/>
          </p:cNvSpPr>
          <p:nvPr/>
        </p:nvSpPr>
        <p:spPr bwMode="auto">
          <a:xfrm>
            <a:off x="2928938" y="3178175"/>
            <a:ext cx="158750" cy="179388"/>
          </a:xfrm>
          <a:custGeom>
            <a:avLst/>
            <a:gdLst>
              <a:gd name="T0" fmla="*/ 0 w 120"/>
              <a:gd name="T1" fmla="*/ 2147483647 h 138"/>
              <a:gd name="T2" fmla="*/ 0 w 120"/>
              <a:gd name="T3" fmla="*/ 2147483647 h 138"/>
              <a:gd name="T4" fmla="*/ 2147483647 w 120"/>
              <a:gd name="T5" fmla="*/ 2147483647 h 138"/>
              <a:gd name="T6" fmla="*/ 2147483647 w 120"/>
              <a:gd name="T7" fmla="*/ 2147483647 h 138"/>
              <a:gd name="T8" fmla="*/ 2147483647 w 120"/>
              <a:gd name="T9" fmla="*/ 0 h 138"/>
              <a:gd name="T10" fmla="*/ 2147483647 w 120"/>
              <a:gd name="T11" fmla="*/ 2147483647 h 138"/>
              <a:gd name="T12" fmla="*/ 2147483647 w 120"/>
              <a:gd name="T13" fmla="*/ 2147483647 h 138"/>
              <a:gd name="T14" fmla="*/ 2147483647 w 120"/>
              <a:gd name="T15" fmla="*/ 2147483647 h 138"/>
              <a:gd name="T16" fmla="*/ 2147483647 w 120"/>
              <a:gd name="T17" fmla="*/ 2147483647 h 138"/>
              <a:gd name="T18" fmla="*/ 2147483647 w 120"/>
              <a:gd name="T19" fmla="*/ 2147483647 h 138"/>
              <a:gd name="T20" fmla="*/ 2147483647 w 120"/>
              <a:gd name="T21" fmla="*/ 2147483647 h 138"/>
              <a:gd name="T22" fmla="*/ 2147483647 w 120"/>
              <a:gd name="T23" fmla="*/ 2147483647 h 138"/>
              <a:gd name="T24" fmla="*/ 2147483647 w 120"/>
              <a:gd name="T25" fmla="*/ 2147483647 h 138"/>
              <a:gd name="T26" fmla="*/ 2147483647 w 120"/>
              <a:gd name="T27" fmla="*/ 2147483647 h 138"/>
              <a:gd name="T28" fmla="*/ 2147483647 w 120"/>
              <a:gd name="T29" fmla="*/ 2147483647 h 138"/>
              <a:gd name="T30" fmla="*/ 2147483647 w 120"/>
              <a:gd name="T31" fmla="*/ 2147483647 h 138"/>
              <a:gd name="T32" fmla="*/ 0 w 120"/>
              <a:gd name="T33" fmla="*/ 2147483647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38"/>
              <a:gd name="T53" fmla="*/ 120 w 120"/>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rgbClr val="0000FF"/>
          </a:solidFill>
          <a:ln w="9525">
            <a:solidFill>
              <a:schemeClr val="bg2"/>
            </a:solidFill>
            <a:round/>
            <a:headEnd/>
            <a:tailEnd/>
          </a:ln>
        </p:spPr>
        <p:txBody>
          <a:bodyPr/>
          <a:lstStyle/>
          <a:p>
            <a:endParaRPr lang="en-US"/>
          </a:p>
        </p:txBody>
      </p:sp>
      <p:sp>
        <p:nvSpPr>
          <p:cNvPr id="2089" name="Freeform 277"/>
          <p:cNvSpPr>
            <a:spLocks/>
          </p:cNvSpPr>
          <p:nvPr/>
        </p:nvSpPr>
        <p:spPr bwMode="auto">
          <a:xfrm>
            <a:off x="2276475" y="4084638"/>
            <a:ext cx="276225" cy="77787"/>
          </a:xfrm>
          <a:custGeom>
            <a:avLst/>
            <a:gdLst>
              <a:gd name="T0" fmla="*/ 2147483647 w 35"/>
              <a:gd name="T1" fmla="*/ 2147483647 h 10"/>
              <a:gd name="T2" fmla="*/ 2147483647 w 35"/>
              <a:gd name="T3" fmla="*/ 0 h 10"/>
              <a:gd name="T4" fmla="*/ 2147483647 w 35"/>
              <a:gd name="T5" fmla="*/ 0 h 10"/>
              <a:gd name="T6" fmla="*/ 2147483647 w 35"/>
              <a:gd name="T7" fmla="*/ 2147483647 h 10"/>
              <a:gd name="T8" fmla="*/ 2147483647 w 35"/>
              <a:gd name="T9" fmla="*/ 2147483647 h 10"/>
              <a:gd name="T10" fmla="*/ 2147483647 w 35"/>
              <a:gd name="T11" fmla="*/ 2147483647 h 10"/>
              <a:gd name="T12" fmla="*/ 2147483647 w 35"/>
              <a:gd name="T13" fmla="*/ 2147483647 h 10"/>
              <a:gd name="T14" fmla="*/ 2147483647 w 35"/>
              <a:gd name="T15" fmla="*/ 2147483647 h 10"/>
              <a:gd name="T16" fmla="*/ 2147483647 w 35"/>
              <a:gd name="T17" fmla="*/ 2147483647 h 10"/>
              <a:gd name="T18" fmla="*/ 2147483647 w 35"/>
              <a:gd name="T19" fmla="*/ 2147483647 h 10"/>
              <a:gd name="T20" fmla="*/ 2147483647 w 35"/>
              <a:gd name="T21" fmla="*/ 2147483647 h 10"/>
              <a:gd name="T22" fmla="*/ 2147483647 w 35"/>
              <a:gd name="T23" fmla="*/ 2147483647 h 10"/>
              <a:gd name="T24" fmla="*/ 2147483647 w 35"/>
              <a:gd name="T25" fmla="*/ 2147483647 h 10"/>
              <a:gd name="T26" fmla="*/ 2147483647 w 35"/>
              <a:gd name="T27" fmla="*/ 2147483647 h 10"/>
              <a:gd name="T28" fmla="*/ 0 w 35"/>
              <a:gd name="T29" fmla="*/ 2147483647 h 10"/>
              <a:gd name="T30" fmla="*/ 2147483647 w 35"/>
              <a:gd name="T31" fmla="*/ 2147483647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
              <a:gd name="T49" fmla="*/ 0 h 10"/>
              <a:gd name="T50" fmla="*/ 35 w 35"/>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tx1"/>
          </a:solidFill>
          <a:ln w="9525">
            <a:solidFill>
              <a:schemeClr val="bg2"/>
            </a:solidFill>
            <a:round/>
            <a:headEnd/>
            <a:tailEnd/>
          </a:ln>
        </p:spPr>
        <p:txBody>
          <a:bodyPr/>
          <a:lstStyle/>
          <a:p>
            <a:endParaRPr lang="en-US"/>
          </a:p>
        </p:txBody>
      </p:sp>
      <p:sp>
        <p:nvSpPr>
          <p:cNvPr id="2090" name="Freeform 278"/>
          <p:cNvSpPr>
            <a:spLocks/>
          </p:cNvSpPr>
          <p:nvPr/>
        </p:nvSpPr>
        <p:spPr bwMode="auto">
          <a:xfrm>
            <a:off x="2552700" y="4170363"/>
            <a:ext cx="171450" cy="47625"/>
          </a:xfrm>
          <a:custGeom>
            <a:avLst/>
            <a:gdLst>
              <a:gd name="T0" fmla="*/ 2147483647 w 132"/>
              <a:gd name="T1" fmla="*/ 0 h 36"/>
              <a:gd name="T2" fmla="*/ 2147483647 w 132"/>
              <a:gd name="T3" fmla="*/ 2147483647 h 36"/>
              <a:gd name="T4" fmla="*/ 0 w 132"/>
              <a:gd name="T5" fmla="*/ 2147483647 h 36"/>
              <a:gd name="T6" fmla="*/ 2147483647 w 132"/>
              <a:gd name="T7" fmla="*/ 2147483647 h 36"/>
              <a:gd name="T8" fmla="*/ 2147483647 w 132"/>
              <a:gd name="T9" fmla="*/ 2147483647 h 36"/>
              <a:gd name="T10" fmla="*/ 2147483647 w 132"/>
              <a:gd name="T11" fmla="*/ 2147483647 h 36"/>
              <a:gd name="T12" fmla="*/ 2147483647 w 132"/>
              <a:gd name="T13" fmla="*/ 2147483647 h 36"/>
              <a:gd name="T14" fmla="*/ 2147483647 w 132"/>
              <a:gd name="T15" fmla="*/ 2147483647 h 36"/>
              <a:gd name="T16" fmla="*/ 2147483647 w 132"/>
              <a:gd name="T17" fmla="*/ 2147483647 h 36"/>
              <a:gd name="T18" fmla="*/ 2147483647 w 132"/>
              <a:gd name="T19" fmla="*/ 0 h 36"/>
              <a:gd name="T20" fmla="*/ 2147483647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2"/>
              <a:gd name="T34" fmla="*/ 0 h 36"/>
              <a:gd name="T35" fmla="*/ 132 w 132"/>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tx1"/>
          </a:solidFill>
          <a:ln w="9525">
            <a:solidFill>
              <a:schemeClr val="bg2"/>
            </a:solidFill>
            <a:round/>
            <a:headEnd/>
            <a:tailEnd/>
          </a:ln>
        </p:spPr>
        <p:txBody>
          <a:bodyPr/>
          <a:lstStyle/>
          <a:p>
            <a:endParaRPr lang="en-US"/>
          </a:p>
        </p:txBody>
      </p:sp>
      <p:sp>
        <p:nvSpPr>
          <p:cNvPr id="2091" name="Freeform 279"/>
          <p:cNvSpPr>
            <a:spLocks/>
          </p:cNvSpPr>
          <p:nvPr/>
        </p:nvSpPr>
        <p:spPr bwMode="auto">
          <a:xfrm>
            <a:off x="4814888" y="3643313"/>
            <a:ext cx="77787" cy="46037"/>
          </a:xfrm>
          <a:custGeom>
            <a:avLst/>
            <a:gdLst>
              <a:gd name="T0" fmla="*/ 0 w 60"/>
              <a:gd name="T1" fmla="*/ 2147483647 h 36"/>
              <a:gd name="T2" fmla="*/ 2147483647 w 60"/>
              <a:gd name="T3" fmla="*/ 0 h 36"/>
              <a:gd name="T4" fmla="*/ 2147483647 w 60"/>
              <a:gd name="T5" fmla="*/ 2147483647 h 36"/>
              <a:gd name="T6" fmla="*/ 2147483647 w 60"/>
              <a:gd name="T7" fmla="*/ 2147483647 h 36"/>
              <a:gd name="T8" fmla="*/ 2147483647 w 60"/>
              <a:gd name="T9" fmla="*/ 2147483647 h 36"/>
              <a:gd name="T10" fmla="*/ 2147483647 w 60"/>
              <a:gd name="T11" fmla="*/ 2147483647 h 36"/>
              <a:gd name="T12" fmla="*/ 0 w 60"/>
              <a:gd name="T13" fmla="*/ 2147483647 h 36"/>
              <a:gd name="T14" fmla="*/ 0 60000 65536"/>
              <a:gd name="T15" fmla="*/ 0 60000 65536"/>
              <a:gd name="T16" fmla="*/ 0 60000 65536"/>
              <a:gd name="T17" fmla="*/ 0 60000 65536"/>
              <a:gd name="T18" fmla="*/ 0 60000 65536"/>
              <a:gd name="T19" fmla="*/ 0 60000 65536"/>
              <a:gd name="T20" fmla="*/ 0 60000 65536"/>
              <a:gd name="T21" fmla="*/ 0 w 60"/>
              <a:gd name="T22" fmla="*/ 0 h 36"/>
              <a:gd name="T23" fmla="*/ 60 w 60"/>
              <a:gd name="T24" fmla="*/ 36 h 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36">
                <a:moveTo>
                  <a:pt x="0" y="12"/>
                </a:moveTo>
                <a:lnTo>
                  <a:pt x="36" y="0"/>
                </a:lnTo>
                <a:lnTo>
                  <a:pt x="60" y="6"/>
                </a:lnTo>
                <a:lnTo>
                  <a:pt x="60" y="18"/>
                </a:lnTo>
                <a:lnTo>
                  <a:pt x="54" y="36"/>
                </a:lnTo>
                <a:lnTo>
                  <a:pt x="30" y="24"/>
                </a:lnTo>
                <a:lnTo>
                  <a:pt x="0" y="12"/>
                </a:lnTo>
                <a:close/>
              </a:path>
            </a:pathLst>
          </a:custGeom>
          <a:solidFill>
            <a:srgbClr val="7030A0"/>
          </a:solidFill>
          <a:ln w="9525">
            <a:solidFill>
              <a:schemeClr val="bg2"/>
            </a:solidFill>
            <a:round/>
            <a:headEnd/>
            <a:tailEnd/>
          </a:ln>
        </p:spPr>
        <p:txBody>
          <a:bodyPr/>
          <a:lstStyle/>
          <a:p>
            <a:endParaRPr lang="en-US"/>
          </a:p>
        </p:txBody>
      </p:sp>
      <p:sp>
        <p:nvSpPr>
          <p:cNvPr id="2092" name="Freeform 280"/>
          <p:cNvSpPr>
            <a:spLocks/>
          </p:cNvSpPr>
          <p:nvPr/>
        </p:nvSpPr>
        <p:spPr bwMode="auto">
          <a:xfrm>
            <a:off x="4727575" y="3554413"/>
            <a:ext cx="31750" cy="61912"/>
          </a:xfrm>
          <a:custGeom>
            <a:avLst/>
            <a:gdLst>
              <a:gd name="T0" fmla="*/ 0 w 24"/>
              <a:gd name="T1" fmla="*/ 2147483647 h 48"/>
              <a:gd name="T2" fmla="*/ 2147483647 w 24"/>
              <a:gd name="T3" fmla="*/ 2147483647 h 48"/>
              <a:gd name="T4" fmla="*/ 2147483647 w 24"/>
              <a:gd name="T5" fmla="*/ 0 h 48"/>
              <a:gd name="T6" fmla="*/ 2147483647 w 24"/>
              <a:gd name="T7" fmla="*/ 2147483647 h 48"/>
              <a:gd name="T8" fmla="*/ 2147483647 w 24"/>
              <a:gd name="T9" fmla="*/ 2147483647 h 48"/>
              <a:gd name="T10" fmla="*/ 0 w 24"/>
              <a:gd name="T11" fmla="*/ 2147483647 h 48"/>
              <a:gd name="T12" fmla="*/ 0 60000 65536"/>
              <a:gd name="T13" fmla="*/ 0 60000 65536"/>
              <a:gd name="T14" fmla="*/ 0 60000 65536"/>
              <a:gd name="T15" fmla="*/ 0 60000 65536"/>
              <a:gd name="T16" fmla="*/ 0 60000 65536"/>
              <a:gd name="T17" fmla="*/ 0 60000 65536"/>
              <a:gd name="T18" fmla="*/ 0 w 24"/>
              <a:gd name="T19" fmla="*/ 0 h 48"/>
              <a:gd name="T20" fmla="*/ 24 w 2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24" h="48">
                <a:moveTo>
                  <a:pt x="0" y="48"/>
                </a:moveTo>
                <a:lnTo>
                  <a:pt x="6" y="6"/>
                </a:lnTo>
                <a:lnTo>
                  <a:pt x="18" y="0"/>
                </a:lnTo>
                <a:lnTo>
                  <a:pt x="24" y="24"/>
                </a:lnTo>
                <a:lnTo>
                  <a:pt x="24" y="48"/>
                </a:lnTo>
                <a:lnTo>
                  <a:pt x="0" y="48"/>
                </a:lnTo>
                <a:close/>
              </a:path>
            </a:pathLst>
          </a:custGeom>
          <a:solidFill>
            <a:srgbClr val="7030A0"/>
          </a:solidFill>
          <a:ln w="9525">
            <a:solidFill>
              <a:schemeClr val="bg2"/>
            </a:solidFill>
            <a:round/>
            <a:headEnd/>
            <a:tailEnd/>
          </a:ln>
        </p:spPr>
        <p:txBody>
          <a:bodyPr/>
          <a:lstStyle/>
          <a:p>
            <a:endParaRPr lang="en-US"/>
          </a:p>
        </p:txBody>
      </p:sp>
      <p:sp>
        <p:nvSpPr>
          <p:cNvPr id="2093" name="Freeform 281"/>
          <p:cNvSpPr>
            <a:spLocks/>
          </p:cNvSpPr>
          <p:nvPr/>
        </p:nvSpPr>
        <p:spPr bwMode="auto">
          <a:xfrm>
            <a:off x="4719638" y="3490913"/>
            <a:ext cx="39687" cy="47625"/>
          </a:xfrm>
          <a:custGeom>
            <a:avLst/>
            <a:gdLst>
              <a:gd name="T0" fmla="*/ 0 w 30"/>
              <a:gd name="T1" fmla="*/ 2147483647 h 37"/>
              <a:gd name="T2" fmla="*/ 2147483647 w 30"/>
              <a:gd name="T3" fmla="*/ 0 h 37"/>
              <a:gd name="T4" fmla="*/ 2147483647 w 30"/>
              <a:gd name="T5" fmla="*/ 2147483647 h 37"/>
              <a:gd name="T6" fmla="*/ 2147483647 w 30"/>
              <a:gd name="T7" fmla="*/ 2147483647 h 37"/>
              <a:gd name="T8" fmla="*/ 0 w 30"/>
              <a:gd name="T9" fmla="*/ 2147483647 h 37"/>
              <a:gd name="T10" fmla="*/ 0 60000 65536"/>
              <a:gd name="T11" fmla="*/ 0 60000 65536"/>
              <a:gd name="T12" fmla="*/ 0 60000 65536"/>
              <a:gd name="T13" fmla="*/ 0 60000 65536"/>
              <a:gd name="T14" fmla="*/ 0 60000 65536"/>
              <a:gd name="T15" fmla="*/ 0 w 30"/>
              <a:gd name="T16" fmla="*/ 0 h 37"/>
              <a:gd name="T17" fmla="*/ 30 w 30"/>
              <a:gd name="T18" fmla="*/ 37 h 37"/>
            </a:gdLst>
            <a:ahLst/>
            <a:cxnLst>
              <a:cxn ang="T10">
                <a:pos x="T0" y="T1"/>
              </a:cxn>
              <a:cxn ang="T11">
                <a:pos x="T2" y="T3"/>
              </a:cxn>
              <a:cxn ang="T12">
                <a:pos x="T4" y="T5"/>
              </a:cxn>
              <a:cxn ang="T13">
                <a:pos x="T6" y="T7"/>
              </a:cxn>
              <a:cxn ang="T14">
                <a:pos x="T8" y="T9"/>
              </a:cxn>
            </a:cxnLst>
            <a:rect l="T15" t="T16" r="T17" b="T18"/>
            <a:pathLst>
              <a:path w="30" h="37">
                <a:moveTo>
                  <a:pt x="0" y="12"/>
                </a:moveTo>
                <a:lnTo>
                  <a:pt x="24" y="0"/>
                </a:lnTo>
                <a:lnTo>
                  <a:pt x="30" y="24"/>
                </a:lnTo>
                <a:lnTo>
                  <a:pt x="24" y="37"/>
                </a:lnTo>
                <a:lnTo>
                  <a:pt x="0" y="12"/>
                </a:lnTo>
                <a:close/>
              </a:path>
            </a:pathLst>
          </a:custGeom>
          <a:solidFill>
            <a:schemeClr val="tx1"/>
          </a:solidFill>
          <a:ln w="9525">
            <a:solidFill>
              <a:schemeClr val="bg2"/>
            </a:solidFill>
            <a:round/>
            <a:headEnd/>
            <a:tailEnd/>
          </a:ln>
        </p:spPr>
        <p:txBody>
          <a:bodyPr/>
          <a:lstStyle/>
          <a:p>
            <a:endParaRPr lang="en-US"/>
          </a:p>
        </p:txBody>
      </p:sp>
      <p:sp>
        <p:nvSpPr>
          <p:cNvPr id="2094" name="Freeform 282"/>
          <p:cNvSpPr>
            <a:spLocks/>
          </p:cNvSpPr>
          <p:nvPr/>
        </p:nvSpPr>
        <p:spPr bwMode="auto">
          <a:xfrm>
            <a:off x="5518150" y="3667125"/>
            <a:ext cx="39688" cy="7938"/>
          </a:xfrm>
          <a:custGeom>
            <a:avLst/>
            <a:gdLst>
              <a:gd name="T0" fmla="*/ 2147483647 w 30"/>
              <a:gd name="T1" fmla="*/ 0 h 6"/>
              <a:gd name="T2" fmla="*/ 2147483647 w 30"/>
              <a:gd name="T3" fmla="*/ 0 h 6"/>
              <a:gd name="T4" fmla="*/ 0 w 30"/>
              <a:gd name="T5" fmla="*/ 2147483647 h 6"/>
              <a:gd name="T6" fmla="*/ 2147483647 w 30"/>
              <a:gd name="T7" fmla="*/ 0 h 6"/>
              <a:gd name="T8" fmla="*/ 0 60000 65536"/>
              <a:gd name="T9" fmla="*/ 0 60000 65536"/>
              <a:gd name="T10" fmla="*/ 0 60000 65536"/>
              <a:gd name="T11" fmla="*/ 0 60000 65536"/>
              <a:gd name="T12" fmla="*/ 0 w 30"/>
              <a:gd name="T13" fmla="*/ 0 h 6"/>
              <a:gd name="T14" fmla="*/ 30 w 30"/>
              <a:gd name="T15" fmla="*/ 6 h 6"/>
            </a:gdLst>
            <a:ahLst/>
            <a:cxnLst>
              <a:cxn ang="T8">
                <a:pos x="T0" y="T1"/>
              </a:cxn>
              <a:cxn ang="T9">
                <a:pos x="T2" y="T3"/>
              </a:cxn>
              <a:cxn ang="T10">
                <a:pos x="T4" y="T5"/>
              </a:cxn>
              <a:cxn ang="T11">
                <a:pos x="T6" y="T7"/>
              </a:cxn>
            </a:cxnLst>
            <a:rect l="T12" t="T13" r="T14" b="T15"/>
            <a:pathLst>
              <a:path w="30" h="6">
                <a:moveTo>
                  <a:pt x="24" y="0"/>
                </a:moveTo>
                <a:lnTo>
                  <a:pt x="30" y="0"/>
                </a:lnTo>
                <a:lnTo>
                  <a:pt x="0" y="6"/>
                </a:lnTo>
                <a:lnTo>
                  <a:pt x="24" y="0"/>
                </a:lnTo>
                <a:close/>
              </a:path>
            </a:pathLst>
          </a:custGeom>
          <a:solidFill>
            <a:schemeClr val="bg1"/>
          </a:solidFill>
          <a:ln w="9525">
            <a:solidFill>
              <a:schemeClr val="bg2"/>
            </a:solidFill>
            <a:round/>
            <a:headEnd/>
            <a:tailEnd/>
          </a:ln>
        </p:spPr>
        <p:txBody>
          <a:bodyPr/>
          <a:lstStyle/>
          <a:p>
            <a:endParaRPr lang="en-US"/>
          </a:p>
        </p:txBody>
      </p:sp>
      <p:sp>
        <p:nvSpPr>
          <p:cNvPr id="2095" name="Rectangle 283"/>
          <p:cNvSpPr>
            <a:spLocks noChangeArrowheads="1"/>
          </p:cNvSpPr>
          <p:nvPr/>
        </p:nvSpPr>
        <p:spPr bwMode="auto">
          <a:xfrm>
            <a:off x="5378450" y="3898900"/>
            <a:ext cx="0" cy="3175"/>
          </a:xfrm>
          <a:prstGeom prst="rect">
            <a:avLst/>
          </a:prstGeom>
          <a:solidFill>
            <a:schemeClr val="bg1"/>
          </a:solidFill>
          <a:ln w="9525">
            <a:solidFill>
              <a:schemeClr val="bg2"/>
            </a:solidFill>
            <a:miter lim="800000"/>
            <a:headEnd/>
            <a:tailEnd/>
          </a:ln>
        </p:spPr>
        <p:txBody>
          <a:bodyPr/>
          <a:lstStyle/>
          <a:p>
            <a:pPr algn="ctr" eaLnBrk="1" hangingPunct="1">
              <a:spcBef>
                <a:spcPct val="15000"/>
              </a:spcBef>
            </a:pPr>
            <a:endParaRPr lang="en-US"/>
          </a:p>
        </p:txBody>
      </p:sp>
      <p:sp>
        <p:nvSpPr>
          <p:cNvPr id="2096" name="Freeform 284"/>
          <p:cNvSpPr>
            <a:spLocks/>
          </p:cNvSpPr>
          <p:nvPr/>
        </p:nvSpPr>
        <p:spPr bwMode="auto">
          <a:xfrm>
            <a:off x="5119688" y="3517900"/>
            <a:ext cx="492125" cy="179388"/>
          </a:xfrm>
          <a:custGeom>
            <a:avLst/>
            <a:gdLst>
              <a:gd name="T0" fmla="*/ 2147483647 w 10616"/>
              <a:gd name="T1" fmla="*/ 2147483647 h 10000"/>
              <a:gd name="T2" fmla="*/ 2147483647 w 10616"/>
              <a:gd name="T3" fmla="*/ 2147483647 h 10000"/>
              <a:gd name="T4" fmla="*/ 2147483647 w 10616"/>
              <a:gd name="T5" fmla="*/ 2147483647 h 10000"/>
              <a:gd name="T6" fmla="*/ 2147483647 w 10616"/>
              <a:gd name="T7" fmla="*/ 2147483647 h 10000"/>
              <a:gd name="T8" fmla="*/ 2147483647 w 10616"/>
              <a:gd name="T9" fmla="*/ 2147483647 h 10000"/>
              <a:gd name="T10" fmla="*/ 2147483647 w 10616"/>
              <a:gd name="T11" fmla="*/ 2147483647 h 10000"/>
              <a:gd name="T12" fmla="*/ 2147483647 w 10616"/>
              <a:gd name="T13" fmla="*/ 2147483647 h 10000"/>
              <a:gd name="T14" fmla="*/ 2147483647 w 10616"/>
              <a:gd name="T15" fmla="*/ 2147483647 h 10000"/>
              <a:gd name="T16" fmla="*/ 2147483647 w 10616"/>
              <a:gd name="T17" fmla="*/ 2147483647 h 10000"/>
              <a:gd name="T18" fmla="*/ 2147483647 w 10616"/>
              <a:gd name="T19" fmla="*/ 2147483647 h 10000"/>
              <a:gd name="T20" fmla="*/ 2147483647 w 10616"/>
              <a:gd name="T21" fmla="*/ 2147483647 h 10000"/>
              <a:gd name="T22" fmla="*/ 2147483647 w 10616"/>
              <a:gd name="T23" fmla="*/ 2147483647 h 10000"/>
              <a:gd name="T24" fmla="*/ 2147483647 w 10616"/>
              <a:gd name="T25" fmla="*/ 0 h 10000"/>
              <a:gd name="T26" fmla="*/ 2147483647 w 10616"/>
              <a:gd name="T27" fmla="*/ 0 h 10000"/>
              <a:gd name="T28" fmla="*/ 2147483647 w 10616"/>
              <a:gd name="T29" fmla="*/ 2147483647 h 10000"/>
              <a:gd name="T30" fmla="*/ 2147483647 w 10616"/>
              <a:gd name="T31" fmla="*/ 2147483647 h 10000"/>
              <a:gd name="T32" fmla="*/ 2147483647 w 10616"/>
              <a:gd name="T33" fmla="*/ 2147483647 h 10000"/>
              <a:gd name="T34" fmla="*/ 2147483647 w 10616"/>
              <a:gd name="T35" fmla="*/ 2147483647 h 10000"/>
              <a:gd name="T36" fmla="*/ 2147483647 w 10616"/>
              <a:gd name="T37" fmla="*/ 2147483647 h 10000"/>
              <a:gd name="T38" fmla="*/ 2147483647 w 10616"/>
              <a:gd name="T39" fmla="*/ 0 h 10000"/>
              <a:gd name="T40" fmla="*/ 2147483647 w 10616"/>
              <a:gd name="T41" fmla="*/ 0 h 10000"/>
              <a:gd name="T42" fmla="*/ 2147483647 w 10616"/>
              <a:gd name="T43" fmla="*/ 0 h 10000"/>
              <a:gd name="T44" fmla="*/ 2147483647 w 10616"/>
              <a:gd name="T45" fmla="*/ 2147483647 h 10000"/>
              <a:gd name="T46" fmla="*/ 2147483647 w 10616"/>
              <a:gd name="T47" fmla="*/ 2147483647 h 10000"/>
              <a:gd name="T48" fmla="*/ 2147483647 w 10616"/>
              <a:gd name="T49" fmla="*/ 2147483647 h 10000"/>
              <a:gd name="T50" fmla="*/ 2147483647 w 10616"/>
              <a:gd name="T51" fmla="*/ 2147483647 h 10000"/>
              <a:gd name="T52" fmla="*/ 2147483647 w 10616"/>
              <a:gd name="T53" fmla="*/ 2147483647 h 10000"/>
              <a:gd name="T54" fmla="*/ 2147483647 w 10616"/>
              <a:gd name="T55" fmla="*/ 2147483647 h 10000"/>
              <a:gd name="T56" fmla="*/ 2147483647 w 10616"/>
              <a:gd name="T57" fmla="*/ 2147483647 h 10000"/>
              <a:gd name="T58" fmla="*/ 2147483647 w 10616"/>
              <a:gd name="T59" fmla="*/ 2147483647 h 10000"/>
              <a:gd name="T60" fmla="*/ 2147483647 w 10616"/>
              <a:gd name="T61" fmla="*/ 2147483647 h 10000"/>
              <a:gd name="T62" fmla="*/ 0 w 10616"/>
              <a:gd name="T63" fmla="*/ 2147483647 h 10000"/>
              <a:gd name="T64" fmla="*/ 2147483647 w 10616"/>
              <a:gd name="T65" fmla="*/ 2147483647 h 10000"/>
              <a:gd name="T66" fmla="*/ 2147483647 w 10616"/>
              <a:gd name="T67" fmla="*/ 2147483647 h 10000"/>
              <a:gd name="T68" fmla="*/ 2147483647 w 10616"/>
              <a:gd name="T69" fmla="*/ 2147483647 h 10000"/>
              <a:gd name="T70" fmla="*/ 2147483647 w 10616"/>
              <a:gd name="T71" fmla="*/ 2147483647 h 10000"/>
              <a:gd name="T72" fmla="*/ 2147483647 w 10616"/>
              <a:gd name="T73" fmla="*/ 2147483647 h 10000"/>
              <a:gd name="T74" fmla="*/ 2147483647 w 10616"/>
              <a:gd name="T75" fmla="*/ 2147483647 h 10000"/>
              <a:gd name="T76" fmla="*/ 2147483647 w 10616"/>
              <a:gd name="T77" fmla="*/ 2147483647 h 10000"/>
              <a:gd name="T78" fmla="*/ 2147483647 w 10616"/>
              <a:gd name="T79" fmla="*/ 2147483647 h 10000"/>
              <a:gd name="T80" fmla="*/ 2147483647 w 10616"/>
              <a:gd name="T81" fmla="*/ 2147483647 h 10000"/>
              <a:gd name="T82" fmla="*/ 2147483647 w 10616"/>
              <a:gd name="T83" fmla="*/ 2147483647 h 10000"/>
              <a:gd name="T84" fmla="*/ 2147483647 w 10616"/>
              <a:gd name="T85" fmla="*/ 2147483647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16"/>
              <a:gd name="T130" fmla="*/ 0 h 10000"/>
              <a:gd name="T131" fmla="*/ 10616 w 10616"/>
              <a:gd name="T132" fmla="*/ 10000 h 1000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chemeClr val="tx1"/>
          </a:solidFill>
          <a:ln w="9525">
            <a:solidFill>
              <a:schemeClr val="bg2"/>
            </a:solidFill>
            <a:round/>
            <a:headEnd/>
            <a:tailEnd/>
          </a:ln>
        </p:spPr>
        <p:txBody>
          <a:bodyPr/>
          <a:lstStyle/>
          <a:p>
            <a:endParaRPr lang="en-US"/>
          </a:p>
        </p:txBody>
      </p:sp>
      <p:sp>
        <p:nvSpPr>
          <p:cNvPr id="2097" name="Freeform 285"/>
          <p:cNvSpPr>
            <a:spLocks/>
          </p:cNvSpPr>
          <p:nvPr/>
        </p:nvSpPr>
        <p:spPr bwMode="auto">
          <a:xfrm>
            <a:off x="5367338" y="3667125"/>
            <a:ext cx="180975" cy="146050"/>
          </a:xfrm>
          <a:custGeom>
            <a:avLst/>
            <a:gdLst>
              <a:gd name="T0" fmla="*/ 2147483647 w 139"/>
              <a:gd name="T1" fmla="*/ 2147483647 h 114"/>
              <a:gd name="T2" fmla="*/ 2147483647 w 139"/>
              <a:gd name="T3" fmla="*/ 2147483647 h 114"/>
              <a:gd name="T4" fmla="*/ 2147483647 w 139"/>
              <a:gd name="T5" fmla="*/ 2147483647 h 114"/>
              <a:gd name="T6" fmla="*/ 2147483647 w 139"/>
              <a:gd name="T7" fmla="*/ 2147483647 h 114"/>
              <a:gd name="T8" fmla="*/ 2147483647 w 139"/>
              <a:gd name="T9" fmla="*/ 2147483647 h 114"/>
              <a:gd name="T10" fmla="*/ 2147483647 w 139"/>
              <a:gd name="T11" fmla="*/ 2147483647 h 114"/>
              <a:gd name="T12" fmla="*/ 2147483647 w 139"/>
              <a:gd name="T13" fmla="*/ 0 h 114"/>
              <a:gd name="T14" fmla="*/ 2147483647 w 139"/>
              <a:gd name="T15" fmla="*/ 2147483647 h 114"/>
              <a:gd name="T16" fmla="*/ 2147483647 w 139"/>
              <a:gd name="T17" fmla="*/ 2147483647 h 114"/>
              <a:gd name="T18" fmla="*/ 2147483647 w 139"/>
              <a:gd name="T19" fmla="*/ 2147483647 h 114"/>
              <a:gd name="T20" fmla="*/ 2147483647 w 139"/>
              <a:gd name="T21" fmla="*/ 2147483647 h 114"/>
              <a:gd name="T22" fmla="*/ 2147483647 w 139"/>
              <a:gd name="T23" fmla="*/ 2147483647 h 114"/>
              <a:gd name="T24" fmla="*/ 2147483647 w 139"/>
              <a:gd name="T25" fmla="*/ 2147483647 h 114"/>
              <a:gd name="T26" fmla="*/ 0 w 139"/>
              <a:gd name="T27" fmla="*/ 2147483647 h 114"/>
              <a:gd name="T28" fmla="*/ 2147483647 w 139"/>
              <a:gd name="T29" fmla="*/ 2147483647 h 114"/>
              <a:gd name="T30" fmla="*/ 2147483647 w 139"/>
              <a:gd name="T31" fmla="*/ 2147483647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114"/>
              <a:gd name="T50" fmla="*/ 139 w 139"/>
              <a:gd name="T51" fmla="*/ 114 h 1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chemeClr val="tx1"/>
          </a:solidFill>
          <a:ln w="9525">
            <a:solidFill>
              <a:schemeClr val="bg2"/>
            </a:solidFill>
            <a:round/>
            <a:headEnd/>
            <a:tailEnd/>
          </a:ln>
        </p:spPr>
        <p:txBody>
          <a:bodyPr/>
          <a:lstStyle/>
          <a:p>
            <a:endParaRPr lang="en-US"/>
          </a:p>
        </p:txBody>
      </p:sp>
      <p:sp>
        <p:nvSpPr>
          <p:cNvPr id="2098" name="Freeform 286"/>
          <p:cNvSpPr>
            <a:spLocks/>
          </p:cNvSpPr>
          <p:nvPr/>
        </p:nvSpPr>
        <p:spPr bwMode="auto">
          <a:xfrm>
            <a:off x="5343525" y="3783013"/>
            <a:ext cx="127000" cy="115887"/>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bg1"/>
          </a:solidFill>
          <a:ln w="9525">
            <a:solidFill>
              <a:schemeClr val="bg2"/>
            </a:solidFill>
            <a:round/>
            <a:headEnd/>
            <a:tailEnd/>
          </a:ln>
        </p:spPr>
        <p:txBody>
          <a:bodyPr/>
          <a:lstStyle/>
          <a:p>
            <a:endParaRPr lang="en-US"/>
          </a:p>
        </p:txBody>
      </p:sp>
      <p:sp>
        <p:nvSpPr>
          <p:cNvPr id="2099" name="Freeform 287"/>
          <p:cNvSpPr>
            <a:spLocks/>
          </p:cNvSpPr>
          <p:nvPr/>
        </p:nvSpPr>
        <p:spPr bwMode="auto">
          <a:xfrm>
            <a:off x="5343525" y="3783013"/>
            <a:ext cx="127000" cy="115887"/>
          </a:xfrm>
          <a:custGeom>
            <a:avLst/>
            <a:gdLst>
              <a:gd name="T0" fmla="*/ 2147483647 w 97"/>
              <a:gd name="T1" fmla="*/ 2147483647 h 90"/>
              <a:gd name="T2" fmla="*/ 2147483647 w 97"/>
              <a:gd name="T3" fmla="*/ 0 h 90"/>
              <a:gd name="T4" fmla="*/ 2147483647 w 97"/>
              <a:gd name="T5" fmla="*/ 2147483647 h 90"/>
              <a:gd name="T6" fmla="*/ 2147483647 w 97"/>
              <a:gd name="T7" fmla="*/ 2147483647 h 90"/>
              <a:gd name="T8" fmla="*/ 2147483647 w 97"/>
              <a:gd name="T9" fmla="*/ 2147483647 h 90"/>
              <a:gd name="T10" fmla="*/ 2147483647 w 97"/>
              <a:gd name="T11" fmla="*/ 2147483647 h 90"/>
              <a:gd name="T12" fmla="*/ 2147483647 w 97"/>
              <a:gd name="T13" fmla="*/ 2147483647 h 90"/>
              <a:gd name="T14" fmla="*/ 0 w 97"/>
              <a:gd name="T15" fmla="*/ 2147483647 h 90"/>
              <a:gd name="T16" fmla="*/ 2147483647 w 97"/>
              <a:gd name="T17" fmla="*/ 2147483647 h 90"/>
              <a:gd name="T18" fmla="*/ 2147483647 w 97"/>
              <a:gd name="T19" fmla="*/ 2147483647 h 90"/>
              <a:gd name="T20" fmla="*/ 2147483647 w 97"/>
              <a:gd name="T21" fmla="*/ 2147483647 h 90"/>
              <a:gd name="T22" fmla="*/ 2147483647 w 97"/>
              <a:gd name="T23" fmla="*/ 2147483647 h 90"/>
              <a:gd name="T24" fmla="*/ 2147483647 w 97"/>
              <a:gd name="T25" fmla="*/ 2147483647 h 90"/>
              <a:gd name="T26" fmla="*/ 2147483647 w 97"/>
              <a:gd name="T27" fmla="*/ 2147483647 h 90"/>
              <a:gd name="T28" fmla="*/ 2147483647 w 97"/>
              <a:gd name="T29" fmla="*/ 2147483647 h 90"/>
              <a:gd name="T30" fmla="*/ 2147483647 w 97"/>
              <a:gd name="T31" fmla="*/ 2147483647 h 90"/>
              <a:gd name="T32" fmla="*/ 2147483647 w 97"/>
              <a:gd name="T33" fmla="*/ 2147483647 h 90"/>
              <a:gd name="T34" fmla="*/ 2147483647 w 97"/>
              <a:gd name="T35" fmla="*/ 2147483647 h 90"/>
              <a:gd name="T36" fmla="*/ 2147483647 w 97"/>
              <a:gd name="T37" fmla="*/ 2147483647 h 90"/>
              <a:gd name="T38" fmla="*/ 2147483647 w 97"/>
              <a:gd name="T39" fmla="*/ 2147483647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7"/>
              <a:gd name="T61" fmla="*/ 0 h 90"/>
              <a:gd name="T62" fmla="*/ 97 w 97"/>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chemeClr val="tx1"/>
          </a:solidFill>
          <a:ln w="9525">
            <a:solidFill>
              <a:schemeClr val="bg2"/>
            </a:solidFill>
            <a:round/>
            <a:headEnd/>
            <a:tailEnd/>
          </a:ln>
        </p:spPr>
        <p:txBody>
          <a:bodyPr/>
          <a:lstStyle/>
          <a:p>
            <a:endParaRPr lang="en-US"/>
          </a:p>
        </p:txBody>
      </p:sp>
      <p:sp>
        <p:nvSpPr>
          <p:cNvPr id="2100" name="Freeform 288"/>
          <p:cNvSpPr>
            <a:spLocks/>
          </p:cNvSpPr>
          <p:nvPr/>
        </p:nvSpPr>
        <p:spPr bwMode="auto">
          <a:xfrm>
            <a:off x="5783263" y="4002088"/>
            <a:ext cx="119062" cy="77787"/>
          </a:xfrm>
          <a:custGeom>
            <a:avLst/>
            <a:gdLst>
              <a:gd name="T0" fmla="*/ 2147483647 w 90"/>
              <a:gd name="T1" fmla="*/ 2147483647 h 60"/>
              <a:gd name="T2" fmla="*/ 2147483647 w 90"/>
              <a:gd name="T3" fmla="*/ 2147483647 h 60"/>
              <a:gd name="T4" fmla="*/ 2147483647 w 90"/>
              <a:gd name="T5" fmla="*/ 2147483647 h 60"/>
              <a:gd name="T6" fmla="*/ 2147483647 w 90"/>
              <a:gd name="T7" fmla="*/ 2147483647 h 60"/>
              <a:gd name="T8" fmla="*/ 2147483647 w 90"/>
              <a:gd name="T9" fmla="*/ 0 h 60"/>
              <a:gd name="T10" fmla="*/ 2147483647 w 90"/>
              <a:gd name="T11" fmla="*/ 2147483647 h 60"/>
              <a:gd name="T12" fmla="*/ 2147483647 w 90"/>
              <a:gd name="T13" fmla="*/ 2147483647 h 60"/>
              <a:gd name="T14" fmla="*/ 0 w 90"/>
              <a:gd name="T15" fmla="*/ 2147483647 h 60"/>
              <a:gd name="T16" fmla="*/ 2147483647 w 90"/>
              <a:gd name="T17" fmla="*/ 2147483647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
              <a:gd name="T28" fmla="*/ 0 h 60"/>
              <a:gd name="T29" fmla="*/ 90 w 90"/>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tx1"/>
          </a:solidFill>
          <a:ln w="9525">
            <a:solidFill>
              <a:schemeClr val="bg2"/>
            </a:solidFill>
            <a:round/>
            <a:headEnd/>
            <a:tailEnd/>
          </a:ln>
        </p:spPr>
        <p:txBody>
          <a:bodyPr/>
          <a:lstStyle/>
          <a:p>
            <a:endParaRPr lang="en-US"/>
          </a:p>
        </p:txBody>
      </p:sp>
      <p:sp>
        <p:nvSpPr>
          <p:cNvPr id="2101" name="Freeform 289"/>
          <p:cNvSpPr>
            <a:spLocks/>
          </p:cNvSpPr>
          <p:nvPr/>
        </p:nvSpPr>
        <p:spPr bwMode="auto">
          <a:xfrm>
            <a:off x="5800725" y="4032250"/>
            <a:ext cx="187325" cy="217488"/>
          </a:xfrm>
          <a:custGeom>
            <a:avLst/>
            <a:gdLst>
              <a:gd name="T0" fmla="*/ 2147483647 w 24"/>
              <a:gd name="T1" fmla="*/ 2147483647 h 28"/>
              <a:gd name="T2" fmla="*/ 2147483647 w 24"/>
              <a:gd name="T3" fmla="*/ 2147483647 h 28"/>
              <a:gd name="T4" fmla="*/ 2147483647 w 24"/>
              <a:gd name="T5" fmla="*/ 2147483647 h 28"/>
              <a:gd name="T6" fmla="*/ 2147483647 w 24"/>
              <a:gd name="T7" fmla="*/ 2147483647 h 28"/>
              <a:gd name="T8" fmla="*/ 0 w 24"/>
              <a:gd name="T9" fmla="*/ 2147483647 h 28"/>
              <a:gd name="T10" fmla="*/ 2147483647 w 24"/>
              <a:gd name="T11" fmla="*/ 2147483647 h 28"/>
              <a:gd name="T12" fmla="*/ 2147483647 w 24"/>
              <a:gd name="T13" fmla="*/ 2147483647 h 28"/>
              <a:gd name="T14" fmla="*/ 2147483647 w 24"/>
              <a:gd name="T15" fmla="*/ 2147483647 h 28"/>
              <a:gd name="T16" fmla="*/ 2147483647 w 24"/>
              <a:gd name="T17" fmla="*/ 2147483647 h 28"/>
              <a:gd name="T18" fmla="*/ 2147483647 w 24"/>
              <a:gd name="T19" fmla="*/ 2147483647 h 28"/>
              <a:gd name="T20" fmla="*/ 2147483647 w 24"/>
              <a:gd name="T21" fmla="*/ 2147483647 h 28"/>
              <a:gd name="T22" fmla="*/ 2147483647 w 24"/>
              <a:gd name="T23" fmla="*/ 2147483647 h 28"/>
              <a:gd name="T24" fmla="*/ 2147483647 w 24"/>
              <a:gd name="T25" fmla="*/ 0 h 28"/>
              <a:gd name="T26" fmla="*/ 2147483647 w 24"/>
              <a:gd name="T27" fmla="*/ 0 h 28"/>
              <a:gd name="T28" fmla="*/ 2147483647 w 24"/>
              <a:gd name="T29" fmla="*/ 2147483647 h 28"/>
              <a:gd name="T30" fmla="*/ 2147483647 w 24"/>
              <a:gd name="T31" fmla="*/ 214748364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8"/>
              <a:gd name="T50" fmla="*/ 24 w 24"/>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tx1"/>
          </a:solidFill>
          <a:ln w="9525">
            <a:solidFill>
              <a:schemeClr val="bg2"/>
            </a:solidFill>
            <a:round/>
            <a:headEnd/>
            <a:tailEnd/>
          </a:ln>
        </p:spPr>
        <p:txBody>
          <a:bodyPr/>
          <a:lstStyle/>
          <a:p>
            <a:endParaRPr lang="en-US"/>
          </a:p>
        </p:txBody>
      </p:sp>
      <p:sp>
        <p:nvSpPr>
          <p:cNvPr id="2102" name="Freeform 290"/>
          <p:cNvSpPr>
            <a:spLocks/>
          </p:cNvSpPr>
          <p:nvPr/>
        </p:nvSpPr>
        <p:spPr bwMode="auto">
          <a:xfrm>
            <a:off x="5565775" y="4171950"/>
            <a:ext cx="265113" cy="165100"/>
          </a:xfrm>
          <a:custGeom>
            <a:avLst/>
            <a:gdLst>
              <a:gd name="T0" fmla="*/ 2147483647 w 34"/>
              <a:gd name="T1" fmla="*/ 0 h 21"/>
              <a:gd name="T2" fmla="*/ 2147483647 w 34"/>
              <a:gd name="T3" fmla="*/ 2147483647 h 21"/>
              <a:gd name="T4" fmla="*/ 2147483647 w 34"/>
              <a:gd name="T5" fmla="*/ 2147483647 h 21"/>
              <a:gd name="T6" fmla="*/ 2147483647 w 34"/>
              <a:gd name="T7" fmla="*/ 2147483647 h 21"/>
              <a:gd name="T8" fmla="*/ 0 w 34"/>
              <a:gd name="T9" fmla="*/ 2147483647 h 21"/>
              <a:gd name="T10" fmla="*/ 2147483647 w 34"/>
              <a:gd name="T11" fmla="*/ 2147483647 h 21"/>
              <a:gd name="T12" fmla="*/ 2147483647 w 34"/>
              <a:gd name="T13" fmla="*/ 2147483647 h 21"/>
              <a:gd name="T14" fmla="*/ 2147483647 w 34"/>
              <a:gd name="T15" fmla="*/ 2147483647 h 21"/>
              <a:gd name="T16" fmla="*/ 2147483647 w 34"/>
              <a:gd name="T17" fmla="*/ 2147483647 h 21"/>
              <a:gd name="T18" fmla="*/ 2147483647 w 34"/>
              <a:gd name="T19" fmla="*/ 2147483647 h 21"/>
              <a:gd name="T20" fmla="*/ 2147483647 w 34"/>
              <a:gd name="T21" fmla="*/ 2147483647 h 21"/>
              <a:gd name="T22" fmla="*/ 2147483647 w 34"/>
              <a:gd name="T23" fmla="*/ 2147483647 h 21"/>
              <a:gd name="T24" fmla="*/ 2147483647 w 34"/>
              <a:gd name="T25" fmla="*/ 2147483647 h 21"/>
              <a:gd name="T26" fmla="*/ 2147483647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21"/>
              <a:gd name="T44" fmla="*/ 34 w 34"/>
              <a:gd name="T45" fmla="*/ 21 h 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tx1"/>
          </a:solidFill>
          <a:ln w="9525">
            <a:solidFill>
              <a:schemeClr val="bg2"/>
            </a:solidFill>
            <a:round/>
            <a:headEnd/>
            <a:tailEnd/>
          </a:ln>
        </p:spPr>
        <p:txBody>
          <a:bodyPr/>
          <a:lstStyle/>
          <a:p>
            <a:endParaRPr lang="en-US"/>
          </a:p>
        </p:txBody>
      </p:sp>
      <p:sp>
        <p:nvSpPr>
          <p:cNvPr id="2103" name="Freeform 291"/>
          <p:cNvSpPr>
            <a:spLocks/>
          </p:cNvSpPr>
          <p:nvPr/>
        </p:nvSpPr>
        <p:spPr bwMode="auto">
          <a:xfrm>
            <a:off x="5378450" y="3813175"/>
            <a:ext cx="492125" cy="422275"/>
          </a:xfrm>
          <a:custGeom>
            <a:avLst/>
            <a:gdLst>
              <a:gd name="T0" fmla="*/ 2147483647 w 63"/>
              <a:gd name="T1" fmla="*/ 2147483647 h 54"/>
              <a:gd name="T2" fmla="*/ 2147483647 w 63"/>
              <a:gd name="T3" fmla="*/ 2147483647 h 54"/>
              <a:gd name="T4" fmla="*/ 2147483647 w 63"/>
              <a:gd name="T5" fmla="*/ 2147483647 h 54"/>
              <a:gd name="T6" fmla="*/ 2147483647 w 63"/>
              <a:gd name="T7" fmla="*/ 2147483647 h 54"/>
              <a:gd name="T8" fmla="*/ 2147483647 w 63"/>
              <a:gd name="T9" fmla="*/ 2147483647 h 54"/>
              <a:gd name="T10" fmla="*/ 2147483647 w 63"/>
              <a:gd name="T11" fmla="*/ 2147483647 h 54"/>
              <a:gd name="T12" fmla="*/ 2147483647 w 63"/>
              <a:gd name="T13" fmla="*/ 2147483647 h 54"/>
              <a:gd name="T14" fmla="*/ 2147483647 w 63"/>
              <a:gd name="T15" fmla="*/ 2147483647 h 54"/>
              <a:gd name="T16" fmla="*/ 2147483647 w 63"/>
              <a:gd name="T17" fmla="*/ 2147483647 h 54"/>
              <a:gd name="T18" fmla="*/ 2147483647 w 63"/>
              <a:gd name="T19" fmla="*/ 2147483647 h 54"/>
              <a:gd name="T20" fmla="*/ 2147483647 w 63"/>
              <a:gd name="T21" fmla="*/ 2147483647 h 54"/>
              <a:gd name="T22" fmla="*/ 2147483647 w 63"/>
              <a:gd name="T23" fmla="*/ 2147483647 h 54"/>
              <a:gd name="T24" fmla="*/ 2147483647 w 63"/>
              <a:gd name="T25" fmla="*/ 2147483647 h 54"/>
              <a:gd name="T26" fmla="*/ 2147483647 w 63"/>
              <a:gd name="T27" fmla="*/ 2147483647 h 54"/>
              <a:gd name="T28" fmla="*/ 2147483647 w 63"/>
              <a:gd name="T29" fmla="*/ 0 h 54"/>
              <a:gd name="T30" fmla="*/ 2147483647 w 63"/>
              <a:gd name="T31" fmla="*/ 0 h 54"/>
              <a:gd name="T32" fmla="*/ 2147483647 w 63"/>
              <a:gd name="T33" fmla="*/ 2147483647 h 54"/>
              <a:gd name="T34" fmla="*/ 2147483647 w 63"/>
              <a:gd name="T35" fmla="*/ 2147483647 h 54"/>
              <a:gd name="T36" fmla="*/ 2147483647 w 63"/>
              <a:gd name="T37" fmla="*/ 2147483647 h 54"/>
              <a:gd name="T38" fmla="*/ 2147483647 w 63"/>
              <a:gd name="T39" fmla="*/ 2147483647 h 54"/>
              <a:gd name="T40" fmla="*/ 2147483647 w 63"/>
              <a:gd name="T41" fmla="*/ 2147483647 h 54"/>
              <a:gd name="T42" fmla="*/ 2147483647 w 63"/>
              <a:gd name="T43" fmla="*/ 2147483647 h 54"/>
              <a:gd name="T44" fmla="*/ 0 w 63"/>
              <a:gd name="T45" fmla="*/ 2147483647 h 54"/>
              <a:gd name="T46" fmla="*/ 2147483647 w 63"/>
              <a:gd name="T47" fmla="*/ 2147483647 h 54"/>
              <a:gd name="T48" fmla="*/ 2147483647 w 63"/>
              <a:gd name="T49" fmla="*/ 2147483647 h 54"/>
              <a:gd name="T50" fmla="*/ 2147483647 w 63"/>
              <a:gd name="T51" fmla="*/ 2147483647 h 54"/>
              <a:gd name="T52" fmla="*/ 2147483647 w 63"/>
              <a:gd name="T53" fmla="*/ 2147483647 h 54"/>
              <a:gd name="T54" fmla="*/ 2147483647 w 63"/>
              <a:gd name="T55" fmla="*/ 2147483647 h 54"/>
              <a:gd name="T56" fmla="*/ 2147483647 w 63"/>
              <a:gd name="T57" fmla="*/ 2147483647 h 54"/>
              <a:gd name="T58" fmla="*/ 2147483647 w 63"/>
              <a:gd name="T59" fmla="*/ 2147483647 h 54"/>
              <a:gd name="T60" fmla="*/ 2147483647 w 63"/>
              <a:gd name="T61" fmla="*/ 2147483647 h 54"/>
              <a:gd name="T62" fmla="*/ 2147483647 w 63"/>
              <a:gd name="T63" fmla="*/ 2147483647 h 54"/>
              <a:gd name="T64" fmla="*/ 2147483647 w 63"/>
              <a:gd name="T65" fmla="*/ 2147483647 h 54"/>
              <a:gd name="T66" fmla="*/ 2147483647 w 63"/>
              <a:gd name="T67" fmla="*/ 2147483647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54"/>
              <a:gd name="T104" fmla="*/ 63 w 63"/>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00FF00"/>
          </a:solidFill>
          <a:ln w="9525">
            <a:solidFill>
              <a:schemeClr val="bg2"/>
            </a:solidFill>
            <a:round/>
            <a:headEnd/>
            <a:tailEnd/>
          </a:ln>
        </p:spPr>
        <p:txBody>
          <a:bodyPr/>
          <a:lstStyle/>
          <a:p>
            <a:endParaRPr lang="en-US"/>
          </a:p>
        </p:txBody>
      </p:sp>
      <p:sp>
        <p:nvSpPr>
          <p:cNvPr id="2104" name="Freeform 292"/>
          <p:cNvSpPr>
            <a:spLocks/>
          </p:cNvSpPr>
          <p:nvPr/>
        </p:nvSpPr>
        <p:spPr bwMode="auto">
          <a:xfrm>
            <a:off x="5800725" y="4079875"/>
            <a:ext cx="77788" cy="92075"/>
          </a:xfrm>
          <a:custGeom>
            <a:avLst/>
            <a:gdLst>
              <a:gd name="T0" fmla="*/ 0 w 10"/>
              <a:gd name="T1" fmla="*/ 2147483647 h 12"/>
              <a:gd name="T2" fmla="*/ 2147483647 w 10"/>
              <a:gd name="T3" fmla="*/ 2147483647 h 12"/>
              <a:gd name="T4" fmla="*/ 2147483647 w 10"/>
              <a:gd name="T5" fmla="*/ 2147483647 h 12"/>
              <a:gd name="T6" fmla="*/ 2147483647 w 10"/>
              <a:gd name="T7" fmla="*/ 0 h 12"/>
              <a:gd name="T8" fmla="*/ 2147483647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rgbClr val="00FF00"/>
          </a:solidFill>
          <a:ln w="9525">
            <a:solidFill>
              <a:schemeClr val="bg2"/>
            </a:solidFill>
            <a:round/>
            <a:headEnd/>
            <a:tailEnd/>
          </a:ln>
        </p:spPr>
        <p:txBody>
          <a:bodyPr/>
          <a:lstStyle/>
          <a:p>
            <a:endParaRPr lang="en-US"/>
          </a:p>
        </p:txBody>
      </p:sp>
      <p:sp>
        <p:nvSpPr>
          <p:cNvPr id="2105" name="Freeform 293"/>
          <p:cNvSpPr>
            <a:spLocks/>
          </p:cNvSpPr>
          <p:nvPr/>
        </p:nvSpPr>
        <p:spPr bwMode="auto">
          <a:xfrm>
            <a:off x="5462588" y="3657600"/>
            <a:ext cx="249237" cy="250825"/>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0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0 w 192"/>
              <a:gd name="T23" fmla="*/ 2147483647 h 192"/>
              <a:gd name="T24" fmla="*/ 0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2147483647 w 192"/>
              <a:gd name="T37" fmla="*/ 2147483647 h 192"/>
              <a:gd name="T38" fmla="*/ 2147483647 w 192"/>
              <a:gd name="T39" fmla="*/ 2147483647 h 192"/>
              <a:gd name="T40" fmla="*/ 2147483647 w 192"/>
              <a:gd name="T41" fmla="*/ 2147483647 h 192"/>
              <a:gd name="T42" fmla="*/ 2147483647 w 192"/>
              <a:gd name="T43" fmla="*/ 2147483647 h 192"/>
              <a:gd name="T44" fmla="*/ 2147483647 w 192"/>
              <a:gd name="T45" fmla="*/ 2147483647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2"/>
              <a:gd name="T70" fmla="*/ 0 h 192"/>
              <a:gd name="T71" fmla="*/ 192 w 192"/>
              <a:gd name="T72" fmla="*/ 192 h 1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chemeClr val="tx1"/>
          </a:solidFill>
          <a:ln w="9525">
            <a:solidFill>
              <a:schemeClr val="bg2"/>
            </a:solidFill>
            <a:round/>
            <a:headEnd/>
            <a:tailEnd/>
          </a:ln>
        </p:spPr>
        <p:txBody>
          <a:bodyPr/>
          <a:lstStyle/>
          <a:p>
            <a:endParaRPr lang="en-US"/>
          </a:p>
        </p:txBody>
      </p:sp>
      <p:sp>
        <p:nvSpPr>
          <p:cNvPr id="2106" name="Freeform 294"/>
          <p:cNvSpPr>
            <a:spLocks/>
          </p:cNvSpPr>
          <p:nvPr/>
        </p:nvSpPr>
        <p:spPr bwMode="auto">
          <a:xfrm>
            <a:off x="5605463" y="3589338"/>
            <a:ext cx="469900" cy="427037"/>
          </a:xfrm>
          <a:custGeom>
            <a:avLst/>
            <a:gdLst>
              <a:gd name="T0" fmla="*/ 2147483647 w 60"/>
              <a:gd name="T1" fmla="*/ 2147483647 h 55"/>
              <a:gd name="T2" fmla="*/ 2147483647 w 60"/>
              <a:gd name="T3" fmla="*/ 2147483647 h 55"/>
              <a:gd name="T4" fmla="*/ 2147483647 w 60"/>
              <a:gd name="T5" fmla="*/ 2147483647 h 55"/>
              <a:gd name="T6" fmla="*/ 2147483647 w 60"/>
              <a:gd name="T7" fmla="*/ 2147483647 h 55"/>
              <a:gd name="T8" fmla="*/ 2147483647 w 60"/>
              <a:gd name="T9" fmla="*/ 2147483647 h 55"/>
              <a:gd name="T10" fmla="*/ 2147483647 w 60"/>
              <a:gd name="T11" fmla="*/ 2147483647 h 55"/>
              <a:gd name="T12" fmla="*/ 2147483647 w 60"/>
              <a:gd name="T13" fmla="*/ 2147483647 h 55"/>
              <a:gd name="T14" fmla="*/ 2147483647 w 60"/>
              <a:gd name="T15" fmla="*/ 2147483647 h 55"/>
              <a:gd name="T16" fmla="*/ 2147483647 w 60"/>
              <a:gd name="T17" fmla="*/ 2147483647 h 55"/>
              <a:gd name="T18" fmla="*/ 2147483647 w 60"/>
              <a:gd name="T19" fmla="*/ 2147483647 h 55"/>
              <a:gd name="T20" fmla="*/ 2147483647 w 60"/>
              <a:gd name="T21" fmla="*/ 2147483647 h 55"/>
              <a:gd name="T22" fmla="*/ 2147483647 w 60"/>
              <a:gd name="T23" fmla="*/ 2147483647 h 55"/>
              <a:gd name="T24" fmla="*/ 2147483647 w 60"/>
              <a:gd name="T25" fmla="*/ 2147483647 h 55"/>
              <a:gd name="T26" fmla="*/ 2147483647 w 60"/>
              <a:gd name="T27" fmla="*/ 2147483647 h 55"/>
              <a:gd name="T28" fmla="*/ 2147483647 w 60"/>
              <a:gd name="T29" fmla="*/ 2147483647 h 55"/>
              <a:gd name="T30" fmla="*/ 2147483647 w 60"/>
              <a:gd name="T31" fmla="*/ 2147483647 h 55"/>
              <a:gd name="T32" fmla="*/ 2147483647 w 60"/>
              <a:gd name="T33" fmla="*/ 2147483647 h 55"/>
              <a:gd name="T34" fmla="*/ 2147483647 w 60"/>
              <a:gd name="T35" fmla="*/ 2147483647 h 55"/>
              <a:gd name="T36" fmla="*/ 2147483647 w 60"/>
              <a:gd name="T37" fmla="*/ 2147483647 h 55"/>
              <a:gd name="T38" fmla="*/ 2147483647 w 60"/>
              <a:gd name="T39" fmla="*/ 2147483647 h 55"/>
              <a:gd name="T40" fmla="*/ 2147483647 w 60"/>
              <a:gd name="T41" fmla="*/ 0 h 55"/>
              <a:gd name="T42" fmla="*/ 2147483647 w 60"/>
              <a:gd name="T43" fmla="*/ 2147483647 h 55"/>
              <a:gd name="T44" fmla="*/ 2147483647 w 60"/>
              <a:gd name="T45" fmla="*/ 2147483647 h 55"/>
              <a:gd name="T46" fmla="*/ 0 w 60"/>
              <a:gd name="T47" fmla="*/ 0 h 55"/>
              <a:gd name="T48" fmla="*/ 0 w 60"/>
              <a:gd name="T49" fmla="*/ 0 h 55"/>
              <a:gd name="T50" fmla="*/ 0 w 60"/>
              <a:gd name="T51" fmla="*/ 2147483647 h 55"/>
              <a:gd name="T52" fmla="*/ 2147483647 w 60"/>
              <a:gd name="T53" fmla="*/ 2147483647 h 55"/>
              <a:gd name="T54" fmla="*/ 2147483647 w 60"/>
              <a:gd name="T55" fmla="*/ 2147483647 h 55"/>
              <a:gd name="T56" fmla="*/ 2147483647 w 60"/>
              <a:gd name="T57" fmla="*/ 2147483647 h 55"/>
              <a:gd name="T58" fmla="*/ 2147483647 w 60"/>
              <a:gd name="T59" fmla="*/ 2147483647 h 55"/>
              <a:gd name="T60" fmla="*/ 2147483647 w 60"/>
              <a:gd name="T61" fmla="*/ 2147483647 h 55"/>
              <a:gd name="T62" fmla="*/ 2147483647 w 60"/>
              <a:gd name="T63" fmla="*/ 2147483647 h 55"/>
              <a:gd name="T64" fmla="*/ 2147483647 w 60"/>
              <a:gd name="T65" fmla="*/ 2147483647 h 55"/>
              <a:gd name="T66" fmla="*/ 2147483647 w 60"/>
              <a:gd name="T67" fmla="*/ 2147483647 h 55"/>
              <a:gd name="T68" fmla="*/ 2147483647 w 60"/>
              <a:gd name="T69" fmla="*/ 2147483647 h 55"/>
              <a:gd name="T70" fmla="*/ 2147483647 w 60"/>
              <a:gd name="T71" fmla="*/ 2147483647 h 55"/>
              <a:gd name="T72" fmla="*/ 2147483647 w 60"/>
              <a:gd name="T73" fmla="*/ 2147483647 h 55"/>
              <a:gd name="T74" fmla="*/ 2147483647 w 60"/>
              <a:gd name="T75" fmla="*/ 2147483647 h 55"/>
              <a:gd name="T76" fmla="*/ 2147483647 w 60"/>
              <a:gd name="T77" fmla="*/ 2147483647 h 55"/>
              <a:gd name="T78" fmla="*/ 2147483647 w 60"/>
              <a:gd name="T79" fmla="*/ 2147483647 h 55"/>
              <a:gd name="T80" fmla="*/ 2147483647 w 60"/>
              <a:gd name="T81" fmla="*/ 2147483647 h 55"/>
              <a:gd name="T82" fmla="*/ 2147483647 w 60"/>
              <a:gd name="T83" fmla="*/ 2147483647 h 55"/>
              <a:gd name="T84" fmla="*/ 2147483647 w 60"/>
              <a:gd name="T85" fmla="*/ 2147483647 h 55"/>
              <a:gd name="T86" fmla="*/ 2147483647 w 60"/>
              <a:gd name="T87" fmla="*/ 2147483647 h 55"/>
              <a:gd name="T88" fmla="*/ 2147483647 w 60"/>
              <a:gd name="T89" fmla="*/ 2147483647 h 55"/>
              <a:gd name="T90" fmla="*/ 2147483647 w 60"/>
              <a:gd name="T91" fmla="*/ 2147483647 h 55"/>
              <a:gd name="T92" fmla="*/ 2147483647 w 60"/>
              <a:gd name="T93" fmla="*/ 2147483647 h 55"/>
              <a:gd name="T94" fmla="*/ 2147483647 w 60"/>
              <a:gd name="T95" fmla="*/ 2147483647 h 55"/>
              <a:gd name="T96" fmla="*/ 2147483647 w 60"/>
              <a:gd name="T97" fmla="*/ 2147483647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
              <a:gd name="T148" fmla="*/ 0 h 55"/>
              <a:gd name="T149" fmla="*/ 60 w 60"/>
              <a:gd name="T150" fmla="*/ 55 h 5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rgbClr val="00FF00"/>
          </a:solidFill>
          <a:ln w="9525">
            <a:solidFill>
              <a:schemeClr val="bg2"/>
            </a:solidFill>
            <a:round/>
            <a:headEnd/>
            <a:tailEnd/>
          </a:ln>
        </p:spPr>
        <p:txBody>
          <a:bodyPr/>
          <a:lstStyle/>
          <a:p>
            <a:endParaRPr lang="en-US"/>
          </a:p>
        </p:txBody>
      </p:sp>
      <p:sp>
        <p:nvSpPr>
          <p:cNvPr id="2107" name="Freeform 299"/>
          <p:cNvSpPr>
            <a:spLocks/>
          </p:cNvSpPr>
          <p:nvPr/>
        </p:nvSpPr>
        <p:spPr bwMode="auto">
          <a:xfrm>
            <a:off x="5013325" y="2963863"/>
            <a:ext cx="158750" cy="107950"/>
          </a:xfrm>
          <a:custGeom>
            <a:avLst/>
            <a:gdLst>
              <a:gd name="T0" fmla="*/ 2147483647 w 20"/>
              <a:gd name="T1" fmla="*/ 2147483647 h 14"/>
              <a:gd name="T2" fmla="*/ 2147483647 w 20"/>
              <a:gd name="T3" fmla="*/ 2147483647 h 14"/>
              <a:gd name="T4" fmla="*/ 2147483647 w 20"/>
              <a:gd name="T5" fmla="*/ 0 h 14"/>
              <a:gd name="T6" fmla="*/ 2147483647 w 20"/>
              <a:gd name="T7" fmla="*/ 2147483647 h 14"/>
              <a:gd name="T8" fmla="*/ 2147483647 w 20"/>
              <a:gd name="T9" fmla="*/ 0 h 14"/>
              <a:gd name="T10" fmla="*/ 2147483647 w 20"/>
              <a:gd name="T11" fmla="*/ 0 h 14"/>
              <a:gd name="T12" fmla="*/ 2147483647 w 20"/>
              <a:gd name="T13" fmla="*/ 2147483647 h 14"/>
              <a:gd name="T14" fmla="*/ 2147483647 w 20"/>
              <a:gd name="T15" fmla="*/ 2147483647 h 14"/>
              <a:gd name="T16" fmla="*/ 0 w 20"/>
              <a:gd name="T17" fmla="*/ 2147483647 h 14"/>
              <a:gd name="T18" fmla="*/ 2147483647 w 20"/>
              <a:gd name="T19" fmla="*/ 2147483647 h 14"/>
              <a:gd name="T20" fmla="*/ 2147483647 w 20"/>
              <a:gd name="T21" fmla="*/ 2147483647 h 14"/>
              <a:gd name="T22" fmla="*/ 2147483647 w 20"/>
              <a:gd name="T23" fmla="*/ 2147483647 h 14"/>
              <a:gd name="T24" fmla="*/ 2147483647 w 20"/>
              <a:gd name="T25" fmla="*/ 2147483647 h 14"/>
              <a:gd name="T26" fmla="*/ 2147483647 w 20"/>
              <a:gd name="T27" fmla="*/ 2147483647 h 14"/>
              <a:gd name="T28" fmla="*/ 2147483647 w 20"/>
              <a:gd name="T29" fmla="*/ 2147483647 h 14"/>
              <a:gd name="T30" fmla="*/ 2147483647 w 20"/>
              <a:gd name="T31" fmla="*/ 2147483647 h 14"/>
              <a:gd name="T32" fmla="*/ 2147483647 w 20"/>
              <a:gd name="T33" fmla="*/ 2147483647 h 14"/>
              <a:gd name="T34" fmla="*/ 2147483647 w 20"/>
              <a:gd name="T35" fmla="*/ 2147483647 h 14"/>
              <a:gd name="T36" fmla="*/ 2147483647 w 20"/>
              <a:gd name="T37" fmla="*/ 2147483647 h 14"/>
              <a:gd name="T38" fmla="*/ 2147483647 w 20"/>
              <a:gd name="T39" fmla="*/ 2147483647 h 14"/>
              <a:gd name="T40" fmla="*/ 2147483647 w 20"/>
              <a:gd name="T41" fmla="*/ 2147483647 h 14"/>
              <a:gd name="T42" fmla="*/ 2147483647 w 20"/>
              <a:gd name="T43" fmla="*/ 2147483647 h 14"/>
              <a:gd name="T44" fmla="*/ 2147483647 w 20"/>
              <a:gd name="T45" fmla="*/ 2147483647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14"/>
              <a:gd name="T71" fmla="*/ 20 w 20"/>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chemeClr val="tx1"/>
          </a:solidFill>
          <a:ln w="9525">
            <a:solidFill>
              <a:schemeClr val="bg2"/>
            </a:solidFill>
            <a:round/>
            <a:headEnd/>
            <a:tailEnd/>
          </a:ln>
        </p:spPr>
        <p:txBody>
          <a:bodyPr/>
          <a:lstStyle/>
          <a:p>
            <a:endParaRPr lang="en-US"/>
          </a:p>
        </p:txBody>
      </p:sp>
      <p:sp>
        <p:nvSpPr>
          <p:cNvPr id="2108" name="Freeform 300"/>
          <p:cNvSpPr>
            <a:spLocks/>
          </p:cNvSpPr>
          <p:nvPr/>
        </p:nvSpPr>
        <p:spPr bwMode="auto">
          <a:xfrm>
            <a:off x="5083175" y="2814638"/>
            <a:ext cx="119063" cy="10160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0 h 78"/>
              <a:gd name="T12" fmla="*/ 2147483647 w 90"/>
              <a:gd name="T13" fmla="*/ 0 h 78"/>
              <a:gd name="T14" fmla="*/ 2147483647 w 90"/>
              <a:gd name="T15" fmla="*/ 0 h 78"/>
              <a:gd name="T16" fmla="*/ 0 w 90"/>
              <a:gd name="T17" fmla="*/ 2147483647 h 78"/>
              <a:gd name="T18" fmla="*/ 0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
              <a:gd name="T49" fmla="*/ 0 h 78"/>
              <a:gd name="T50" fmla="*/ 90 w 90"/>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chemeClr val="tx1"/>
          </a:solidFill>
          <a:ln w="9525">
            <a:solidFill>
              <a:schemeClr val="bg2"/>
            </a:solidFill>
            <a:round/>
            <a:headEnd/>
            <a:tailEnd/>
          </a:ln>
        </p:spPr>
        <p:txBody>
          <a:bodyPr/>
          <a:lstStyle/>
          <a:p>
            <a:endParaRPr lang="en-US"/>
          </a:p>
        </p:txBody>
      </p:sp>
      <p:sp>
        <p:nvSpPr>
          <p:cNvPr id="2109" name="Freeform 301"/>
          <p:cNvSpPr>
            <a:spLocks/>
          </p:cNvSpPr>
          <p:nvPr/>
        </p:nvSpPr>
        <p:spPr bwMode="auto">
          <a:xfrm>
            <a:off x="5078413" y="2971800"/>
            <a:ext cx="233362" cy="211138"/>
          </a:xfrm>
          <a:custGeom>
            <a:avLst/>
            <a:gdLst>
              <a:gd name="T0" fmla="*/ 2147483647 w 30"/>
              <a:gd name="T1" fmla="*/ 2147483647 h 27"/>
              <a:gd name="T2" fmla="*/ 2147483647 w 30"/>
              <a:gd name="T3" fmla="*/ 2147483647 h 27"/>
              <a:gd name="T4" fmla="*/ 2147483647 w 30"/>
              <a:gd name="T5" fmla="*/ 2147483647 h 27"/>
              <a:gd name="T6" fmla="*/ 2147483647 w 30"/>
              <a:gd name="T7" fmla="*/ 2147483647 h 27"/>
              <a:gd name="T8" fmla="*/ 2147483647 w 30"/>
              <a:gd name="T9" fmla="*/ 0 h 27"/>
              <a:gd name="T10" fmla="*/ 2147483647 w 30"/>
              <a:gd name="T11" fmla="*/ 2147483647 h 27"/>
              <a:gd name="T12" fmla="*/ 2147483647 w 30"/>
              <a:gd name="T13" fmla="*/ 2147483647 h 27"/>
              <a:gd name="T14" fmla="*/ 2147483647 w 30"/>
              <a:gd name="T15" fmla="*/ 2147483647 h 27"/>
              <a:gd name="T16" fmla="*/ 2147483647 w 30"/>
              <a:gd name="T17" fmla="*/ 2147483647 h 27"/>
              <a:gd name="T18" fmla="*/ 2147483647 w 30"/>
              <a:gd name="T19" fmla="*/ 2147483647 h 27"/>
              <a:gd name="T20" fmla="*/ 2147483647 w 30"/>
              <a:gd name="T21" fmla="*/ 2147483647 h 27"/>
              <a:gd name="T22" fmla="*/ 2147483647 w 30"/>
              <a:gd name="T23" fmla="*/ 2147483647 h 27"/>
              <a:gd name="T24" fmla="*/ 2147483647 w 30"/>
              <a:gd name="T25" fmla="*/ 2147483647 h 27"/>
              <a:gd name="T26" fmla="*/ 2147483647 w 30"/>
              <a:gd name="T27" fmla="*/ 2147483647 h 27"/>
              <a:gd name="T28" fmla="*/ 2147483647 w 30"/>
              <a:gd name="T29" fmla="*/ 2147483647 h 27"/>
              <a:gd name="T30" fmla="*/ 2147483647 w 30"/>
              <a:gd name="T31" fmla="*/ 2147483647 h 27"/>
              <a:gd name="T32" fmla="*/ 0 w 30"/>
              <a:gd name="T33" fmla="*/ 2147483647 h 27"/>
              <a:gd name="T34" fmla="*/ 2147483647 w 30"/>
              <a:gd name="T35" fmla="*/ 2147483647 h 27"/>
              <a:gd name="T36" fmla="*/ 2147483647 w 30"/>
              <a:gd name="T37" fmla="*/ 2147483647 h 27"/>
              <a:gd name="T38" fmla="*/ 2147483647 w 30"/>
              <a:gd name="T39" fmla="*/ 2147483647 h 27"/>
              <a:gd name="T40" fmla="*/ 2147483647 w 30"/>
              <a:gd name="T41" fmla="*/ 2147483647 h 27"/>
              <a:gd name="T42" fmla="*/ 2147483647 w 30"/>
              <a:gd name="T43" fmla="*/ 2147483647 h 27"/>
              <a:gd name="T44" fmla="*/ 2147483647 w 30"/>
              <a:gd name="T45" fmla="*/ 2147483647 h 27"/>
              <a:gd name="T46" fmla="*/ 2147483647 w 30"/>
              <a:gd name="T47" fmla="*/ 2147483647 h 27"/>
              <a:gd name="T48" fmla="*/ 2147483647 w 30"/>
              <a:gd name="T49" fmla="*/ 2147483647 h 27"/>
              <a:gd name="T50" fmla="*/ 2147483647 w 30"/>
              <a:gd name="T51" fmla="*/ 2147483647 h 27"/>
              <a:gd name="T52" fmla="*/ 2147483647 w 30"/>
              <a:gd name="T53" fmla="*/ 2147483647 h 27"/>
              <a:gd name="T54" fmla="*/ 2147483647 w 30"/>
              <a:gd name="T55" fmla="*/ 2147483647 h 27"/>
              <a:gd name="T56" fmla="*/ 2147483647 w 30"/>
              <a:gd name="T57" fmla="*/ 214748364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
              <a:gd name="T88" fmla="*/ 0 h 27"/>
              <a:gd name="T89" fmla="*/ 30 w 30"/>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C00000"/>
          </a:solidFill>
          <a:ln w="9525">
            <a:solidFill>
              <a:schemeClr val="bg2"/>
            </a:solidFill>
            <a:round/>
            <a:headEnd/>
            <a:tailEnd/>
          </a:ln>
        </p:spPr>
        <p:txBody>
          <a:bodyPr/>
          <a:lstStyle/>
          <a:p>
            <a:endParaRPr lang="en-US"/>
          </a:p>
        </p:txBody>
      </p:sp>
      <p:sp>
        <p:nvSpPr>
          <p:cNvPr id="2110" name="Freeform 302"/>
          <p:cNvSpPr>
            <a:spLocks/>
          </p:cNvSpPr>
          <p:nvPr/>
        </p:nvSpPr>
        <p:spPr bwMode="auto">
          <a:xfrm>
            <a:off x="5021263" y="2886075"/>
            <a:ext cx="190500" cy="107950"/>
          </a:xfrm>
          <a:custGeom>
            <a:avLst/>
            <a:gdLst>
              <a:gd name="T0" fmla="*/ 2147483647 w 24"/>
              <a:gd name="T1" fmla="*/ 2147483647 h 14"/>
              <a:gd name="T2" fmla="*/ 2147483647 w 24"/>
              <a:gd name="T3" fmla="*/ 2147483647 h 14"/>
              <a:gd name="T4" fmla="*/ 2147483647 w 24"/>
              <a:gd name="T5" fmla="*/ 2147483647 h 14"/>
              <a:gd name="T6" fmla="*/ 2147483647 w 24"/>
              <a:gd name="T7" fmla="*/ 2147483647 h 14"/>
              <a:gd name="T8" fmla="*/ 2147483647 w 24"/>
              <a:gd name="T9" fmla="*/ 2147483647 h 14"/>
              <a:gd name="T10" fmla="*/ 2147483647 w 24"/>
              <a:gd name="T11" fmla="*/ 2147483647 h 14"/>
              <a:gd name="T12" fmla="*/ 2147483647 w 24"/>
              <a:gd name="T13" fmla="*/ 2147483647 h 14"/>
              <a:gd name="T14" fmla="*/ 2147483647 w 24"/>
              <a:gd name="T15" fmla="*/ 2147483647 h 14"/>
              <a:gd name="T16" fmla="*/ 2147483647 w 24"/>
              <a:gd name="T17" fmla="*/ 2147483647 h 14"/>
              <a:gd name="T18" fmla="*/ 2147483647 w 24"/>
              <a:gd name="T19" fmla="*/ 2147483647 h 14"/>
              <a:gd name="T20" fmla="*/ 2147483647 w 24"/>
              <a:gd name="T21" fmla="*/ 2147483647 h 14"/>
              <a:gd name="T22" fmla="*/ 2147483647 w 24"/>
              <a:gd name="T23" fmla="*/ 0 h 14"/>
              <a:gd name="T24" fmla="*/ 2147483647 w 24"/>
              <a:gd name="T25" fmla="*/ 2147483647 h 14"/>
              <a:gd name="T26" fmla="*/ 2147483647 w 24"/>
              <a:gd name="T27" fmla="*/ 2147483647 h 14"/>
              <a:gd name="T28" fmla="*/ 2147483647 w 24"/>
              <a:gd name="T29" fmla="*/ 2147483647 h 14"/>
              <a:gd name="T30" fmla="*/ 2147483647 w 24"/>
              <a:gd name="T31" fmla="*/ 2147483647 h 14"/>
              <a:gd name="T32" fmla="*/ 2147483647 w 24"/>
              <a:gd name="T33" fmla="*/ 2147483647 h 14"/>
              <a:gd name="T34" fmla="*/ 2147483647 w 24"/>
              <a:gd name="T35" fmla="*/ 2147483647 h 14"/>
              <a:gd name="T36" fmla="*/ 0 w 24"/>
              <a:gd name="T37" fmla="*/ 2147483647 h 14"/>
              <a:gd name="T38" fmla="*/ 2147483647 w 24"/>
              <a:gd name="T39" fmla="*/ 2147483647 h 14"/>
              <a:gd name="T40" fmla="*/ 2147483647 w 24"/>
              <a:gd name="T41" fmla="*/ 2147483647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14"/>
              <a:gd name="T65" fmla="*/ 24 w 24"/>
              <a:gd name="T66" fmla="*/ 14 h 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chemeClr val="tx1"/>
          </a:solidFill>
          <a:ln w="9525">
            <a:solidFill>
              <a:schemeClr val="bg2"/>
            </a:solidFill>
            <a:round/>
            <a:headEnd/>
            <a:tailEnd/>
          </a:ln>
        </p:spPr>
        <p:txBody>
          <a:bodyPr/>
          <a:lstStyle/>
          <a:p>
            <a:endParaRPr lang="en-US"/>
          </a:p>
        </p:txBody>
      </p:sp>
      <p:sp>
        <p:nvSpPr>
          <p:cNvPr id="2111" name="Freeform 303"/>
          <p:cNvSpPr>
            <a:spLocks/>
          </p:cNvSpPr>
          <p:nvPr/>
        </p:nvSpPr>
        <p:spPr bwMode="auto">
          <a:xfrm>
            <a:off x="4119563" y="4337050"/>
            <a:ext cx="188912" cy="141288"/>
          </a:xfrm>
          <a:custGeom>
            <a:avLst/>
            <a:gdLst>
              <a:gd name="T0" fmla="*/ 2147483647 w 24"/>
              <a:gd name="T1" fmla="*/ 2147483647 h 18"/>
              <a:gd name="T2" fmla="*/ 2147483647 w 24"/>
              <a:gd name="T3" fmla="*/ 2147483647 h 18"/>
              <a:gd name="T4" fmla="*/ 2147483647 w 24"/>
              <a:gd name="T5" fmla="*/ 2147483647 h 18"/>
              <a:gd name="T6" fmla="*/ 2147483647 w 24"/>
              <a:gd name="T7" fmla="*/ 2147483647 h 18"/>
              <a:gd name="T8" fmla="*/ 2147483647 w 24"/>
              <a:gd name="T9" fmla="*/ 2147483647 h 18"/>
              <a:gd name="T10" fmla="*/ 2147483647 w 24"/>
              <a:gd name="T11" fmla="*/ 2147483647 h 18"/>
              <a:gd name="T12" fmla="*/ 2147483647 w 24"/>
              <a:gd name="T13" fmla="*/ 2147483647 h 18"/>
              <a:gd name="T14" fmla="*/ 2147483647 w 24"/>
              <a:gd name="T15" fmla="*/ 2147483647 h 18"/>
              <a:gd name="T16" fmla="*/ 2147483647 w 24"/>
              <a:gd name="T17" fmla="*/ 2147483647 h 18"/>
              <a:gd name="T18" fmla="*/ 2147483647 w 24"/>
              <a:gd name="T19" fmla="*/ 2147483647 h 18"/>
              <a:gd name="T20" fmla="*/ 2147483647 w 24"/>
              <a:gd name="T21" fmla="*/ 2147483647 h 18"/>
              <a:gd name="T22" fmla="*/ 2147483647 w 24"/>
              <a:gd name="T23" fmla="*/ 2147483647 h 18"/>
              <a:gd name="T24" fmla="*/ 2147483647 w 24"/>
              <a:gd name="T25" fmla="*/ 2147483647 h 18"/>
              <a:gd name="T26" fmla="*/ 2147483647 w 24"/>
              <a:gd name="T27" fmla="*/ 2147483647 h 18"/>
              <a:gd name="T28" fmla="*/ 2147483647 w 24"/>
              <a:gd name="T29" fmla="*/ 2147483647 h 18"/>
              <a:gd name="T30" fmla="*/ 2147483647 w 24"/>
              <a:gd name="T31" fmla="*/ 2147483647 h 18"/>
              <a:gd name="T32" fmla="*/ 2147483647 w 24"/>
              <a:gd name="T33" fmla="*/ 0 h 18"/>
              <a:gd name="T34" fmla="*/ 2147483647 w 24"/>
              <a:gd name="T35" fmla="*/ 0 h 18"/>
              <a:gd name="T36" fmla="*/ 2147483647 w 24"/>
              <a:gd name="T37" fmla="*/ 2147483647 h 18"/>
              <a:gd name="T38" fmla="*/ 2147483647 w 24"/>
              <a:gd name="T39" fmla="*/ 2147483647 h 18"/>
              <a:gd name="T40" fmla="*/ 2147483647 w 24"/>
              <a:gd name="T41" fmla="*/ 2147483647 h 18"/>
              <a:gd name="T42" fmla="*/ 0 w 24"/>
              <a:gd name="T43" fmla="*/ 2147483647 h 18"/>
              <a:gd name="T44" fmla="*/ 2147483647 w 24"/>
              <a:gd name="T45" fmla="*/ 2147483647 h 18"/>
              <a:gd name="T46" fmla="*/ 2147483647 w 24"/>
              <a:gd name="T47" fmla="*/ 2147483647 h 18"/>
              <a:gd name="T48" fmla="*/ 2147483647 w 24"/>
              <a:gd name="T49" fmla="*/ 2147483647 h 18"/>
              <a:gd name="T50" fmla="*/ 2147483647 w 24"/>
              <a:gd name="T51" fmla="*/ 2147483647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
              <a:gd name="T79" fmla="*/ 0 h 18"/>
              <a:gd name="T80" fmla="*/ 24 w 24"/>
              <a:gd name="T81" fmla="*/ 18 h 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chemeClr val="tx1"/>
          </a:solidFill>
          <a:ln w="9525">
            <a:solidFill>
              <a:schemeClr val="bg2"/>
            </a:solidFill>
            <a:round/>
            <a:headEnd/>
            <a:tailEnd/>
          </a:ln>
        </p:spPr>
        <p:txBody>
          <a:bodyPr/>
          <a:lstStyle/>
          <a:p>
            <a:endParaRPr lang="en-US"/>
          </a:p>
        </p:txBody>
      </p:sp>
      <p:sp>
        <p:nvSpPr>
          <p:cNvPr id="2112" name="Freeform 304"/>
          <p:cNvSpPr>
            <a:spLocks/>
          </p:cNvSpPr>
          <p:nvPr/>
        </p:nvSpPr>
        <p:spPr bwMode="auto">
          <a:xfrm>
            <a:off x="4073525" y="4235450"/>
            <a:ext cx="147638" cy="111125"/>
          </a:xfrm>
          <a:custGeom>
            <a:avLst/>
            <a:gdLst>
              <a:gd name="T0" fmla="*/ 2147483647 w 114"/>
              <a:gd name="T1" fmla="*/ 2147483647 h 85"/>
              <a:gd name="T2" fmla="*/ 2147483647 w 114"/>
              <a:gd name="T3" fmla="*/ 2147483647 h 85"/>
              <a:gd name="T4" fmla="*/ 2147483647 w 114"/>
              <a:gd name="T5" fmla="*/ 2147483647 h 85"/>
              <a:gd name="T6" fmla="*/ 2147483647 w 114"/>
              <a:gd name="T7" fmla="*/ 2147483647 h 85"/>
              <a:gd name="T8" fmla="*/ 2147483647 w 114"/>
              <a:gd name="T9" fmla="*/ 2147483647 h 85"/>
              <a:gd name="T10" fmla="*/ 2147483647 w 114"/>
              <a:gd name="T11" fmla="*/ 2147483647 h 85"/>
              <a:gd name="T12" fmla="*/ 2147483647 w 114"/>
              <a:gd name="T13" fmla="*/ 2147483647 h 85"/>
              <a:gd name="T14" fmla="*/ 2147483647 w 114"/>
              <a:gd name="T15" fmla="*/ 2147483647 h 85"/>
              <a:gd name="T16" fmla="*/ 2147483647 w 114"/>
              <a:gd name="T17" fmla="*/ 2147483647 h 85"/>
              <a:gd name="T18" fmla="*/ 2147483647 w 114"/>
              <a:gd name="T19" fmla="*/ 2147483647 h 85"/>
              <a:gd name="T20" fmla="*/ 2147483647 w 114"/>
              <a:gd name="T21" fmla="*/ 2147483647 h 85"/>
              <a:gd name="T22" fmla="*/ 2147483647 w 114"/>
              <a:gd name="T23" fmla="*/ 0 h 85"/>
              <a:gd name="T24" fmla="*/ 2147483647 w 114"/>
              <a:gd name="T25" fmla="*/ 2147483647 h 85"/>
              <a:gd name="T26" fmla="*/ 2147483647 w 114"/>
              <a:gd name="T27" fmla="*/ 2147483647 h 85"/>
              <a:gd name="T28" fmla="*/ 0 w 114"/>
              <a:gd name="T29" fmla="*/ 2147483647 h 85"/>
              <a:gd name="T30" fmla="*/ 2147483647 w 114"/>
              <a:gd name="T31" fmla="*/ 2147483647 h 85"/>
              <a:gd name="T32" fmla="*/ 2147483647 w 114"/>
              <a:gd name="T33" fmla="*/ 2147483647 h 85"/>
              <a:gd name="T34" fmla="*/ 2147483647 w 114"/>
              <a:gd name="T35" fmla="*/ 2147483647 h 85"/>
              <a:gd name="T36" fmla="*/ 2147483647 w 114"/>
              <a:gd name="T37" fmla="*/ 2147483647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
              <a:gd name="T58" fmla="*/ 0 h 85"/>
              <a:gd name="T59" fmla="*/ 114 w 114"/>
              <a:gd name="T60" fmla="*/ 85 h 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tx1"/>
          </a:solidFill>
          <a:ln w="9525">
            <a:solidFill>
              <a:schemeClr val="bg2"/>
            </a:solidFill>
            <a:round/>
            <a:headEnd/>
            <a:tailEnd/>
          </a:ln>
        </p:spPr>
        <p:txBody>
          <a:bodyPr/>
          <a:lstStyle/>
          <a:p>
            <a:endParaRPr lang="en-US"/>
          </a:p>
        </p:txBody>
      </p:sp>
      <p:sp>
        <p:nvSpPr>
          <p:cNvPr id="2113" name="Freeform 305"/>
          <p:cNvSpPr>
            <a:spLocks/>
          </p:cNvSpPr>
          <p:nvPr/>
        </p:nvSpPr>
        <p:spPr bwMode="auto">
          <a:xfrm>
            <a:off x="4081463" y="3963988"/>
            <a:ext cx="298450" cy="319087"/>
          </a:xfrm>
          <a:custGeom>
            <a:avLst/>
            <a:gdLst>
              <a:gd name="T0" fmla="*/ 2147483647 w 38"/>
              <a:gd name="T1" fmla="*/ 2147483647 h 41"/>
              <a:gd name="T2" fmla="*/ 2147483647 w 38"/>
              <a:gd name="T3" fmla="*/ 2147483647 h 41"/>
              <a:gd name="T4" fmla="*/ 2147483647 w 38"/>
              <a:gd name="T5" fmla="*/ 2147483647 h 41"/>
              <a:gd name="T6" fmla="*/ 2147483647 w 38"/>
              <a:gd name="T7" fmla="*/ 2147483647 h 41"/>
              <a:gd name="T8" fmla="*/ 2147483647 w 38"/>
              <a:gd name="T9" fmla="*/ 2147483647 h 41"/>
              <a:gd name="T10" fmla="*/ 2147483647 w 38"/>
              <a:gd name="T11" fmla="*/ 2147483647 h 41"/>
              <a:gd name="T12" fmla="*/ 2147483647 w 38"/>
              <a:gd name="T13" fmla="*/ 2147483647 h 41"/>
              <a:gd name="T14" fmla="*/ 2147483647 w 38"/>
              <a:gd name="T15" fmla="*/ 2147483647 h 41"/>
              <a:gd name="T16" fmla="*/ 2147483647 w 38"/>
              <a:gd name="T17" fmla="*/ 2147483647 h 41"/>
              <a:gd name="T18" fmla="*/ 2147483647 w 38"/>
              <a:gd name="T19" fmla="*/ 2147483647 h 41"/>
              <a:gd name="T20" fmla="*/ 2147483647 w 38"/>
              <a:gd name="T21" fmla="*/ 2147483647 h 41"/>
              <a:gd name="T22" fmla="*/ 2147483647 w 38"/>
              <a:gd name="T23" fmla="*/ 2147483647 h 41"/>
              <a:gd name="T24" fmla="*/ 2147483647 w 38"/>
              <a:gd name="T25" fmla="*/ 2147483647 h 41"/>
              <a:gd name="T26" fmla="*/ 2147483647 w 38"/>
              <a:gd name="T27" fmla="*/ 0 h 41"/>
              <a:gd name="T28" fmla="*/ 2147483647 w 38"/>
              <a:gd name="T29" fmla="*/ 2147483647 h 41"/>
              <a:gd name="T30" fmla="*/ 2147483647 w 38"/>
              <a:gd name="T31" fmla="*/ 2147483647 h 41"/>
              <a:gd name="T32" fmla="*/ 2147483647 w 38"/>
              <a:gd name="T33" fmla="*/ 2147483647 h 41"/>
              <a:gd name="T34" fmla="*/ 2147483647 w 38"/>
              <a:gd name="T35" fmla="*/ 2147483647 h 41"/>
              <a:gd name="T36" fmla="*/ 2147483647 w 38"/>
              <a:gd name="T37" fmla="*/ 2147483647 h 41"/>
              <a:gd name="T38" fmla="*/ 2147483647 w 38"/>
              <a:gd name="T39" fmla="*/ 2147483647 h 41"/>
              <a:gd name="T40" fmla="*/ 0 w 38"/>
              <a:gd name="T41" fmla="*/ 2147483647 h 41"/>
              <a:gd name="T42" fmla="*/ 2147483647 w 38"/>
              <a:gd name="T43" fmla="*/ 2147483647 h 41"/>
              <a:gd name="T44" fmla="*/ 2147483647 w 38"/>
              <a:gd name="T45" fmla="*/ 2147483647 h 41"/>
              <a:gd name="T46" fmla="*/ 2147483647 w 38"/>
              <a:gd name="T47" fmla="*/ 2147483647 h 41"/>
              <a:gd name="T48" fmla="*/ 2147483647 w 38"/>
              <a:gd name="T49" fmla="*/ 2147483647 h 41"/>
              <a:gd name="T50" fmla="*/ 2147483647 w 38"/>
              <a:gd name="T51" fmla="*/ 2147483647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8"/>
              <a:gd name="T79" fmla="*/ 0 h 41"/>
              <a:gd name="T80" fmla="*/ 38 w 38"/>
              <a:gd name="T81" fmla="*/ 41 h 4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chemeClr val="tx1"/>
          </a:solidFill>
          <a:ln w="9525">
            <a:solidFill>
              <a:schemeClr val="bg2"/>
            </a:solidFill>
            <a:round/>
            <a:headEnd/>
            <a:tailEnd/>
          </a:ln>
        </p:spPr>
        <p:txBody>
          <a:bodyPr/>
          <a:lstStyle/>
          <a:p>
            <a:endParaRPr lang="en-US"/>
          </a:p>
        </p:txBody>
      </p:sp>
      <p:sp>
        <p:nvSpPr>
          <p:cNvPr id="2114" name="Freeform 306"/>
          <p:cNvSpPr>
            <a:spLocks/>
          </p:cNvSpPr>
          <p:nvPr/>
        </p:nvSpPr>
        <p:spPr bwMode="auto">
          <a:xfrm>
            <a:off x="5108575" y="3830638"/>
            <a:ext cx="282575" cy="273050"/>
          </a:xfrm>
          <a:custGeom>
            <a:avLst/>
            <a:gdLst>
              <a:gd name="T0" fmla="*/ 0 w 36"/>
              <a:gd name="T1" fmla="*/ 2147483647 h 35"/>
              <a:gd name="T2" fmla="*/ 2147483647 w 36"/>
              <a:gd name="T3" fmla="*/ 2147483647 h 35"/>
              <a:gd name="T4" fmla="*/ 2147483647 w 36"/>
              <a:gd name="T5" fmla="*/ 2147483647 h 35"/>
              <a:gd name="T6" fmla="*/ 2147483647 w 36"/>
              <a:gd name="T7" fmla="*/ 2147483647 h 35"/>
              <a:gd name="T8" fmla="*/ 2147483647 w 36"/>
              <a:gd name="T9" fmla="*/ 2147483647 h 35"/>
              <a:gd name="T10" fmla="*/ 2147483647 w 36"/>
              <a:gd name="T11" fmla="*/ 2147483647 h 35"/>
              <a:gd name="T12" fmla="*/ 2147483647 w 36"/>
              <a:gd name="T13" fmla="*/ 2147483647 h 35"/>
              <a:gd name="T14" fmla="*/ 2147483647 w 36"/>
              <a:gd name="T15" fmla="*/ 2147483647 h 35"/>
              <a:gd name="T16" fmla="*/ 2147483647 w 36"/>
              <a:gd name="T17" fmla="*/ 2147483647 h 35"/>
              <a:gd name="T18" fmla="*/ 2147483647 w 36"/>
              <a:gd name="T19" fmla="*/ 2147483647 h 35"/>
              <a:gd name="T20" fmla="*/ 2147483647 w 36"/>
              <a:gd name="T21" fmla="*/ 2147483647 h 35"/>
              <a:gd name="T22" fmla="*/ 2147483647 w 36"/>
              <a:gd name="T23" fmla="*/ 2147483647 h 35"/>
              <a:gd name="T24" fmla="*/ 2147483647 w 36"/>
              <a:gd name="T25" fmla="*/ 2147483647 h 35"/>
              <a:gd name="T26" fmla="*/ 2147483647 w 36"/>
              <a:gd name="T27" fmla="*/ 2147483647 h 35"/>
              <a:gd name="T28" fmla="*/ 2147483647 w 36"/>
              <a:gd name="T29" fmla="*/ 2147483647 h 35"/>
              <a:gd name="T30" fmla="*/ 2147483647 w 36"/>
              <a:gd name="T31" fmla="*/ 2147483647 h 35"/>
              <a:gd name="T32" fmla="*/ 2147483647 w 36"/>
              <a:gd name="T33" fmla="*/ 2147483647 h 35"/>
              <a:gd name="T34" fmla="*/ 2147483647 w 36"/>
              <a:gd name="T35" fmla="*/ 2147483647 h 35"/>
              <a:gd name="T36" fmla="*/ 2147483647 w 36"/>
              <a:gd name="T37" fmla="*/ 2147483647 h 35"/>
              <a:gd name="T38" fmla="*/ 2147483647 w 36"/>
              <a:gd name="T39" fmla="*/ 2147483647 h 35"/>
              <a:gd name="T40" fmla="*/ 2147483647 w 36"/>
              <a:gd name="T41" fmla="*/ 0 h 35"/>
              <a:gd name="T42" fmla="*/ 2147483647 w 36"/>
              <a:gd name="T43" fmla="*/ 0 h 35"/>
              <a:gd name="T44" fmla="*/ 2147483647 w 36"/>
              <a:gd name="T45" fmla="*/ 2147483647 h 35"/>
              <a:gd name="T46" fmla="*/ 0 w 36"/>
              <a:gd name="T47" fmla="*/ 2147483647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35"/>
              <a:gd name="T74" fmla="*/ 36 w 36"/>
              <a:gd name="T75" fmla="*/ 35 h 3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chemeClr val="tx1"/>
          </a:solidFill>
          <a:ln w="9525">
            <a:solidFill>
              <a:schemeClr val="bg2"/>
            </a:solidFill>
            <a:round/>
            <a:headEnd/>
            <a:tailEnd/>
          </a:ln>
        </p:spPr>
        <p:txBody>
          <a:bodyPr/>
          <a:lstStyle/>
          <a:p>
            <a:endParaRPr lang="en-US"/>
          </a:p>
        </p:txBody>
      </p:sp>
      <p:sp>
        <p:nvSpPr>
          <p:cNvPr id="2115" name="Freeform 307"/>
          <p:cNvSpPr>
            <a:spLocks/>
          </p:cNvSpPr>
          <p:nvPr/>
        </p:nvSpPr>
        <p:spPr bwMode="auto">
          <a:xfrm>
            <a:off x="4722813" y="3783013"/>
            <a:ext cx="409575" cy="388937"/>
          </a:xfrm>
          <a:custGeom>
            <a:avLst/>
            <a:gdLst>
              <a:gd name="T0" fmla="*/ 2147483647 w 52"/>
              <a:gd name="T1" fmla="*/ 2147483647 h 50"/>
              <a:gd name="T2" fmla="*/ 2147483647 w 52"/>
              <a:gd name="T3" fmla="*/ 2147483647 h 50"/>
              <a:gd name="T4" fmla="*/ 2147483647 w 52"/>
              <a:gd name="T5" fmla="*/ 2147483647 h 50"/>
              <a:gd name="T6" fmla="*/ 0 w 52"/>
              <a:gd name="T7" fmla="*/ 2147483647 h 50"/>
              <a:gd name="T8" fmla="*/ 0 w 52"/>
              <a:gd name="T9" fmla="*/ 2147483647 h 50"/>
              <a:gd name="T10" fmla="*/ 2147483647 w 52"/>
              <a:gd name="T11" fmla="*/ 2147483647 h 50"/>
              <a:gd name="T12" fmla="*/ 2147483647 w 52"/>
              <a:gd name="T13" fmla="*/ 2147483647 h 50"/>
              <a:gd name="T14" fmla="*/ 2147483647 w 52"/>
              <a:gd name="T15" fmla="*/ 2147483647 h 50"/>
              <a:gd name="T16" fmla="*/ 2147483647 w 52"/>
              <a:gd name="T17" fmla="*/ 2147483647 h 50"/>
              <a:gd name="T18" fmla="*/ 2147483647 w 52"/>
              <a:gd name="T19" fmla="*/ 2147483647 h 50"/>
              <a:gd name="T20" fmla="*/ 2147483647 w 52"/>
              <a:gd name="T21" fmla="*/ 2147483647 h 50"/>
              <a:gd name="T22" fmla="*/ 2147483647 w 52"/>
              <a:gd name="T23" fmla="*/ 2147483647 h 50"/>
              <a:gd name="T24" fmla="*/ 2147483647 w 52"/>
              <a:gd name="T25" fmla="*/ 2147483647 h 50"/>
              <a:gd name="T26" fmla="*/ 2147483647 w 52"/>
              <a:gd name="T27" fmla="*/ 2147483647 h 50"/>
              <a:gd name="T28" fmla="*/ 2147483647 w 52"/>
              <a:gd name="T29" fmla="*/ 2147483647 h 50"/>
              <a:gd name="T30" fmla="*/ 2147483647 w 52"/>
              <a:gd name="T31" fmla="*/ 2147483647 h 50"/>
              <a:gd name="T32" fmla="*/ 2147483647 w 52"/>
              <a:gd name="T33" fmla="*/ 2147483647 h 50"/>
              <a:gd name="T34" fmla="*/ 2147483647 w 52"/>
              <a:gd name="T35" fmla="*/ 2147483647 h 50"/>
              <a:gd name="T36" fmla="*/ 2147483647 w 52"/>
              <a:gd name="T37" fmla="*/ 2147483647 h 50"/>
              <a:gd name="T38" fmla="*/ 2147483647 w 52"/>
              <a:gd name="T39" fmla="*/ 2147483647 h 50"/>
              <a:gd name="T40" fmla="*/ 2147483647 w 52"/>
              <a:gd name="T41" fmla="*/ 2147483647 h 50"/>
              <a:gd name="T42" fmla="*/ 2147483647 w 52"/>
              <a:gd name="T43" fmla="*/ 2147483647 h 50"/>
              <a:gd name="T44" fmla="*/ 2147483647 w 52"/>
              <a:gd name="T45" fmla="*/ 2147483647 h 50"/>
              <a:gd name="T46" fmla="*/ 2147483647 w 52"/>
              <a:gd name="T47" fmla="*/ 2147483647 h 50"/>
              <a:gd name="T48" fmla="*/ 2147483647 w 52"/>
              <a:gd name="T49" fmla="*/ 2147483647 h 50"/>
              <a:gd name="T50" fmla="*/ 2147483647 w 52"/>
              <a:gd name="T51" fmla="*/ 2147483647 h 50"/>
              <a:gd name="T52" fmla="*/ 2147483647 w 52"/>
              <a:gd name="T53" fmla="*/ 2147483647 h 50"/>
              <a:gd name="T54" fmla="*/ 2147483647 w 52"/>
              <a:gd name="T55" fmla="*/ 2147483647 h 50"/>
              <a:gd name="T56" fmla="*/ 2147483647 w 52"/>
              <a:gd name="T57" fmla="*/ 2147483647 h 50"/>
              <a:gd name="T58" fmla="*/ 2147483647 w 52"/>
              <a:gd name="T59" fmla="*/ 2147483647 h 50"/>
              <a:gd name="T60" fmla="*/ 2147483647 w 52"/>
              <a:gd name="T61" fmla="*/ 2147483647 h 50"/>
              <a:gd name="T62" fmla="*/ 2147483647 w 52"/>
              <a:gd name="T63" fmla="*/ 2147483647 h 50"/>
              <a:gd name="T64" fmla="*/ 2147483647 w 52"/>
              <a:gd name="T65" fmla="*/ 2147483647 h 50"/>
              <a:gd name="T66" fmla="*/ 2147483647 w 52"/>
              <a:gd name="T67" fmla="*/ 0 h 50"/>
              <a:gd name="T68" fmla="*/ 2147483647 w 52"/>
              <a:gd name="T69" fmla="*/ 2147483647 h 50"/>
              <a:gd name="T70" fmla="*/ 2147483647 w 52"/>
              <a:gd name="T71" fmla="*/ 2147483647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50"/>
              <a:gd name="T110" fmla="*/ 52 w 52"/>
              <a:gd name="T111" fmla="*/ 50 h 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chemeClr val="tx1"/>
          </a:solidFill>
          <a:ln w="9525">
            <a:solidFill>
              <a:schemeClr val="bg2"/>
            </a:solidFill>
            <a:round/>
            <a:headEnd/>
            <a:tailEnd/>
          </a:ln>
        </p:spPr>
        <p:txBody>
          <a:bodyPr/>
          <a:lstStyle/>
          <a:p>
            <a:endParaRPr lang="en-US"/>
          </a:p>
        </p:txBody>
      </p:sp>
      <p:sp>
        <p:nvSpPr>
          <p:cNvPr id="2116" name="Freeform 308"/>
          <p:cNvSpPr>
            <a:spLocks/>
          </p:cNvSpPr>
          <p:nvPr/>
        </p:nvSpPr>
        <p:spPr bwMode="auto">
          <a:xfrm>
            <a:off x="4683125" y="3667125"/>
            <a:ext cx="103188" cy="193675"/>
          </a:xfrm>
          <a:custGeom>
            <a:avLst/>
            <a:gdLst>
              <a:gd name="T0" fmla="*/ 2147483647 w 78"/>
              <a:gd name="T1" fmla="*/ 2147483647 h 150"/>
              <a:gd name="T2" fmla="*/ 2147483647 w 78"/>
              <a:gd name="T3" fmla="*/ 2147483647 h 150"/>
              <a:gd name="T4" fmla="*/ 2147483647 w 78"/>
              <a:gd name="T5" fmla="*/ 2147483647 h 150"/>
              <a:gd name="T6" fmla="*/ 0 w 78"/>
              <a:gd name="T7" fmla="*/ 2147483647 h 150"/>
              <a:gd name="T8" fmla="*/ 0 w 78"/>
              <a:gd name="T9" fmla="*/ 2147483647 h 150"/>
              <a:gd name="T10" fmla="*/ 2147483647 w 78"/>
              <a:gd name="T11" fmla="*/ 2147483647 h 150"/>
              <a:gd name="T12" fmla="*/ 2147483647 w 78"/>
              <a:gd name="T13" fmla="*/ 2147483647 h 150"/>
              <a:gd name="T14" fmla="*/ 2147483647 w 78"/>
              <a:gd name="T15" fmla="*/ 2147483647 h 150"/>
              <a:gd name="T16" fmla="*/ 2147483647 w 78"/>
              <a:gd name="T17" fmla="*/ 2147483647 h 150"/>
              <a:gd name="T18" fmla="*/ 2147483647 w 78"/>
              <a:gd name="T19" fmla="*/ 2147483647 h 150"/>
              <a:gd name="T20" fmla="*/ 2147483647 w 78"/>
              <a:gd name="T21" fmla="*/ 2147483647 h 150"/>
              <a:gd name="T22" fmla="*/ 2147483647 w 78"/>
              <a:gd name="T23" fmla="*/ 2147483647 h 150"/>
              <a:gd name="T24" fmla="*/ 2147483647 w 78"/>
              <a:gd name="T25" fmla="*/ 2147483647 h 150"/>
              <a:gd name="T26" fmla="*/ 2147483647 w 78"/>
              <a:gd name="T27" fmla="*/ 2147483647 h 150"/>
              <a:gd name="T28" fmla="*/ 2147483647 w 78"/>
              <a:gd name="T29" fmla="*/ 2147483647 h 150"/>
              <a:gd name="T30" fmla="*/ 2147483647 w 78"/>
              <a:gd name="T31" fmla="*/ 2147483647 h 150"/>
              <a:gd name="T32" fmla="*/ 2147483647 w 78"/>
              <a:gd name="T33" fmla="*/ 2147483647 h 150"/>
              <a:gd name="T34" fmla="*/ 2147483647 w 78"/>
              <a:gd name="T35" fmla="*/ 2147483647 h 150"/>
              <a:gd name="T36" fmla="*/ 2147483647 w 78"/>
              <a:gd name="T37" fmla="*/ 0 h 150"/>
              <a:gd name="T38" fmla="*/ 2147483647 w 78"/>
              <a:gd name="T39" fmla="*/ 0 h 150"/>
              <a:gd name="T40" fmla="*/ 2147483647 w 78"/>
              <a:gd name="T41" fmla="*/ 2147483647 h 150"/>
              <a:gd name="T42" fmla="*/ 2147483647 w 78"/>
              <a:gd name="T43" fmla="*/ 2147483647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150"/>
              <a:gd name="T68" fmla="*/ 78 w 78"/>
              <a:gd name="T69" fmla="*/ 150 h 1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tx1"/>
          </a:solidFill>
          <a:ln w="9525">
            <a:solidFill>
              <a:schemeClr val="bg2"/>
            </a:solidFill>
            <a:round/>
            <a:headEnd/>
            <a:tailEnd/>
          </a:ln>
        </p:spPr>
        <p:txBody>
          <a:bodyPr/>
          <a:lstStyle/>
          <a:p>
            <a:endParaRPr lang="en-US"/>
          </a:p>
        </p:txBody>
      </p:sp>
      <p:sp>
        <p:nvSpPr>
          <p:cNvPr id="2117" name="Freeform 309"/>
          <p:cNvSpPr>
            <a:spLocks/>
          </p:cNvSpPr>
          <p:nvPr/>
        </p:nvSpPr>
        <p:spPr bwMode="auto">
          <a:xfrm>
            <a:off x="4176713" y="3713163"/>
            <a:ext cx="296862" cy="227012"/>
          </a:xfrm>
          <a:custGeom>
            <a:avLst/>
            <a:gdLst>
              <a:gd name="T0" fmla="*/ 2147483647 w 228"/>
              <a:gd name="T1" fmla="*/ 2147483647 h 174"/>
              <a:gd name="T2" fmla="*/ 2147483647 w 228"/>
              <a:gd name="T3" fmla="*/ 2147483647 h 174"/>
              <a:gd name="T4" fmla="*/ 2147483647 w 228"/>
              <a:gd name="T5" fmla="*/ 2147483647 h 174"/>
              <a:gd name="T6" fmla="*/ 2147483647 w 228"/>
              <a:gd name="T7" fmla="*/ 2147483647 h 174"/>
              <a:gd name="T8" fmla="*/ 2147483647 w 228"/>
              <a:gd name="T9" fmla="*/ 2147483647 h 174"/>
              <a:gd name="T10" fmla="*/ 2147483647 w 228"/>
              <a:gd name="T11" fmla="*/ 2147483647 h 174"/>
              <a:gd name="T12" fmla="*/ 2147483647 w 228"/>
              <a:gd name="T13" fmla="*/ 2147483647 h 174"/>
              <a:gd name="T14" fmla="*/ 2147483647 w 228"/>
              <a:gd name="T15" fmla="*/ 2147483647 h 174"/>
              <a:gd name="T16" fmla="*/ 2147483647 w 228"/>
              <a:gd name="T17" fmla="*/ 2147483647 h 174"/>
              <a:gd name="T18" fmla="*/ 2147483647 w 228"/>
              <a:gd name="T19" fmla="*/ 2147483647 h 174"/>
              <a:gd name="T20" fmla="*/ 2147483647 w 228"/>
              <a:gd name="T21" fmla="*/ 2147483647 h 174"/>
              <a:gd name="T22" fmla="*/ 2147483647 w 228"/>
              <a:gd name="T23" fmla="*/ 2147483647 h 174"/>
              <a:gd name="T24" fmla="*/ 2147483647 w 228"/>
              <a:gd name="T25" fmla="*/ 2147483647 h 174"/>
              <a:gd name="T26" fmla="*/ 2147483647 w 228"/>
              <a:gd name="T27" fmla="*/ 0 h 174"/>
              <a:gd name="T28" fmla="*/ 2147483647 w 228"/>
              <a:gd name="T29" fmla="*/ 2147483647 h 174"/>
              <a:gd name="T30" fmla="*/ 2147483647 w 228"/>
              <a:gd name="T31" fmla="*/ 2147483647 h 174"/>
              <a:gd name="T32" fmla="*/ 2147483647 w 228"/>
              <a:gd name="T33" fmla="*/ 2147483647 h 174"/>
              <a:gd name="T34" fmla="*/ 2147483647 w 228"/>
              <a:gd name="T35" fmla="*/ 2147483647 h 174"/>
              <a:gd name="T36" fmla="*/ 2147483647 w 228"/>
              <a:gd name="T37" fmla="*/ 2147483647 h 174"/>
              <a:gd name="T38" fmla="*/ 0 w 228"/>
              <a:gd name="T39" fmla="*/ 2147483647 h 174"/>
              <a:gd name="T40" fmla="*/ 2147483647 w 228"/>
              <a:gd name="T41" fmla="*/ 2147483647 h 174"/>
              <a:gd name="T42" fmla="*/ 2147483647 w 228"/>
              <a:gd name="T43" fmla="*/ 2147483647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8"/>
              <a:gd name="T67" fmla="*/ 0 h 174"/>
              <a:gd name="T68" fmla="*/ 228 w 228"/>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tx1"/>
          </a:solidFill>
          <a:ln w="9525">
            <a:solidFill>
              <a:schemeClr val="bg2"/>
            </a:solidFill>
            <a:round/>
            <a:headEnd/>
            <a:tailEnd/>
          </a:ln>
        </p:spPr>
        <p:txBody>
          <a:bodyPr/>
          <a:lstStyle/>
          <a:p>
            <a:endParaRPr lang="en-US"/>
          </a:p>
        </p:txBody>
      </p:sp>
      <p:sp>
        <p:nvSpPr>
          <p:cNvPr id="2118" name="Freeform 310"/>
          <p:cNvSpPr>
            <a:spLocks/>
          </p:cNvSpPr>
          <p:nvPr/>
        </p:nvSpPr>
        <p:spPr bwMode="auto">
          <a:xfrm>
            <a:off x="4087813" y="3940175"/>
            <a:ext cx="204787" cy="177800"/>
          </a:xfrm>
          <a:custGeom>
            <a:avLst/>
            <a:gdLst>
              <a:gd name="T0" fmla="*/ 2147483647 w 26"/>
              <a:gd name="T1" fmla="*/ 2147483647 h 23"/>
              <a:gd name="T2" fmla="*/ 2147483647 w 26"/>
              <a:gd name="T3" fmla="*/ 2147483647 h 23"/>
              <a:gd name="T4" fmla="*/ 2147483647 w 26"/>
              <a:gd name="T5" fmla="*/ 2147483647 h 23"/>
              <a:gd name="T6" fmla="*/ 2147483647 w 26"/>
              <a:gd name="T7" fmla="*/ 2147483647 h 23"/>
              <a:gd name="T8" fmla="*/ 2147483647 w 26"/>
              <a:gd name="T9" fmla="*/ 2147483647 h 23"/>
              <a:gd name="T10" fmla="*/ 2147483647 w 26"/>
              <a:gd name="T11" fmla="*/ 2147483647 h 23"/>
              <a:gd name="T12" fmla="*/ 2147483647 w 26"/>
              <a:gd name="T13" fmla="*/ 0 h 23"/>
              <a:gd name="T14" fmla="*/ 2147483647 w 26"/>
              <a:gd name="T15" fmla="*/ 0 h 23"/>
              <a:gd name="T16" fmla="*/ 2147483647 w 26"/>
              <a:gd name="T17" fmla="*/ 2147483647 h 23"/>
              <a:gd name="T18" fmla="*/ 2147483647 w 26"/>
              <a:gd name="T19" fmla="*/ 2147483647 h 23"/>
              <a:gd name="T20" fmla="*/ 0 w 26"/>
              <a:gd name="T21" fmla="*/ 2147483647 h 23"/>
              <a:gd name="T22" fmla="*/ 2147483647 w 26"/>
              <a:gd name="T23" fmla="*/ 2147483647 h 23"/>
              <a:gd name="T24" fmla="*/ 2147483647 w 26"/>
              <a:gd name="T25" fmla="*/ 2147483647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3"/>
              <a:gd name="T41" fmla="*/ 26 w 26"/>
              <a:gd name="T42" fmla="*/ 23 h 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tx1"/>
          </a:solidFill>
          <a:ln w="9525">
            <a:solidFill>
              <a:schemeClr val="bg2"/>
            </a:solidFill>
            <a:round/>
            <a:headEnd/>
            <a:tailEnd/>
          </a:ln>
        </p:spPr>
        <p:txBody>
          <a:bodyPr/>
          <a:lstStyle/>
          <a:p>
            <a:endParaRPr lang="en-US"/>
          </a:p>
        </p:txBody>
      </p:sp>
      <p:sp>
        <p:nvSpPr>
          <p:cNvPr id="2119" name="Freeform 311"/>
          <p:cNvSpPr>
            <a:spLocks/>
          </p:cNvSpPr>
          <p:nvPr/>
        </p:nvSpPr>
        <p:spPr bwMode="auto">
          <a:xfrm>
            <a:off x="4097338" y="4337050"/>
            <a:ext cx="61912" cy="47625"/>
          </a:xfrm>
          <a:custGeom>
            <a:avLst/>
            <a:gdLst>
              <a:gd name="T0" fmla="*/ 2147483647 w 48"/>
              <a:gd name="T1" fmla="*/ 2147483647 h 36"/>
              <a:gd name="T2" fmla="*/ 2147483647 w 48"/>
              <a:gd name="T3" fmla="*/ 2147483647 h 36"/>
              <a:gd name="T4" fmla="*/ 2147483647 w 48"/>
              <a:gd name="T5" fmla="*/ 0 h 36"/>
              <a:gd name="T6" fmla="*/ 2147483647 w 48"/>
              <a:gd name="T7" fmla="*/ 0 h 36"/>
              <a:gd name="T8" fmla="*/ 2147483647 w 48"/>
              <a:gd name="T9" fmla="*/ 2147483647 h 36"/>
              <a:gd name="T10" fmla="*/ 0 w 48"/>
              <a:gd name="T11" fmla="*/ 2147483647 h 36"/>
              <a:gd name="T12" fmla="*/ 2147483647 w 48"/>
              <a:gd name="T13" fmla="*/ 2147483647 h 36"/>
              <a:gd name="T14" fmla="*/ 2147483647 w 48"/>
              <a:gd name="T15" fmla="*/ 2147483647 h 36"/>
              <a:gd name="T16" fmla="*/ 2147483647 w 48"/>
              <a:gd name="T17" fmla="*/ 2147483647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36"/>
              <a:gd name="T29" fmla="*/ 48 w 48"/>
              <a:gd name="T30" fmla="*/ 36 h 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tx1"/>
          </a:solidFill>
          <a:ln w="9525">
            <a:solidFill>
              <a:schemeClr val="bg2"/>
            </a:solidFill>
            <a:round/>
            <a:headEnd/>
            <a:tailEnd/>
          </a:ln>
        </p:spPr>
        <p:txBody>
          <a:bodyPr/>
          <a:lstStyle/>
          <a:p>
            <a:endParaRPr lang="en-US"/>
          </a:p>
        </p:txBody>
      </p:sp>
      <p:sp>
        <p:nvSpPr>
          <p:cNvPr id="2120" name="Freeform 312"/>
          <p:cNvSpPr>
            <a:spLocks/>
          </p:cNvSpPr>
          <p:nvPr/>
        </p:nvSpPr>
        <p:spPr bwMode="auto">
          <a:xfrm>
            <a:off x="5046663" y="4065588"/>
            <a:ext cx="406400" cy="498475"/>
          </a:xfrm>
          <a:custGeom>
            <a:avLst/>
            <a:gdLst>
              <a:gd name="T0" fmla="*/ 2147483647 w 52"/>
              <a:gd name="T1" fmla="*/ 2147483647 h 64"/>
              <a:gd name="T2" fmla="*/ 2147483647 w 52"/>
              <a:gd name="T3" fmla="*/ 2147483647 h 64"/>
              <a:gd name="T4" fmla="*/ 2147483647 w 52"/>
              <a:gd name="T5" fmla="*/ 2147483647 h 64"/>
              <a:gd name="T6" fmla="*/ 2147483647 w 52"/>
              <a:gd name="T7" fmla="*/ 2147483647 h 64"/>
              <a:gd name="T8" fmla="*/ 2147483647 w 52"/>
              <a:gd name="T9" fmla="*/ 2147483647 h 64"/>
              <a:gd name="T10" fmla="*/ 2147483647 w 52"/>
              <a:gd name="T11" fmla="*/ 2147483647 h 64"/>
              <a:gd name="T12" fmla="*/ 2147483647 w 52"/>
              <a:gd name="T13" fmla="*/ 2147483647 h 64"/>
              <a:gd name="T14" fmla="*/ 2147483647 w 52"/>
              <a:gd name="T15" fmla="*/ 2147483647 h 64"/>
              <a:gd name="T16" fmla="*/ 2147483647 w 52"/>
              <a:gd name="T17" fmla="*/ 2147483647 h 64"/>
              <a:gd name="T18" fmla="*/ 0 w 52"/>
              <a:gd name="T19" fmla="*/ 2147483647 h 64"/>
              <a:gd name="T20" fmla="*/ 2147483647 w 52"/>
              <a:gd name="T21" fmla="*/ 2147483647 h 64"/>
              <a:gd name="T22" fmla="*/ 2147483647 w 52"/>
              <a:gd name="T23" fmla="*/ 2147483647 h 64"/>
              <a:gd name="T24" fmla="*/ 2147483647 w 52"/>
              <a:gd name="T25" fmla="*/ 2147483647 h 64"/>
              <a:gd name="T26" fmla="*/ 2147483647 w 52"/>
              <a:gd name="T27" fmla="*/ 2147483647 h 64"/>
              <a:gd name="T28" fmla="*/ 2147483647 w 52"/>
              <a:gd name="T29" fmla="*/ 2147483647 h 64"/>
              <a:gd name="T30" fmla="*/ 2147483647 w 52"/>
              <a:gd name="T31" fmla="*/ 2147483647 h 64"/>
              <a:gd name="T32" fmla="*/ 2147483647 w 52"/>
              <a:gd name="T33" fmla="*/ 2147483647 h 64"/>
              <a:gd name="T34" fmla="*/ 2147483647 w 52"/>
              <a:gd name="T35" fmla="*/ 2147483647 h 64"/>
              <a:gd name="T36" fmla="*/ 2147483647 w 52"/>
              <a:gd name="T37" fmla="*/ 2147483647 h 64"/>
              <a:gd name="T38" fmla="*/ 2147483647 w 52"/>
              <a:gd name="T39" fmla="*/ 2147483647 h 64"/>
              <a:gd name="T40" fmla="*/ 2147483647 w 52"/>
              <a:gd name="T41" fmla="*/ 2147483647 h 64"/>
              <a:gd name="T42" fmla="*/ 2147483647 w 52"/>
              <a:gd name="T43" fmla="*/ 2147483647 h 64"/>
              <a:gd name="T44" fmla="*/ 2147483647 w 52"/>
              <a:gd name="T45" fmla="*/ 2147483647 h 64"/>
              <a:gd name="T46" fmla="*/ 2147483647 w 52"/>
              <a:gd name="T47" fmla="*/ 2147483647 h 64"/>
              <a:gd name="T48" fmla="*/ 2147483647 w 52"/>
              <a:gd name="T49" fmla="*/ 2147483647 h 64"/>
              <a:gd name="T50" fmla="*/ 2147483647 w 52"/>
              <a:gd name="T51" fmla="*/ 2147483647 h 64"/>
              <a:gd name="T52" fmla="*/ 2147483647 w 52"/>
              <a:gd name="T53" fmla="*/ 2147483647 h 64"/>
              <a:gd name="T54" fmla="*/ 2147483647 w 52"/>
              <a:gd name="T55" fmla="*/ 2147483647 h 64"/>
              <a:gd name="T56" fmla="*/ 2147483647 w 52"/>
              <a:gd name="T57" fmla="*/ 2147483647 h 64"/>
              <a:gd name="T58" fmla="*/ 2147483647 w 52"/>
              <a:gd name="T59" fmla="*/ 2147483647 h 64"/>
              <a:gd name="T60" fmla="*/ 2147483647 w 52"/>
              <a:gd name="T61" fmla="*/ 2147483647 h 64"/>
              <a:gd name="T62" fmla="*/ 2147483647 w 52"/>
              <a:gd name="T63" fmla="*/ 2147483647 h 64"/>
              <a:gd name="T64" fmla="*/ 2147483647 w 52"/>
              <a:gd name="T65" fmla="*/ 2147483647 h 64"/>
              <a:gd name="T66" fmla="*/ 2147483647 w 52"/>
              <a:gd name="T67" fmla="*/ 2147483647 h 64"/>
              <a:gd name="T68" fmla="*/ 2147483647 w 52"/>
              <a:gd name="T69" fmla="*/ 2147483647 h 64"/>
              <a:gd name="T70" fmla="*/ 2147483647 w 52"/>
              <a:gd name="T71" fmla="*/ 0 h 64"/>
              <a:gd name="T72" fmla="*/ 2147483647 w 52"/>
              <a:gd name="T73" fmla="*/ 2147483647 h 64"/>
              <a:gd name="T74" fmla="*/ 2147483647 w 52"/>
              <a:gd name="T75" fmla="*/ 2147483647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64"/>
              <a:gd name="T116" fmla="*/ 52 w 52"/>
              <a:gd name="T117" fmla="*/ 64 h 6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chemeClr val="tx1"/>
          </a:solidFill>
          <a:ln w="9525">
            <a:solidFill>
              <a:schemeClr val="bg2"/>
            </a:solidFill>
            <a:round/>
            <a:headEnd/>
            <a:tailEnd/>
          </a:ln>
        </p:spPr>
        <p:txBody>
          <a:bodyPr/>
          <a:lstStyle/>
          <a:p>
            <a:endParaRPr lang="en-US"/>
          </a:p>
        </p:txBody>
      </p:sp>
      <p:sp>
        <p:nvSpPr>
          <p:cNvPr id="2121" name="Freeform 313"/>
          <p:cNvSpPr>
            <a:spLocks/>
          </p:cNvSpPr>
          <p:nvPr/>
        </p:nvSpPr>
        <p:spPr bwMode="auto">
          <a:xfrm>
            <a:off x="4292600" y="4392613"/>
            <a:ext cx="149225" cy="147637"/>
          </a:xfrm>
          <a:custGeom>
            <a:avLst/>
            <a:gdLst>
              <a:gd name="T0" fmla="*/ 2147483647 w 19"/>
              <a:gd name="T1" fmla="*/ 2147483647 h 19"/>
              <a:gd name="T2" fmla="*/ 2147483647 w 19"/>
              <a:gd name="T3" fmla="*/ 2147483647 h 19"/>
              <a:gd name="T4" fmla="*/ 2147483647 w 19"/>
              <a:gd name="T5" fmla="*/ 2147483647 h 19"/>
              <a:gd name="T6" fmla="*/ 2147483647 w 19"/>
              <a:gd name="T7" fmla="*/ 2147483647 h 19"/>
              <a:gd name="T8" fmla="*/ 2147483647 w 19"/>
              <a:gd name="T9" fmla="*/ 2147483647 h 19"/>
              <a:gd name="T10" fmla="*/ 2147483647 w 19"/>
              <a:gd name="T11" fmla="*/ 2147483647 h 19"/>
              <a:gd name="T12" fmla="*/ 2147483647 w 19"/>
              <a:gd name="T13" fmla="*/ 0 h 19"/>
              <a:gd name="T14" fmla="*/ 2147483647 w 19"/>
              <a:gd name="T15" fmla="*/ 0 h 19"/>
              <a:gd name="T16" fmla="*/ 2147483647 w 19"/>
              <a:gd name="T17" fmla="*/ 0 h 19"/>
              <a:gd name="T18" fmla="*/ 2147483647 w 19"/>
              <a:gd name="T19" fmla="*/ 2147483647 h 19"/>
              <a:gd name="T20" fmla="*/ 2147483647 w 19"/>
              <a:gd name="T21" fmla="*/ 2147483647 h 19"/>
              <a:gd name="T22" fmla="*/ 2147483647 w 19"/>
              <a:gd name="T23" fmla="*/ 2147483647 h 19"/>
              <a:gd name="T24" fmla="*/ 2147483647 w 19"/>
              <a:gd name="T25" fmla="*/ 2147483647 h 19"/>
              <a:gd name="T26" fmla="*/ 0 w 19"/>
              <a:gd name="T27" fmla="*/ 2147483647 h 19"/>
              <a:gd name="T28" fmla="*/ 2147483647 w 19"/>
              <a:gd name="T29" fmla="*/ 2147483647 h 19"/>
              <a:gd name="T30" fmla="*/ 2147483647 w 19"/>
              <a:gd name="T31" fmla="*/ 2147483647 h 19"/>
              <a:gd name="T32" fmla="*/ 2147483647 w 19"/>
              <a:gd name="T33" fmla="*/ 2147483647 h 19"/>
              <a:gd name="T34" fmla="*/ 2147483647 w 19"/>
              <a:gd name="T35" fmla="*/ 2147483647 h 19"/>
              <a:gd name="T36" fmla="*/ 2147483647 w 19"/>
              <a:gd name="T37" fmla="*/ 2147483647 h 19"/>
              <a:gd name="T38" fmla="*/ 2147483647 w 19"/>
              <a:gd name="T39" fmla="*/ 2147483647 h 19"/>
              <a:gd name="T40" fmla="*/ 2147483647 w 19"/>
              <a:gd name="T41" fmla="*/ 2147483647 h 19"/>
              <a:gd name="T42" fmla="*/ 2147483647 w 19"/>
              <a:gd name="T43" fmla="*/ 2147483647 h 19"/>
              <a:gd name="T44" fmla="*/ 2147483647 w 19"/>
              <a:gd name="T45" fmla="*/ 2147483647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9"/>
              <a:gd name="T70" fmla="*/ 0 h 19"/>
              <a:gd name="T71" fmla="*/ 19 w 19"/>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tx1"/>
          </a:solidFill>
          <a:ln w="9525">
            <a:solidFill>
              <a:schemeClr val="bg2"/>
            </a:solidFill>
            <a:round/>
            <a:headEnd/>
            <a:tailEnd/>
          </a:ln>
        </p:spPr>
        <p:txBody>
          <a:bodyPr/>
          <a:lstStyle/>
          <a:p>
            <a:endParaRPr lang="en-US"/>
          </a:p>
        </p:txBody>
      </p:sp>
      <p:sp>
        <p:nvSpPr>
          <p:cNvPr id="2122" name="Freeform 314"/>
          <p:cNvSpPr>
            <a:spLocks/>
          </p:cNvSpPr>
          <p:nvPr/>
        </p:nvSpPr>
        <p:spPr bwMode="auto">
          <a:xfrm>
            <a:off x="4216400" y="4448175"/>
            <a:ext cx="106363" cy="92075"/>
          </a:xfrm>
          <a:custGeom>
            <a:avLst/>
            <a:gdLst>
              <a:gd name="T0" fmla="*/ 2147483647 w 14"/>
              <a:gd name="T1" fmla="*/ 2147483647 h 12"/>
              <a:gd name="T2" fmla="*/ 2147483647 w 14"/>
              <a:gd name="T3" fmla="*/ 2147483647 h 12"/>
              <a:gd name="T4" fmla="*/ 2147483647 w 14"/>
              <a:gd name="T5" fmla="*/ 2147483647 h 12"/>
              <a:gd name="T6" fmla="*/ 2147483647 w 14"/>
              <a:gd name="T7" fmla="*/ 2147483647 h 12"/>
              <a:gd name="T8" fmla="*/ 2147483647 w 14"/>
              <a:gd name="T9" fmla="*/ 2147483647 h 12"/>
              <a:gd name="T10" fmla="*/ 2147483647 w 14"/>
              <a:gd name="T11" fmla="*/ 0 h 12"/>
              <a:gd name="T12" fmla="*/ 2147483647 w 14"/>
              <a:gd name="T13" fmla="*/ 2147483647 h 12"/>
              <a:gd name="T14" fmla="*/ 2147483647 w 14"/>
              <a:gd name="T15" fmla="*/ 2147483647 h 12"/>
              <a:gd name="T16" fmla="*/ 0 w 14"/>
              <a:gd name="T17" fmla="*/ 2147483647 h 12"/>
              <a:gd name="T18" fmla="*/ 2147483647 w 14"/>
              <a:gd name="T19" fmla="*/ 2147483647 h 12"/>
              <a:gd name="T20" fmla="*/ 2147483647 w 14"/>
              <a:gd name="T21" fmla="*/ 2147483647 h 12"/>
              <a:gd name="T22" fmla="*/ 2147483647 w 14"/>
              <a:gd name="T23" fmla="*/ 2147483647 h 12"/>
              <a:gd name="T24" fmla="*/ 2147483647 w 14"/>
              <a:gd name="T25" fmla="*/ 2147483647 h 12"/>
              <a:gd name="T26" fmla="*/ 2147483647 w 14"/>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2"/>
              <a:gd name="T44" fmla="*/ 14 w 14"/>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tx1"/>
          </a:solidFill>
          <a:ln w="9525">
            <a:solidFill>
              <a:schemeClr val="bg2"/>
            </a:solidFill>
            <a:round/>
            <a:headEnd/>
            <a:tailEnd/>
          </a:ln>
        </p:spPr>
        <p:txBody>
          <a:bodyPr/>
          <a:lstStyle/>
          <a:p>
            <a:endParaRPr lang="en-US"/>
          </a:p>
        </p:txBody>
      </p:sp>
      <p:sp>
        <p:nvSpPr>
          <p:cNvPr id="2123" name="Freeform 315"/>
          <p:cNvSpPr>
            <a:spLocks/>
          </p:cNvSpPr>
          <p:nvPr/>
        </p:nvSpPr>
        <p:spPr bwMode="auto">
          <a:xfrm>
            <a:off x="4167188" y="4416425"/>
            <a:ext cx="79375" cy="69850"/>
          </a:xfrm>
          <a:custGeom>
            <a:avLst/>
            <a:gdLst>
              <a:gd name="T0" fmla="*/ 2147483647 w 60"/>
              <a:gd name="T1" fmla="*/ 2147483647 h 54"/>
              <a:gd name="T2" fmla="*/ 2147483647 w 60"/>
              <a:gd name="T3" fmla="*/ 2147483647 h 54"/>
              <a:gd name="T4" fmla="*/ 2147483647 w 60"/>
              <a:gd name="T5" fmla="*/ 2147483647 h 54"/>
              <a:gd name="T6" fmla="*/ 2147483647 w 60"/>
              <a:gd name="T7" fmla="*/ 0 h 54"/>
              <a:gd name="T8" fmla="*/ 2147483647 w 60"/>
              <a:gd name="T9" fmla="*/ 0 h 54"/>
              <a:gd name="T10" fmla="*/ 2147483647 w 60"/>
              <a:gd name="T11" fmla="*/ 2147483647 h 54"/>
              <a:gd name="T12" fmla="*/ 0 w 60"/>
              <a:gd name="T13" fmla="*/ 2147483647 h 54"/>
              <a:gd name="T14" fmla="*/ 2147483647 w 60"/>
              <a:gd name="T15" fmla="*/ 2147483647 h 54"/>
              <a:gd name="T16" fmla="*/ 2147483647 w 60"/>
              <a:gd name="T17" fmla="*/ 2147483647 h 54"/>
              <a:gd name="T18" fmla="*/ 2147483647 w 60"/>
              <a:gd name="T19" fmla="*/ 2147483647 h 54"/>
              <a:gd name="T20" fmla="*/ 2147483647 w 60"/>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54"/>
              <a:gd name="T35" fmla="*/ 60 w 60"/>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tx1"/>
          </a:solidFill>
          <a:ln w="9525">
            <a:solidFill>
              <a:schemeClr val="bg2"/>
            </a:solidFill>
            <a:round/>
            <a:headEnd/>
            <a:tailEnd/>
          </a:ln>
        </p:spPr>
        <p:txBody>
          <a:bodyPr/>
          <a:lstStyle/>
          <a:p>
            <a:endParaRPr lang="en-US"/>
          </a:p>
        </p:txBody>
      </p:sp>
      <p:sp>
        <p:nvSpPr>
          <p:cNvPr id="2124" name="Rectangle 316"/>
          <p:cNvSpPr>
            <a:spLocks noChangeArrowheads="1"/>
          </p:cNvSpPr>
          <p:nvPr/>
        </p:nvSpPr>
        <p:spPr bwMode="auto">
          <a:xfrm>
            <a:off x="4283075" y="3940175"/>
            <a:ext cx="9525" cy="23813"/>
          </a:xfrm>
          <a:prstGeom prst="rect">
            <a:avLst/>
          </a:prstGeom>
          <a:solidFill>
            <a:schemeClr val="bg1"/>
          </a:solidFill>
          <a:ln w="9525">
            <a:solidFill>
              <a:schemeClr val="bg2"/>
            </a:solidFill>
            <a:miter lim="800000"/>
            <a:headEnd/>
            <a:tailEnd/>
          </a:ln>
        </p:spPr>
        <p:txBody>
          <a:bodyPr/>
          <a:lstStyle/>
          <a:p>
            <a:pPr algn="ctr" eaLnBrk="1" hangingPunct="1">
              <a:spcBef>
                <a:spcPct val="15000"/>
              </a:spcBef>
            </a:pPr>
            <a:endParaRPr lang="en-US"/>
          </a:p>
        </p:txBody>
      </p:sp>
      <p:sp>
        <p:nvSpPr>
          <p:cNvPr id="2125" name="Freeform 317"/>
          <p:cNvSpPr>
            <a:spLocks/>
          </p:cNvSpPr>
          <p:nvPr/>
        </p:nvSpPr>
        <p:spPr bwMode="auto">
          <a:xfrm>
            <a:off x="4283075" y="3667125"/>
            <a:ext cx="512763" cy="504825"/>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bg1"/>
          </a:solidFill>
          <a:ln w="9525">
            <a:solidFill>
              <a:schemeClr val="bg2"/>
            </a:solidFill>
            <a:round/>
            <a:headEnd/>
            <a:tailEnd/>
          </a:ln>
        </p:spPr>
        <p:txBody>
          <a:bodyPr/>
          <a:lstStyle/>
          <a:p>
            <a:endParaRPr lang="en-US"/>
          </a:p>
        </p:txBody>
      </p:sp>
      <p:sp>
        <p:nvSpPr>
          <p:cNvPr id="2126" name="Freeform 318"/>
          <p:cNvSpPr>
            <a:spLocks/>
          </p:cNvSpPr>
          <p:nvPr/>
        </p:nvSpPr>
        <p:spPr bwMode="auto">
          <a:xfrm>
            <a:off x="4283075" y="3667125"/>
            <a:ext cx="512763" cy="504825"/>
          </a:xfrm>
          <a:custGeom>
            <a:avLst/>
            <a:gdLst>
              <a:gd name="T0" fmla="*/ 2147483647 w 390"/>
              <a:gd name="T1" fmla="*/ 2147483647 h 390"/>
              <a:gd name="T2" fmla="*/ 2147483647 w 390"/>
              <a:gd name="T3" fmla="*/ 2147483647 h 390"/>
              <a:gd name="T4" fmla="*/ 2147483647 w 390"/>
              <a:gd name="T5" fmla="*/ 2147483647 h 390"/>
              <a:gd name="T6" fmla="*/ 2147483647 w 390"/>
              <a:gd name="T7" fmla="*/ 2147483647 h 390"/>
              <a:gd name="T8" fmla="*/ 2147483647 w 390"/>
              <a:gd name="T9" fmla="*/ 2147483647 h 390"/>
              <a:gd name="T10" fmla="*/ 2147483647 w 390"/>
              <a:gd name="T11" fmla="*/ 2147483647 h 390"/>
              <a:gd name="T12" fmla="*/ 2147483647 w 390"/>
              <a:gd name="T13" fmla="*/ 2147483647 h 390"/>
              <a:gd name="T14" fmla="*/ 2147483647 w 390"/>
              <a:gd name="T15" fmla="*/ 2147483647 h 390"/>
              <a:gd name="T16" fmla="*/ 2147483647 w 390"/>
              <a:gd name="T17" fmla="*/ 2147483647 h 390"/>
              <a:gd name="T18" fmla="*/ 2147483647 w 390"/>
              <a:gd name="T19" fmla="*/ 2147483647 h 390"/>
              <a:gd name="T20" fmla="*/ 2147483647 w 390"/>
              <a:gd name="T21" fmla="*/ 2147483647 h 390"/>
              <a:gd name="T22" fmla="*/ 2147483647 w 390"/>
              <a:gd name="T23" fmla="*/ 2147483647 h 390"/>
              <a:gd name="T24" fmla="*/ 2147483647 w 390"/>
              <a:gd name="T25" fmla="*/ 2147483647 h 390"/>
              <a:gd name="T26" fmla="*/ 2147483647 w 390"/>
              <a:gd name="T27" fmla="*/ 2147483647 h 390"/>
              <a:gd name="T28" fmla="*/ 2147483647 w 390"/>
              <a:gd name="T29" fmla="*/ 2147483647 h 390"/>
              <a:gd name="T30" fmla="*/ 2147483647 w 390"/>
              <a:gd name="T31" fmla="*/ 2147483647 h 390"/>
              <a:gd name="T32" fmla="*/ 2147483647 w 390"/>
              <a:gd name="T33" fmla="*/ 2147483647 h 390"/>
              <a:gd name="T34" fmla="*/ 2147483647 w 390"/>
              <a:gd name="T35" fmla="*/ 2147483647 h 390"/>
              <a:gd name="T36" fmla="*/ 2147483647 w 390"/>
              <a:gd name="T37" fmla="*/ 2147483647 h 390"/>
              <a:gd name="T38" fmla="*/ 2147483647 w 390"/>
              <a:gd name="T39" fmla="*/ 2147483647 h 390"/>
              <a:gd name="T40" fmla="*/ 2147483647 w 390"/>
              <a:gd name="T41" fmla="*/ 2147483647 h 390"/>
              <a:gd name="T42" fmla="*/ 2147483647 w 390"/>
              <a:gd name="T43" fmla="*/ 2147483647 h 390"/>
              <a:gd name="T44" fmla="*/ 2147483647 w 390"/>
              <a:gd name="T45" fmla="*/ 2147483647 h 390"/>
              <a:gd name="T46" fmla="*/ 2147483647 w 390"/>
              <a:gd name="T47" fmla="*/ 2147483647 h 390"/>
              <a:gd name="T48" fmla="*/ 2147483647 w 390"/>
              <a:gd name="T49" fmla="*/ 0 h 390"/>
              <a:gd name="T50" fmla="*/ 2147483647 w 390"/>
              <a:gd name="T51" fmla="*/ 2147483647 h 390"/>
              <a:gd name="T52" fmla="*/ 2147483647 w 390"/>
              <a:gd name="T53" fmla="*/ 2147483647 h 390"/>
              <a:gd name="T54" fmla="*/ 2147483647 w 390"/>
              <a:gd name="T55" fmla="*/ 2147483647 h 390"/>
              <a:gd name="T56" fmla="*/ 2147483647 w 390"/>
              <a:gd name="T57" fmla="*/ 2147483647 h 390"/>
              <a:gd name="T58" fmla="*/ 2147483647 w 390"/>
              <a:gd name="T59" fmla="*/ 2147483647 h 390"/>
              <a:gd name="T60" fmla="*/ 2147483647 w 390"/>
              <a:gd name="T61" fmla="*/ 2147483647 h 390"/>
              <a:gd name="T62" fmla="*/ 2147483647 w 390"/>
              <a:gd name="T63" fmla="*/ 2147483647 h 390"/>
              <a:gd name="T64" fmla="*/ 2147483647 w 390"/>
              <a:gd name="T65" fmla="*/ 2147483647 h 390"/>
              <a:gd name="T66" fmla="*/ 2147483647 w 390"/>
              <a:gd name="T67" fmla="*/ 2147483647 h 390"/>
              <a:gd name="T68" fmla="*/ 2147483647 w 390"/>
              <a:gd name="T69" fmla="*/ 2147483647 h 390"/>
              <a:gd name="T70" fmla="*/ 2147483647 w 390"/>
              <a:gd name="T71" fmla="*/ 2147483647 h 390"/>
              <a:gd name="T72" fmla="*/ 2147483647 w 390"/>
              <a:gd name="T73" fmla="*/ 2147483647 h 390"/>
              <a:gd name="T74" fmla="*/ 2147483647 w 390"/>
              <a:gd name="T75" fmla="*/ 2147483647 h 390"/>
              <a:gd name="T76" fmla="*/ 2147483647 w 390"/>
              <a:gd name="T77" fmla="*/ 2147483647 h 390"/>
              <a:gd name="T78" fmla="*/ 0 w 390"/>
              <a:gd name="T79" fmla="*/ 2147483647 h 390"/>
              <a:gd name="T80" fmla="*/ 2147483647 w 390"/>
              <a:gd name="T81" fmla="*/ 2147483647 h 390"/>
              <a:gd name="T82" fmla="*/ 2147483647 w 390"/>
              <a:gd name="T83" fmla="*/ 2147483647 h 390"/>
              <a:gd name="T84" fmla="*/ 2147483647 w 390"/>
              <a:gd name="T85" fmla="*/ 2147483647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0"/>
              <a:gd name="T130" fmla="*/ 0 h 390"/>
              <a:gd name="T131" fmla="*/ 390 w 390"/>
              <a:gd name="T132" fmla="*/ 390 h 3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chemeClr val="tx1"/>
          </a:solidFill>
          <a:ln w="9525">
            <a:solidFill>
              <a:schemeClr val="bg2"/>
            </a:solidFill>
            <a:round/>
            <a:headEnd/>
            <a:tailEnd/>
          </a:ln>
        </p:spPr>
        <p:txBody>
          <a:bodyPr/>
          <a:lstStyle/>
          <a:p>
            <a:endParaRPr lang="en-US"/>
          </a:p>
        </p:txBody>
      </p:sp>
      <p:sp>
        <p:nvSpPr>
          <p:cNvPr id="2127" name="Freeform 327"/>
          <p:cNvSpPr>
            <a:spLocks/>
          </p:cNvSpPr>
          <p:nvPr/>
        </p:nvSpPr>
        <p:spPr bwMode="auto">
          <a:xfrm>
            <a:off x="5743575" y="3657600"/>
            <a:ext cx="25400" cy="17463"/>
          </a:xfrm>
          <a:custGeom>
            <a:avLst/>
            <a:gdLst>
              <a:gd name="T0" fmla="*/ 0 w 18"/>
              <a:gd name="T1" fmla="*/ 0 h 12"/>
              <a:gd name="T2" fmla="*/ 2147483647 w 18"/>
              <a:gd name="T3" fmla="*/ 2147483647 h 12"/>
              <a:gd name="T4" fmla="*/ 2147483647 w 18"/>
              <a:gd name="T5" fmla="*/ 2147483647 h 12"/>
              <a:gd name="T6" fmla="*/ 2147483647 w 18"/>
              <a:gd name="T7" fmla="*/ 0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18" y="12"/>
                </a:lnTo>
                <a:lnTo>
                  <a:pt x="6" y="0"/>
                </a:lnTo>
                <a:lnTo>
                  <a:pt x="0" y="0"/>
                </a:lnTo>
                <a:close/>
              </a:path>
            </a:pathLst>
          </a:custGeom>
          <a:solidFill>
            <a:schemeClr val="bg1"/>
          </a:solidFill>
          <a:ln w="9525">
            <a:solidFill>
              <a:schemeClr val="bg2"/>
            </a:solidFill>
            <a:round/>
            <a:headEnd/>
            <a:tailEnd/>
          </a:ln>
        </p:spPr>
        <p:txBody>
          <a:bodyPr/>
          <a:lstStyle/>
          <a:p>
            <a:endParaRPr lang="en-US"/>
          </a:p>
        </p:txBody>
      </p:sp>
      <p:sp>
        <p:nvSpPr>
          <p:cNvPr id="2128" name="Freeform 328"/>
          <p:cNvSpPr>
            <a:spLocks/>
          </p:cNvSpPr>
          <p:nvPr/>
        </p:nvSpPr>
        <p:spPr bwMode="auto">
          <a:xfrm>
            <a:off x="5707063" y="3619500"/>
            <a:ext cx="14287" cy="23813"/>
          </a:xfrm>
          <a:custGeom>
            <a:avLst/>
            <a:gdLst>
              <a:gd name="T0" fmla="*/ 0 w 12"/>
              <a:gd name="T1" fmla="*/ 0 h 18"/>
              <a:gd name="T2" fmla="*/ 2147483647 w 12"/>
              <a:gd name="T3" fmla="*/ 2147483647 h 18"/>
              <a:gd name="T4" fmla="*/ 2147483647 w 12"/>
              <a:gd name="T5" fmla="*/ 2147483647 h 18"/>
              <a:gd name="T6" fmla="*/ 0 w 12"/>
              <a:gd name="T7" fmla="*/ 0 h 18"/>
              <a:gd name="T8" fmla="*/ 0 60000 65536"/>
              <a:gd name="T9" fmla="*/ 0 60000 65536"/>
              <a:gd name="T10" fmla="*/ 0 60000 65536"/>
              <a:gd name="T11" fmla="*/ 0 60000 65536"/>
              <a:gd name="T12" fmla="*/ 0 w 12"/>
              <a:gd name="T13" fmla="*/ 0 h 18"/>
              <a:gd name="T14" fmla="*/ 12 w 12"/>
              <a:gd name="T15" fmla="*/ 18 h 18"/>
            </a:gdLst>
            <a:ahLst/>
            <a:cxnLst>
              <a:cxn ang="T8">
                <a:pos x="T0" y="T1"/>
              </a:cxn>
              <a:cxn ang="T9">
                <a:pos x="T2" y="T3"/>
              </a:cxn>
              <a:cxn ang="T10">
                <a:pos x="T4" y="T5"/>
              </a:cxn>
              <a:cxn ang="T11">
                <a:pos x="T6" y="T7"/>
              </a:cxn>
            </a:cxnLst>
            <a:rect l="T12" t="T13" r="T14" b="T15"/>
            <a:pathLst>
              <a:path w="12" h="18">
                <a:moveTo>
                  <a:pt x="0" y="0"/>
                </a:moveTo>
                <a:lnTo>
                  <a:pt x="12" y="18"/>
                </a:lnTo>
                <a:lnTo>
                  <a:pt x="12" y="12"/>
                </a:lnTo>
                <a:lnTo>
                  <a:pt x="0" y="0"/>
                </a:lnTo>
                <a:close/>
              </a:path>
            </a:pathLst>
          </a:custGeom>
          <a:solidFill>
            <a:schemeClr val="bg1"/>
          </a:solidFill>
          <a:ln w="9525">
            <a:solidFill>
              <a:schemeClr val="bg2"/>
            </a:solidFill>
            <a:round/>
            <a:headEnd/>
            <a:tailEnd/>
          </a:ln>
        </p:spPr>
        <p:txBody>
          <a:bodyPr/>
          <a:lstStyle/>
          <a:p>
            <a:endParaRPr lang="en-US"/>
          </a:p>
        </p:txBody>
      </p:sp>
      <p:sp>
        <p:nvSpPr>
          <p:cNvPr id="2129" name="Freeform 334"/>
          <p:cNvSpPr>
            <a:spLocks/>
          </p:cNvSpPr>
          <p:nvPr/>
        </p:nvSpPr>
        <p:spPr bwMode="auto">
          <a:xfrm>
            <a:off x="5013325" y="2206625"/>
            <a:ext cx="266700" cy="585788"/>
          </a:xfrm>
          <a:custGeom>
            <a:avLst/>
            <a:gdLst>
              <a:gd name="T0" fmla="*/ 2147483647 w 34"/>
              <a:gd name="T1" fmla="*/ 2147483647 h 75"/>
              <a:gd name="T2" fmla="*/ 2147483647 w 34"/>
              <a:gd name="T3" fmla="*/ 2147483647 h 75"/>
              <a:gd name="T4" fmla="*/ 2147483647 w 34"/>
              <a:gd name="T5" fmla="*/ 2147483647 h 75"/>
              <a:gd name="T6" fmla="*/ 2147483647 w 34"/>
              <a:gd name="T7" fmla="*/ 2147483647 h 75"/>
              <a:gd name="T8" fmla="*/ 2147483647 w 34"/>
              <a:gd name="T9" fmla="*/ 2147483647 h 75"/>
              <a:gd name="T10" fmla="*/ 2147483647 w 34"/>
              <a:gd name="T11" fmla="*/ 2147483647 h 75"/>
              <a:gd name="T12" fmla="*/ 2147483647 w 34"/>
              <a:gd name="T13" fmla="*/ 2147483647 h 75"/>
              <a:gd name="T14" fmla="*/ 2147483647 w 34"/>
              <a:gd name="T15" fmla="*/ 2147483647 h 75"/>
              <a:gd name="T16" fmla="*/ 2147483647 w 34"/>
              <a:gd name="T17" fmla="*/ 2147483647 h 75"/>
              <a:gd name="T18" fmla="*/ 2147483647 w 34"/>
              <a:gd name="T19" fmla="*/ 2147483647 h 75"/>
              <a:gd name="T20" fmla="*/ 2147483647 w 34"/>
              <a:gd name="T21" fmla="*/ 2147483647 h 75"/>
              <a:gd name="T22" fmla="*/ 2147483647 w 34"/>
              <a:gd name="T23" fmla="*/ 2147483647 h 75"/>
              <a:gd name="T24" fmla="*/ 2147483647 w 34"/>
              <a:gd name="T25" fmla="*/ 2147483647 h 75"/>
              <a:gd name="T26" fmla="*/ 2147483647 w 34"/>
              <a:gd name="T27" fmla="*/ 2147483647 h 75"/>
              <a:gd name="T28" fmla="*/ 2147483647 w 34"/>
              <a:gd name="T29" fmla="*/ 2147483647 h 75"/>
              <a:gd name="T30" fmla="*/ 2147483647 w 34"/>
              <a:gd name="T31" fmla="*/ 2147483647 h 75"/>
              <a:gd name="T32" fmla="*/ 2147483647 w 34"/>
              <a:gd name="T33" fmla="*/ 2147483647 h 75"/>
              <a:gd name="T34" fmla="*/ 2147483647 w 34"/>
              <a:gd name="T35" fmla="*/ 2147483647 h 75"/>
              <a:gd name="T36" fmla="*/ 2147483647 w 34"/>
              <a:gd name="T37" fmla="*/ 2147483647 h 75"/>
              <a:gd name="T38" fmla="*/ 2147483647 w 34"/>
              <a:gd name="T39" fmla="*/ 2147483647 h 75"/>
              <a:gd name="T40" fmla="*/ 2147483647 w 34"/>
              <a:gd name="T41" fmla="*/ 2147483647 h 75"/>
              <a:gd name="T42" fmla="*/ 2147483647 w 34"/>
              <a:gd name="T43" fmla="*/ 0 h 75"/>
              <a:gd name="T44" fmla="*/ 2147483647 w 34"/>
              <a:gd name="T45" fmla="*/ 2147483647 h 75"/>
              <a:gd name="T46" fmla="*/ 2147483647 w 34"/>
              <a:gd name="T47" fmla="*/ 2147483647 h 75"/>
              <a:gd name="T48" fmla="*/ 2147483647 w 34"/>
              <a:gd name="T49" fmla="*/ 2147483647 h 75"/>
              <a:gd name="T50" fmla="*/ 2147483647 w 34"/>
              <a:gd name="T51" fmla="*/ 2147483647 h 75"/>
              <a:gd name="T52" fmla="*/ 2147483647 w 34"/>
              <a:gd name="T53" fmla="*/ 2147483647 h 75"/>
              <a:gd name="T54" fmla="*/ 2147483647 w 34"/>
              <a:gd name="T55" fmla="*/ 2147483647 h 75"/>
              <a:gd name="T56" fmla="*/ 2147483647 w 34"/>
              <a:gd name="T57" fmla="*/ 2147483647 h 75"/>
              <a:gd name="T58" fmla="*/ 2147483647 w 34"/>
              <a:gd name="T59" fmla="*/ 2147483647 h 75"/>
              <a:gd name="T60" fmla="*/ 2147483647 w 34"/>
              <a:gd name="T61" fmla="*/ 2147483647 h 75"/>
              <a:gd name="T62" fmla="*/ 2147483647 w 34"/>
              <a:gd name="T63" fmla="*/ 2147483647 h 75"/>
              <a:gd name="T64" fmla="*/ 0 w 34"/>
              <a:gd name="T65" fmla="*/ 2147483647 h 75"/>
              <a:gd name="T66" fmla="*/ 2147483647 w 34"/>
              <a:gd name="T67" fmla="*/ 2147483647 h 75"/>
              <a:gd name="T68" fmla="*/ 2147483647 w 34"/>
              <a:gd name="T69" fmla="*/ 2147483647 h 75"/>
              <a:gd name="T70" fmla="*/ 2147483647 w 34"/>
              <a:gd name="T71" fmla="*/ 2147483647 h 75"/>
              <a:gd name="T72" fmla="*/ 2147483647 w 34"/>
              <a:gd name="T73" fmla="*/ 2147483647 h 75"/>
              <a:gd name="T74" fmla="*/ 2147483647 w 34"/>
              <a:gd name="T75" fmla="*/ 2147483647 h 75"/>
              <a:gd name="T76" fmla="*/ 2147483647 w 34"/>
              <a:gd name="T77" fmla="*/ 2147483647 h 75"/>
              <a:gd name="T78" fmla="*/ 2147483647 w 34"/>
              <a:gd name="T79" fmla="*/ 2147483647 h 75"/>
              <a:gd name="T80" fmla="*/ 2147483647 w 34"/>
              <a:gd name="T81" fmla="*/ 2147483647 h 75"/>
              <a:gd name="T82" fmla="*/ 2147483647 w 34"/>
              <a:gd name="T83" fmla="*/ 2147483647 h 75"/>
              <a:gd name="T84" fmla="*/ 2147483647 w 34"/>
              <a:gd name="T85" fmla="*/ 2147483647 h 75"/>
              <a:gd name="T86" fmla="*/ 2147483647 w 34"/>
              <a:gd name="T87" fmla="*/ 2147483647 h 75"/>
              <a:gd name="T88" fmla="*/ 2147483647 w 34"/>
              <a:gd name="T89" fmla="*/ 2147483647 h 75"/>
              <a:gd name="T90" fmla="*/ 2147483647 w 34"/>
              <a:gd name="T91" fmla="*/ 2147483647 h 75"/>
              <a:gd name="T92" fmla="*/ 2147483647 w 34"/>
              <a:gd name="T93" fmla="*/ 2147483647 h 75"/>
              <a:gd name="T94" fmla="*/ 2147483647 w 34"/>
              <a:gd name="T95" fmla="*/ 2147483647 h 75"/>
              <a:gd name="T96" fmla="*/ 2147483647 w 34"/>
              <a:gd name="T97" fmla="*/ 2147483647 h 75"/>
              <a:gd name="T98" fmla="*/ 2147483647 w 34"/>
              <a:gd name="T99" fmla="*/ 2147483647 h 75"/>
              <a:gd name="T100" fmla="*/ 2147483647 w 34"/>
              <a:gd name="T101" fmla="*/ 2147483647 h 75"/>
              <a:gd name="T102" fmla="*/ 2147483647 w 34"/>
              <a:gd name="T103" fmla="*/ 2147483647 h 75"/>
              <a:gd name="T104" fmla="*/ 2147483647 w 34"/>
              <a:gd name="T105" fmla="*/ 2147483647 h 75"/>
              <a:gd name="T106" fmla="*/ 2147483647 w 34"/>
              <a:gd name="T107" fmla="*/ 2147483647 h 75"/>
              <a:gd name="T108" fmla="*/ 2147483647 w 34"/>
              <a:gd name="T109" fmla="*/ 2147483647 h 75"/>
              <a:gd name="T110" fmla="*/ 2147483647 w 34"/>
              <a:gd name="T111" fmla="*/ 2147483647 h 75"/>
              <a:gd name="T112" fmla="*/ 2147483647 w 34"/>
              <a:gd name="T113" fmla="*/ 2147483647 h 75"/>
              <a:gd name="T114" fmla="*/ 2147483647 w 34"/>
              <a:gd name="T115" fmla="*/ 2147483647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4"/>
              <a:gd name="T175" fmla="*/ 0 h 75"/>
              <a:gd name="T176" fmla="*/ 34 w 34"/>
              <a:gd name="T177" fmla="*/ 75 h 7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rgbClr val="7030A0"/>
          </a:solidFill>
          <a:ln w="9525">
            <a:solidFill>
              <a:schemeClr val="bg2"/>
            </a:solidFill>
            <a:round/>
            <a:headEnd/>
            <a:tailEnd/>
          </a:ln>
        </p:spPr>
        <p:txBody>
          <a:bodyPr/>
          <a:lstStyle/>
          <a:p>
            <a:endParaRPr lang="en-US"/>
          </a:p>
        </p:txBody>
      </p:sp>
      <p:sp>
        <p:nvSpPr>
          <p:cNvPr id="2130" name="Freeform 335"/>
          <p:cNvSpPr>
            <a:spLocks/>
          </p:cNvSpPr>
          <p:nvPr/>
        </p:nvSpPr>
        <p:spPr bwMode="auto">
          <a:xfrm>
            <a:off x="5287963" y="3135313"/>
            <a:ext cx="15875" cy="7937"/>
          </a:xfrm>
          <a:custGeom>
            <a:avLst/>
            <a:gdLst>
              <a:gd name="T0" fmla="*/ 2147483647 w 12"/>
              <a:gd name="T1" fmla="*/ 2147483647 h 6"/>
              <a:gd name="T2" fmla="*/ 0 w 12"/>
              <a:gd name="T3" fmla="*/ 0 h 6"/>
              <a:gd name="T4" fmla="*/ 0 w 12"/>
              <a:gd name="T5" fmla="*/ 2147483647 h 6"/>
              <a:gd name="T6" fmla="*/ 2147483647 w 12"/>
              <a:gd name="T7" fmla="*/ 2147483647 h 6"/>
              <a:gd name="T8" fmla="*/ 0 60000 65536"/>
              <a:gd name="T9" fmla="*/ 0 60000 65536"/>
              <a:gd name="T10" fmla="*/ 0 60000 65536"/>
              <a:gd name="T11" fmla="*/ 0 60000 65536"/>
              <a:gd name="T12" fmla="*/ 0 w 12"/>
              <a:gd name="T13" fmla="*/ 0 h 6"/>
              <a:gd name="T14" fmla="*/ 12 w 12"/>
              <a:gd name="T15" fmla="*/ 6 h 6"/>
            </a:gdLst>
            <a:ahLst/>
            <a:cxnLst>
              <a:cxn ang="T8">
                <a:pos x="T0" y="T1"/>
              </a:cxn>
              <a:cxn ang="T9">
                <a:pos x="T2" y="T3"/>
              </a:cxn>
              <a:cxn ang="T10">
                <a:pos x="T4" y="T5"/>
              </a:cxn>
              <a:cxn ang="T11">
                <a:pos x="T6" y="T7"/>
              </a:cxn>
            </a:cxnLst>
            <a:rect l="T12" t="T13" r="T14" b="T15"/>
            <a:pathLst>
              <a:path w="12" h="6">
                <a:moveTo>
                  <a:pt x="12" y="6"/>
                </a:moveTo>
                <a:lnTo>
                  <a:pt x="0" y="0"/>
                </a:lnTo>
                <a:lnTo>
                  <a:pt x="0" y="6"/>
                </a:lnTo>
                <a:lnTo>
                  <a:pt x="12" y="6"/>
                </a:lnTo>
                <a:close/>
              </a:path>
            </a:pathLst>
          </a:custGeom>
          <a:solidFill>
            <a:schemeClr val="bg1"/>
          </a:solidFill>
          <a:ln w="9525">
            <a:solidFill>
              <a:schemeClr val="bg2"/>
            </a:solidFill>
            <a:round/>
            <a:headEnd/>
            <a:tailEnd/>
          </a:ln>
        </p:spPr>
        <p:txBody>
          <a:bodyPr/>
          <a:lstStyle/>
          <a:p>
            <a:endParaRPr lang="en-US"/>
          </a:p>
        </p:txBody>
      </p:sp>
      <p:sp>
        <p:nvSpPr>
          <p:cNvPr id="2131" name="Freeform 336"/>
          <p:cNvSpPr>
            <a:spLocks/>
          </p:cNvSpPr>
          <p:nvPr/>
        </p:nvSpPr>
        <p:spPr bwMode="auto">
          <a:xfrm>
            <a:off x="5186363" y="1549400"/>
            <a:ext cx="3792537" cy="2030413"/>
          </a:xfrm>
          <a:custGeom>
            <a:avLst/>
            <a:gdLst>
              <a:gd name="T0" fmla="*/ 2147483647 w 483"/>
              <a:gd name="T1" fmla="*/ 2147483647 h 260"/>
              <a:gd name="T2" fmla="*/ 2147483647 w 483"/>
              <a:gd name="T3" fmla="*/ 2147483647 h 260"/>
              <a:gd name="T4" fmla="*/ 2147483647 w 483"/>
              <a:gd name="T5" fmla="*/ 2147483647 h 260"/>
              <a:gd name="T6" fmla="*/ 2147483647 w 483"/>
              <a:gd name="T7" fmla="*/ 2147483647 h 260"/>
              <a:gd name="T8" fmla="*/ 2147483647 w 483"/>
              <a:gd name="T9" fmla="*/ 2147483647 h 260"/>
              <a:gd name="T10" fmla="*/ 2147483647 w 483"/>
              <a:gd name="T11" fmla="*/ 2147483647 h 260"/>
              <a:gd name="T12" fmla="*/ 2147483647 w 483"/>
              <a:gd name="T13" fmla="*/ 2147483647 h 260"/>
              <a:gd name="T14" fmla="*/ 2147483647 w 483"/>
              <a:gd name="T15" fmla="*/ 2147483647 h 260"/>
              <a:gd name="T16" fmla="*/ 2147483647 w 483"/>
              <a:gd name="T17" fmla="*/ 2147483647 h 260"/>
              <a:gd name="T18" fmla="*/ 2147483647 w 483"/>
              <a:gd name="T19" fmla="*/ 2147483647 h 260"/>
              <a:gd name="T20" fmla="*/ 2147483647 w 483"/>
              <a:gd name="T21" fmla="*/ 2147483647 h 260"/>
              <a:gd name="T22" fmla="*/ 2147483647 w 483"/>
              <a:gd name="T23" fmla="*/ 2147483647 h 260"/>
              <a:gd name="T24" fmla="*/ 2147483647 w 483"/>
              <a:gd name="T25" fmla="*/ 2147483647 h 260"/>
              <a:gd name="T26" fmla="*/ 2147483647 w 483"/>
              <a:gd name="T27" fmla="*/ 2147483647 h 260"/>
              <a:gd name="T28" fmla="*/ 2147483647 w 483"/>
              <a:gd name="T29" fmla="*/ 2147483647 h 260"/>
              <a:gd name="T30" fmla="*/ 2147483647 w 483"/>
              <a:gd name="T31" fmla="*/ 2147483647 h 260"/>
              <a:gd name="T32" fmla="*/ 2147483647 w 483"/>
              <a:gd name="T33" fmla="*/ 2147483647 h 260"/>
              <a:gd name="T34" fmla="*/ 2147483647 w 483"/>
              <a:gd name="T35" fmla="*/ 2147483647 h 260"/>
              <a:gd name="T36" fmla="*/ 2147483647 w 483"/>
              <a:gd name="T37" fmla="*/ 2147483647 h 260"/>
              <a:gd name="T38" fmla="*/ 2147483647 w 483"/>
              <a:gd name="T39" fmla="*/ 2147483647 h 260"/>
              <a:gd name="T40" fmla="*/ 2147483647 w 483"/>
              <a:gd name="T41" fmla="*/ 2147483647 h 260"/>
              <a:gd name="T42" fmla="*/ 2147483647 w 483"/>
              <a:gd name="T43" fmla="*/ 2147483647 h 260"/>
              <a:gd name="T44" fmla="*/ 2147483647 w 483"/>
              <a:gd name="T45" fmla="*/ 2147483647 h 260"/>
              <a:gd name="T46" fmla="*/ 2147483647 w 483"/>
              <a:gd name="T47" fmla="*/ 2147483647 h 260"/>
              <a:gd name="T48" fmla="*/ 2147483647 w 483"/>
              <a:gd name="T49" fmla="*/ 2147483647 h 260"/>
              <a:gd name="T50" fmla="*/ 2147483647 w 483"/>
              <a:gd name="T51" fmla="*/ 2147483647 h 260"/>
              <a:gd name="T52" fmla="*/ 2147483647 w 483"/>
              <a:gd name="T53" fmla="*/ 2147483647 h 260"/>
              <a:gd name="T54" fmla="*/ 2147483647 w 483"/>
              <a:gd name="T55" fmla="*/ 2147483647 h 260"/>
              <a:gd name="T56" fmla="*/ 2147483647 w 483"/>
              <a:gd name="T57" fmla="*/ 2147483647 h 260"/>
              <a:gd name="T58" fmla="*/ 2147483647 w 483"/>
              <a:gd name="T59" fmla="*/ 2147483647 h 260"/>
              <a:gd name="T60" fmla="*/ 2147483647 w 483"/>
              <a:gd name="T61" fmla="*/ 2147483647 h 260"/>
              <a:gd name="T62" fmla="*/ 2147483647 w 483"/>
              <a:gd name="T63" fmla="*/ 2147483647 h 260"/>
              <a:gd name="T64" fmla="*/ 2147483647 w 483"/>
              <a:gd name="T65" fmla="*/ 2147483647 h 260"/>
              <a:gd name="T66" fmla="*/ 2147483647 w 483"/>
              <a:gd name="T67" fmla="*/ 2147483647 h 260"/>
              <a:gd name="T68" fmla="*/ 2147483647 w 483"/>
              <a:gd name="T69" fmla="*/ 2147483647 h 260"/>
              <a:gd name="T70" fmla="*/ 2147483647 w 483"/>
              <a:gd name="T71" fmla="*/ 2147483647 h 260"/>
              <a:gd name="T72" fmla="*/ 2147483647 w 483"/>
              <a:gd name="T73" fmla="*/ 2147483647 h 260"/>
              <a:gd name="T74" fmla="*/ 2147483647 w 483"/>
              <a:gd name="T75" fmla="*/ 2147483647 h 260"/>
              <a:gd name="T76" fmla="*/ 2147483647 w 483"/>
              <a:gd name="T77" fmla="*/ 2147483647 h 260"/>
              <a:gd name="T78" fmla="*/ 2147483647 w 483"/>
              <a:gd name="T79" fmla="*/ 2147483647 h 260"/>
              <a:gd name="T80" fmla="*/ 2147483647 w 483"/>
              <a:gd name="T81" fmla="*/ 2147483647 h 260"/>
              <a:gd name="T82" fmla="*/ 2147483647 w 483"/>
              <a:gd name="T83" fmla="*/ 2147483647 h 260"/>
              <a:gd name="T84" fmla="*/ 2147483647 w 483"/>
              <a:gd name="T85" fmla="*/ 2147483647 h 260"/>
              <a:gd name="T86" fmla="*/ 2147483647 w 483"/>
              <a:gd name="T87" fmla="*/ 2147483647 h 260"/>
              <a:gd name="T88" fmla="*/ 2147483647 w 483"/>
              <a:gd name="T89" fmla="*/ 2147483647 h 260"/>
              <a:gd name="T90" fmla="*/ 2147483647 w 483"/>
              <a:gd name="T91" fmla="*/ 2147483647 h 260"/>
              <a:gd name="T92" fmla="*/ 2147483647 w 483"/>
              <a:gd name="T93" fmla="*/ 2147483647 h 260"/>
              <a:gd name="T94" fmla="*/ 2147483647 w 483"/>
              <a:gd name="T95" fmla="*/ 2147483647 h 260"/>
              <a:gd name="T96" fmla="*/ 2147483647 w 483"/>
              <a:gd name="T97" fmla="*/ 2147483647 h 260"/>
              <a:gd name="T98" fmla="*/ 2147483647 w 483"/>
              <a:gd name="T99" fmla="*/ 2147483647 h 260"/>
              <a:gd name="T100" fmla="*/ 2147483647 w 483"/>
              <a:gd name="T101" fmla="*/ 2147483647 h 260"/>
              <a:gd name="T102" fmla="*/ 2147483647 w 483"/>
              <a:gd name="T103" fmla="*/ 2147483647 h 260"/>
              <a:gd name="T104" fmla="*/ 2147483647 w 483"/>
              <a:gd name="T105" fmla="*/ 2147483647 h 260"/>
              <a:gd name="T106" fmla="*/ 2147483647 w 483"/>
              <a:gd name="T107" fmla="*/ 2147483647 h 260"/>
              <a:gd name="T108" fmla="*/ 2147483647 w 483"/>
              <a:gd name="T109" fmla="*/ 2147483647 h 260"/>
              <a:gd name="T110" fmla="*/ 2147483647 w 483"/>
              <a:gd name="T111" fmla="*/ 2147483647 h 260"/>
              <a:gd name="T112" fmla="*/ 2147483647 w 483"/>
              <a:gd name="T113" fmla="*/ 2147483647 h 260"/>
              <a:gd name="T114" fmla="*/ 2147483647 w 483"/>
              <a:gd name="T115" fmla="*/ 2147483647 h 260"/>
              <a:gd name="T116" fmla="*/ 2147483647 w 483"/>
              <a:gd name="T117" fmla="*/ 2147483647 h 260"/>
              <a:gd name="T118" fmla="*/ 2147483647 w 483"/>
              <a:gd name="T119" fmla="*/ 2147483647 h 260"/>
              <a:gd name="T120" fmla="*/ 2147483647 w 483"/>
              <a:gd name="T121" fmla="*/ 2147483647 h 260"/>
              <a:gd name="T122" fmla="*/ 2147483647 w 483"/>
              <a:gd name="T123" fmla="*/ 2147483647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3"/>
              <a:gd name="T187" fmla="*/ 0 h 260"/>
              <a:gd name="T188" fmla="*/ 483 w 483"/>
              <a:gd name="T189" fmla="*/ 260 h 26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C00000"/>
          </a:solidFill>
          <a:ln w="9525">
            <a:solidFill>
              <a:schemeClr val="bg2"/>
            </a:solidFill>
            <a:round/>
            <a:headEnd/>
            <a:tailEnd/>
          </a:ln>
        </p:spPr>
        <p:txBody>
          <a:bodyPr/>
          <a:lstStyle/>
          <a:p>
            <a:endParaRPr lang="en-US"/>
          </a:p>
        </p:txBody>
      </p:sp>
      <p:sp>
        <p:nvSpPr>
          <p:cNvPr id="2132" name="Freeform 337"/>
          <p:cNvSpPr>
            <a:spLocks/>
          </p:cNvSpPr>
          <p:nvPr/>
        </p:nvSpPr>
        <p:spPr bwMode="auto">
          <a:xfrm>
            <a:off x="5768975" y="3667125"/>
            <a:ext cx="71438" cy="7938"/>
          </a:xfrm>
          <a:custGeom>
            <a:avLst/>
            <a:gdLst>
              <a:gd name="T0" fmla="*/ 2147483647 w 54"/>
              <a:gd name="T1" fmla="*/ 2147483647 h 6"/>
              <a:gd name="T2" fmla="*/ 2147483647 w 54"/>
              <a:gd name="T3" fmla="*/ 2147483647 h 6"/>
              <a:gd name="T4" fmla="*/ 2147483647 w 54"/>
              <a:gd name="T5" fmla="*/ 0 h 6"/>
              <a:gd name="T6" fmla="*/ 0 w 54"/>
              <a:gd name="T7" fmla="*/ 2147483647 h 6"/>
              <a:gd name="T8" fmla="*/ 2147483647 w 54"/>
              <a:gd name="T9" fmla="*/ 2147483647 h 6"/>
              <a:gd name="T10" fmla="*/ 0 60000 65536"/>
              <a:gd name="T11" fmla="*/ 0 60000 65536"/>
              <a:gd name="T12" fmla="*/ 0 60000 65536"/>
              <a:gd name="T13" fmla="*/ 0 60000 65536"/>
              <a:gd name="T14" fmla="*/ 0 60000 65536"/>
              <a:gd name="T15" fmla="*/ 0 w 54"/>
              <a:gd name="T16" fmla="*/ 0 h 6"/>
              <a:gd name="T17" fmla="*/ 54 w 54"/>
              <a:gd name="T18" fmla="*/ 6 h 6"/>
            </a:gdLst>
            <a:ahLst/>
            <a:cxnLst>
              <a:cxn ang="T10">
                <a:pos x="T0" y="T1"/>
              </a:cxn>
              <a:cxn ang="T11">
                <a:pos x="T2" y="T3"/>
              </a:cxn>
              <a:cxn ang="T12">
                <a:pos x="T4" y="T5"/>
              </a:cxn>
              <a:cxn ang="T13">
                <a:pos x="T6" y="T7"/>
              </a:cxn>
              <a:cxn ang="T14">
                <a:pos x="T8" y="T9"/>
              </a:cxn>
            </a:cxnLst>
            <a:rect l="T15" t="T16" r="T17" b="T18"/>
            <a:pathLst>
              <a:path w="54" h="6">
                <a:moveTo>
                  <a:pt x="6" y="6"/>
                </a:moveTo>
                <a:lnTo>
                  <a:pt x="30" y="6"/>
                </a:lnTo>
                <a:lnTo>
                  <a:pt x="54" y="0"/>
                </a:lnTo>
                <a:lnTo>
                  <a:pt x="0" y="6"/>
                </a:lnTo>
                <a:lnTo>
                  <a:pt x="6" y="6"/>
                </a:lnTo>
                <a:close/>
              </a:path>
            </a:pathLst>
          </a:custGeom>
          <a:solidFill>
            <a:schemeClr val="bg1"/>
          </a:solidFill>
          <a:ln w="9525">
            <a:solidFill>
              <a:schemeClr val="bg2"/>
            </a:solidFill>
            <a:round/>
            <a:headEnd/>
            <a:tailEnd/>
          </a:ln>
        </p:spPr>
        <p:txBody>
          <a:bodyPr/>
          <a:lstStyle/>
          <a:p>
            <a:endParaRPr lang="en-US"/>
          </a:p>
        </p:txBody>
      </p:sp>
      <p:sp>
        <p:nvSpPr>
          <p:cNvPr id="2133" name="Freeform 338"/>
          <p:cNvSpPr>
            <a:spLocks/>
          </p:cNvSpPr>
          <p:nvPr/>
        </p:nvSpPr>
        <p:spPr bwMode="auto">
          <a:xfrm>
            <a:off x="5659438" y="3009900"/>
            <a:ext cx="1011237" cy="709613"/>
          </a:xfrm>
          <a:custGeom>
            <a:avLst/>
            <a:gdLst>
              <a:gd name="T0" fmla="*/ 2147483647 w 129"/>
              <a:gd name="T1" fmla="*/ 2147483647 h 91"/>
              <a:gd name="T2" fmla="*/ 2147483647 w 129"/>
              <a:gd name="T3" fmla="*/ 2147483647 h 91"/>
              <a:gd name="T4" fmla="*/ 2147483647 w 129"/>
              <a:gd name="T5" fmla="*/ 2147483647 h 91"/>
              <a:gd name="T6" fmla="*/ 2147483647 w 129"/>
              <a:gd name="T7" fmla="*/ 2147483647 h 91"/>
              <a:gd name="T8" fmla="*/ 2147483647 w 129"/>
              <a:gd name="T9" fmla="*/ 2147483647 h 91"/>
              <a:gd name="T10" fmla="*/ 2147483647 w 129"/>
              <a:gd name="T11" fmla="*/ 2147483647 h 91"/>
              <a:gd name="T12" fmla="*/ 2147483647 w 129"/>
              <a:gd name="T13" fmla="*/ 2147483647 h 91"/>
              <a:gd name="T14" fmla="*/ 2147483647 w 129"/>
              <a:gd name="T15" fmla="*/ 2147483647 h 91"/>
              <a:gd name="T16" fmla="*/ 2147483647 w 129"/>
              <a:gd name="T17" fmla="*/ 2147483647 h 91"/>
              <a:gd name="T18" fmla="*/ 2147483647 w 129"/>
              <a:gd name="T19" fmla="*/ 2147483647 h 91"/>
              <a:gd name="T20" fmla="*/ 2147483647 w 129"/>
              <a:gd name="T21" fmla="*/ 2147483647 h 91"/>
              <a:gd name="T22" fmla="*/ 2147483647 w 129"/>
              <a:gd name="T23" fmla="*/ 2147483647 h 91"/>
              <a:gd name="T24" fmla="*/ 2147483647 w 129"/>
              <a:gd name="T25" fmla="*/ 2147483647 h 91"/>
              <a:gd name="T26" fmla="*/ 2147483647 w 129"/>
              <a:gd name="T27" fmla="*/ 2147483647 h 91"/>
              <a:gd name="T28" fmla="*/ 2147483647 w 129"/>
              <a:gd name="T29" fmla="*/ 2147483647 h 91"/>
              <a:gd name="T30" fmla="*/ 0 w 129"/>
              <a:gd name="T31" fmla="*/ 2147483647 h 91"/>
              <a:gd name="T32" fmla="*/ 2147483647 w 129"/>
              <a:gd name="T33" fmla="*/ 2147483647 h 91"/>
              <a:gd name="T34" fmla="*/ 2147483647 w 129"/>
              <a:gd name="T35" fmla="*/ 2147483647 h 91"/>
              <a:gd name="T36" fmla="*/ 2147483647 w 129"/>
              <a:gd name="T37" fmla="*/ 2147483647 h 91"/>
              <a:gd name="T38" fmla="*/ 2147483647 w 129"/>
              <a:gd name="T39" fmla="*/ 2147483647 h 91"/>
              <a:gd name="T40" fmla="*/ 2147483647 w 129"/>
              <a:gd name="T41" fmla="*/ 2147483647 h 91"/>
              <a:gd name="T42" fmla="*/ 2147483647 w 129"/>
              <a:gd name="T43" fmla="*/ 2147483647 h 91"/>
              <a:gd name="T44" fmla="*/ 2147483647 w 129"/>
              <a:gd name="T45" fmla="*/ 2147483647 h 91"/>
              <a:gd name="T46" fmla="*/ 2147483647 w 129"/>
              <a:gd name="T47" fmla="*/ 2147483647 h 91"/>
              <a:gd name="T48" fmla="*/ 2147483647 w 129"/>
              <a:gd name="T49" fmla="*/ 2147483647 h 91"/>
              <a:gd name="T50" fmla="*/ 2147483647 w 129"/>
              <a:gd name="T51" fmla="*/ 2147483647 h 91"/>
              <a:gd name="T52" fmla="*/ 2147483647 w 129"/>
              <a:gd name="T53" fmla="*/ 2147483647 h 91"/>
              <a:gd name="T54" fmla="*/ 2147483647 w 129"/>
              <a:gd name="T55" fmla="*/ 2147483647 h 91"/>
              <a:gd name="T56" fmla="*/ 2147483647 w 129"/>
              <a:gd name="T57" fmla="*/ 2147483647 h 91"/>
              <a:gd name="T58" fmla="*/ 2147483647 w 129"/>
              <a:gd name="T59" fmla="*/ 2147483647 h 91"/>
              <a:gd name="T60" fmla="*/ 2147483647 w 129"/>
              <a:gd name="T61" fmla="*/ 2147483647 h 91"/>
              <a:gd name="T62" fmla="*/ 2147483647 w 129"/>
              <a:gd name="T63" fmla="*/ 2147483647 h 91"/>
              <a:gd name="T64" fmla="*/ 2147483647 w 129"/>
              <a:gd name="T65" fmla="*/ 2147483647 h 91"/>
              <a:gd name="T66" fmla="*/ 2147483647 w 129"/>
              <a:gd name="T67" fmla="*/ 2147483647 h 91"/>
              <a:gd name="T68" fmla="*/ 2147483647 w 129"/>
              <a:gd name="T69" fmla="*/ 2147483647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
              <a:gd name="T106" fmla="*/ 0 h 91"/>
              <a:gd name="T107" fmla="*/ 129 w 129"/>
              <a:gd name="T108" fmla="*/ 91 h 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00FF00"/>
          </a:solidFill>
          <a:ln w="9525">
            <a:solidFill>
              <a:schemeClr val="bg2"/>
            </a:solidFill>
            <a:round/>
            <a:headEnd/>
            <a:tailEnd/>
          </a:ln>
        </p:spPr>
        <p:txBody>
          <a:bodyPr/>
          <a:lstStyle/>
          <a:p>
            <a:endParaRPr lang="en-US"/>
          </a:p>
        </p:txBody>
      </p:sp>
      <p:sp>
        <p:nvSpPr>
          <p:cNvPr id="2134" name="Freeform 339"/>
          <p:cNvSpPr>
            <a:spLocks/>
          </p:cNvSpPr>
          <p:nvPr/>
        </p:nvSpPr>
        <p:spPr bwMode="auto">
          <a:xfrm>
            <a:off x="5721350" y="3643313"/>
            <a:ext cx="22225" cy="14287"/>
          </a:xfrm>
          <a:custGeom>
            <a:avLst/>
            <a:gdLst>
              <a:gd name="T0" fmla="*/ 0 w 18"/>
              <a:gd name="T1" fmla="*/ 0 h 12"/>
              <a:gd name="T2" fmla="*/ 0 w 18"/>
              <a:gd name="T3" fmla="*/ 2147483647 h 12"/>
              <a:gd name="T4" fmla="*/ 2147483647 w 18"/>
              <a:gd name="T5" fmla="*/ 2147483647 h 12"/>
              <a:gd name="T6" fmla="*/ 2147483647 w 18"/>
              <a:gd name="T7" fmla="*/ 2147483647 h 12"/>
              <a:gd name="T8" fmla="*/ 0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0"/>
                </a:moveTo>
                <a:lnTo>
                  <a:pt x="0" y="12"/>
                </a:lnTo>
                <a:lnTo>
                  <a:pt x="18" y="12"/>
                </a:lnTo>
                <a:lnTo>
                  <a:pt x="12" y="12"/>
                </a:lnTo>
                <a:lnTo>
                  <a:pt x="0" y="0"/>
                </a:lnTo>
                <a:close/>
              </a:path>
            </a:pathLst>
          </a:custGeom>
          <a:solidFill>
            <a:schemeClr val="bg1"/>
          </a:solidFill>
          <a:ln w="9525">
            <a:solidFill>
              <a:schemeClr val="bg2"/>
            </a:solidFill>
            <a:round/>
            <a:headEnd/>
            <a:tailEnd/>
          </a:ln>
        </p:spPr>
        <p:txBody>
          <a:bodyPr/>
          <a:lstStyle/>
          <a:p>
            <a:endParaRPr lang="en-US"/>
          </a:p>
        </p:txBody>
      </p:sp>
      <p:sp>
        <p:nvSpPr>
          <p:cNvPr id="2135" name="Rectangle 340"/>
          <p:cNvSpPr>
            <a:spLocks noChangeArrowheads="1"/>
          </p:cNvSpPr>
          <p:nvPr/>
        </p:nvSpPr>
        <p:spPr bwMode="auto">
          <a:xfrm>
            <a:off x="4903788" y="3275013"/>
            <a:ext cx="9525" cy="1587"/>
          </a:xfrm>
          <a:prstGeom prst="rect">
            <a:avLst/>
          </a:prstGeom>
          <a:solidFill>
            <a:schemeClr val="bg1"/>
          </a:solidFill>
          <a:ln w="9525">
            <a:solidFill>
              <a:schemeClr val="bg2"/>
            </a:solidFill>
            <a:miter lim="800000"/>
            <a:headEnd/>
            <a:tailEnd/>
          </a:ln>
        </p:spPr>
        <p:txBody>
          <a:bodyPr/>
          <a:lstStyle/>
          <a:p>
            <a:pPr algn="ctr" eaLnBrk="1" hangingPunct="1">
              <a:spcBef>
                <a:spcPct val="15000"/>
              </a:spcBef>
            </a:pPr>
            <a:endParaRPr lang="en-US"/>
          </a:p>
        </p:txBody>
      </p:sp>
      <p:sp>
        <p:nvSpPr>
          <p:cNvPr id="2136" name="Freeform 347"/>
          <p:cNvSpPr>
            <a:spLocks/>
          </p:cNvSpPr>
          <p:nvPr/>
        </p:nvSpPr>
        <p:spPr bwMode="auto">
          <a:xfrm>
            <a:off x="4616450" y="2119313"/>
            <a:ext cx="649288" cy="766762"/>
          </a:xfrm>
          <a:custGeom>
            <a:avLst/>
            <a:gdLst>
              <a:gd name="T0" fmla="*/ 2147483647 w 83"/>
              <a:gd name="T1" fmla="*/ 2147483647 h 98"/>
              <a:gd name="T2" fmla="*/ 2147483647 w 83"/>
              <a:gd name="T3" fmla="*/ 2147483647 h 98"/>
              <a:gd name="T4" fmla="*/ 2147483647 w 83"/>
              <a:gd name="T5" fmla="*/ 2147483647 h 98"/>
              <a:gd name="T6" fmla="*/ 2147483647 w 83"/>
              <a:gd name="T7" fmla="*/ 2147483647 h 98"/>
              <a:gd name="T8" fmla="*/ 2147483647 w 83"/>
              <a:gd name="T9" fmla="*/ 2147483647 h 98"/>
              <a:gd name="T10" fmla="*/ 2147483647 w 83"/>
              <a:gd name="T11" fmla="*/ 2147483647 h 98"/>
              <a:gd name="T12" fmla="*/ 2147483647 w 83"/>
              <a:gd name="T13" fmla="*/ 2147483647 h 98"/>
              <a:gd name="T14" fmla="*/ 2147483647 w 83"/>
              <a:gd name="T15" fmla="*/ 2147483647 h 98"/>
              <a:gd name="T16" fmla="*/ 2147483647 w 83"/>
              <a:gd name="T17" fmla="*/ 2147483647 h 98"/>
              <a:gd name="T18" fmla="*/ 2147483647 w 83"/>
              <a:gd name="T19" fmla="*/ 2147483647 h 98"/>
              <a:gd name="T20" fmla="*/ 2147483647 w 83"/>
              <a:gd name="T21" fmla="*/ 2147483647 h 98"/>
              <a:gd name="T22" fmla="*/ 2147483647 w 83"/>
              <a:gd name="T23" fmla="*/ 2147483647 h 98"/>
              <a:gd name="T24" fmla="*/ 2147483647 w 83"/>
              <a:gd name="T25" fmla="*/ 2147483647 h 98"/>
              <a:gd name="T26" fmla="*/ 2147483647 w 83"/>
              <a:gd name="T27" fmla="*/ 2147483647 h 98"/>
              <a:gd name="T28" fmla="*/ 2147483647 w 83"/>
              <a:gd name="T29" fmla="*/ 2147483647 h 98"/>
              <a:gd name="T30" fmla="*/ 2147483647 w 83"/>
              <a:gd name="T31" fmla="*/ 2147483647 h 98"/>
              <a:gd name="T32" fmla="*/ 2147483647 w 83"/>
              <a:gd name="T33" fmla="*/ 2147483647 h 98"/>
              <a:gd name="T34" fmla="*/ 2147483647 w 83"/>
              <a:gd name="T35" fmla="*/ 2147483647 h 98"/>
              <a:gd name="T36" fmla="*/ 2147483647 w 83"/>
              <a:gd name="T37" fmla="*/ 2147483647 h 98"/>
              <a:gd name="T38" fmla="*/ 2147483647 w 83"/>
              <a:gd name="T39" fmla="*/ 2147483647 h 98"/>
              <a:gd name="T40" fmla="*/ 2147483647 w 83"/>
              <a:gd name="T41" fmla="*/ 2147483647 h 98"/>
              <a:gd name="T42" fmla="*/ 2147483647 w 83"/>
              <a:gd name="T43" fmla="*/ 2147483647 h 98"/>
              <a:gd name="T44" fmla="*/ 2147483647 w 83"/>
              <a:gd name="T45" fmla="*/ 2147483647 h 98"/>
              <a:gd name="T46" fmla="*/ 2147483647 w 83"/>
              <a:gd name="T47" fmla="*/ 2147483647 h 98"/>
              <a:gd name="T48" fmla="*/ 2147483647 w 83"/>
              <a:gd name="T49" fmla="*/ 2147483647 h 98"/>
              <a:gd name="T50" fmla="*/ 2147483647 w 83"/>
              <a:gd name="T51" fmla="*/ 0 h 98"/>
              <a:gd name="T52" fmla="*/ 2147483647 w 83"/>
              <a:gd name="T53" fmla="*/ 2147483647 h 98"/>
              <a:gd name="T54" fmla="*/ 2147483647 w 83"/>
              <a:gd name="T55" fmla="*/ 2147483647 h 98"/>
              <a:gd name="T56" fmla="*/ 2147483647 w 83"/>
              <a:gd name="T57" fmla="*/ 2147483647 h 98"/>
              <a:gd name="T58" fmla="*/ 2147483647 w 83"/>
              <a:gd name="T59" fmla="*/ 2147483647 h 98"/>
              <a:gd name="T60" fmla="*/ 2147483647 w 83"/>
              <a:gd name="T61" fmla="*/ 2147483647 h 98"/>
              <a:gd name="T62" fmla="*/ 2147483647 w 83"/>
              <a:gd name="T63" fmla="*/ 2147483647 h 98"/>
              <a:gd name="T64" fmla="*/ 2147483647 w 83"/>
              <a:gd name="T65" fmla="*/ 2147483647 h 98"/>
              <a:gd name="T66" fmla="*/ 2147483647 w 83"/>
              <a:gd name="T67" fmla="*/ 2147483647 h 98"/>
              <a:gd name="T68" fmla="*/ 2147483647 w 83"/>
              <a:gd name="T69" fmla="*/ 2147483647 h 98"/>
              <a:gd name="T70" fmla="*/ 2147483647 w 83"/>
              <a:gd name="T71" fmla="*/ 2147483647 h 98"/>
              <a:gd name="T72" fmla="*/ 2147483647 w 83"/>
              <a:gd name="T73" fmla="*/ 2147483647 h 98"/>
              <a:gd name="T74" fmla="*/ 2147483647 w 83"/>
              <a:gd name="T75" fmla="*/ 2147483647 h 98"/>
              <a:gd name="T76" fmla="*/ 2147483647 w 83"/>
              <a:gd name="T77" fmla="*/ 2147483647 h 98"/>
              <a:gd name="T78" fmla="*/ 2147483647 w 83"/>
              <a:gd name="T79" fmla="*/ 2147483647 h 98"/>
              <a:gd name="T80" fmla="*/ 2147483647 w 83"/>
              <a:gd name="T81" fmla="*/ 2147483647 h 98"/>
              <a:gd name="T82" fmla="*/ 2147483647 w 83"/>
              <a:gd name="T83" fmla="*/ 2147483647 h 98"/>
              <a:gd name="T84" fmla="*/ 2147483647 w 83"/>
              <a:gd name="T85" fmla="*/ 2147483647 h 98"/>
              <a:gd name="T86" fmla="*/ 2147483647 w 83"/>
              <a:gd name="T87" fmla="*/ 2147483647 h 98"/>
              <a:gd name="T88" fmla="*/ 2147483647 w 83"/>
              <a:gd name="T89" fmla="*/ 2147483647 h 98"/>
              <a:gd name="T90" fmla="*/ 2147483647 w 83"/>
              <a:gd name="T91" fmla="*/ 2147483647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8"/>
              <a:gd name="T140" fmla="*/ 83 w 83"/>
              <a:gd name="T141" fmla="*/ 98 h 9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7030A0"/>
          </a:solidFill>
          <a:ln w="9525">
            <a:solidFill>
              <a:schemeClr val="bg2"/>
            </a:solidFill>
            <a:round/>
            <a:headEnd/>
            <a:tailEnd/>
          </a:ln>
        </p:spPr>
        <p:txBody>
          <a:bodyPr/>
          <a:lstStyle/>
          <a:p>
            <a:endParaRPr lang="en-US"/>
          </a:p>
        </p:txBody>
      </p:sp>
      <p:sp>
        <p:nvSpPr>
          <p:cNvPr id="2137" name="Freeform 348"/>
          <p:cNvSpPr>
            <a:spLocks/>
          </p:cNvSpPr>
          <p:nvPr/>
        </p:nvSpPr>
        <p:spPr bwMode="auto">
          <a:xfrm>
            <a:off x="4772025" y="2268538"/>
            <a:ext cx="320675" cy="733425"/>
          </a:xfrm>
          <a:custGeom>
            <a:avLst/>
            <a:gdLst>
              <a:gd name="T0" fmla="*/ 2147483647 w 10000"/>
              <a:gd name="T1" fmla="*/ 2147483647 h 9895"/>
              <a:gd name="T2" fmla="*/ 2147483647 w 10000"/>
              <a:gd name="T3" fmla="*/ 2147483647 h 9895"/>
              <a:gd name="T4" fmla="*/ 2147483647 w 10000"/>
              <a:gd name="T5" fmla="*/ 2147483647 h 9895"/>
              <a:gd name="T6" fmla="*/ 2147483647 w 10000"/>
              <a:gd name="T7" fmla="*/ 2147483647 h 9895"/>
              <a:gd name="T8" fmla="*/ 2147483647 w 10000"/>
              <a:gd name="T9" fmla="*/ 0 h 9895"/>
              <a:gd name="T10" fmla="*/ 2147483647 w 10000"/>
              <a:gd name="T11" fmla="*/ 2147483647 h 9895"/>
              <a:gd name="T12" fmla="*/ 2147483647 w 10000"/>
              <a:gd name="T13" fmla="*/ 2147483647 h 9895"/>
              <a:gd name="T14" fmla="*/ 2147483647 w 10000"/>
              <a:gd name="T15" fmla="*/ 2147483647 h 9895"/>
              <a:gd name="T16" fmla="*/ 2147483647 w 10000"/>
              <a:gd name="T17" fmla="*/ 2147483647 h 9895"/>
              <a:gd name="T18" fmla="*/ 2147483647 w 10000"/>
              <a:gd name="T19" fmla="*/ 2147483647 h 9895"/>
              <a:gd name="T20" fmla="*/ 2147483647 w 10000"/>
              <a:gd name="T21" fmla="*/ 2147483647 h 9895"/>
              <a:gd name="T22" fmla="*/ 2147483647 w 10000"/>
              <a:gd name="T23" fmla="*/ 2147483647 h 9895"/>
              <a:gd name="T24" fmla="*/ 2147483647 w 10000"/>
              <a:gd name="T25" fmla="*/ 2147483647 h 9895"/>
              <a:gd name="T26" fmla="*/ 1547059248 w 10000"/>
              <a:gd name="T27" fmla="*/ 2147483647 h 9895"/>
              <a:gd name="T28" fmla="*/ 1032076692 w 10000"/>
              <a:gd name="T29" fmla="*/ 2147483647 h 9895"/>
              <a:gd name="T30" fmla="*/ 1032076692 w 10000"/>
              <a:gd name="T31" fmla="*/ 2147483647 h 9895"/>
              <a:gd name="T32" fmla="*/ 1032076692 w 10000"/>
              <a:gd name="T33" fmla="*/ 2147483647 h 9895"/>
              <a:gd name="T34" fmla="*/ 1032076692 w 10000"/>
              <a:gd name="T35" fmla="*/ 2147483647 h 9895"/>
              <a:gd name="T36" fmla="*/ 258002370 w 10000"/>
              <a:gd name="T37" fmla="*/ 2147483647 h 9895"/>
              <a:gd name="T38" fmla="*/ 516037833 w 10000"/>
              <a:gd name="T39" fmla="*/ 2147483647 h 9895"/>
              <a:gd name="T40" fmla="*/ 1839949825 w 10000"/>
              <a:gd name="T41" fmla="*/ 2147483647 h 9895"/>
              <a:gd name="T42" fmla="*/ 2018678095 w 10000"/>
              <a:gd name="T43" fmla="*/ 2147483647 h 9895"/>
              <a:gd name="T44" fmla="*/ 2147483647 w 10000"/>
              <a:gd name="T45" fmla="*/ 2147483647 h 9895"/>
              <a:gd name="T46" fmla="*/ 2147483647 w 10000"/>
              <a:gd name="T47" fmla="*/ 2147483647 h 9895"/>
              <a:gd name="T48" fmla="*/ 2147483647 w 10000"/>
              <a:gd name="T49" fmla="*/ 2147483647 h 9895"/>
              <a:gd name="T50" fmla="*/ 2147483647 w 10000"/>
              <a:gd name="T51" fmla="*/ 2147483647 h 9895"/>
              <a:gd name="T52" fmla="*/ 2147483647 w 10000"/>
              <a:gd name="T53" fmla="*/ 2147483647 h 9895"/>
              <a:gd name="T54" fmla="*/ 2147483647 w 10000"/>
              <a:gd name="T55" fmla="*/ 2147483647 h 9895"/>
              <a:gd name="T56" fmla="*/ 2147483647 w 10000"/>
              <a:gd name="T57" fmla="*/ 2147483647 h 9895"/>
              <a:gd name="T58" fmla="*/ 2147483647 w 10000"/>
              <a:gd name="T59" fmla="*/ 2147483647 h 9895"/>
              <a:gd name="T60" fmla="*/ 2147483647 w 10000"/>
              <a:gd name="T61" fmla="*/ 2147483647 h 9895"/>
              <a:gd name="T62" fmla="*/ 2147483647 w 10000"/>
              <a:gd name="T63" fmla="*/ 2147483647 h 9895"/>
              <a:gd name="T64" fmla="*/ 2147483647 w 10000"/>
              <a:gd name="T65" fmla="*/ 2147483647 h 9895"/>
              <a:gd name="T66" fmla="*/ 2147483647 w 10000"/>
              <a:gd name="T67" fmla="*/ 2147483647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00"/>
              <a:gd name="T103" fmla="*/ 0 h 9895"/>
              <a:gd name="T104" fmla="*/ 10000 w 10000"/>
              <a:gd name="T105" fmla="*/ 9895 h 98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rgbClr val="7030A0"/>
          </a:solidFill>
          <a:ln w="9525">
            <a:solidFill>
              <a:schemeClr val="bg2"/>
            </a:solidFill>
            <a:round/>
            <a:headEnd/>
            <a:tailEnd/>
          </a:ln>
        </p:spPr>
        <p:txBody>
          <a:bodyPr/>
          <a:lstStyle/>
          <a:p>
            <a:endParaRPr lang="en-US"/>
          </a:p>
        </p:txBody>
      </p:sp>
      <p:sp>
        <p:nvSpPr>
          <p:cNvPr id="2138" name="Freeform 349"/>
          <p:cNvSpPr>
            <a:spLocks/>
          </p:cNvSpPr>
          <p:nvPr/>
        </p:nvSpPr>
        <p:spPr bwMode="auto">
          <a:xfrm>
            <a:off x="5076056" y="3140968"/>
            <a:ext cx="446087" cy="287337"/>
          </a:xfrm>
          <a:custGeom>
            <a:avLst/>
            <a:gdLst>
              <a:gd name="T0" fmla="*/ 2147483647 w 57"/>
              <a:gd name="T1" fmla="*/ 2147483647 h 37"/>
              <a:gd name="T2" fmla="*/ 2147483647 w 57"/>
              <a:gd name="T3" fmla="*/ 2147483647 h 37"/>
              <a:gd name="T4" fmla="*/ 2147483647 w 57"/>
              <a:gd name="T5" fmla="*/ 2147483647 h 37"/>
              <a:gd name="T6" fmla="*/ 2147483647 w 57"/>
              <a:gd name="T7" fmla="*/ 2147483647 h 37"/>
              <a:gd name="T8" fmla="*/ 2147483647 w 57"/>
              <a:gd name="T9" fmla="*/ 2147483647 h 37"/>
              <a:gd name="T10" fmla="*/ 2147483647 w 57"/>
              <a:gd name="T11" fmla="*/ 2147483647 h 37"/>
              <a:gd name="T12" fmla="*/ 2147483647 w 57"/>
              <a:gd name="T13" fmla="*/ 2147483647 h 37"/>
              <a:gd name="T14" fmla="*/ 2147483647 w 57"/>
              <a:gd name="T15" fmla="*/ 2147483647 h 37"/>
              <a:gd name="T16" fmla="*/ 2147483647 w 57"/>
              <a:gd name="T17" fmla="*/ 2147483647 h 37"/>
              <a:gd name="T18" fmla="*/ 2147483647 w 57"/>
              <a:gd name="T19" fmla="*/ 2147483647 h 37"/>
              <a:gd name="T20" fmla="*/ 2147483647 w 57"/>
              <a:gd name="T21" fmla="*/ 2147483647 h 37"/>
              <a:gd name="T22" fmla="*/ 2147483647 w 57"/>
              <a:gd name="T23" fmla="*/ 0 h 37"/>
              <a:gd name="T24" fmla="*/ 2147483647 w 57"/>
              <a:gd name="T25" fmla="*/ 0 h 37"/>
              <a:gd name="T26" fmla="*/ 2147483647 w 57"/>
              <a:gd name="T27" fmla="*/ 2147483647 h 37"/>
              <a:gd name="T28" fmla="*/ 2147483647 w 57"/>
              <a:gd name="T29" fmla="*/ 2147483647 h 37"/>
              <a:gd name="T30" fmla="*/ 2147483647 w 57"/>
              <a:gd name="T31" fmla="*/ 2147483647 h 37"/>
              <a:gd name="T32" fmla="*/ 2147483647 w 57"/>
              <a:gd name="T33" fmla="*/ 2147483647 h 37"/>
              <a:gd name="T34" fmla="*/ 2147483647 w 57"/>
              <a:gd name="T35" fmla="*/ 2147483647 h 37"/>
              <a:gd name="T36" fmla="*/ 2147483647 w 57"/>
              <a:gd name="T37" fmla="*/ 2147483647 h 37"/>
              <a:gd name="T38" fmla="*/ 2147483647 w 57"/>
              <a:gd name="T39" fmla="*/ 2147483647 h 37"/>
              <a:gd name="T40" fmla="*/ 2147483647 w 57"/>
              <a:gd name="T41" fmla="*/ 2147483647 h 37"/>
              <a:gd name="T42" fmla="*/ 2147483647 w 57"/>
              <a:gd name="T43" fmla="*/ 2147483647 h 37"/>
              <a:gd name="T44" fmla="*/ 0 w 57"/>
              <a:gd name="T45" fmla="*/ 2147483647 h 37"/>
              <a:gd name="T46" fmla="*/ 0 w 57"/>
              <a:gd name="T47" fmla="*/ 2147483647 h 37"/>
              <a:gd name="T48" fmla="*/ 2147483647 w 57"/>
              <a:gd name="T49" fmla="*/ 2147483647 h 37"/>
              <a:gd name="T50" fmla="*/ 2147483647 w 57"/>
              <a:gd name="T51" fmla="*/ 2147483647 h 37"/>
              <a:gd name="T52" fmla="*/ 2147483647 w 57"/>
              <a:gd name="T53" fmla="*/ 2147483647 h 37"/>
              <a:gd name="T54" fmla="*/ 2147483647 w 57"/>
              <a:gd name="T55" fmla="*/ 2147483647 h 37"/>
              <a:gd name="T56" fmla="*/ 2147483647 w 57"/>
              <a:gd name="T57" fmla="*/ 2147483647 h 37"/>
              <a:gd name="T58" fmla="*/ 2147483647 w 57"/>
              <a:gd name="T59" fmla="*/ 2147483647 h 37"/>
              <a:gd name="T60" fmla="*/ 2147483647 w 57"/>
              <a:gd name="T61" fmla="*/ 2147483647 h 37"/>
              <a:gd name="T62" fmla="*/ 2147483647 w 57"/>
              <a:gd name="T63" fmla="*/ 2147483647 h 37"/>
              <a:gd name="T64" fmla="*/ 2147483647 w 57"/>
              <a:gd name="T65" fmla="*/ 2147483647 h 37"/>
              <a:gd name="T66" fmla="*/ 2147483647 w 57"/>
              <a:gd name="T67" fmla="*/ 2147483647 h 37"/>
              <a:gd name="T68" fmla="*/ 2147483647 w 57"/>
              <a:gd name="T69" fmla="*/ 2147483647 h 37"/>
              <a:gd name="T70" fmla="*/ 2147483647 w 57"/>
              <a:gd name="T71" fmla="*/ 2147483647 h 37"/>
              <a:gd name="T72" fmla="*/ 2147483647 w 57"/>
              <a:gd name="T73" fmla="*/ 2147483647 h 37"/>
              <a:gd name="T74" fmla="*/ 2147483647 w 57"/>
              <a:gd name="T75" fmla="*/ 2147483647 h 37"/>
              <a:gd name="T76" fmla="*/ 2147483647 w 57"/>
              <a:gd name="T77" fmla="*/ 2147483647 h 37"/>
              <a:gd name="T78" fmla="*/ 2147483647 w 57"/>
              <a:gd name="T79" fmla="*/ 2147483647 h 37"/>
              <a:gd name="T80" fmla="*/ 2147483647 w 57"/>
              <a:gd name="T81" fmla="*/ 2147483647 h 37"/>
              <a:gd name="T82" fmla="*/ 2147483647 w 57"/>
              <a:gd name="T83" fmla="*/ 2147483647 h 37"/>
              <a:gd name="T84" fmla="*/ 2147483647 w 57"/>
              <a:gd name="T85" fmla="*/ 2147483647 h 37"/>
              <a:gd name="T86" fmla="*/ 2147483647 w 57"/>
              <a:gd name="T87" fmla="*/ 2147483647 h 37"/>
              <a:gd name="T88" fmla="*/ 2147483647 w 57"/>
              <a:gd name="T89" fmla="*/ 2147483647 h 37"/>
              <a:gd name="T90" fmla="*/ 2147483647 w 57"/>
              <a:gd name="T91" fmla="*/ 2147483647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7"/>
              <a:gd name="T139" fmla="*/ 0 h 37"/>
              <a:gd name="T140" fmla="*/ 57 w 57"/>
              <a:gd name="T141" fmla="*/ 37 h 3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chemeClr val="tx1"/>
          </a:solidFill>
          <a:ln w="9525">
            <a:solidFill>
              <a:schemeClr val="bg2"/>
            </a:solidFill>
            <a:round/>
            <a:headEnd/>
            <a:tailEnd/>
          </a:ln>
        </p:spPr>
        <p:txBody>
          <a:bodyPr/>
          <a:lstStyle/>
          <a:p>
            <a:endParaRPr lang="en-US"/>
          </a:p>
        </p:txBody>
      </p:sp>
      <p:sp>
        <p:nvSpPr>
          <p:cNvPr id="2139" name="Freeform 350"/>
          <p:cNvSpPr>
            <a:spLocks/>
          </p:cNvSpPr>
          <p:nvPr/>
        </p:nvSpPr>
        <p:spPr bwMode="auto">
          <a:xfrm>
            <a:off x="5303838" y="3135313"/>
            <a:ext cx="55562" cy="30162"/>
          </a:xfrm>
          <a:custGeom>
            <a:avLst/>
            <a:gdLst>
              <a:gd name="T0" fmla="*/ 2147483647 w 42"/>
              <a:gd name="T1" fmla="*/ 2147483647 h 24"/>
              <a:gd name="T2" fmla="*/ 2147483647 w 42"/>
              <a:gd name="T3" fmla="*/ 0 h 24"/>
              <a:gd name="T4" fmla="*/ 0 w 42"/>
              <a:gd name="T5" fmla="*/ 2147483647 h 24"/>
              <a:gd name="T6" fmla="*/ 2147483647 w 42"/>
              <a:gd name="T7" fmla="*/ 2147483647 h 24"/>
              <a:gd name="T8" fmla="*/ 2147483647 w 42"/>
              <a:gd name="T9" fmla="*/ 2147483647 h 24"/>
              <a:gd name="T10" fmla="*/ 0 60000 65536"/>
              <a:gd name="T11" fmla="*/ 0 60000 65536"/>
              <a:gd name="T12" fmla="*/ 0 60000 65536"/>
              <a:gd name="T13" fmla="*/ 0 60000 65536"/>
              <a:gd name="T14" fmla="*/ 0 60000 65536"/>
              <a:gd name="T15" fmla="*/ 0 w 42"/>
              <a:gd name="T16" fmla="*/ 0 h 24"/>
              <a:gd name="T17" fmla="*/ 42 w 42"/>
              <a:gd name="T18" fmla="*/ 24 h 24"/>
            </a:gdLst>
            <a:ahLst/>
            <a:cxnLst>
              <a:cxn ang="T10">
                <a:pos x="T0" y="T1"/>
              </a:cxn>
              <a:cxn ang="T11">
                <a:pos x="T2" y="T3"/>
              </a:cxn>
              <a:cxn ang="T12">
                <a:pos x="T4" y="T5"/>
              </a:cxn>
              <a:cxn ang="T13">
                <a:pos x="T6" y="T7"/>
              </a:cxn>
              <a:cxn ang="T14">
                <a:pos x="T8" y="T9"/>
              </a:cxn>
            </a:cxnLst>
            <a:rect l="T15" t="T16" r="T17" b="T18"/>
            <a:pathLst>
              <a:path w="42" h="24">
                <a:moveTo>
                  <a:pt x="36" y="24"/>
                </a:moveTo>
                <a:lnTo>
                  <a:pt x="18" y="0"/>
                </a:lnTo>
                <a:lnTo>
                  <a:pt x="0" y="6"/>
                </a:lnTo>
                <a:lnTo>
                  <a:pt x="42" y="24"/>
                </a:lnTo>
                <a:lnTo>
                  <a:pt x="36" y="24"/>
                </a:lnTo>
                <a:close/>
              </a:path>
            </a:pathLst>
          </a:custGeom>
          <a:solidFill>
            <a:schemeClr val="bg1"/>
          </a:solidFill>
          <a:ln w="9525">
            <a:solidFill>
              <a:schemeClr val="bg2"/>
            </a:solidFill>
            <a:round/>
            <a:headEnd/>
            <a:tailEnd/>
          </a:ln>
        </p:spPr>
        <p:txBody>
          <a:bodyPr/>
          <a:lstStyle/>
          <a:p>
            <a:endParaRPr lang="en-US"/>
          </a:p>
        </p:txBody>
      </p:sp>
      <p:sp>
        <p:nvSpPr>
          <p:cNvPr id="2140" name="Freeform 359"/>
          <p:cNvSpPr>
            <a:spLocks/>
          </p:cNvSpPr>
          <p:nvPr/>
        </p:nvSpPr>
        <p:spPr bwMode="auto">
          <a:xfrm>
            <a:off x="4991100" y="3009900"/>
            <a:ext cx="77788" cy="47625"/>
          </a:xfrm>
          <a:custGeom>
            <a:avLst/>
            <a:gdLst>
              <a:gd name="T0" fmla="*/ 2147483647 w 60"/>
              <a:gd name="T1" fmla="*/ 2147483647 h 36"/>
              <a:gd name="T2" fmla="*/ 2147483647 w 60"/>
              <a:gd name="T3" fmla="*/ 2147483647 h 36"/>
              <a:gd name="T4" fmla="*/ 2147483647 w 60"/>
              <a:gd name="T5" fmla="*/ 2147483647 h 36"/>
              <a:gd name="T6" fmla="*/ 2147483647 w 60"/>
              <a:gd name="T7" fmla="*/ 2147483647 h 36"/>
              <a:gd name="T8" fmla="*/ 2147483647 w 60"/>
              <a:gd name="T9" fmla="*/ 0 h 36"/>
              <a:gd name="T10" fmla="*/ 2147483647 w 60"/>
              <a:gd name="T11" fmla="*/ 0 h 36"/>
              <a:gd name="T12" fmla="*/ 2147483647 w 60"/>
              <a:gd name="T13" fmla="*/ 2147483647 h 36"/>
              <a:gd name="T14" fmla="*/ 0 w 60"/>
              <a:gd name="T15" fmla="*/ 2147483647 h 36"/>
              <a:gd name="T16" fmla="*/ 2147483647 w 60"/>
              <a:gd name="T17" fmla="*/ 2147483647 h 36"/>
              <a:gd name="T18" fmla="*/ 2147483647 w 60"/>
              <a:gd name="T19" fmla="*/ 2147483647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36"/>
              <a:gd name="T32" fmla="*/ 60 w 60"/>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chemeClr val="tx1"/>
          </a:solidFill>
          <a:ln w="9525">
            <a:solidFill>
              <a:schemeClr val="bg2"/>
            </a:solidFill>
            <a:round/>
            <a:headEnd/>
            <a:tailEnd/>
          </a:ln>
        </p:spPr>
        <p:txBody>
          <a:bodyPr/>
          <a:lstStyle/>
          <a:p>
            <a:endParaRPr lang="en-US"/>
          </a:p>
        </p:txBody>
      </p:sp>
      <p:sp>
        <p:nvSpPr>
          <p:cNvPr id="2141" name="Freeform 360"/>
          <p:cNvSpPr>
            <a:spLocks/>
          </p:cNvSpPr>
          <p:nvPr/>
        </p:nvSpPr>
        <p:spPr bwMode="auto">
          <a:xfrm>
            <a:off x="4849813" y="3033713"/>
            <a:ext cx="242887" cy="217487"/>
          </a:xfrm>
          <a:custGeom>
            <a:avLst/>
            <a:gdLst>
              <a:gd name="T0" fmla="*/ 2147483647 w 31"/>
              <a:gd name="T1" fmla="*/ 2147483647 h 28"/>
              <a:gd name="T2" fmla="*/ 2147483647 w 31"/>
              <a:gd name="T3" fmla="*/ 2147483647 h 28"/>
              <a:gd name="T4" fmla="*/ 2147483647 w 31"/>
              <a:gd name="T5" fmla="*/ 2147483647 h 28"/>
              <a:gd name="T6" fmla="*/ 2147483647 w 31"/>
              <a:gd name="T7" fmla="*/ 2147483647 h 28"/>
              <a:gd name="T8" fmla="*/ 2147483647 w 31"/>
              <a:gd name="T9" fmla="*/ 2147483647 h 28"/>
              <a:gd name="T10" fmla="*/ 2147483647 w 31"/>
              <a:gd name="T11" fmla="*/ 2147483647 h 28"/>
              <a:gd name="T12" fmla="*/ 2147483647 w 31"/>
              <a:gd name="T13" fmla="*/ 2147483647 h 28"/>
              <a:gd name="T14" fmla="*/ 2147483647 w 31"/>
              <a:gd name="T15" fmla="*/ 2147483647 h 28"/>
              <a:gd name="T16" fmla="*/ 2147483647 w 31"/>
              <a:gd name="T17" fmla="*/ 2147483647 h 28"/>
              <a:gd name="T18" fmla="*/ 2147483647 w 31"/>
              <a:gd name="T19" fmla="*/ 2147483647 h 28"/>
              <a:gd name="T20" fmla="*/ 2147483647 w 31"/>
              <a:gd name="T21" fmla="*/ 2147483647 h 28"/>
              <a:gd name="T22" fmla="*/ 2147483647 w 31"/>
              <a:gd name="T23" fmla="*/ 2147483647 h 28"/>
              <a:gd name="T24" fmla="*/ 2147483647 w 31"/>
              <a:gd name="T25" fmla="*/ 2147483647 h 28"/>
              <a:gd name="T26" fmla="*/ 2147483647 w 31"/>
              <a:gd name="T27" fmla="*/ 2147483647 h 28"/>
              <a:gd name="T28" fmla="*/ 2147483647 w 31"/>
              <a:gd name="T29" fmla="*/ 2147483647 h 28"/>
              <a:gd name="T30" fmla="*/ 2147483647 w 31"/>
              <a:gd name="T31" fmla="*/ 2147483647 h 28"/>
              <a:gd name="T32" fmla="*/ 2147483647 w 31"/>
              <a:gd name="T33" fmla="*/ 2147483647 h 28"/>
              <a:gd name="T34" fmla="*/ 2147483647 w 31"/>
              <a:gd name="T35" fmla="*/ 2147483647 h 28"/>
              <a:gd name="T36" fmla="*/ 2147483647 w 31"/>
              <a:gd name="T37" fmla="*/ 2147483647 h 28"/>
              <a:gd name="T38" fmla="*/ 2147483647 w 31"/>
              <a:gd name="T39" fmla="*/ 2147483647 h 28"/>
              <a:gd name="T40" fmla="*/ 2147483647 w 31"/>
              <a:gd name="T41" fmla="*/ 2147483647 h 28"/>
              <a:gd name="T42" fmla="*/ 2147483647 w 31"/>
              <a:gd name="T43" fmla="*/ 2147483647 h 28"/>
              <a:gd name="T44" fmla="*/ 2147483647 w 31"/>
              <a:gd name="T45" fmla="*/ 2147483647 h 28"/>
              <a:gd name="T46" fmla="*/ 2147483647 w 31"/>
              <a:gd name="T47" fmla="*/ 0 h 28"/>
              <a:gd name="T48" fmla="*/ 2147483647 w 31"/>
              <a:gd name="T49" fmla="*/ 2147483647 h 28"/>
              <a:gd name="T50" fmla="*/ 2147483647 w 31"/>
              <a:gd name="T51" fmla="*/ 2147483647 h 28"/>
              <a:gd name="T52" fmla="*/ 2147483647 w 31"/>
              <a:gd name="T53" fmla="*/ 0 h 28"/>
              <a:gd name="T54" fmla="*/ 2147483647 w 31"/>
              <a:gd name="T55" fmla="*/ 0 h 28"/>
              <a:gd name="T56" fmla="*/ 2147483647 w 31"/>
              <a:gd name="T57" fmla="*/ 2147483647 h 28"/>
              <a:gd name="T58" fmla="*/ 2147483647 w 31"/>
              <a:gd name="T59" fmla="*/ 2147483647 h 28"/>
              <a:gd name="T60" fmla="*/ 0 w 31"/>
              <a:gd name="T61" fmla="*/ 2147483647 h 28"/>
              <a:gd name="T62" fmla="*/ 0 w 31"/>
              <a:gd name="T63" fmla="*/ 2147483647 h 28"/>
              <a:gd name="T64" fmla="*/ 2147483647 w 31"/>
              <a:gd name="T65" fmla="*/ 2147483647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28"/>
              <a:gd name="T101" fmla="*/ 31 w 31"/>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C00000"/>
          </a:solidFill>
          <a:ln w="9525">
            <a:solidFill>
              <a:schemeClr val="bg2"/>
            </a:solidFill>
            <a:round/>
            <a:headEnd/>
            <a:tailEnd/>
          </a:ln>
        </p:spPr>
        <p:txBody>
          <a:bodyPr/>
          <a:lstStyle/>
          <a:p>
            <a:endParaRPr lang="en-US"/>
          </a:p>
        </p:txBody>
      </p:sp>
      <p:sp>
        <p:nvSpPr>
          <p:cNvPr id="2142" name="Freeform 364"/>
          <p:cNvSpPr>
            <a:spLocks/>
          </p:cNvSpPr>
          <p:nvPr/>
        </p:nvSpPr>
        <p:spPr bwMode="auto">
          <a:xfrm>
            <a:off x="4503738" y="4056063"/>
            <a:ext cx="393700" cy="290512"/>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bg1"/>
          </a:solidFill>
          <a:ln w="9525">
            <a:solidFill>
              <a:schemeClr val="bg2"/>
            </a:solidFill>
            <a:round/>
            <a:headEnd/>
            <a:tailEnd/>
          </a:ln>
        </p:spPr>
        <p:txBody>
          <a:bodyPr/>
          <a:lstStyle/>
          <a:p>
            <a:endParaRPr lang="en-US"/>
          </a:p>
        </p:txBody>
      </p:sp>
      <p:sp>
        <p:nvSpPr>
          <p:cNvPr id="2143" name="Freeform 365"/>
          <p:cNvSpPr>
            <a:spLocks/>
          </p:cNvSpPr>
          <p:nvPr/>
        </p:nvSpPr>
        <p:spPr bwMode="auto">
          <a:xfrm>
            <a:off x="4503738" y="4056063"/>
            <a:ext cx="393700" cy="290512"/>
          </a:xfrm>
          <a:custGeom>
            <a:avLst/>
            <a:gdLst>
              <a:gd name="T0" fmla="*/ 2147483647 w 300"/>
              <a:gd name="T1" fmla="*/ 2147483647 h 223"/>
              <a:gd name="T2" fmla="*/ 2147483647 w 300"/>
              <a:gd name="T3" fmla="*/ 2147483647 h 223"/>
              <a:gd name="T4" fmla="*/ 2147483647 w 300"/>
              <a:gd name="T5" fmla="*/ 2147483647 h 223"/>
              <a:gd name="T6" fmla="*/ 2147483647 w 300"/>
              <a:gd name="T7" fmla="*/ 2147483647 h 223"/>
              <a:gd name="T8" fmla="*/ 2147483647 w 300"/>
              <a:gd name="T9" fmla="*/ 2147483647 h 223"/>
              <a:gd name="T10" fmla="*/ 2147483647 w 300"/>
              <a:gd name="T11" fmla="*/ 2147483647 h 223"/>
              <a:gd name="T12" fmla="*/ 2147483647 w 300"/>
              <a:gd name="T13" fmla="*/ 2147483647 h 223"/>
              <a:gd name="T14" fmla="*/ 2147483647 w 300"/>
              <a:gd name="T15" fmla="*/ 2147483647 h 223"/>
              <a:gd name="T16" fmla="*/ 2147483647 w 300"/>
              <a:gd name="T17" fmla="*/ 2147483647 h 223"/>
              <a:gd name="T18" fmla="*/ 2147483647 w 300"/>
              <a:gd name="T19" fmla="*/ 2147483647 h 223"/>
              <a:gd name="T20" fmla="*/ 2147483647 w 300"/>
              <a:gd name="T21" fmla="*/ 2147483647 h 223"/>
              <a:gd name="T22" fmla="*/ 2147483647 w 300"/>
              <a:gd name="T23" fmla="*/ 2147483647 h 223"/>
              <a:gd name="T24" fmla="*/ 2147483647 w 300"/>
              <a:gd name="T25" fmla="*/ 2147483647 h 223"/>
              <a:gd name="T26" fmla="*/ 2147483647 w 300"/>
              <a:gd name="T27" fmla="*/ 2147483647 h 223"/>
              <a:gd name="T28" fmla="*/ 2147483647 w 300"/>
              <a:gd name="T29" fmla="*/ 2147483647 h 223"/>
              <a:gd name="T30" fmla="*/ 2147483647 w 300"/>
              <a:gd name="T31" fmla="*/ 0 h 223"/>
              <a:gd name="T32" fmla="*/ 2147483647 w 300"/>
              <a:gd name="T33" fmla="*/ 2147483647 h 223"/>
              <a:gd name="T34" fmla="*/ 2147483647 w 300"/>
              <a:gd name="T35" fmla="*/ 2147483647 h 223"/>
              <a:gd name="T36" fmla="*/ 2147483647 w 300"/>
              <a:gd name="T37" fmla="*/ 2147483647 h 223"/>
              <a:gd name="T38" fmla="*/ 2147483647 w 300"/>
              <a:gd name="T39" fmla="*/ 2147483647 h 223"/>
              <a:gd name="T40" fmla="*/ 2147483647 w 300"/>
              <a:gd name="T41" fmla="*/ 2147483647 h 223"/>
              <a:gd name="T42" fmla="*/ 2147483647 w 300"/>
              <a:gd name="T43" fmla="*/ 2147483647 h 223"/>
              <a:gd name="T44" fmla="*/ 0 w 300"/>
              <a:gd name="T45" fmla="*/ 2147483647 h 223"/>
              <a:gd name="T46" fmla="*/ 2147483647 w 300"/>
              <a:gd name="T47" fmla="*/ 2147483647 h 223"/>
              <a:gd name="T48" fmla="*/ 2147483647 w 300"/>
              <a:gd name="T49" fmla="*/ 2147483647 h 223"/>
              <a:gd name="T50" fmla="*/ 2147483647 w 300"/>
              <a:gd name="T51" fmla="*/ 2147483647 h 223"/>
              <a:gd name="T52" fmla="*/ 2147483647 w 300"/>
              <a:gd name="T53" fmla="*/ 2147483647 h 223"/>
              <a:gd name="T54" fmla="*/ 2147483647 w 300"/>
              <a:gd name="T55" fmla="*/ 2147483647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223"/>
              <a:gd name="T86" fmla="*/ 300 w 300"/>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tx1"/>
          </a:solidFill>
          <a:ln w="9525">
            <a:solidFill>
              <a:schemeClr val="bg2"/>
            </a:solidFill>
            <a:round/>
            <a:headEnd/>
            <a:tailEnd/>
          </a:ln>
        </p:spPr>
        <p:txBody>
          <a:bodyPr/>
          <a:lstStyle/>
          <a:p>
            <a:endParaRPr lang="en-US"/>
          </a:p>
        </p:txBody>
      </p:sp>
      <p:sp>
        <p:nvSpPr>
          <p:cNvPr id="2144" name="Freeform 366"/>
          <p:cNvSpPr>
            <a:spLocks/>
          </p:cNvSpPr>
          <p:nvPr/>
        </p:nvSpPr>
        <p:spPr bwMode="auto">
          <a:xfrm>
            <a:off x="4198938" y="4016375"/>
            <a:ext cx="407987" cy="384175"/>
          </a:xfrm>
          <a:custGeom>
            <a:avLst/>
            <a:gdLst>
              <a:gd name="T0" fmla="*/ 2147483647 w 52"/>
              <a:gd name="T1" fmla="*/ 2147483647 h 49"/>
              <a:gd name="T2" fmla="*/ 2147483647 w 52"/>
              <a:gd name="T3" fmla="*/ 2147483647 h 49"/>
              <a:gd name="T4" fmla="*/ 2147483647 w 52"/>
              <a:gd name="T5" fmla="*/ 2147483647 h 49"/>
              <a:gd name="T6" fmla="*/ 2147483647 w 52"/>
              <a:gd name="T7" fmla="*/ 2147483647 h 49"/>
              <a:gd name="T8" fmla="*/ 2147483647 w 52"/>
              <a:gd name="T9" fmla="*/ 2147483647 h 49"/>
              <a:gd name="T10" fmla="*/ 2147483647 w 52"/>
              <a:gd name="T11" fmla="*/ 2147483647 h 49"/>
              <a:gd name="T12" fmla="*/ 2147483647 w 52"/>
              <a:gd name="T13" fmla="*/ 2147483647 h 49"/>
              <a:gd name="T14" fmla="*/ 2147483647 w 52"/>
              <a:gd name="T15" fmla="*/ 2147483647 h 49"/>
              <a:gd name="T16" fmla="*/ 2147483647 w 52"/>
              <a:gd name="T17" fmla="*/ 2147483647 h 49"/>
              <a:gd name="T18" fmla="*/ 2147483647 w 52"/>
              <a:gd name="T19" fmla="*/ 2147483647 h 49"/>
              <a:gd name="T20" fmla="*/ 2147483647 w 52"/>
              <a:gd name="T21" fmla="*/ 2147483647 h 49"/>
              <a:gd name="T22" fmla="*/ 2147483647 w 52"/>
              <a:gd name="T23" fmla="*/ 0 h 49"/>
              <a:gd name="T24" fmla="*/ 2147483647 w 52"/>
              <a:gd name="T25" fmla="*/ 0 h 49"/>
              <a:gd name="T26" fmla="*/ 2147483647 w 52"/>
              <a:gd name="T27" fmla="*/ 2147483647 h 49"/>
              <a:gd name="T28" fmla="*/ 2147483647 w 52"/>
              <a:gd name="T29" fmla="*/ 2147483647 h 49"/>
              <a:gd name="T30" fmla="*/ 2147483647 w 52"/>
              <a:gd name="T31" fmla="*/ 2147483647 h 49"/>
              <a:gd name="T32" fmla="*/ 2147483647 w 52"/>
              <a:gd name="T33" fmla="*/ 2147483647 h 49"/>
              <a:gd name="T34" fmla="*/ 2147483647 w 52"/>
              <a:gd name="T35" fmla="*/ 2147483647 h 49"/>
              <a:gd name="T36" fmla="*/ 2147483647 w 52"/>
              <a:gd name="T37" fmla="*/ 2147483647 h 49"/>
              <a:gd name="T38" fmla="*/ 0 w 52"/>
              <a:gd name="T39" fmla="*/ 2147483647 h 49"/>
              <a:gd name="T40" fmla="*/ 0 w 52"/>
              <a:gd name="T41" fmla="*/ 2147483647 h 49"/>
              <a:gd name="T42" fmla="*/ 2147483647 w 52"/>
              <a:gd name="T43" fmla="*/ 2147483647 h 49"/>
              <a:gd name="T44" fmla="*/ 2147483647 w 52"/>
              <a:gd name="T45" fmla="*/ 2147483647 h 49"/>
              <a:gd name="T46" fmla="*/ 2147483647 w 52"/>
              <a:gd name="T47" fmla="*/ 2147483647 h 49"/>
              <a:gd name="T48" fmla="*/ 2147483647 w 52"/>
              <a:gd name="T49" fmla="*/ 2147483647 h 49"/>
              <a:gd name="T50" fmla="*/ 2147483647 w 52"/>
              <a:gd name="T51" fmla="*/ 2147483647 h 49"/>
              <a:gd name="T52" fmla="*/ 2147483647 w 52"/>
              <a:gd name="T53" fmla="*/ 2147483647 h 49"/>
              <a:gd name="T54" fmla="*/ 2147483647 w 52"/>
              <a:gd name="T55" fmla="*/ 2147483647 h 49"/>
              <a:gd name="T56" fmla="*/ 2147483647 w 52"/>
              <a:gd name="T57" fmla="*/ 2147483647 h 49"/>
              <a:gd name="T58" fmla="*/ 2147483647 w 52"/>
              <a:gd name="T59" fmla="*/ 2147483647 h 49"/>
              <a:gd name="T60" fmla="*/ 2147483647 w 52"/>
              <a:gd name="T61" fmla="*/ 2147483647 h 49"/>
              <a:gd name="T62" fmla="*/ 2147483647 w 52"/>
              <a:gd name="T63" fmla="*/ 2147483647 h 49"/>
              <a:gd name="T64" fmla="*/ 2147483647 w 52"/>
              <a:gd name="T65" fmla="*/ 2147483647 h 49"/>
              <a:gd name="T66" fmla="*/ 2147483647 w 52"/>
              <a:gd name="T67" fmla="*/ 2147483647 h 49"/>
              <a:gd name="T68" fmla="*/ 2147483647 w 52"/>
              <a:gd name="T69" fmla="*/ 2147483647 h 49"/>
              <a:gd name="T70" fmla="*/ 2147483647 w 52"/>
              <a:gd name="T71" fmla="*/ 2147483647 h 49"/>
              <a:gd name="T72" fmla="*/ 2147483647 w 52"/>
              <a:gd name="T73" fmla="*/ 2147483647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
              <a:gd name="T112" fmla="*/ 0 h 49"/>
              <a:gd name="T113" fmla="*/ 52 w 52"/>
              <a:gd name="T114" fmla="*/ 49 h 4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tx1"/>
          </a:solidFill>
          <a:ln w="9525">
            <a:solidFill>
              <a:schemeClr val="bg2"/>
            </a:solidFill>
            <a:round/>
            <a:headEnd/>
            <a:tailEnd/>
          </a:ln>
        </p:spPr>
        <p:txBody>
          <a:bodyPr/>
          <a:lstStyle/>
          <a:p>
            <a:endParaRPr lang="en-US"/>
          </a:p>
        </p:txBody>
      </p:sp>
      <p:sp>
        <p:nvSpPr>
          <p:cNvPr id="2145" name="Freeform 367"/>
          <p:cNvSpPr>
            <a:spLocks/>
          </p:cNvSpPr>
          <p:nvPr/>
        </p:nvSpPr>
        <p:spPr bwMode="auto">
          <a:xfrm>
            <a:off x="5526088" y="4370388"/>
            <a:ext cx="234950" cy="317500"/>
          </a:xfrm>
          <a:custGeom>
            <a:avLst/>
            <a:gdLst>
              <a:gd name="T0" fmla="*/ 2147483647 w 180"/>
              <a:gd name="T1" fmla="*/ 2147483647 h 246"/>
              <a:gd name="T2" fmla="*/ 2147483647 w 180"/>
              <a:gd name="T3" fmla="*/ 2147483647 h 246"/>
              <a:gd name="T4" fmla="*/ 2147483647 w 180"/>
              <a:gd name="T5" fmla="*/ 2147483647 h 246"/>
              <a:gd name="T6" fmla="*/ 2147483647 w 180"/>
              <a:gd name="T7" fmla="*/ 2147483647 h 246"/>
              <a:gd name="T8" fmla="*/ 2147483647 w 180"/>
              <a:gd name="T9" fmla="*/ 2147483647 h 246"/>
              <a:gd name="T10" fmla="*/ 2147483647 w 180"/>
              <a:gd name="T11" fmla="*/ 2147483647 h 246"/>
              <a:gd name="T12" fmla="*/ 2147483647 w 180"/>
              <a:gd name="T13" fmla="*/ 2147483647 h 246"/>
              <a:gd name="T14" fmla="*/ 2147483647 w 180"/>
              <a:gd name="T15" fmla="*/ 2147483647 h 246"/>
              <a:gd name="T16" fmla="*/ 2147483647 w 180"/>
              <a:gd name="T17" fmla="*/ 2147483647 h 246"/>
              <a:gd name="T18" fmla="*/ 2147483647 w 180"/>
              <a:gd name="T19" fmla="*/ 2147483647 h 246"/>
              <a:gd name="T20" fmla="*/ 2147483647 w 180"/>
              <a:gd name="T21" fmla="*/ 2147483647 h 246"/>
              <a:gd name="T22" fmla="*/ 2147483647 w 180"/>
              <a:gd name="T23" fmla="*/ 2147483647 h 246"/>
              <a:gd name="T24" fmla="*/ 2147483647 w 180"/>
              <a:gd name="T25" fmla="*/ 2147483647 h 246"/>
              <a:gd name="T26" fmla="*/ 0 w 180"/>
              <a:gd name="T27" fmla="*/ 2147483647 h 246"/>
              <a:gd name="T28" fmla="*/ 0 w 180"/>
              <a:gd name="T29" fmla="*/ 2147483647 h 246"/>
              <a:gd name="T30" fmla="*/ 2147483647 w 180"/>
              <a:gd name="T31" fmla="*/ 2147483647 h 246"/>
              <a:gd name="T32" fmla="*/ 2147483647 w 180"/>
              <a:gd name="T33" fmla="*/ 2147483647 h 246"/>
              <a:gd name="T34" fmla="*/ 2147483647 w 180"/>
              <a:gd name="T35" fmla="*/ 2147483647 h 246"/>
              <a:gd name="T36" fmla="*/ 2147483647 w 180"/>
              <a:gd name="T37" fmla="*/ 2147483647 h 246"/>
              <a:gd name="T38" fmla="*/ 2147483647 w 180"/>
              <a:gd name="T39" fmla="*/ 2147483647 h 246"/>
              <a:gd name="T40" fmla="*/ 2147483647 w 180"/>
              <a:gd name="T41" fmla="*/ 0 h 246"/>
              <a:gd name="T42" fmla="*/ 2147483647 w 180"/>
              <a:gd name="T43" fmla="*/ 2147483647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246"/>
              <a:gd name="T68" fmla="*/ 180 w 180"/>
              <a:gd name="T69" fmla="*/ 246 h 2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tx1"/>
          </a:solidFill>
          <a:ln w="9525">
            <a:solidFill>
              <a:schemeClr val="bg2"/>
            </a:solidFill>
            <a:round/>
            <a:headEnd/>
            <a:tailEnd/>
          </a:ln>
        </p:spPr>
        <p:txBody>
          <a:bodyPr/>
          <a:lstStyle/>
          <a:p>
            <a:endParaRPr lang="en-US"/>
          </a:p>
        </p:txBody>
      </p:sp>
      <p:sp>
        <p:nvSpPr>
          <p:cNvPr id="2146" name="Freeform 368"/>
          <p:cNvSpPr>
            <a:spLocks/>
          </p:cNvSpPr>
          <p:nvPr/>
        </p:nvSpPr>
        <p:spPr bwMode="auto">
          <a:xfrm>
            <a:off x="4849813" y="4346575"/>
            <a:ext cx="31750" cy="123825"/>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2147483647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96"/>
              <a:gd name="T26" fmla="*/ 24 w 24"/>
              <a:gd name="T27" fmla="*/ 96 h 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96">
                <a:moveTo>
                  <a:pt x="12" y="0"/>
                </a:moveTo>
                <a:lnTo>
                  <a:pt x="12" y="0"/>
                </a:lnTo>
                <a:lnTo>
                  <a:pt x="24" y="42"/>
                </a:lnTo>
                <a:lnTo>
                  <a:pt x="0" y="48"/>
                </a:lnTo>
                <a:lnTo>
                  <a:pt x="0" y="66"/>
                </a:lnTo>
                <a:lnTo>
                  <a:pt x="18" y="96"/>
                </a:lnTo>
                <a:lnTo>
                  <a:pt x="24" y="96"/>
                </a:lnTo>
                <a:lnTo>
                  <a:pt x="12" y="0"/>
                </a:lnTo>
                <a:close/>
              </a:path>
            </a:pathLst>
          </a:custGeom>
          <a:solidFill>
            <a:schemeClr val="bg1"/>
          </a:solidFill>
          <a:ln w="9525">
            <a:solidFill>
              <a:schemeClr val="bg2"/>
            </a:solidFill>
            <a:round/>
            <a:headEnd/>
            <a:tailEnd/>
          </a:ln>
        </p:spPr>
        <p:txBody>
          <a:bodyPr/>
          <a:lstStyle/>
          <a:p>
            <a:endParaRPr lang="en-US"/>
          </a:p>
        </p:txBody>
      </p:sp>
      <p:sp>
        <p:nvSpPr>
          <p:cNvPr id="2147" name="Freeform 369"/>
          <p:cNvSpPr>
            <a:spLocks/>
          </p:cNvSpPr>
          <p:nvPr/>
        </p:nvSpPr>
        <p:spPr bwMode="auto">
          <a:xfrm>
            <a:off x="4849813" y="4346575"/>
            <a:ext cx="31750" cy="123825"/>
          </a:xfrm>
          <a:custGeom>
            <a:avLst/>
            <a:gdLst>
              <a:gd name="T0" fmla="*/ 2147483647 w 24"/>
              <a:gd name="T1" fmla="*/ 0 h 96"/>
              <a:gd name="T2" fmla="*/ 2147483647 w 24"/>
              <a:gd name="T3" fmla="*/ 0 h 96"/>
              <a:gd name="T4" fmla="*/ 2147483647 w 24"/>
              <a:gd name="T5" fmla="*/ 2147483647 h 96"/>
              <a:gd name="T6" fmla="*/ 0 w 24"/>
              <a:gd name="T7" fmla="*/ 2147483647 h 96"/>
              <a:gd name="T8" fmla="*/ 0 w 24"/>
              <a:gd name="T9" fmla="*/ 2147483647 h 96"/>
              <a:gd name="T10" fmla="*/ 2147483647 w 24"/>
              <a:gd name="T11" fmla="*/ 2147483647 h 96"/>
              <a:gd name="T12" fmla="*/ 2147483647 w 24"/>
              <a:gd name="T13" fmla="*/ 2147483647 h 96"/>
              <a:gd name="T14" fmla="*/ 0 60000 65536"/>
              <a:gd name="T15" fmla="*/ 0 60000 65536"/>
              <a:gd name="T16" fmla="*/ 0 60000 65536"/>
              <a:gd name="T17" fmla="*/ 0 60000 65536"/>
              <a:gd name="T18" fmla="*/ 0 60000 65536"/>
              <a:gd name="T19" fmla="*/ 0 60000 65536"/>
              <a:gd name="T20" fmla="*/ 0 60000 65536"/>
              <a:gd name="T21" fmla="*/ 0 w 24"/>
              <a:gd name="T22" fmla="*/ 0 h 96"/>
              <a:gd name="T23" fmla="*/ 24 w 24"/>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96">
                <a:moveTo>
                  <a:pt x="12" y="0"/>
                </a:moveTo>
                <a:lnTo>
                  <a:pt x="12" y="0"/>
                </a:lnTo>
                <a:lnTo>
                  <a:pt x="24" y="42"/>
                </a:lnTo>
                <a:lnTo>
                  <a:pt x="0" y="48"/>
                </a:lnTo>
                <a:lnTo>
                  <a:pt x="0" y="66"/>
                </a:lnTo>
                <a:lnTo>
                  <a:pt x="18" y="96"/>
                </a:lnTo>
                <a:lnTo>
                  <a:pt x="24" y="96"/>
                </a:lnTo>
              </a:path>
            </a:pathLst>
          </a:custGeom>
          <a:solidFill>
            <a:schemeClr val="tx1"/>
          </a:solidFill>
          <a:ln w="9525">
            <a:solidFill>
              <a:schemeClr val="bg2"/>
            </a:solidFill>
            <a:round/>
            <a:headEnd/>
            <a:tailEnd/>
          </a:ln>
        </p:spPr>
        <p:txBody>
          <a:bodyPr/>
          <a:lstStyle/>
          <a:p>
            <a:endParaRPr lang="en-US"/>
          </a:p>
        </p:txBody>
      </p:sp>
      <p:sp>
        <p:nvSpPr>
          <p:cNvPr id="2148" name="Freeform 370"/>
          <p:cNvSpPr>
            <a:spLocks/>
          </p:cNvSpPr>
          <p:nvPr/>
        </p:nvSpPr>
        <p:spPr bwMode="auto">
          <a:xfrm>
            <a:off x="4833938" y="4065588"/>
            <a:ext cx="258762" cy="404812"/>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2147483647 w 198"/>
              <a:gd name="T51" fmla="*/ 2147483647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8"/>
              <a:gd name="T79" fmla="*/ 0 h 313"/>
              <a:gd name="T80" fmla="*/ 198 w 198"/>
              <a:gd name="T81" fmla="*/ 313 h 31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bg1"/>
          </a:solidFill>
          <a:ln w="9525">
            <a:solidFill>
              <a:schemeClr val="bg2"/>
            </a:solidFill>
            <a:round/>
            <a:headEnd/>
            <a:tailEnd/>
          </a:ln>
        </p:spPr>
        <p:txBody>
          <a:bodyPr/>
          <a:lstStyle/>
          <a:p>
            <a:endParaRPr lang="en-US"/>
          </a:p>
        </p:txBody>
      </p:sp>
      <p:sp>
        <p:nvSpPr>
          <p:cNvPr id="2149" name="Freeform 371"/>
          <p:cNvSpPr>
            <a:spLocks/>
          </p:cNvSpPr>
          <p:nvPr/>
        </p:nvSpPr>
        <p:spPr bwMode="auto">
          <a:xfrm>
            <a:off x="4833938" y="4065588"/>
            <a:ext cx="258762" cy="404812"/>
          </a:xfrm>
          <a:custGeom>
            <a:avLst/>
            <a:gdLst>
              <a:gd name="T0" fmla="*/ 2147483647 w 198"/>
              <a:gd name="T1" fmla="*/ 2147483647 h 313"/>
              <a:gd name="T2" fmla="*/ 2147483647 w 198"/>
              <a:gd name="T3" fmla="*/ 2147483647 h 313"/>
              <a:gd name="T4" fmla="*/ 2147483647 w 198"/>
              <a:gd name="T5" fmla="*/ 2147483647 h 313"/>
              <a:gd name="T6" fmla="*/ 2147483647 w 198"/>
              <a:gd name="T7" fmla="*/ 2147483647 h 313"/>
              <a:gd name="T8" fmla="*/ 2147483647 w 198"/>
              <a:gd name="T9" fmla="*/ 2147483647 h 313"/>
              <a:gd name="T10" fmla="*/ 2147483647 w 198"/>
              <a:gd name="T11" fmla="*/ 2147483647 h 313"/>
              <a:gd name="T12" fmla="*/ 2147483647 w 198"/>
              <a:gd name="T13" fmla="*/ 2147483647 h 313"/>
              <a:gd name="T14" fmla="*/ 2147483647 w 198"/>
              <a:gd name="T15" fmla="*/ 2147483647 h 313"/>
              <a:gd name="T16" fmla="*/ 2147483647 w 198"/>
              <a:gd name="T17" fmla="*/ 2147483647 h 313"/>
              <a:gd name="T18" fmla="*/ 2147483647 w 198"/>
              <a:gd name="T19" fmla="*/ 2147483647 h 313"/>
              <a:gd name="T20" fmla="*/ 2147483647 w 198"/>
              <a:gd name="T21" fmla="*/ 2147483647 h 313"/>
              <a:gd name="T22" fmla="*/ 2147483647 w 198"/>
              <a:gd name="T23" fmla="*/ 2147483647 h 313"/>
              <a:gd name="T24" fmla="*/ 2147483647 w 198"/>
              <a:gd name="T25" fmla="*/ 0 h 313"/>
              <a:gd name="T26" fmla="*/ 2147483647 w 198"/>
              <a:gd name="T27" fmla="*/ 2147483647 h 313"/>
              <a:gd name="T28" fmla="*/ 2147483647 w 198"/>
              <a:gd name="T29" fmla="*/ 2147483647 h 313"/>
              <a:gd name="T30" fmla="*/ 2147483647 w 198"/>
              <a:gd name="T31" fmla="*/ 2147483647 h 313"/>
              <a:gd name="T32" fmla="*/ 2147483647 w 198"/>
              <a:gd name="T33" fmla="*/ 2147483647 h 313"/>
              <a:gd name="T34" fmla="*/ 2147483647 w 198"/>
              <a:gd name="T35" fmla="*/ 2147483647 h 313"/>
              <a:gd name="T36" fmla="*/ 2147483647 w 198"/>
              <a:gd name="T37" fmla="*/ 2147483647 h 313"/>
              <a:gd name="T38" fmla="*/ 2147483647 w 198"/>
              <a:gd name="T39" fmla="*/ 2147483647 h 313"/>
              <a:gd name="T40" fmla="*/ 2147483647 w 198"/>
              <a:gd name="T41" fmla="*/ 2147483647 h 313"/>
              <a:gd name="T42" fmla="*/ 0 w 198"/>
              <a:gd name="T43" fmla="*/ 2147483647 h 313"/>
              <a:gd name="T44" fmla="*/ 2147483647 w 198"/>
              <a:gd name="T45" fmla="*/ 2147483647 h 313"/>
              <a:gd name="T46" fmla="*/ 2147483647 w 198"/>
              <a:gd name="T47" fmla="*/ 2147483647 h 313"/>
              <a:gd name="T48" fmla="*/ 2147483647 w 198"/>
              <a:gd name="T49" fmla="*/ 2147483647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8"/>
              <a:gd name="T76" fmla="*/ 0 h 313"/>
              <a:gd name="T77" fmla="*/ 198 w 198"/>
              <a:gd name="T78" fmla="*/ 313 h 31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chemeClr val="tx1"/>
          </a:solidFill>
          <a:ln w="9525">
            <a:solidFill>
              <a:schemeClr val="bg2"/>
            </a:solidFill>
            <a:round/>
            <a:headEnd/>
            <a:tailEnd/>
          </a:ln>
        </p:spPr>
        <p:txBody>
          <a:bodyPr/>
          <a:lstStyle/>
          <a:p>
            <a:endParaRPr lang="en-US"/>
          </a:p>
        </p:txBody>
      </p:sp>
      <p:sp>
        <p:nvSpPr>
          <p:cNvPr id="2150" name="Freeform 372"/>
          <p:cNvSpPr>
            <a:spLocks/>
          </p:cNvSpPr>
          <p:nvPr/>
        </p:nvSpPr>
        <p:spPr bwMode="auto">
          <a:xfrm>
            <a:off x="4913313" y="5211763"/>
            <a:ext cx="398462" cy="354012"/>
          </a:xfrm>
          <a:custGeom>
            <a:avLst/>
            <a:gdLst>
              <a:gd name="T0" fmla="*/ 2147483647 w 51"/>
              <a:gd name="T1" fmla="*/ 2147483647 h 45"/>
              <a:gd name="T2" fmla="*/ 2147483647 w 51"/>
              <a:gd name="T3" fmla="*/ 2147483647 h 45"/>
              <a:gd name="T4" fmla="*/ 2147483647 w 51"/>
              <a:gd name="T5" fmla="*/ 2147483647 h 45"/>
              <a:gd name="T6" fmla="*/ 2147483647 w 51"/>
              <a:gd name="T7" fmla="*/ 2147483647 h 45"/>
              <a:gd name="T8" fmla="*/ 2147483647 w 51"/>
              <a:gd name="T9" fmla="*/ 0 h 45"/>
              <a:gd name="T10" fmla="*/ 2147483647 w 51"/>
              <a:gd name="T11" fmla="*/ 2147483647 h 45"/>
              <a:gd name="T12" fmla="*/ 2147483647 w 51"/>
              <a:gd name="T13" fmla="*/ 2147483647 h 45"/>
              <a:gd name="T14" fmla="*/ 2147483647 w 51"/>
              <a:gd name="T15" fmla="*/ 2147483647 h 45"/>
              <a:gd name="T16" fmla="*/ 2147483647 w 51"/>
              <a:gd name="T17" fmla="*/ 2147483647 h 45"/>
              <a:gd name="T18" fmla="*/ 2147483647 w 51"/>
              <a:gd name="T19" fmla="*/ 2147483647 h 45"/>
              <a:gd name="T20" fmla="*/ 2147483647 w 51"/>
              <a:gd name="T21" fmla="*/ 2147483647 h 45"/>
              <a:gd name="T22" fmla="*/ 2147483647 w 51"/>
              <a:gd name="T23" fmla="*/ 2147483647 h 45"/>
              <a:gd name="T24" fmla="*/ 2147483647 w 51"/>
              <a:gd name="T25" fmla="*/ 2147483647 h 45"/>
              <a:gd name="T26" fmla="*/ 2147483647 w 51"/>
              <a:gd name="T27" fmla="*/ 2147483647 h 45"/>
              <a:gd name="T28" fmla="*/ 2147483647 w 51"/>
              <a:gd name="T29" fmla="*/ 2147483647 h 45"/>
              <a:gd name="T30" fmla="*/ 2147483647 w 51"/>
              <a:gd name="T31" fmla="*/ 2147483647 h 45"/>
              <a:gd name="T32" fmla="*/ 2147483647 w 51"/>
              <a:gd name="T33" fmla="*/ 2147483647 h 45"/>
              <a:gd name="T34" fmla="*/ 0 w 51"/>
              <a:gd name="T35" fmla="*/ 2147483647 h 45"/>
              <a:gd name="T36" fmla="*/ 2147483647 w 51"/>
              <a:gd name="T37" fmla="*/ 2147483647 h 45"/>
              <a:gd name="T38" fmla="*/ 2147483647 w 51"/>
              <a:gd name="T39" fmla="*/ 2147483647 h 45"/>
              <a:gd name="T40" fmla="*/ 2147483647 w 51"/>
              <a:gd name="T41" fmla="*/ 2147483647 h 45"/>
              <a:gd name="T42" fmla="*/ 2147483647 w 51"/>
              <a:gd name="T43" fmla="*/ 2147483647 h 45"/>
              <a:gd name="T44" fmla="*/ 2147483647 w 51"/>
              <a:gd name="T45" fmla="*/ 2147483647 h 45"/>
              <a:gd name="T46" fmla="*/ 2147483647 w 51"/>
              <a:gd name="T47" fmla="*/ 2147483647 h 45"/>
              <a:gd name="T48" fmla="*/ 2147483647 w 51"/>
              <a:gd name="T49" fmla="*/ 2147483647 h 45"/>
              <a:gd name="T50" fmla="*/ 2147483647 w 51"/>
              <a:gd name="T51" fmla="*/ 2147483647 h 45"/>
              <a:gd name="T52" fmla="*/ 2147483647 w 51"/>
              <a:gd name="T53" fmla="*/ 2147483647 h 45"/>
              <a:gd name="T54" fmla="*/ 2147483647 w 51"/>
              <a:gd name="T55" fmla="*/ 2147483647 h 45"/>
              <a:gd name="T56" fmla="*/ 2147483647 w 51"/>
              <a:gd name="T57" fmla="*/ 2147483647 h 45"/>
              <a:gd name="T58" fmla="*/ 2147483647 w 51"/>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1"/>
              <a:gd name="T91" fmla="*/ 0 h 45"/>
              <a:gd name="T92" fmla="*/ 51 w 51"/>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FF9900"/>
          </a:solidFill>
          <a:ln w="9525">
            <a:solidFill>
              <a:schemeClr val="bg2"/>
            </a:solidFill>
            <a:round/>
            <a:headEnd/>
            <a:tailEnd/>
          </a:ln>
        </p:spPr>
        <p:txBody>
          <a:bodyPr/>
          <a:lstStyle/>
          <a:p>
            <a:endParaRPr lang="en-US"/>
          </a:p>
        </p:txBody>
      </p:sp>
      <p:sp>
        <p:nvSpPr>
          <p:cNvPr id="2151" name="Freeform 373"/>
          <p:cNvSpPr>
            <a:spLocks/>
          </p:cNvSpPr>
          <p:nvPr/>
        </p:nvSpPr>
        <p:spPr bwMode="auto">
          <a:xfrm>
            <a:off x="4999038" y="5095875"/>
            <a:ext cx="236537" cy="234950"/>
          </a:xfrm>
          <a:custGeom>
            <a:avLst/>
            <a:gdLst>
              <a:gd name="T0" fmla="*/ 2147483647 w 180"/>
              <a:gd name="T1" fmla="*/ 2147483647 h 180"/>
              <a:gd name="T2" fmla="*/ 2147483647 w 180"/>
              <a:gd name="T3" fmla="*/ 2147483647 h 180"/>
              <a:gd name="T4" fmla="*/ 2147483647 w 180"/>
              <a:gd name="T5" fmla="*/ 2147483647 h 180"/>
              <a:gd name="T6" fmla="*/ 2147483647 w 180"/>
              <a:gd name="T7" fmla="*/ 2147483647 h 180"/>
              <a:gd name="T8" fmla="*/ 2147483647 w 180"/>
              <a:gd name="T9" fmla="*/ 2147483647 h 180"/>
              <a:gd name="T10" fmla="*/ 2147483647 w 180"/>
              <a:gd name="T11" fmla="*/ 2147483647 h 180"/>
              <a:gd name="T12" fmla="*/ 2147483647 w 180"/>
              <a:gd name="T13" fmla="*/ 2147483647 h 180"/>
              <a:gd name="T14" fmla="*/ 2147483647 w 180"/>
              <a:gd name="T15" fmla="*/ 0 h 180"/>
              <a:gd name="T16" fmla="*/ 2147483647 w 180"/>
              <a:gd name="T17" fmla="*/ 2147483647 h 180"/>
              <a:gd name="T18" fmla="*/ 2147483647 w 180"/>
              <a:gd name="T19" fmla="*/ 2147483647 h 180"/>
              <a:gd name="T20" fmla="*/ 2147483647 w 180"/>
              <a:gd name="T21" fmla="*/ 2147483647 h 180"/>
              <a:gd name="T22" fmla="*/ 0 w 180"/>
              <a:gd name="T23" fmla="*/ 2147483647 h 180"/>
              <a:gd name="T24" fmla="*/ 0 w 180"/>
              <a:gd name="T25" fmla="*/ 2147483647 h 180"/>
              <a:gd name="T26" fmla="*/ 2147483647 w 180"/>
              <a:gd name="T27" fmla="*/ 2147483647 h 180"/>
              <a:gd name="T28" fmla="*/ 2147483647 w 180"/>
              <a:gd name="T29" fmla="*/ 2147483647 h 180"/>
              <a:gd name="T30" fmla="*/ 2147483647 w 180"/>
              <a:gd name="T31" fmla="*/ 2147483647 h 180"/>
              <a:gd name="T32" fmla="*/ 2147483647 w 180"/>
              <a:gd name="T33" fmla="*/ 2147483647 h 180"/>
              <a:gd name="T34" fmla="*/ 2147483647 w 180"/>
              <a:gd name="T35" fmla="*/ 2147483647 h 180"/>
              <a:gd name="T36" fmla="*/ 2147483647 w 180"/>
              <a:gd name="T37" fmla="*/ 2147483647 h 180"/>
              <a:gd name="T38" fmla="*/ 2147483647 w 180"/>
              <a:gd name="T39" fmla="*/ 2147483647 h 180"/>
              <a:gd name="T40" fmla="*/ 2147483647 w 180"/>
              <a:gd name="T41" fmla="*/ 2147483647 h 180"/>
              <a:gd name="T42" fmla="*/ 2147483647 w 18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0"/>
              <a:gd name="T67" fmla="*/ 0 h 180"/>
              <a:gd name="T68" fmla="*/ 180 w 18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chemeClr val="tx1"/>
          </a:solidFill>
          <a:ln w="9525">
            <a:solidFill>
              <a:schemeClr val="bg2"/>
            </a:solidFill>
            <a:round/>
            <a:headEnd/>
            <a:tailEnd/>
          </a:ln>
        </p:spPr>
        <p:txBody>
          <a:bodyPr/>
          <a:lstStyle/>
          <a:p>
            <a:endParaRPr lang="en-US"/>
          </a:p>
        </p:txBody>
      </p:sp>
      <p:sp>
        <p:nvSpPr>
          <p:cNvPr id="2152" name="Freeform 374"/>
          <p:cNvSpPr>
            <a:spLocks/>
          </p:cNvSpPr>
          <p:nvPr/>
        </p:nvSpPr>
        <p:spPr bwMode="auto">
          <a:xfrm>
            <a:off x="5241925" y="4914900"/>
            <a:ext cx="268288" cy="422275"/>
          </a:xfrm>
          <a:custGeom>
            <a:avLst/>
            <a:gdLst>
              <a:gd name="T0" fmla="*/ 2147483647 w 34"/>
              <a:gd name="T1" fmla="*/ 2147483647 h 54"/>
              <a:gd name="T2" fmla="*/ 2147483647 w 34"/>
              <a:gd name="T3" fmla="*/ 2147483647 h 54"/>
              <a:gd name="T4" fmla="*/ 2147483647 w 34"/>
              <a:gd name="T5" fmla="*/ 2147483647 h 54"/>
              <a:gd name="T6" fmla="*/ 2147483647 w 34"/>
              <a:gd name="T7" fmla="*/ 2147483647 h 54"/>
              <a:gd name="T8" fmla="*/ 2147483647 w 34"/>
              <a:gd name="T9" fmla="*/ 2147483647 h 54"/>
              <a:gd name="T10" fmla="*/ 2147483647 w 34"/>
              <a:gd name="T11" fmla="*/ 2147483647 h 54"/>
              <a:gd name="T12" fmla="*/ 2147483647 w 34"/>
              <a:gd name="T13" fmla="*/ 2147483647 h 54"/>
              <a:gd name="T14" fmla="*/ 2147483647 w 34"/>
              <a:gd name="T15" fmla="*/ 2147483647 h 54"/>
              <a:gd name="T16" fmla="*/ 2147483647 w 34"/>
              <a:gd name="T17" fmla="*/ 2147483647 h 54"/>
              <a:gd name="T18" fmla="*/ 2147483647 w 34"/>
              <a:gd name="T19" fmla="*/ 2147483647 h 54"/>
              <a:gd name="T20" fmla="*/ 2147483647 w 34"/>
              <a:gd name="T21" fmla="*/ 2147483647 h 54"/>
              <a:gd name="T22" fmla="*/ 2147483647 w 34"/>
              <a:gd name="T23" fmla="*/ 2147483647 h 54"/>
              <a:gd name="T24" fmla="*/ 0 w 34"/>
              <a:gd name="T25" fmla="*/ 2147483647 h 54"/>
              <a:gd name="T26" fmla="*/ 0 w 34"/>
              <a:gd name="T27" fmla="*/ 2147483647 h 54"/>
              <a:gd name="T28" fmla="*/ 2147483647 w 34"/>
              <a:gd name="T29" fmla="*/ 2147483647 h 54"/>
              <a:gd name="T30" fmla="*/ 2147483647 w 34"/>
              <a:gd name="T31" fmla="*/ 2147483647 h 54"/>
              <a:gd name="T32" fmla="*/ 2147483647 w 34"/>
              <a:gd name="T33" fmla="*/ 2147483647 h 54"/>
              <a:gd name="T34" fmla="*/ 2147483647 w 34"/>
              <a:gd name="T35" fmla="*/ 2147483647 h 54"/>
              <a:gd name="T36" fmla="*/ 2147483647 w 34"/>
              <a:gd name="T37" fmla="*/ 2147483647 h 54"/>
              <a:gd name="T38" fmla="*/ 2147483647 w 34"/>
              <a:gd name="T39" fmla="*/ 2147483647 h 54"/>
              <a:gd name="T40" fmla="*/ 2147483647 w 34"/>
              <a:gd name="T41" fmla="*/ 2147483647 h 54"/>
              <a:gd name="T42" fmla="*/ 2147483647 w 34"/>
              <a:gd name="T43" fmla="*/ 2147483647 h 54"/>
              <a:gd name="T44" fmla="*/ 2147483647 w 34"/>
              <a:gd name="T45" fmla="*/ 2147483647 h 54"/>
              <a:gd name="T46" fmla="*/ 2147483647 w 34"/>
              <a:gd name="T47" fmla="*/ 2147483647 h 54"/>
              <a:gd name="T48" fmla="*/ 2147483647 w 34"/>
              <a:gd name="T49" fmla="*/ 2147483647 h 54"/>
              <a:gd name="T50" fmla="*/ 2147483647 w 34"/>
              <a:gd name="T51" fmla="*/ 2147483647 h 54"/>
              <a:gd name="T52" fmla="*/ 2147483647 w 34"/>
              <a:gd name="T53" fmla="*/ 2147483647 h 54"/>
              <a:gd name="T54" fmla="*/ 2147483647 w 34"/>
              <a:gd name="T55" fmla="*/ 2147483647 h 54"/>
              <a:gd name="T56" fmla="*/ 2147483647 w 34"/>
              <a:gd name="T57" fmla="*/ 2147483647 h 54"/>
              <a:gd name="T58" fmla="*/ 2147483647 w 34"/>
              <a:gd name="T59" fmla="*/ 2147483647 h 54"/>
              <a:gd name="T60" fmla="*/ 2147483647 w 34"/>
              <a:gd name="T61" fmla="*/ 2147483647 h 54"/>
              <a:gd name="T62" fmla="*/ 2147483647 w 34"/>
              <a:gd name="T63" fmla="*/ 2147483647 h 54"/>
              <a:gd name="T64" fmla="*/ 2147483647 w 34"/>
              <a:gd name="T65" fmla="*/ 2147483647 h 54"/>
              <a:gd name="T66" fmla="*/ 2147483647 w 34"/>
              <a:gd name="T67" fmla="*/ 2147483647 h 54"/>
              <a:gd name="T68" fmla="*/ 2147483647 w 34"/>
              <a:gd name="T69" fmla="*/ 0 h 54"/>
              <a:gd name="T70" fmla="*/ 2147483647 w 34"/>
              <a:gd name="T71" fmla="*/ 0 h 54"/>
              <a:gd name="T72" fmla="*/ 2147483647 w 34"/>
              <a:gd name="T73" fmla="*/ 2147483647 h 54"/>
              <a:gd name="T74" fmla="*/ 2147483647 w 34"/>
              <a:gd name="T75" fmla="*/ 2147483647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54"/>
              <a:gd name="T116" fmla="*/ 34 w 34"/>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tx1"/>
          </a:solidFill>
          <a:ln w="9525">
            <a:solidFill>
              <a:schemeClr val="bg2"/>
            </a:solidFill>
            <a:round/>
            <a:headEnd/>
            <a:tailEnd/>
          </a:ln>
        </p:spPr>
        <p:txBody>
          <a:bodyPr/>
          <a:lstStyle/>
          <a:p>
            <a:endParaRPr lang="en-US"/>
          </a:p>
        </p:txBody>
      </p:sp>
      <p:sp>
        <p:nvSpPr>
          <p:cNvPr id="2153" name="Freeform 375"/>
          <p:cNvSpPr>
            <a:spLocks/>
          </p:cNvSpPr>
          <p:nvPr/>
        </p:nvSpPr>
        <p:spPr bwMode="auto">
          <a:xfrm>
            <a:off x="5241925" y="4673600"/>
            <a:ext cx="260350" cy="265113"/>
          </a:xfrm>
          <a:custGeom>
            <a:avLst/>
            <a:gdLst>
              <a:gd name="T0" fmla="*/ 2147483647 w 33"/>
              <a:gd name="T1" fmla="*/ 2147483647 h 34"/>
              <a:gd name="T2" fmla="*/ 2147483647 w 33"/>
              <a:gd name="T3" fmla="*/ 2147483647 h 34"/>
              <a:gd name="T4" fmla="*/ 2147483647 w 33"/>
              <a:gd name="T5" fmla="*/ 2147483647 h 34"/>
              <a:gd name="T6" fmla="*/ 2147483647 w 33"/>
              <a:gd name="T7" fmla="*/ 2147483647 h 34"/>
              <a:gd name="T8" fmla="*/ 2147483647 w 33"/>
              <a:gd name="T9" fmla="*/ 0 h 34"/>
              <a:gd name="T10" fmla="*/ 2147483647 w 33"/>
              <a:gd name="T11" fmla="*/ 2147483647 h 34"/>
              <a:gd name="T12" fmla="*/ 2147483647 w 33"/>
              <a:gd name="T13" fmla="*/ 2147483647 h 34"/>
              <a:gd name="T14" fmla="*/ 2147483647 w 33"/>
              <a:gd name="T15" fmla="*/ 2147483647 h 34"/>
              <a:gd name="T16" fmla="*/ 2147483647 w 33"/>
              <a:gd name="T17" fmla="*/ 2147483647 h 34"/>
              <a:gd name="T18" fmla="*/ 2147483647 w 33"/>
              <a:gd name="T19" fmla="*/ 2147483647 h 34"/>
              <a:gd name="T20" fmla="*/ 2147483647 w 33"/>
              <a:gd name="T21" fmla="*/ 2147483647 h 34"/>
              <a:gd name="T22" fmla="*/ 0 w 33"/>
              <a:gd name="T23" fmla="*/ 2147483647 h 34"/>
              <a:gd name="T24" fmla="*/ 2147483647 w 33"/>
              <a:gd name="T25" fmla="*/ 2147483647 h 34"/>
              <a:gd name="T26" fmla="*/ 2147483647 w 33"/>
              <a:gd name="T27" fmla="*/ 2147483647 h 34"/>
              <a:gd name="T28" fmla="*/ 2147483647 w 33"/>
              <a:gd name="T29" fmla="*/ 2147483647 h 34"/>
              <a:gd name="T30" fmla="*/ 2147483647 w 33"/>
              <a:gd name="T31" fmla="*/ 2147483647 h 34"/>
              <a:gd name="T32" fmla="*/ 2147483647 w 33"/>
              <a:gd name="T33" fmla="*/ 2147483647 h 34"/>
              <a:gd name="T34" fmla="*/ 2147483647 w 33"/>
              <a:gd name="T35" fmla="*/ 2147483647 h 34"/>
              <a:gd name="T36" fmla="*/ 2147483647 w 33"/>
              <a:gd name="T37" fmla="*/ 2147483647 h 34"/>
              <a:gd name="T38" fmla="*/ 2147483647 w 33"/>
              <a:gd name="T39" fmla="*/ 2147483647 h 34"/>
              <a:gd name="T40" fmla="*/ 2147483647 w 33"/>
              <a:gd name="T41" fmla="*/ 2147483647 h 34"/>
              <a:gd name="T42" fmla="*/ 2147483647 w 33"/>
              <a:gd name="T43" fmla="*/ 2147483647 h 34"/>
              <a:gd name="T44" fmla="*/ 2147483647 w 33"/>
              <a:gd name="T45" fmla="*/ 2147483647 h 34"/>
              <a:gd name="T46" fmla="*/ 2147483647 w 33"/>
              <a:gd name="T47" fmla="*/ 2147483647 h 34"/>
              <a:gd name="T48" fmla="*/ 2147483647 w 33"/>
              <a:gd name="T49" fmla="*/ 2147483647 h 34"/>
              <a:gd name="T50" fmla="*/ 2147483647 w 33"/>
              <a:gd name="T51" fmla="*/ 2147483647 h 34"/>
              <a:gd name="T52" fmla="*/ 2147483647 w 33"/>
              <a:gd name="T53" fmla="*/ 2147483647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
              <a:gd name="T82" fmla="*/ 0 h 34"/>
              <a:gd name="T83" fmla="*/ 33 w 33"/>
              <a:gd name="T84" fmla="*/ 34 h 3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chemeClr val="tx1"/>
          </a:solidFill>
          <a:ln w="9525">
            <a:solidFill>
              <a:schemeClr val="bg2"/>
            </a:solidFill>
            <a:round/>
            <a:headEnd/>
            <a:tailEnd/>
          </a:ln>
        </p:spPr>
        <p:txBody>
          <a:bodyPr/>
          <a:lstStyle/>
          <a:p>
            <a:endParaRPr lang="en-US"/>
          </a:p>
        </p:txBody>
      </p:sp>
      <p:sp>
        <p:nvSpPr>
          <p:cNvPr id="2154" name="Freeform 376"/>
          <p:cNvSpPr>
            <a:spLocks/>
          </p:cNvSpPr>
          <p:nvPr/>
        </p:nvSpPr>
        <p:spPr bwMode="auto">
          <a:xfrm>
            <a:off x="4802188" y="4797425"/>
            <a:ext cx="298450" cy="298450"/>
          </a:xfrm>
          <a:custGeom>
            <a:avLst/>
            <a:gdLst>
              <a:gd name="T0" fmla="*/ 2147483647 w 38"/>
              <a:gd name="T1" fmla="*/ 2147483647 h 38"/>
              <a:gd name="T2" fmla="*/ 2147483647 w 38"/>
              <a:gd name="T3" fmla="*/ 2147483647 h 38"/>
              <a:gd name="T4" fmla="*/ 2147483647 w 38"/>
              <a:gd name="T5" fmla="*/ 2147483647 h 38"/>
              <a:gd name="T6" fmla="*/ 2147483647 w 38"/>
              <a:gd name="T7" fmla="*/ 2147483647 h 38"/>
              <a:gd name="T8" fmla="*/ 2147483647 w 38"/>
              <a:gd name="T9" fmla="*/ 2147483647 h 38"/>
              <a:gd name="T10" fmla="*/ 2147483647 w 38"/>
              <a:gd name="T11" fmla="*/ 2147483647 h 38"/>
              <a:gd name="T12" fmla="*/ 2147483647 w 38"/>
              <a:gd name="T13" fmla="*/ 2147483647 h 38"/>
              <a:gd name="T14" fmla="*/ 2147483647 w 38"/>
              <a:gd name="T15" fmla="*/ 2147483647 h 38"/>
              <a:gd name="T16" fmla="*/ 2147483647 w 38"/>
              <a:gd name="T17" fmla="*/ 2147483647 h 38"/>
              <a:gd name="T18" fmla="*/ 2147483647 w 38"/>
              <a:gd name="T19" fmla="*/ 2147483647 h 38"/>
              <a:gd name="T20" fmla="*/ 2147483647 w 38"/>
              <a:gd name="T21" fmla="*/ 2147483647 h 38"/>
              <a:gd name="T22" fmla="*/ 2147483647 w 38"/>
              <a:gd name="T23" fmla="*/ 2147483647 h 38"/>
              <a:gd name="T24" fmla="*/ 2147483647 w 38"/>
              <a:gd name="T25" fmla="*/ 2147483647 h 38"/>
              <a:gd name="T26" fmla="*/ 2147483647 w 38"/>
              <a:gd name="T27" fmla="*/ 2147483647 h 38"/>
              <a:gd name="T28" fmla="*/ 2147483647 w 38"/>
              <a:gd name="T29" fmla="*/ 2147483647 h 38"/>
              <a:gd name="T30" fmla="*/ 2147483647 w 38"/>
              <a:gd name="T31" fmla="*/ 2147483647 h 38"/>
              <a:gd name="T32" fmla="*/ 2147483647 w 38"/>
              <a:gd name="T33" fmla="*/ 0 h 38"/>
              <a:gd name="T34" fmla="*/ 2147483647 w 38"/>
              <a:gd name="T35" fmla="*/ 0 h 38"/>
              <a:gd name="T36" fmla="*/ 2147483647 w 38"/>
              <a:gd name="T37" fmla="*/ 2147483647 h 38"/>
              <a:gd name="T38" fmla="*/ 2147483647 w 38"/>
              <a:gd name="T39" fmla="*/ 2147483647 h 38"/>
              <a:gd name="T40" fmla="*/ 2147483647 w 38"/>
              <a:gd name="T41" fmla="*/ 2147483647 h 38"/>
              <a:gd name="T42" fmla="*/ 0 w 38"/>
              <a:gd name="T43" fmla="*/ 2147483647 h 38"/>
              <a:gd name="T44" fmla="*/ 0 w 38"/>
              <a:gd name="T45" fmla="*/ 2147483647 h 38"/>
              <a:gd name="T46" fmla="*/ 2147483647 w 38"/>
              <a:gd name="T47" fmla="*/ 2147483647 h 38"/>
              <a:gd name="T48" fmla="*/ 2147483647 w 38"/>
              <a:gd name="T49" fmla="*/ 2147483647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38"/>
              <a:gd name="T77" fmla="*/ 38 w 38"/>
              <a:gd name="T78" fmla="*/ 38 h 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tx1"/>
          </a:solidFill>
          <a:ln w="9525">
            <a:solidFill>
              <a:schemeClr val="bg2"/>
            </a:solidFill>
            <a:round/>
            <a:headEnd/>
            <a:tailEnd/>
          </a:ln>
        </p:spPr>
        <p:txBody>
          <a:bodyPr/>
          <a:lstStyle/>
          <a:p>
            <a:endParaRPr lang="en-US"/>
          </a:p>
        </p:txBody>
      </p:sp>
      <p:sp>
        <p:nvSpPr>
          <p:cNvPr id="2155" name="Freeform 377"/>
          <p:cNvSpPr>
            <a:spLocks/>
          </p:cNvSpPr>
          <p:nvPr/>
        </p:nvSpPr>
        <p:spPr bwMode="auto">
          <a:xfrm>
            <a:off x="4802188" y="4516438"/>
            <a:ext cx="463550" cy="460375"/>
          </a:xfrm>
          <a:custGeom>
            <a:avLst/>
            <a:gdLst>
              <a:gd name="T0" fmla="*/ 2147483647 w 59"/>
              <a:gd name="T1" fmla="*/ 2147483647 h 59"/>
              <a:gd name="T2" fmla="*/ 2147483647 w 59"/>
              <a:gd name="T3" fmla="*/ 2147483647 h 59"/>
              <a:gd name="T4" fmla="*/ 2147483647 w 59"/>
              <a:gd name="T5" fmla="*/ 2147483647 h 59"/>
              <a:gd name="T6" fmla="*/ 2147483647 w 59"/>
              <a:gd name="T7" fmla="*/ 2147483647 h 59"/>
              <a:gd name="T8" fmla="*/ 2147483647 w 59"/>
              <a:gd name="T9" fmla="*/ 2147483647 h 59"/>
              <a:gd name="T10" fmla="*/ 2147483647 w 59"/>
              <a:gd name="T11" fmla="*/ 2147483647 h 59"/>
              <a:gd name="T12" fmla="*/ 0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2147483647 h 59"/>
              <a:gd name="T22" fmla="*/ 2147483647 w 59"/>
              <a:gd name="T23" fmla="*/ 2147483647 h 59"/>
              <a:gd name="T24" fmla="*/ 2147483647 w 59"/>
              <a:gd name="T25" fmla="*/ 2147483647 h 59"/>
              <a:gd name="T26" fmla="*/ 2147483647 w 59"/>
              <a:gd name="T27" fmla="*/ 2147483647 h 59"/>
              <a:gd name="T28" fmla="*/ 2147483647 w 59"/>
              <a:gd name="T29" fmla="*/ 2147483647 h 59"/>
              <a:gd name="T30" fmla="*/ 2147483647 w 59"/>
              <a:gd name="T31" fmla="*/ 2147483647 h 59"/>
              <a:gd name="T32" fmla="*/ 2147483647 w 59"/>
              <a:gd name="T33" fmla="*/ 2147483647 h 59"/>
              <a:gd name="T34" fmla="*/ 2147483647 w 59"/>
              <a:gd name="T35" fmla="*/ 2147483647 h 59"/>
              <a:gd name="T36" fmla="*/ 2147483647 w 59"/>
              <a:gd name="T37" fmla="*/ 2147483647 h 59"/>
              <a:gd name="T38" fmla="*/ 2147483647 w 59"/>
              <a:gd name="T39" fmla="*/ 2147483647 h 59"/>
              <a:gd name="T40" fmla="*/ 2147483647 w 59"/>
              <a:gd name="T41" fmla="*/ 2147483647 h 59"/>
              <a:gd name="T42" fmla="*/ 2147483647 w 59"/>
              <a:gd name="T43" fmla="*/ 2147483647 h 59"/>
              <a:gd name="T44" fmla="*/ 2147483647 w 59"/>
              <a:gd name="T45" fmla="*/ 2147483647 h 59"/>
              <a:gd name="T46" fmla="*/ 2147483647 w 59"/>
              <a:gd name="T47" fmla="*/ 2147483647 h 59"/>
              <a:gd name="T48" fmla="*/ 2147483647 w 59"/>
              <a:gd name="T49" fmla="*/ 2147483647 h 59"/>
              <a:gd name="T50" fmla="*/ 2147483647 w 59"/>
              <a:gd name="T51" fmla="*/ 2147483647 h 59"/>
              <a:gd name="T52" fmla="*/ 2147483647 w 59"/>
              <a:gd name="T53" fmla="*/ 2147483647 h 59"/>
              <a:gd name="T54" fmla="*/ 2147483647 w 59"/>
              <a:gd name="T55" fmla="*/ 2147483647 h 59"/>
              <a:gd name="T56" fmla="*/ 2147483647 w 59"/>
              <a:gd name="T57" fmla="*/ 2147483647 h 59"/>
              <a:gd name="T58" fmla="*/ 2147483647 w 59"/>
              <a:gd name="T59" fmla="*/ 2147483647 h 59"/>
              <a:gd name="T60" fmla="*/ 2147483647 w 59"/>
              <a:gd name="T61" fmla="*/ 2147483647 h 59"/>
              <a:gd name="T62" fmla="*/ 2147483647 w 59"/>
              <a:gd name="T63" fmla="*/ 2147483647 h 59"/>
              <a:gd name="T64" fmla="*/ 2147483647 w 59"/>
              <a:gd name="T65" fmla="*/ 2147483647 h 59"/>
              <a:gd name="T66" fmla="*/ 2147483647 w 59"/>
              <a:gd name="T67" fmla="*/ 2147483647 h 59"/>
              <a:gd name="T68" fmla="*/ 2147483647 w 59"/>
              <a:gd name="T69" fmla="*/ 0 h 59"/>
              <a:gd name="T70" fmla="*/ 2147483647 w 59"/>
              <a:gd name="T71" fmla="*/ 2147483647 h 59"/>
              <a:gd name="T72" fmla="*/ 2147483647 w 59"/>
              <a:gd name="T73" fmla="*/ 2147483647 h 59"/>
              <a:gd name="T74" fmla="*/ 2147483647 w 59"/>
              <a:gd name="T75" fmla="*/ 2147483647 h 59"/>
              <a:gd name="T76" fmla="*/ 2147483647 w 59"/>
              <a:gd name="T77" fmla="*/ 2147483647 h 59"/>
              <a:gd name="T78" fmla="*/ 2147483647 w 59"/>
              <a:gd name="T79" fmla="*/ 2147483647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9"/>
              <a:gd name="T121" fmla="*/ 0 h 59"/>
              <a:gd name="T122" fmla="*/ 59 w 59"/>
              <a:gd name="T123" fmla="*/ 59 h 5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chemeClr val="tx1"/>
          </a:solidFill>
          <a:ln w="9525">
            <a:solidFill>
              <a:schemeClr val="bg2"/>
            </a:solidFill>
            <a:round/>
            <a:headEnd/>
            <a:tailEnd/>
          </a:ln>
        </p:spPr>
        <p:txBody>
          <a:bodyPr/>
          <a:lstStyle/>
          <a:p>
            <a:endParaRPr lang="en-US"/>
          </a:p>
        </p:txBody>
      </p:sp>
      <p:sp>
        <p:nvSpPr>
          <p:cNvPr id="2156" name="Freeform 378"/>
          <p:cNvSpPr>
            <a:spLocks/>
          </p:cNvSpPr>
          <p:nvPr/>
        </p:nvSpPr>
        <p:spPr bwMode="auto">
          <a:xfrm>
            <a:off x="5319713" y="4203700"/>
            <a:ext cx="369887" cy="354013"/>
          </a:xfrm>
          <a:custGeom>
            <a:avLst/>
            <a:gdLst>
              <a:gd name="T0" fmla="*/ 2147483647 w 47"/>
              <a:gd name="T1" fmla="*/ 2147483647 h 45"/>
              <a:gd name="T2" fmla="*/ 2147483647 w 47"/>
              <a:gd name="T3" fmla="*/ 2147483647 h 45"/>
              <a:gd name="T4" fmla="*/ 2147483647 w 47"/>
              <a:gd name="T5" fmla="*/ 2147483647 h 45"/>
              <a:gd name="T6" fmla="*/ 2147483647 w 47"/>
              <a:gd name="T7" fmla="*/ 2147483647 h 45"/>
              <a:gd name="T8" fmla="*/ 2147483647 w 47"/>
              <a:gd name="T9" fmla="*/ 2147483647 h 45"/>
              <a:gd name="T10" fmla="*/ 2147483647 w 47"/>
              <a:gd name="T11" fmla="*/ 2147483647 h 45"/>
              <a:gd name="T12" fmla="*/ 2147483647 w 47"/>
              <a:gd name="T13" fmla="*/ 2147483647 h 45"/>
              <a:gd name="T14" fmla="*/ 2147483647 w 47"/>
              <a:gd name="T15" fmla="*/ 2147483647 h 45"/>
              <a:gd name="T16" fmla="*/ 2147483647 w 47"/>
              <a:gd name="T17" fmla="*/ 2147483647 h 45"/>
              <a:gd name="T18" fmla="*/ 2147483647 w 47"/>
              <a:gd name="T19" fmla="*/ 2147483647 h 45"/>
              <a:gd name="T20" fmla="*/ 2147483647 w 47"/>
              <a:gd name="T21" fmla="*/ 2147483647 h 45"/>
              <a:gd name="T22" fmla="*/ 2147483647 w 47"/>
              <a:gd name="T23" fmla="*/ 2147483647 h 45"/>
              <a:gd name="T24" fmla="*/ 2147483647 w 47"/>
              <a:gd name="T25" fmla="*/ 2147483647 h 45"/>
              <a:gd name="T26" fmla="*/ 2147483647 w 47"/>
              <a:gd name="T27" fmla="*/ 2147483647 h 45"/>
              <a:gd name="T28" fmla="*/ 2147483647 w 47"/>
              <a:gd name="T29" fmla="*/ 0 h 45"/>
              <a:gd name="T30" fmla="*/ 2147483647 w 47"/>
              <a:gd name="T31" fmla="*/ 0 h 45"/>
              <a:gd name="T32" fmla="*/ 2147483647 w 47"/>
              <a:gd name="T33" fmla="*/ 2147483647 h 45"/>
              <a:gd name="T34" fmla="*/ 2147483647 w 47"/>
              <a:gd name="T35" fmla="*/ 2147483647 h 45"/>
              <a:gd name="T36" fmla="*/ 2147483647 w 47"/>
              <a:gd name="T37" fmla="*/ 2147483647 h 45"/>
              <a:gd name="T38" fmla="*/ 2147483647 w 47"/>
              <a:gd name="T39" fmla="*/ 2147483647 h 45"/>
              <a:gd name="T40" fmla="*/ 2147483647 w 47"/>
              <a:gd name="T41" fmla="*/ 2147483647 h 45"/>
              <a:gd name="T42" fmla="*/ 2147483647 w 47"/>
              <a:gd name="T43" fmla="*/ 2147483647 h 45"/>
              <a:gd name="T44" fmla="*/ 2147483647 w 47"/>
              <a:gd name="T45" fmla="*/ 2147483647 h 45"/>
              <a:gd name="T46" fmla="*/ 0 w 47"/>
              <a:gd name="T47" fmla="*/ 2147483647 h 45"/>
              <a:gd name="T48" fmla="*/ 2147483647 w 47"/>
              <a:gd name="T49" fmla="*/ 2147483647 h 45"/>
              <a:gd name="T50" fmla="*/ 2147483647 w 47"/>
              <a:gd name="T51" fmla="*/ 2147483647 h 45"/>
              <a:gd name="T52" fmla="*/ 2147483647 w 47"/>
              <a:gd name="T53" fmla="*/ 2147483647 h 45"/>
              <a:gd name="T54" fmla="*/ 2147483647 w 47"/>
              <a:gd name="T55" fmla="*/ 2147483647 h 45"/>
              <a:gd name="T56" fmla="*/ 2147483647 w 47"/>
              <a:gd name="T57" fmla="*/ 2147483647 h 45"/>
              <a:gd name="T58" fmla="*/ 2147483647 w 47"/>
              <a:gd name="T59" fmla="*/ 2147483647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7"/>
              <a:gd name="T91" fmla="*/ 0 h 45"/>
              <a:gd name="T92" fmla="*/ 47 w 4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chemeClr val="tx1"/>
          </a:solidFill>
          <a:ln w="9525">
            <a:solidFill>
              <a:schemeClr val="bg2"/>
            </a:solidFill>
            <a:round/>
            <a:headEnd/>
            <a:tailEnd/>
          </a:ln>
        </p:spPr>
        <p:txBody>
          <a:bodyPr/>
          <a:lstStyle/>
          <a:p>
            <a:endParaRPr lang="en-US"/>
          </a:p>
        </p:txBody>
      </p:sp>
      <p:sp>
        <p:nvSpPr>
          <p:cNvPr id="2157" name="Freeform 379"/>
          <p:cNvSpPr>
            <a:spLocks/>
          </p:cNvSpPr>
          <p:nvPr/>
        </p:nvSpPr>
        <p:spPr bwMode="auto">
          <a:xfrm>
            <a:off x="5343525" y="4532313"/>
            <a:ext cx="204788" cy="234950"/>
          </a:xfrm>
          <a:custGeom>
            <a:avLst/>
            <a:gdLst>
              <a:gd name="T0" fmla="*/ 2147483647 w 26"/>
              <a:gd name="T1" fmla="*/ 2147483647 h 30"/>
              <a:gd name="T2" fmla="*/ 2147483647 w 26"/>
              <a:gd name="T3" fmla="*/ 2147483647 h 30"/>
              <a:gd name="T4" fmla="*/ 2147483647 w 26"/>
              <a:gd name="T5" fmla="*/ 2147483647 h 30"/>
              <a:gd name="T6" fmla="*/ 2147483647 w 26"/>
              <a:gd name="T7" fmla="*/ 2147483647 h 30"/>
              <a:gd name="T8" fmla="*/ 2147483647 w 26"/>
              <a:gd name="T9" fmla="*/ 2147483647 h 30"/>
              <a:gd name="T10" fmla="*/ 2147483647 w 26"/>
              <a:gd name="T11" fmla="*/ 2147483647 h 30"/>
              <a:gd name="T12" fmla="*/ 2147483647 w 26"/>
              <a:gd name="T13" fmla="*/ 2147483647 h 30"/>
              <a:gd name="T14" fmla="*/ 2147483647 w 26"/>
              <a:gd name="T15" fmla="*/ 0 h 30"/>
              <a:gd name="T16" fmla="*/ 2147483647 w 26"/>
              <a:gd name="T17" fmla="*/ 2147483647 h 30"/>
              <a:gd name="T18" fmla="*/ 2147483647 w 26"/>
              <a:gd name="T19" fmla="*/ 2147483647 h 30"/>
              <a:gd name="T20" fmla="*/ 0 w 26"/>
              <a:gd name="T21" fmla="*/ 2147483647 h 30"/>
              <a:gd name="T22" fmla="*/ 2147483647 w 26"/>
              <a:gd name="T23" fmla="*/ 2147483647 h 30"/>
              <a:gd name="T24" fmla="*/ 2147483647 w 26"/>
              <a:gd name="T25" fmla="*/ 2147483647 h 30"/>
              <a:gd name="T26" fmla="*/ 0 w 26"/>
              <a:gd name="T27" fmla="*/ 2147483647 h 30"/>
              <a:gd name="T28" fmla="*/ 2147483647 w 26"/>
              <a:gd name="T29" fmla="*/ 2147483647 h 30"/>
              <a:gd name="T30" fmla="*/ 2147483647 w 26"/>
              <a:gd name="T31" fmla="*/ 2147483647 h 30"/>
              <a:gd name="T32" fmla="*/ 2147483647 w 26"/>
              <a:gd name="T33" fmla="*/ 2147483647 h 30"/>
              <a:gd name="T34" fmla="*/ 2147483647 w 26"/>
              <a:gd name="T35" fmla="*/ 2147483647 h 30"/>
              <a:gd name="T36" fmla="*/ 2147483647 w 26"/>
              <a:gd name="T37" fmla="*/ 2147483647 h 30"/>
              <a:gd name="T38" fmla="*/ 2147483647 w 26"/>
              <a:gd name="T39" fmla="*/ 2147483647 h 30"/>
              <a:gd name="T40" fmla="*/ 2147483647 w 26"/>
              <a:gd name="T41" fmla="*/ 2147483647 h 30"/>
              <a:gd name="T42" fmla="*/ 2147483647 w 26"/>
              <a:gd name="T43" fmla="*/ 2147483647 h 30"/>
              <a:gd name="T44" fmla="*/ 2147483647 w 26"/>
              <a:gd name="T45" fmla="*/ 2147483647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30"/>
              <a:gd name="T71" fmla="*/ 26 w 26"/>
              <a:gd name="T72" fmla="*/ 30 h 3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chemeClr val="tx1"/>
          </a:solidFill>
          <a:ln w="9525">
            <a:solidFill>
              <a:schemeClr val="bg2"/>
            </a:solidFill>
            <a:round/>
            <a:headEnd/>
            <a:tailEnd/>
          </a:ln>
        </p:spPr>
        <p:txBody>
          <a:bodyPr/>
          <a:lstStyle/>
          <a:p>
            <a:endParaRPr lang="en-US"/>
          </a:p>
        </p:txBody>
      </p:sp>
      <p:sp>
        <p:nvSpPr>
          <p:cNvPr id="2158" name="Freeform 380"/>
          <p:cNvSpPr>
            <a:spLocks/>
          </p:cNvSpPr>
          <p:nvPr/>
        </p:nvSpPr>
        <p:spPr bwMode="auto">
          <a:xfrm>
            <a:off x="5122863" y="5040313"/>
            <a:ext cx="188912" cy="179387"/>
          </a:xfrm>
          <a:custGeom>
            <a:avLst/>
            <a:gdLst>
              <a:gd name="T0" fmla="*/ 2147483647 w 24"/>
              <a:gd name="T1" fmla="*/ 2147483647 h 23"/>
              <a:gd name="T2" fmla="*/ 2147483647 w 24"/>
              <a:gd name="T3" fmla="*/ 2147483647 h 23"/>
              <a:gd name="T4" fmla="*/ 2147483647 w 24"/>
              <a:gd name="T5" fmla="*/ 2147483647 h 23"/>
              <a:gd name="T6" fmla="*/ 0 w 24"/>
              <a:gd name="T7" fmla="*/ 2147483647 h 23"/>
              <a:gd name="T8" fmla="*/ 2147483647 w 24"/>
              <a:gd name="T9" fmla="*/ 2147483647 h 23"/>
              <a:gd name="T10" fmla="*/ 2147483647 w 24"/>
              <a:gd name="T11" fmla="*/ 2147483647 h 23"/>
              <a:gd name="T12" fmla="*/ 2147483647 w 24"/>
              <a:gd name="T13" fmla="*/ 2147483647 h 23"/>
              <a:gd name="T14" fmla="*/ 2147483647 w 24"/>
              <a:gd name="T15" fmla="*/ 2147483647 h 23"/>
              <a:gd name="T16" fmla="*/ 2147483647 w 24"/>
              <a:gd name="T17" fmla="*/ 2147483647 h 23"/>
              <a:gd name="T18" fmla="*/ 2147483647 w 24"/>
              <a:gd name="T19" fmla="*/ 2147483647 h 23"/>
              <a:gd name="T20" fmla="*/ 2147483647 w 24"/>
              <a:gd name="T21" fmla="*/ 2147483647 h 23"/>
              <a:gd name="T22" fmla="*/ 2147483647 w 24"/>
              <a:gd name="T23" fmla="*/ 2147483647 h 23"/>
              <a:gd name="T24" fmla="*/ 2147483647 w 24"/>
              <a:gd name="T25" fmla="*/ 2147483647 h 23"/>
              <a:gd name="T26" fmla="*/ 2147483647 w 24"/>
              <a:gd name="T27" fmla="*/ 2147483647 h 23"/>
              <a:gd name="T28" fmla="*/ 2147483647 w 24"/>
              <a:gd name="T29" fmla="*/ 2147483647 h 23"/>
              <a:gd name="T30" fmla="*/ 2147483647 w 24"/>
              <a:gd name="T31" fmla="*/ 0 h 23"/>
              <a:gd name="T32" fmla="*/ 2147483647 w 24"/>
              <a:gd name="T33" fmla="*/ 2147483647 h 23"/>
              <a:gd name="T34" fmla="*/ 2147483647 w 24"/>
              <a:gd name="T35" fmla="*/ 2147483647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3"/>
              <a:gd name="T56" fmla="*/ 24 w 24"/>
              <a:gd name="T57" fmla="*/ 23 h 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FF9900"/>
          </a:solidFill>
          <a:ln w="9525">
            <a:solidFill>
              <a:schemeClr val="bg2"/>
            </a:solidFill>
            <a:round/>
            <a:headEnd/>
            <a:tailEnd/>
          </a:ln>
        </p:spPr>
        <p:txBody>
          <a:bodyPr/>
          <a:lstStyle/>
          <a:p>
            <a:endParaRPr lang="en-US"/>
          </a:p>
        </p:txBody>
      </p:sp>
      <p:sp>
        <p:nvSpPr>
          <p:cNvPr id="2159" name="Freeform 381"/>
          <p:cNvSpPr>
            <a:spLocks/>
          </p:cNvSpPr>
          <p:nvPr/>
        </p:nvSpPr>
        <p:spPr bwMode="auto">
          <a:xfrm>
            <a:off x="5053013" y="4557713"/>
            <a:ext cx="338137" cy="544512"/>
          </a:xfrm>
          <a:custGeom>
            <a:avLst/>
            <a:gdLst>
              <a:gd name="T0" fmla="*/ 2147483647 w 43"/>
              <a:gd name="T1" fmla="*/ 2147483647 h 70"/>
              <a:gd name="T2" fmla="*/ 2147483647 w 43"/>
              <a:gd name="T3" fmla="*/ 2147483647 h 70"/>
              <a:gd name="T4" fmla="*/ 2147483647 w 43"/>
              <a:gd name="T5" fmla="*/ 2147483647 h 70"/>
              <a:gd name="T6" fmla="*/ 2147483647 w 43"/>
              <a:gd name="T7" fmla="*/ 2147483647 h 70"/>
              <a:gd name="T8" fmla="*/ 2147483647 w 43"/>
              <a:gd name="T9" fmla="*/ 2147483647 h 70"/>
              <a:gd name="T10" fmla="*/ 2147483647 w 43"/>
              <a:gd name="T11" fmla="*/ 2147483647 h 70"/>
              <a:gd name="T12" fmla="*/ 2147483647 w 43"/>
              <a:gd name="T13" fmla="*/ 2147483647 h 70"/>
              <a:gd name="T14" fmla="*/ 2147483647 w 43"/>
              <a:gd name="T15" fmla="*/ 2147483647 h 70"/>
              <a:gd name="T16" fmla="*/ 2147483647 w 43"/>
              <a:gd name="T17" fmla="*/ 2147483647 h 70"/>
              <a:gd name="T18" fmla="*/ 2147483647 w 43"/>
              <a:gd name="T19" fmla="*/ 2147483647 h 70"/>
              <a:gd name="T20" fmla="*/ 2147483647 w 43"/>
              <a:gd name="T21" fmla="*/ 2147483647 h 70"/>
              <a:gd name="T22" fmla="*/ 2147483647 w 43"/>
              <a:gd name="T23" fmla="*/ 2147483647 h 70"/>
              <a:gd name="T24" fmla="*/ 2147483647 w 43"/>
              <a:gd name="T25" fmla="*/ 2147483647 h 70"/>
              <a:gd name="T26" fmla="*/ 2147483647 w 43"/>
              <a:gd name="T27" fmla="*/ 2147483647 h 70"/>
              <a:gd name="T28" fmla="*/ 2147483647 w 43"/>
              <a:gd name="T29" fmla="*/ 2147483647 h 70"/>
              <a:gd name="T30" fmla="*/ 0 w 43"/>
              <a:gd name="T31" fmla="*/ 2147483647 h 70"/>
              <a:gd name="T32" fmla="*/ 0 w 43"/>
              <a:gd name="T33" fmla="*/ 2147483647 h 70"/>
              <a:gd name="T34" fmla="*/ 2147483647 w 43"/>
              <a:gd name="T35" fmla="*/ 2147483647 h 70"/>
              <a:gd name="T36" fmla="*/ 2147483647 w 43"/>
              <a:gd name="T37" fmla="*/ 2147483647 h 70"/>
              <a:gd name="T38" fmla="*/ 2147483647 w 43"/>
              <a:gd name="T39" fmla="*/ 2147483647 h 70"/>
              <a:gd name="T40" fmla="*/ 2147483647 w 43"/>
              <a:gd name="T41" fmla="*/ 2147483647 h 70"/>
              <a:gd name="T42" fmla="*/ 2147483647 w 43"/>
              <a:gd name="T43" fmla="*/ 2147483647 h 70"/>
              <a:gd name="T44" fmla="*/ 2147483647 w 43"/>
              <a:gd name="T45" fmla="*/ 2147483647 h 70"/>
              <a:gd name="T46" fmla="*/ 2147483647 w 43"/>
              <a:gd name="T47" fmla="*/ 2147483647 h 70"/>
              <a:gd name="T48" fmla="*/ 2147483647 w 43"/>
              <a:gd name="T49" fmla="*/ 2147483647 h 70"/>
              <a:gd name="T50" fmla="*/ 2147483647 w 43"/>
              <a:gd name="T51" fmla="*/ 2147483647 h 70"/>
              <a:gd name="T52" fmla="*/ 2147483647 w 43"/>
              <a:gd name="T53" fmla="*/ 2147483647 h 70"/>
              <a:gd name="T54" fmla="*/ 2147483647 w 43"/>
              <a:gd name="T55" fmla="*/ 2147483647 h 70"/>
              <a:gd name="T56" fmla="*/ 2147483647 w 43"/>
              <a:gd name="T57" fmla="*/ 2147483647 h 70"/>
              <a:gd name="T58" fmla="*/ 2147483647 w 43"/>
              <a:gd name="T59" fmla="*/ 2147483647 h 70"/>
              <a:gd name="T60" fmla="*/ 2147483647 w 43"/>
              <a:gd name="T61" fmla="*/ 2147483647 h 70"/>
              <a:gd name="T62" fmla="*/ 2147483647 w 43"/>
              <a:gd name="T63" fmla="*/ 2147483647 h 70"/>
              <a:gd name="T64" fmla="*/ 2147483647 w 43"/>
              <a:gd name="T65" fmla="*/ 2147483647 h 70"/>
              <a:gd name="T66" fmla="*/ 2147483647 w 43"/>
              <a:gd name="T67" fmla="*/ 2147483647 h 70"/>
              <a:gd name="T68" fmla="*/ 2147483647 w 43"/>
              <a:gd name="T69" fmla="*/ 2147483647 h 70"/>
              <a:gd name="T70" fmla="*/ 2147483647 w 43"/>
              <a:gd name="T71" fmla="*/ 2147483647 h 70"/>
              <a:gd name="T72" fmla="*/ 2147483647 w 43"/>
              <a:gd name="T73" fmla="*/ 2147483647 h 70"/>
              <a:gd name="T74" fmla="*/ 2147483647 w 43"/>
              <a:gd name="T75" fmla="*/ 2147483647 h 70"/>
              <a:gd name="T76" fmla="*/ 2147483647 w 43"/>
              <a:gd name="T77" fmla="*/ 2147483647 h 70"/>
              <a:gd name="T78" fmla="*/ 2147483647 w 43"/>
              <a:gd name="T79" fmla="*/ 2147483647 h 70"/>
              <a:gd name="T80" fmla="*/ 2147483647 w 43"/>
              <a:gd name="T81" fmla="*/ 2147483647 h 70"/>
              <a:gd name="T82" fmla="*/ 2147483647 w 43"/>
              <a:gd name="T83" fmla="*/ 2147483647 h 70"/>
              <a:gd name="T84" fmla="*/ 2147483647 w 43"/>
              <a:gd name="T85" fmla="*/ 2147483647 h 70"/>
              <a:gd name="T86" fmla="*/ 2147483647 w 43"/>
              <a:gd name="T87" fmla="*/ 2147483647 h 70"/>
              <a:gd name="T88" fmla="*/ 2147483647 w 43"/>
              <a:gd name="T89" fmla="*/ 2147483647 h 70"/>
              <a:gd name="T90" fmla="*/ 2147483647 w 43"/>
              <a:gd name="T91" fmla="*/ 2147483647 h 70"/>
              <a:gd name="T92" fmla="*/ 2147483647 w 43"/>
              <a:gd name="T93" fmla="*/ 2147483647 h 70"/>
              <a:gd name="T94" fmla="*/ 2147483647 w 43"/>
              <a:gd name="T95" fmla="*/ 2147483647 h 70"/>
              <a:gd name="T96" fmla="*/ 2147483647 w 43"/>
              <a:gd name="T97" fmla="*/ 2147483647 h 70"/>
              <a:gd name="T98" fmla="*/ 2147483647 w 43"/>
              <a:gd name="T99" fmla="*/ 2147483647 h 70"/>
              <a:gd name="T100" fmla="*/ 2147483647 w 43"/>
              <a:gd name="T101" fmla="*/ 2147483647 h 70"/>
              <a:gd name="T102" fmla="*/ 2147483647 w 43"/>
              <a:gd name="T103" fmla="*/ 2147483647 h 70"/>
              <a:gd name="T104" fmla="*/ 2147483647 w 43"/>
              <a:gd name="T105" fmla="*/ 2147483647 h 70"/>
              <a:gd name="T106" fmla="*/ 2147483647 w 43"/>
              <a:gd name="T107" fmla="*/ 2147483647 h 70"/>
              <a:gd name="T108" fmla="*/ 2147483647 w 43"/>
              <a:gd name="T109" fmla="*/ 2147483647 h 70"/>
              <a:gd name="T110" fmla="*/ 2147483647 w 43"/>
              <a:gd name="T111" fmla="*/ 0 h 70"/>
              <a:gd name="T112" fmla="*/ 2147483647 w 43"/>
              <a:gd name="T113" fmla="*/ 0 h 70"/>
              <a:gd name="T114" fmla="*/ 2147483647 w 43"/>
              <a:gd name="T115" fmla="*/ 2147483647 h 70"/>
              <a:gd name="T116" fmla="*/ 2147483647 w 43"/>
              <a:gd name="T117" fmla="*/ 0 h 70"/>
              <a:gd name="T118" fmla="*/ 2147483647 w 43"/>
              <a:gd name="T119" fmla="*/ 2147483647 h 70"/>
              <a:gd name="T120" fmla="*/ 2147483647 w 43"/>
              <a:gd name="T121" fmla="*/ 2147483647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3"/>
              <a:gd name="T184" fmla="*/ 0 h 70"/>
              <a:gd name="T185" fmla="*/ 43 w 43"/>
              <a:gd name="T186" fmla="*/ 70 h 7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chemeClr val="tx1"/>
          </a:solidFill>
          <a:ln w="9525">
            <a:solidFill>
              <a:schemeClr val="bg2"/>
            </a:solidFill>
            <a:round/>
            <a:headEnd/>
            <a:tailEnd/>
          </a:ln>
        </p:spPr>
        <p:txBody>
          <a:bodyPr/>
          <a:lstStyle/>
          <a:p>
            <a:endParaRPr lang="en-US"/>
          </a:p>
        </p:txBody>
      </p:sp>
      <p:sp>
        <p:nvSpPr>
          <p:cNvPr id="2160" name="Freeform 382"/>
          <p:cNvSpPr>
            <a:spLocks/>
          </p:cNvSpPr>
          <p:nvPr/>
        </p:nvSpPr>
        <p:spPr bwMode="auto">
          <a:xfrm>
            <a:off x="4379913" y="4275138"/>
            <a:ext cx="187325" cy="141287"/>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2147483647 w 144"/>
              <a:gd name="T39" fmla="*/ 2147483647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9"/>
              <a:gd name="T62" fmla="*/ 144 w 144"/>
              <a:gd name="T63" fmla="*/ 109 h 10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solidFill>
          <a:ln w="9525">
            <a:solidFill>
              <a:schemeClr val="bg2"/>
            </a:solidFill>
            <a:round/>
            <a:headEnd/>
            <a:tailEnd/>
          </a:ln>
        </p:spPr>
        <p:txBody>
          <a:bodyPr/>
          <a:lstStyle/>
          <a:p>
            <a:endParaRPr lang="en-US"/>
          </a:p>
        </p:txBody>
      </p:sp>
      <p:sp>
        <p:nvSpPr>
          <p:cNvPr id="2161" name="Freeform 383"/>
          <p:cNvSpPr>
            <a:spLocks/>
          </p:cNvSpPr>
          <p:nvPr/>
        </p:nvSpPr>
        <p:spPr bwMode="auto">
          <a:xfrm>
            <a:off x="4379913" y="4275138"/>
            <a:ext cx="187325" cy="141287"/>
          </a:xfrm>
          <a:custGeom>
            <a:avLst/>
            <a:gdLst>
              <a:gd name="T0" fmla="*/ 2147483647 w 144"/>
              <a:gd name="T1" fmla="*/ 2147483647 h 109"/>
              <a:gd name="T2" fmla="*/ 2147483647 w 144"/>
              <a:gd name="T3" fmla="*/ 2147483647 h 109"/>
              <a:gd name="T4" fmla="*/ 2147483647 w 144"/>
              <a:gd name="T5" fmla="*/ 2147483647 h 109"/>
              <a:gd name="T6" fmla="*/ 2147483647 w 144"/>
              <a:gd name="T7" fmla="*/ 2147483647 h 109"/>
              <a:gd name="T8" fmla="*/ 2147483647 w 144"/>
              <a:gd name="T9" fmla="*/ 2147483647 h 109"/>
              <a:gd name="T10" fmla="*/ 2147483647 w 144"/>
              <a:gd name="T11" fmla="*/ 2147483647 h 109"/>
              <a:gd name="T12" fmla="*/ 2147483647 w 144"/>
              <a:gd name="T13" fmla="*/ 0 h 109"/>
              <a:gd name="T14" fmla="*/ 2147483647 w 144"/>
              <a:gd name="T15" fmla="*/ 0 h 109"/>
              <a:gd name="T16" fmla="*/ 2147483647 w 144"/>
              <a:gd name="T17" fmla="*/ 2147483647 h 109"/>
              <a:gd name="T18" fmla="*/ 2147483647 w 144"/>
              <a:gd name="T19" fmla="*/ 2147483647 h 109"/>
              <a:gd name="T20" fmla="*/ 2147483647 w 144"/>
              <a:gd name="T21" fmla="*/ 2147483647 h 109"/>
              <a:gd name="T22" fmla="*/ 0 w 144"/>
              <a:gd name="T23" fmla="*/ 2147483647 h 109"/>
              <a:gd name="T24" fmla="*/ 0 w 144"/>
              <a:gd name="T25" fmla="*/ 2147483647 h 109"/>
              <a:gd name="T26" fmla="*/ 2147483647 w 144"/>
              <a:gd name="T27" fmla="*/ 2147483647 h 109"/>
              <a:gd name="T28" fmla="*/ 2147483647 w 144"/>
              <a:gd name="T29" fmla="*/ 2147483647 h 109"/>
              <a:gd name="T30" fmla="*/ 2147483647 w 144"/>
              <a:gd name="T31" fmla="*/ 2147483647 h 109"/>
              <a:gd name="T32" fmla="*/ 2147483647 w 144"/>
              <a:gd name="T33" fmla="*/ 2147483647 h 109"/>
              <a:gd name="T34" fmla="*/ 2147483647 w 144"/>
              <a:gd name="T35" fmla="*/ 2147483647 h 109"/>
              <a:gd name="T36" fmla="*/ 2147483647 w 144"/>
              <a:gd name="T37" fmla="*/ 2147483647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4"/>
              <a:gd name="T58" fmla="*/ 0 h 109"/>
              <a:gd name="T59" fmla="*/ 144 w 144"/>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tx1"/>
          </a:solidFill>
          <a:ln w="9525">
            <a:solidFill>
              <a:schemeClr val="bg2"/>
            </a:solidFill>
            <a:round/>
            <a:headEnd/>
            <a:tailEnd/>
          </a:ln>
        </p:spPr>
        <p:txBody>
          <a:bodyPr/>
          <a:lstStyle/>
          <a:p>
            <a:endParaRPr lang="en-US"/>
          </a:p>
        </p:txBody>
      </p:sp>
      <p:sp>
        <p:nvSpPr>
          <p:cNvPr id="2162" name="Freeform 384"/>
          <p:cNvSpPr>
            <a:spLocks/>
          </p:cNvSpPr>
          <p:nvPr/>
        </p:nvSpPr>
        <p:spPr bwMode="auto">
          <a:xfrm>
            <a:off x="4503738" y="4378325"/>
            <a:ext cx="23812" cy="6350"/>
          </a:xfrm>
          <a:custGeom>
            <a:avLst/>
            <a:gdLst>
              <a:gd name="T0" fmla="*/ 0 w 18"/>
              <a:gd name="T1" fmla="*/ 2147483647 h 6"/>
              <a:gd name="T2" fmla="*/ 2147483647 w 18"/>
              <a:gd name="T3" fmla="*/ 2147483647 h 6"/>
              <a:gd name="T4" fmla="*/ 2147483647 w 18"/>
              <a:gd name="T5" fmla="*/ 0 h 6"/>
              <a:gd name="T6" fmla="*/ 0 w 18"/>
              <a:gd name="T7" fmla="*/ 2147483647 h 6"/>
              <a:gd name="T8" fmla="*/ 0 60000 65536"/>
              <a:gd name="T9" fmla="*/ 0 60000 65536"/>
              <a:gd name="T10" fmla="*/ 0 60000 65536"/>
              <a:gd name="T11" fmla="*/ 0 60000 65536"/>
              <a:gd name="T12" fmla="*/ 0 w 18"/>
              <a:gd name="T13" fmla="*/ 0 h 6"/>
              <a:gd name="T14" fmla="*/ 18 w 18"/>
              <a:gd name="T15" fmla="*/ 6 h 6"/>
            </a:gdLst>
            <a:ahLst/>
            <a:cxnLst>
              <a:cxn ang="T8">
                <a:pos x="T0" y="T1"/>
              </a:cxn>
              <a:cxn ang="T9">
                <a:pos x="T2" y="T3"/>
              </a:cxn>
              <a:cxn ang="T10">
                <a:pos x="T4" y="T5"/>
              </a:cxn>
              <a:cxn ang="T11">
                <a:pos x="T6" y="T7"/>
              </a:cxn>
            </a:cxnLst>
            <a:rect l="T12" t="T13" r="T14" b="T15"/>
            <a:pathLst>
              <a:path w="18" h="6">
                <a:moveTo>
                  <a:pt x="0" y="6"/>
                </a:moveTo>
                <a:lnTo>
                  <a:pt x="6" y="6"/>
                </a:lnTo>
                <a:lnTo>
                  <a:pt x="18" y="0"/>
                </a:lnTo>
                <a:lnTo>
                  <a:pt x="0" y="6"/>
                </a:lnTo>
                <a:close/>
              </a:path>
            </a:pathLst>
          </a:custGeom>
          <a:solidFill>
            <a:schemeClr val="bg1"/>
          </a:solidFill>
          <a:ln w="9525">
            <a:solidFill>
              <a:schemeClr val="bg2"/>
            </a:solidFill>
            <a:round/>
            <a:headEnd/>
            <a:tailEnd/>
          </a:ln>
        </p:spPr>
        <p:txBody>
          <a:bodyPr/>
          <a:lstStyle/>
          <a:p>
            <a:endParaRPr lang="en-US"/>
          </a:p>
        </p:txBody>
      </p:sp>
      <p:sp>
        <p:nvSpPr>
          <p:cNvPr id="2163" name="Freeform 385"/>
          <p:cNvSpPr>
            <a:spLocks/>
          </p:cNvSpPr>
          <p:nvPr/>
        </p:nvSpPr>
        <p:spPr bwMode="auto">
          <a:xfrm>
            <a:off x="4503738" y="4378325"/>
            <a:ext cx="23812" cy="6350"/>
          </a:xfrm>
          <a:custGeom>
            <a:avLst/>
            <a:gdLst>
              <a:gd name="T0" fmla="*/ 0 w 18"/>
              <a:gd name="T1" fmla="*/ 2147483647 h 6"/>
              <a:gd name="T2" fmla="*/ 2147483647 w 18"/>
              <a:gd name="T3" fmla="*/ 2147483647 h 6"/>
              <a:gd name="T4" fmla="*/ 2147483647 w 18"/>
              <a:gd name="T5" fmla="*/ 0 h 6"/>
              <a:gd name="T6" fmla="*/ 0 60000 65536"/>
              <a:gd name="T7" fmla="*/ 0 60000 65536"/>
              <a:gd name="T8" fmla="*/ 0 60000 65536"/>
              <a:gd name="T9" fmla="*/ 0 w 18"/>
              <a:gd name="T10" fmla="*/ 0 h 6"/>
              <a:gd name="T11" fmla="*/ 18 w 18"/>
              <a:gd name="T12" fmla="*/ 6 h 6"/>
            </a:gdLst>
            <a:ahLst/>
            <a:cxnLst>
              <a:cxn ang="T6">
                <a:pos x="T0" y="T1"/>
              </a:cxn>
              <a:cxn ang="T7">
                <a:pos x="T2" y="T3"/>
              </a:cxn>
              <a:cxn ang="T8">
                <a:pos x="T4" y="T5"/>
              </a:cxn>
            </a:cxnLst>
            <a:rect l="T9" t="T10" r="T11" b="T12"/>
            <a:pathLst>
              <a:path w="18" h="6">
                <a:moveTo>
                  <a:pt x="0" y="6"/>
                </a:moveTo>
                <a:lnTo>
                  <a:pt x="6" y="6"/>
                </a:lnTo>
                <a:lnTo>
                  <a:pt x="18" y="0"/>
                </a:lnTo>
              </a:path>
            </a:pathLst>
          </a:custGeom>
          <a:solidFill>
            <a:schemeClr val="bg1"/>
          </a:solidFill>
          <a:ln w="9525">
            <a:solidFill>
              <a:schemeClr val="bg2"/>
            </a:solidFill>
            <a:round/>
            <a:headEnd/>
            <a:tailEnd/>
          </a:ln>
        </p:spPr>
        <p:txBody>
          <a:bodyPr/>
          <a:lstStyle/>
          <a:p>
            <a:endParaRPr lang="en-US"/>
          </a:p>
        </p:txBody>
      </p:sp>
      <p:sp>
        <p:nvSpPr>
          <p:cNvPr id="2164" name="Freeform 386"/>
          <p:cNvSpPr>
            <a:spLocks/>
          </p:cNvSpPr>
          <p:nvPr/>
        </p:nvSpPr>
        <p:spPr bwMode="auto">
          <a:xfrm>
            <a:off x="4425950" y="4384675"/>
            <a:ext cx="101600" cy="131763"/>
          </a:xfrm>
          <a:custGeom>
            <a:avLst/>
            <a:gdLst>
              <a:gd name="T0" fmla="*/ 2147483647 w 78"/>
              <a:gd name="T1" fmla="*/ 2147483647 h 102"/>
              <a:gd name="T2" fmla="*/ 2147483647 w 78"/>
              <a:gd name="T3" fmla="*/ 0 h 102"/>
              <a:gd name="T4" fmla="*/ 2147483647 w 78"/>
              <a:gd name="T5" fmla="*/ 0 h 102"/>
              <a:gd name="T6" fmla="*/ 2147483647 w 78"/>
              <a:gd name="T7" fmla="*/ 0 h 102"/>
              <a:gd name="T8" fmla="*/ 0 w 78"/>
              <a:gd name="T9" fmla="*/ 2147483647 h 102"/>
              <a:gd name="T10" fmla="*/ 2147483647 w 78"/>
              <a:gd name="T11" fmla="*/ 2147483647 h 102"/>
              <a:gd name="T12" fmla="*/ 0 w 78"/>
              <a:gd name="T13" fmla="*/ 2147483647 h 102"/>
              <a:gd name="T14" fmla="*/ 0 w 78"/>
              <a:gd name="T15" fmla="*/ 2147483647 h 102"/>
              <a:gd name="T16" fmla="*/ 2147483647 w 78"/>
              <a:gd name="T17" fmla="*/ 2147483647 h 102"/>
              <a:gd name="T18" fmla="*/ 2147483647 w 78"/>
              <a:gd name="T19" fmla="*/ 2147483647 h 102"/>
              <a:gd name="T20" fmla="*/ 2147483647 w 78"/>
              <a:gd name="T21" fmla="*/ 2147483647 h 102"/>
              <a:gd name="T22" fmla="*/ 2147483647 w 78"/>
              <a:gd name="T23" fmla="*/ 2147483647 h 102"/>
              <a:gd name="T24" fmla="*/ 2147483647 w 78"/>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
              <a:gd name="T40" fmla="*/ 0 h 102"/>
              <a:gd name="T41" fmla="*/ 78 w 78"/>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tx1"/>
          </a:solidFill>
          <a:ln w="9525">
            <a:solidFill>
              <a:schemeClr val="bg2"/>
            </a:solidFill>
            <a:round/>
            <a:headEnd/>
            <a:tailEnd/>
          </a:ln>
        </p:spPr>
        <p:txBody>
          <a:bodyPr/>
          <a:lstStyle/>
          <a:p>
            <a:endParaRPr lang="en-US"/>
          </a:p>
        </p:txBody>
      </p:sp>
      <p:sp>
        <p:nvSpPr>
          <p:cNvPr id="2165" name="Freeform 387"/>
          <p:cNvSpPr>
            <a:spLocks/>
          </p:cNvSpPr>
          <p:nvPr/>
        </p:nvSpPr>
        <p:spPr bwMode="auto">
          <a:xfrm>
            <a:off x="4576763" y="4283075"/>
            <a:ext cx="296862" cy="266700"/>
          </a:xfrm>
          <a:custGeom>
            <a:avLst/>
            <a:gdLst>
              <a:gd name="T0" fmla="*/ 2147483647 w 228"/>
              <a:gd name="T1" fmla="*/ 2147483647 h 205"/>
              <a:gd name="T2" fmla="*/ 2147483647 w 228"/>
              <a:gd name="T3" fmla="*/ 2147483647 h 205"/>
              <a:gd name="T4" fmla="*/ 2147483647 w 228"/>
              <a:gd name="T5" fmla="*/ 2147483647 h 205"/>
              <a:gd name="T6" fmla="*/ 2147483647 w 228"/>
              <a:gd name="T7" fmla="*/ 2147483647 h 205"/>
              <a:gd name="T8" fmla="*/ 2147483647 w 228"/>
              <a:gd name="T9" fmla="*/ 2147483647 h 205"/>
              <a:gd name="T10" fmla="*/ 2147483647 w 228"/>
              <a:gd name="T11" fmla="*/ 2147483647 h 205"/>
              <a:gd name="T12" fmla="*/ 2147483647 w 228"/>
              <a:gd name="T13" fmla="*/ 2147483647 h 205"/>
              <a:gd name="T14" fmla="*/ 2147483647 w 228"/>
              <a:gd name="T15" fmla="*/ 2147483647 h 205"/>
              <a:gd name="T16" fmla="*/ 2147483647 w 228"/>
              <a:gd name="T17" fmla="*/ 2147483647 h 205"/>
              <a:gd name="T18" fmla="*/ 2147483647 w 228"/>
              <a:gd name="T19" fmla="*/ 0 h 205"/>
              <a:gd name="T20" fmla="*/ 2147483647 w 228"/>
              <a:gd name="T21" fmla="*/ 2147483647 h 205"/>
              <a:gd name="T22" fmla="*/ 2147483647 w 228"/>
              <a:gd name="T23" fmla="*/ 2147483647 h 205"/>
              <a:gd name="T24" fmla="*/ 2147483647 w 228"/>
              <a:gd name="T25" fmla="*/ 2147483647 h 205"/>
              <a:gd name="T26" fmla="*/ 2147483647 w 228"/>
              <a:gd name="T27" fmla="*/ 2147483647 h 205"/>
              <a:gd name="T28" fmla="*/ 2147483647 w 228"/>
              <a:gd name="T29" fmla="*/ 2147483647 h 205"/>
              <a:gd name="T30" fmla="*/ 2147483647 w 228"/>
              <a:gd name="T31" fmla="*/ 2147483647 h 205"/>
              <a:gd name="T32" fmla="*/ 2147483647 w 228"/>
              <a:gd name="T33" fmla="*/ 2147483647 h 205"/>
              <a:gd name="T34" fmla="*/ 2147483647 w 228"/>
              <a:gd name="T35" fmla="*/ 2147483647 h 205"/>
              <a:gd name="T36" fmla="*/ 2147483647 w 228"/>
              <a:gd name="T37" fmla="*/ 2147483647 h 205"/>
              <a:gd name="T38" fmla="*/ 0 w 228"/>
              <a:gd name="T39" fmla="*/ 2147483647 h 205"/>
              <a:gd name="T40" fmla="*/ 0 w 228"/>
              <a:gd name="T41" fmla="*/ 2147483647 h 205"/>
              <a:gd name="T42" fmla="*/ 2147483647 w 228"/>
              <a:gd name="T43" fmla="*/ 2147483647 h 205"/>
              <a:gd name="T44" fmla="*/ 2147483647 w 228"/>
              <a:gd name="T45" fmla="*/ 2147483647 h 205"/>
              <a:gd name="T46" fmla="*/ 2147483647 w 228"/>
              <a:gd name="T47" fmla="*/ 2147483647 h 205"/>
              <a:gd name="T48" fmla="*/ 2147483647 w 228"/>
              <a:gd name="T49" fmla="*/ 2147483647 h 205"/>
              <a:gd name="T50" fmla="*/ 2147483647 w 228"/>
              <a:gd name="T51" fmla="*/ 2147483647 h 205"/>
              <a:gd name="T52" fmla="*/ 2147483647 w 228"/>
              <a:gd name="T53" fmla="*/ 2147483647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8"/>
              <a:gd name="T82" fmla="*/ 0 h 205"/>
              <a:gd name="T83" fmla="*/ 228 w 228"/>
              <a:gd name="T84" fmla="*/ 205 h 2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tx1"/>
          </a:solidFill>
          <a:ln w="9525">
            <a:solidFill>
              <a:schemeClr val="bg2"/>
            </a:solidFill>
            <a:round/>
            <a:headEnd/>
            <a:tailEnd/>
          </a:ln>
        </p:spPr>
        <p:txBody>
          <a:bodyPr/>
          <a:lstStyle/>
          <a:p>
            <a:endParaRPr lang="en-US"/>
          </a:p>
        </p:txBody>
      </p:sp>
      <p:sp>
        <p:nvSpPr>
          <p:cNvPr id="2166" name="Freeform 388"/>
          <p:cNvSpPr>
            <a:spLocks/>
          </p:cNvSpPr>
          <p:nvPr/>
        </p:nvSpPr>
        <p:spPr bwMode="auto">
          <a:xfrm>
            <a:off x="4865688" y="4384675"/>
            <a:ext cx="320675" cy="187325"/>
          </a:xfrm>
          <a:custGeom>
            <a:avLst/>
            <a:gdLst>
              <a:gd name="T0" fmla="*/ 2147483647 w 246"/>
              <a:gd name="T1" fmla="*/ 2147483647 h 144"/>
              <a:gd name="T2" fmla="*/ 2147483647 w 246"/>
              <a:gd name="T3" fmla="*/ 2147483647 h 144"/>
              <a:gd name="T4" fmla="*/ 2147483647 w 246"/>
              <a:gd name="T5" fmla="*/ 2147483647 h 144"/>
              <a:gd name="T6" fmla="*/ 2147483647 w 246"/>
              <a:gd name="T7" fmla="*/ 2147483647 h 144"/>
              <a:gd name="T8" fmla="*/ 0 w 246"/>
              <a:gd name="T9" fmla="*/ 2147483647 h 144"/>
              <a:gd name="T10" fmla="*/ 2147483647 w 246"/>
              <a:gd name="T11" fmla="*/ 2147483647 h 144"/>
              <a:gd name="T12" fmla="*/ 2147483647 w 246"/>
              <a:gd name="T13" fmla="*/ 2147483647 h 144"/>
              <a:gd name="T14" fmla="*/ 2147483647 w 246"/>
              <a:gd name="T15" fmla="*/ 2147483647 h 144"/>
              <a:gd name="T16" fmla="*/ 2147483647 w 246"/>
              <a:gd name="T17" fmla="*/ 2147483647 h 144"/>
              <a:gd name="T18" fmla="*/ 2147483647 w 246"/>
              <a:gd name="T19" fmla="*/ 2147483647 h 144"/>
              <a:gd name="T20" fmla="*/ 2147483647 w 246"/>
              <a:gd name="T21" fmla="*/ 2147483647 h 144"/>
              <a:gd name="T22" fmla="*/ 2147483647 w 246"/>
              <a:gd name="T23" fmla="*/ 2147483647 h 144"/>
              <a:gd name="T24" fmla="*/ 2147483647 w 246"/>
              <a:gd name="T25" fmla="*/ 2147483647 h 144"/>
              <a:gd name="T26" fmla="*/ 2147483647 w 246"/>
              <a:gd name="T27" fmla="*/ 2147483647 h 144"/>
              <a:gd name="T28" fmla="*/ 2147483647 w 246"/>
              <a:gd name="T29" fmla="*/ 2147483647 h 144"/>
              <a:gd name="T30" fmla="*/ 2147483647 w 246"/>
              <a:gd name="T31" fmla="*/ 2147483647 h 144"/>
              <a:gd name="T32" fmla="*/ 2147483647 w 246"/>
              <a:gd name="T33" fmla="*/ 2147483647 h 144"/>
              <a:gd name="T34" fmla="*/ 2147483647 w 246"/>
              <a:gd name="T35" fmla="*/ 2147483647 h 144"/>
              <a:gd name="T36" fmla="*/ 2147483647 w 246"/>
              <a:gd name="T37" fmla="*/ 2147483647 h 144"/>
              <a:gd name="T38" fmla="*/ 2147483647 w 246"/>
              <a:gd name="T39" fmla="*/ 0 h 144"/>
              <a:gd name="T40" fmla="*/ 2147483647 w 246"/>
              <a:gd name="T41" fmla="*/ 2147483647 h 144"/>
              <a:gd name="T42" fmla="*/ 2147483647 w 246"/>
              <a:gd name="T43" fmla="*/ 2147483647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6"/>
              <a:gd name="T67" fmla="*/ 0 h 144"/>
              <a:gd name="T68" fmla="*/ 246 w 246"/>
              <a:gd name="T69" fmla="*/ 144 h 1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chemeClr val="tx1"/>
          </a:solidFill>
          <a:ln w="9525">
            <a:solidFill>
              <a:schemeClr val="bg2"/>
            </a:solidFill>
            <a:round/>
            <a:headEnd/>
            <a:tailEnd/>
          </a:ln>
        </p:spPr>
        <p:txBody>
          <a:bodyPr/>
          <a:lstStyle/>
          <a:p>
            <a:endParaRPr lang="en-US"/>
          </a:p>
        </p:txBody>
      </p:sp>
      <p:sp>
        <p:nvSpPr>
          <p:cNvPr id="2167" name="Freeform 389"/>
          <p:cNvSpPr>
            <a:spLocks/>
          </p:cNvSpPr>
          <p:nvPr/>
        </p:nvSpPr>
        <p:spPr bwMode="auto">
          <a:xfrm>
            <a:off x="4772025" y="4557713"/>
            <a:ext cx="195263" cy="233362"/>
          </a:xfrm>
          <a:custGeom>
            <a:avLst/>
            <a:gdLst>
              <a:gd name="T0" fmla="*/ 2147483647 w 150"/>
              <a:gd name="T1" fmla="*/ 2147483647 h 180"/>
              <a:gd name="T2" fmla="*/ 2147483647 w 150"/>
              <a:gd name="T3" fmla="*/ 2147483647 h 180"/>
              <a:gd name="T4" fmla="*/ 2147483647 w 150"/>
              <a:gd name="T5" fmla="*/ 2147483647 h 180"/>
              <a:gd name="T6" fmla="*/ 2147483647 w 150"/>
              <a:gd name="T7" fmla="*/ 2147483647 h 180"/>
              <a:gd name="T8" fmla="*/ 2147483647 w 150"/>
              <a:gd name="T9" fmla="*/ 2147483647 h 180"/>
              <a:gd name="T10" fmla="*/ 2147483647 w 150"/>
              <a:gd name="T11" fmla="*/ 0 h 180"/>
              <a:gd name="T12" fmla="*/ 2147483647 w 150"/>
              <a:gd name="T13" fmla="*/ 0 h 180"/>
              <a:gd name="T14" fmla="*/ 2147483647 w 150"/>
              <a:gd name="T15" fmla="*/ 2147483647 h 180"/>
              <a:gd name="T16" fmla="*/ 2147483647 w 150"/>
              <a:gd name="T17" fmla="*/ 2147483647 h 180"/>
              <a:gd name="T18" fmla="*/ 2147483647 w 150"/>
              <a:gd name="T19" fmla="*/ 2147483647 h 180"/>
              <a:gd name="T20" fmla="*/ 2147483647 w 150"/>
              <a:gd name="T21" fmla="*/ 2147483647 h 180"/>
              <a:gd name="T22" fmla="*/ 2147483647 w 150"/>
              <a:gd name="T23" fmla="*/ 2147483647 h 180"/>
              <a:gd name="T24" fmla="*/ 2147483647 w 150"/>
              <a:gd name="T25" fmla="*/ 2147483647 h 180"/>
              <a:gd name="T26" fmla="*/ 2147483647 w 150"/>
              <a:gd name="T27" fmla="*/ 2147483647 h 180"/>
              <a:gd name="T28" fmla="*/ 2147483647 w 150"/>
              <a:gd name="T29" fmla="*/ 2147483647 h 180"/>
              <a:gd name="T30" fmla="*/ 2147483647 w 150"/>
              <a:gd name="T31" fmla="*/ 2147483647 h 180"/>
              <a:gd name="T32" fmla="*/ 2147483647 w 150"/>
              <a:gd name="T33" fmla="*/ 2147483647 h 180"/>
              <a:gd name="T34" fmla="*/ 0 w 150"/>
              <a:gd name="T35" fmla="*/ 2147483647 h 180"/>
              <a:gd name="T36" fmla="*/ 2147483647 w 150"/>
              <a:gd name="T37" fmla="*/ 2147483647 h 180"/>
              <a:gd name="T38" fmla="*/ 2147483647 w 150"/>
              <a:gd name="T39" fmla="*/ 2147483647 h 180"/>
              <a:gd name="T40" fmla="*/ 2147483647 w 150"/>
              <a:gd name="T41" fmla="*/ 2147483647 h 180"/>
              <a:gd name="T42" fmla="*/ 2147483647 w 150"/>
              <a:gd name="T43" fmla="*/ 2147483647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0"/>
              <a:gd name="T67" fmla="*/ 0 h 180"/>
              <a:gd name="T68" fmla="*/ 150 w 150"/>
              <a:gd name="T69" fmla="*/ 180 h 1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chemeClr val="tx1"/>
          </a:solidFill>
          <a:ln w="9525">
            <a:solidFill>
              <a:schemeClr val="bg2"/>
            </a:solidFill>
            <a:round/>
            <a:headEnd/>
            <a:tailEnd/>
          </a:ln>
        </p:spPr>
        <p:txBody>
          <a:bodyPr/>
          <a:lstStyle/>
          <a:p>
            <a:endParaRPr lang="en-US"/>
          </a:p>
        </p:txBody>
      </p:sp>
      <p:sp>
        <p:nvSpPr>
          <p:cNvPr id="2168" name="Freeform 390"/>
          <p:cNvSpPr>
            <a:spLocks/>
          </p:cNvSpPr>
          <p:nvPr/>
        </p:nvSpPr>
        <p:spPr bwMode="auto">
          <a:xfrm>
            <a:off x="4732338" y="4605338"/>
            <a:ext cx="117475" cy="130175"/>
          </a:xfrm>
          <a:custGeom>
            <a:avLst/>
            <a:gdLst>
              <a:gd name="T0" fmla="*/ 2147483647 w 90"/>
              <a:gd name="T1" fmla="*/ 2147483647 h 102"/>
              <a:gd name="T2" fmla="*/ 2147483647 w 90"/>
              <a:gd name="T3" fmla="*/ 2147483647 h 102"/>
              <a:gd name="T4" fmla="*/ 2147483647 w 90"/>
              <a:gd name="T5" fmla="*/ 2147483647 h 102"/>
              <a:gd name="T6" fmla="*/ 2147483647 w 90"/>
              <a:gd name="T7" fmla="*/ 2147483647 h 102"/>
              <a:gd name="T8" fmla="*/ 2147483647 w 90"/>
              <a:gd name="T9" fmla="*/ 2147483647 h 102"/>
              <a:gd name="T10" fmla="*/ 2147483647 w 90"/>
              <a:gd name="T11" fmla="*/ 0 h 102"/>
              <a:gd name="T12" fmla="*/ 2147483647 w 90"/>
              <a:gd name="T13" fmla="*/ 0 h 102"/>
              <a:gd name="T14" fmla="*/ 0 w 90"/>
              <a:gd name="T15" fmla="*/ 0 h 102"/>
              <a:gd name="T16" fmla="*/ 0 w 90"/>
              <a:gd name="T17" fmla="*/ 2147483647 h 102"/>
              <a:gd name="T18" fmla="*/ 0 w 90"/>
              <a:gd name="T19" fmla="*/ 2147483647 h 102"/>
              <a:gd name="T20" fmla="*/ 2147483647 w 90"/>
              <a:gd name="T21" fmla="*/ 2147483647 h 102"/>
              <a:gd name="T22" fmla="*/ 2147483647 w 90"/>
              <a:gd name="T23" fmla="*/ 2147483647 h 102"/>
              <a:gd name="T24" fmla="*/ 2147483647 w 90"/>
              <a:gd name="T25" fmla="*/ 2147483647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
              <a:gd name="T40" fmla="*/ 0 h 102"/>
              <a:gd name="T41" fmla="*/ 90 w 90"/>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chemeClr val="tx1"/>
          </a:solidFill>
          <a:ln w="9525">
            <a:solidFill>
              <a:schemeClr val="bg2"/>
            </a:solidFill>
            <a:round/>
            <a:headEnd/>
            <a:tailEnd/>
          </a:ln>
        </p:spPr>
        <p:txBody>
          <a:bodyPr/>
          <a:lstStyle/>
          <a:p>
            <a:endParaRPr lang="en-US"/>
          </a:p>
        </p:txBody>
      </p:sp>
      <p:sp>
        <p:nvSpPr>
          <p:cNvPr id="2169" name="Freeform 391"/>
          <p:cNvSpPr>
            <a:spLocks/>
          </p:cNvSpPr>
          <p:nvPr/>
        </p:nvSpPr>
        <p:spPr bwMode="auto">
          <a:xfrm>
            <a:off x="4700588" y="4346575"/>
            <a:ext cx="187325" cy="258763"/>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2147483647 w 144"/>
              <a:gd name="T43" fmla="*/ 2147483647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4"/>
              <a:gd name="T67" fmla="*/ 0 h 198"/>
              <a:gd name="T68" fmla="*/ 144 w 144"/>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bg1"/>
          </a:solidFill>
          <a:ln w="9525">
            <a:solidFill>
              <a:schemeClr val="bg2"/>
            </a:solidFill>
            <a:round/>
            <a:headEnd/>
            <a:tailEnd/>
          </a:ln>
        </p:spPr>
        <p:txBody>
          <a:bodyPr/>
          <a:lstStyle/>
          <a:p>
            <a:endParaRPr lang="en-US"/>
          </a:p>
        </p:txBody>
      </p:sp>
      <p:sp>
        <p:nvSpPr>
          <p:cNvPr id="2170" name="Freeform 392"/>
          <p:cNvSpPr>
            <a:spLocks/>
          </p:cNvSpPr>
          <p:nvPr/>
        </p:nvSpPr>
        <p:spPr bwMode="auto">
          <a:xfrm>
            <a:off x="4700588" y="4346575"/>
            <a:ext cx="187325" cy="258763"/>
          </a:xfrm>
          <a:custGeom>
            <a:avLst/>
            <a:gdLst>
              <a:gd name="T0" fmla="*/ 2147483647 w 144"/>
              <a:gd name="T1" fmla="*/ 2147483647 h 198"/>
              <a:gd name="T2" fmla="*/ 2147483647 w 144"/>
              <a:gd name="T3" fmla="*/ 2147483647 h 198"/>
              <a:gd name="T4" fmla="*/ 2147483647 w 144"/>
              <a:gd name="T5" fmla="*/ 2147483647 h 198"/>
              <a:gd name="T6" fmla="*/ 2147483647 w 144"/>
              <a:gd name="T7" fmla="*/ 2147483647 h 198"/>
              <a:gd name="T8" fmla="*/ 2147483647 w 144"/>
              <a:gd name="T9" fmla="*/ 2147483647 h 198"/>
              <a:gd name="T10" fmla="*/ 2147483647 w 144"/>
              <a:gd name="T11" fmla="*/ 2147483647 h 198"/>
              <a:gd name="T12" fmla="*/ 2147483647 w 144"/>
              <a:gd name="T13" fmla="*/ 2147483647 h 198"/>
              <a:gd name="T14" fmla="*/ 2147483647 w 144"/>
              <a:gd name="T15" fmla="*/ 2147483647 h 198"/>
              <a:gd name="T16" fmla="*/ 2147483647 w 144"/>
              <a:gd name="T17" fmla="*/ 0 h 198"/>
              <a:gd name="T18" fmla="*/ 2147483647 w 144"/>
              <a:gd name="T19" fmla="*/ 0 h 198"/>
              <a:gd name="T20" fmla="*/ 2147483647 w 144"/>
              <a:gd name="T21" fmla="*/ 2147483647 h 198"/>
              <a:gd name="T22" fmla="*/ 2147483647 w 144"/>
              <a:gd name="T23" fmla="*/ 2147483647 h 198"/>
              <a:gd name="T24" fmla="*/ 2147483647 w 144"/>
              <a:gd name="T25" fmla="*/ 2147483647 h 198"/>
              <a:gd name="T26" fmla="*/ 2147483647 w 144"/>
              <a:gd name="T27" fmla="*/ 2147483647 h 198"/>
              <a:gd name="T28" fmla="*/ 2147483647 w 144"/>
              <a:gd name="T29" fmla="*/ 2147483647 h 198"/>
              <a:gd name="T30" fmla="*/ 2147483647 w 144"/>
              <a:gd name="T31" fmla="*/ 2147483647 h 198"/>
              <a:gd name="T32" fmla="*/ 0 w 144"/>
              <a:gd name="T33" fmla="*/ 2147483647 h 198"/>
              <a:gd name="T34" fmla="*/ 2147483647 w 144"/>
              <a:gd name="T35" fmla="*/ 2147483647 h 198"/>
              <a:gd name="T36" fmla="*/ 2147483647 w 144"/>
              <a:gd name="T37" fmla="*/ 2147483647 h 198"/>
              <a:gd name="T38" fmla="*/ 2147483647 w 144"/>
              <a:gd name="T39" fmla="*/ 2147483647 h 198"/>
              <a:gd name="T40" fmla="*/ 2147483647 w 144"/>
              <a:gd name="T41" fmla="*/ 2147483647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198"/>
              <a:gd name="T65" fmla="*/ 144 w 144"/>
              <a:gd name="T66" fmla="*/ 198 h 1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chemeClr val="tx1"/>
          </a:solidFill>
          <a:ln w="9525">
            <a:solidFill>
              <a:schemeClr val="bg2"/>
            </a:solidFill>
            <a:round/>
            <a:headEnd/>
            <a:tailEnd/>
          </a:ln>
        </p:spPr>
        <p:txBody>
          <a:bodyPr/>
          <a:lstStyle/>
          <a:p>
            <a:endParaRPr lang="en-US"/>
          </a:p>
        </p:txBody>
      </p:sp>
      <p:sp>
        <p:nvSpPr>
          <p:cNvPr id="2171" name="Freeform 393"/>
          <p:cNvSpPr>
            <a:spLocks/>
          </p:cNvSpPr>
          <p:nvPr/>
        </p:nvSpPr>
        <p:spPr bwMode="auto">
          <a:xfrm>
            <a:off x="4527550" y="4337050"/>
            <a:ext cx="63500" cy="157163"/>
          </a:xfrm>
          <a:custGeom>
            <a:avLst/>
            <a:gdLst>
              <a:gd name="T0" fmla="*/ 2147483647 w 48"/>
              <a:gd name="T1" fmla="*/ 2147483647 h 120"/>
              <a:gd name="T2" fmla="*/ 2147483647 w 48"/>
              <a:gd name="T3" fmla="*/ 2147483647 h 120"/>
              <a:gd name="T4" fmla="*/ 2147483647 w 48"/>
              <a:gd name="T5" fmla="*/ 2147483647 h 120"/>
              <a:gd name="T6" fmla="*/ 2147483647 w 48"/>
              <a:gd name="T7" fmla="*/ 2147483647 h 120"/>
              <a:gd name="T8" fmla="*/ 2147483647 w 48"/>
              <a:gd name="T9" fmla="*/ 0 h 120"/>
              <a:gd name="T10" fmla="*/ 2147483647 w 48"/>
              <a:gd name="T11" fmla="*/ 2147483647 h 120"/>
              <a:gd name="T12" fmla="*/ 2147483647 w 48"/>
              <a:gd name="T13" fmla="*/ 2147483647 h 120"/>
              <a:gd name="T14" fmla="*/ 0 w 48"/>
              <a:gd name="T15" fmla="*/ 2147483647 h 120"/>
              <a:gd name="T16" fmla="*/ 0 w 48"/>
              <a:gd name="T17" fmla="*/ 2147483647 h 120"/>
              <a:gd name="T18" fmla="*/ 2147483647 w 48"/>
              <a:gd name="T19" fmla="*/ 2147483647 h 120"/>
              <a:gd name="T20" fmla="*/ 2147483647 w 48"/>
              <a:gd name="T21" fmla="*/ 2147483647 h 120"/>
              <a:gd name="T22" fmla="*/ 2147483647 w 48"/>
              <a:gd name="T23" fmla="*/ 2147483647 h 120"/>
              <a:gd name="T24" fmla="*/ 2147483647 w 48"/>
              <a:gd name="T25" fmla="*/ 2147483647 h 120"/>
              <a:gd name="T26" fmla="*/ 2147483647 w 48"/>
              <a:gd name="T27" fmla="*/ 2147483647 h 120"/>
              <a:gd name="T28" fmla="*/ 2147483647 w 48"/>
              <a:gd name="T29" fmla="*/ 214748364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120"/>
              <a:gd name="T47" fmla="*/ 48 w 48"/>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tx1"/>
          </a:solidFill>
          <a:ln w="9525">
            <a:solidFill>
              <a:schemeClr val="bg2"/>
            </a:solidFill>
            <a:round/>
            <a:headEnd/>
            <a:tailEnd/>
          </a:ln>
        </p:spPr>
        <p:txBody>
          <a:bodyPr/>
          <a:lstStyle/>
          <a:p>
            <a:endParaRPr lang="en-US"/>
          </a:p>
        </p:txBody>
      </p:sp>
      <p:sp>
        <p:nvSpPr>
          <p:cNvPr id="2172" name="Freeform 394"/>
          <p:cNvSpPr>
            <a:spLocks/>
          </p:cNvSpPr>
          <p:nvPr/>
        </p:nvSpPr>
        <p:spPr bwMode="auto">
          <a:xfrm>
            <a:off x="4503738" y="4378325"/>
            <a:ext cx="55562" cy="123825"/>
          </a:xfrm>
          <a:custGeom>
            <a:avLst/>
            <a:gdLst>
              <a:gd name="T0" fmla="*/ 2147483647 w 42"/>
              <a:gd name="T1" fmla="*/ 2147483647 h 96"/>
              <a:gd name="T2" fmla="*/ 2147483647 w 42"/>
              <a:gd name="T3" fmla="*/ 0 h 96"/>
              <a:gd name="T4" fmla="*/ 2147483647 w 42"/>
              <a:gd name="T5" fmla="*/ 2147483647 h 96"/>
              <a:gd name="T6" fmla="*/ 0 w 42"/>
              <a:gd name="T7" fmla="*/ 2147483647 h 96"/>
              <a:gd name="T8" fmla="*/ 0 w 42"/>
              <a:gd name="T9" fmla="*/ 2147483647 h 96"/>
              <a:gd name="T10" fmla="*/ 0 w 42"/>
              <a:gd name="T11" fmla="*/ 2147483647 h 96"/>
              <a:gd name="T12" fmla="*/ 2147483647 w 42"/>
              <a:gd name="T13" fmla="*/ 2147483647 h 96"/>
              <a:gd name="T14" fmla="*/ 2147483647 w 42"/>
              <a:gd name="T15" fmla="*/ 2147483647 h 96"/>
              <a:gd name="T16" fmla="*/ 2147483647 w 42"/>
              <a:gd name="T17" fmla="*/ 2147483647 h 96"/>
              <a:gd name="T18" fmla="*/ 2147483647 w 42"/>
              <a:gd name="T19" fmla="*/ 2147483647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
              <a:gd name="T31" fmla="*/ 0 h 96"/>
              <a:gd name="T32" fmla="*/ 42 w 42"/>
              <a:gd name="T33" fmla="*/ 96 h 9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tx1"/>
          </a:solidFill>
          <a:ln w="9525">
            <a:solidFill>
              <a:schemeClr val="bg2"/>
            </a:solidFill>
            <a:round/>
            <a:headEnd/>
            <a:tailEnd/>
          </a:ln>
        </p:spPr>
        <p:txBody>
          <a:bodyPr/>
          <a:lstStyle/>
          <a:p>
            <a:endParaRPr lang="en-US"/>
          </a:p>
        </p:txBody>
      </p:sp>
      <p:sp>
        <p:nvSpPr>
          <p:cNvPr id="2173" name="Freeform 395"/>
          <p:cNvSpPr>
            <a:spLocks/>
          </p:cNvSpPr>
          <p:nvPr/>
        </p:nvSpPr>
        <p:spPr bwMode="auto">
          <a:xfrm>
            <a:off x="4795838" y="5073650"/>
            <a:ext cx="320675" cy="325438"/>
          </a:xfrm>
          <a:custGeom>
            <a:avLst/>
            <a:gdLst>
              <a:gd name="T0" fmla="*/ 2147483647 w 246"/>
              <a:gd name="T1" fmla="*/ 2147483647 h 252"/>
              <a:gd name="T2" fmla="*/ 2147483647 w 246"/>
              <a:gd name="T3" fmla="*/ 2147483647 h 252"/>
              <a:gd name="T4" fmla="*/ 2147483647 w 246"/>
              <a:gd name="T5" fmla="*/ 2147483647 h 252"/>
              <a:gd name="T6" fmla="*/ 2147483647 w 246"/>
              <a:gd name="T7" fmla="*/ 2147483647 h 252"/>
              <a:gd name="T8" fmla="*/ 2147483647 w 246"/>
              <a:gd name="T9" fmla="*/ 2147483647 h 252"/>
              <a:gd name="T10" fmla="*/ 2147483647 w 246"/>
              <a:gd name="T11" fmla="*/ 2147483647 h 252"/>
              <a:gd name="T12" fmla="*/ 2147483647 w 246"/>
              <a:gd name="T13" fmla="*/ 2147483647 h 252"/>
              <a:gd name="T14" fmla="*/ 2147483647 w 246"/>
              <a:gd name="T15" fmla="*/ 2147483647 h 252"/>
              <a:gd name="T16" fmla="*/ 2147483647 w 246"/>
              <a:gd name="T17" fmla="*/ 2147483647 h 252"/>
              <a:gd name="T18" fmla="*/ 2147483647 w 246"/>
              <a:gd name="T19" fmla="*/ 2147483647 h 252"/>
              <a:gd name="T20" fmla="*/ 2147483647 w 246"/>
              <a:gd name="T21" fmla="*/ 2147483647 h 252"/>
              <a:gd name="T22" fmla="*/ 2147483647 w 246"/>
              <a:gd name="T23" fmla="*/ 2147483647 h 252"/>
              <a:gd name="T24" fmla="*/ 2147483647 w 246"/>
              <a:gd name="T25" fmla="*/ 2147483647 h 252"/>
              <a:gd name="T26" fmla="*/ 2147483647 w 246"/>
              <a:gd name="T27" fmla="*/ 2147483647 h 252"/>
              <a:gd name="T28" fmla="*/ 2147483647 w 246"/>
              <a:gd name="T29" fmla="*/ 2147483647 h 252"/>
              <a:gd name="T30" fmla="*/ 2147483647 w 246"/>
              <a:gd name="T31" fmla="*/ 2147483647 h 252"/>
              <a:gd name="T32" fmla="*/ 2147483647 w 246"/>
              <a:gd name="T33" fmla="*/ 2147483647 h 252"/>
              <a:gd name="T34" fmla="*/ 2147483647 w 246"/>
              <a:gd name="T35" fmla="*/ 2147483647 h 252"/>
              <a:gd name="T36" fmla="*/ 2147483647 w 246"/>
              <a:gd name="T37" fmla="*/ 2147483647 h 252"/>
              <a:gd name="T38" fmla="*/ 2147483647 w 246"/>
              <a:gd name="T39" fmla="*/ 0 h 252"/>
              <a:gd name="T40" fmla="*/ 2147483647 w 246"/>
              <a:gd name="T41" fmla="*/ 2147483647 h 252"/>
              <a:gd name="T42" fmla="*/ 0 w 246"/>
              <a:gd name="T43" fmla="*/ 2147483647 h 252"/>
              <a:gd name="T44" fmla="*/ 2147483647 w 246"/>
              <a:gd name="T45" fmla="*/ 2147483647 h 252"/>
              <a:gd name="T46" fmla="*/ 2147483647 w 246"/>
              <a:gd name="T47" fmla="*/ 2147483647 h 252"/>
              <a:gd name="T48" fmla="*/ 2147483647 w 246"/>
              <a:gd name="T49" fmla="*/ 2147483647 h 252"/>
              <a:gd name="T50" fmla="*/ 2147483647 w 246"/>
              <a:gd name="T51" fmla="*/ 2147483647 h 252"/>
              <a:gd name="T52" fmla="*/ 2147483647 w 246"/>
              <a:gd name="T53" fmla="*/ 2147483647 h 252"/>
              <a:gd name="T54" fmla="*/ 2147483647 w 246"/>
              <a:gd name="T55" fmla="*/ 2147483647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46"/>
              <a:gd name="T85" fmla="*/ 0 h 252"/>
              <a:gd name="T86" fmla="*/ 246 w 246"/>
              <a:gd name="T87" fmla="*/ 252 h 25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tx1"/>
          </a:solidFill>
          <a:ln w="9525">
            <a:solidFill>
              <a:schemeClr val="bg2"/>
            </a:solidFill>
            <a:round/>
            <a:headEnd/>
            <a:tailEnd/>
          </a:ln>
        </p:spPr>
        <p:txBody>
          <a:bodyPr/>
          <a:lstStyle/>
          <a:p>
            <a:endParaRPr lang="en-US"/>
          </a:p>
        </p:txBody>
      </p:sp>
      <p:sp>
        <p:nvSpPr>
          <p:cNvPr id="2174" name="Freeform 396"/>
          <p:cNvSpPr>
            <a:spLocks/>
          </p:cNvSpPr>
          <p:nvPr/>
        </p:nvSpPr>
        <p:spPr bwMode="auto">
          <a:xfrm>
            <a:off x="4527550" y="4181475"/>
            <a:ext cx="79375" cy="93663"/>
          </a:xfrm>
          <a:custGeom>
            <a:avLst/>
            <a:gdLst>
              <a:gd name="T0" fmla="*/ 0 w 10"/>
              <a:gd name="T1" fmla="*/ 2147483647 h 12"/>
              <a:gd name="T2" fmla="*/ 2147483647 w 10"/>
              <a:gd name="T3" fmla="*/ 2147483647 h 12"/>
              <a:gd name="T4" fmla="*/ 2147483647 w 10"/>
              <a:gd name="T5" fmla="*/ 2147483647 h 12"/>
              <a:gd name="T6" fmla="*/ 2147483647 w 10"/>
              <a:gd name="T7" fmla="*/ 2147483647 h 12"/>
              <a:gd name="T8" fmla="*/ 2147483647 w 10"/>
              <a:gd name="T9" fmla="*/ 0 h 12"/>
              <a:gd name="T10" fmla="*/ 0 60000 65536"/>
              <a:gd name="T11" fmla="*/ 0 60000 65536"/>
              <a:gd name="T12" fmla="*/ 0 60000 65536"/>
              <a:gd name="T13" fmla="*/ 0 60000 65536"/>
              <a:gd name="T14" fmla="*/ 0 60000 65536"/>
              <a:gd name="T15" fmla="*/ 0 w 10"/>
              <a:gd name="T16" fmla="*/ 0 h 12"/>
              <a:gd name="T17" fmla="*/ 10 w 10"/>
              <a:gd name="T18" fmla="*/ 12 h 12"/>
            </a:gdLst>
            <a:ahLst/>
            <a:cxnLst>
              <a:cxn ang="T10">
                <a:pos x="T0" y="T1"/>
              </a:cxn>
              <a:cxn ang="T11">
                <a:pos x="T2" y="T3"/>
              </a:cxn>
              <a:cxn ang="T12">
                <a:pos x="T4" y="T5"/>
              </a:cxn>
              <a:cxn ang="T13">
                <a:pos x="T6" y="T7"/>
              </a:cxn>
              <a:cxn ang="T14">
                <a:pos x="T8" y="T9"/>
              </a:cxn>
            </a:cxnLst>
            <a:rect l="T15" t="T16" r="T17" b="T18"/>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chemeClr val="tx1"/>
          </a:solidFill>
          <a:ln w="9525">
            <a:solidFill>
              <a:schemeClr val="bg2"/>
            </a:solidFill>
            <a:round/>
            <a:headEnd/>
            <a:tailEnd/>
          </a:ln>
        </p:spPr>
        <p:txBody>
          <a:bodyPr/>
          <a:lstStyle/>
          <a:p>
            <a:endParaRPr lang="en-US"/>
          </a:p>
        </p:txBody>
      </p:sp>
      <p:sp>
        <p:nvSpPr>
          <p:cNvPr id="2175" name="Freeform 397"/>
          <p:cNvSpPr>
            <a:spLocks/>
          </p:cNvSpPr>
          <p:nvPr/>
        </p:nvSpPr>
        <p:spPr bwMode="auto">
          <a:xfrm>
            <a:off x="220663" y="2108200"/>
            <a:ext cx="676275" cy="922338"/>
          </a:xfrm>
          <a:custGeom>
            <a:avLst/>
            <a:gdLst>
              <a:gd name="T0" fmla="*/ 2147483647 w 516"/>
              <a:gd name="T1" fmla="*/ 2147483647 h 709"/>
              <a:gd name="T2" fmla="*/ 2147483647 w 516"/>
              <a:gd name="T3" fmla="*/ 2147483647 h 709"/>
              <a:gd name="T4" fmla="*/ 2147483647 w 516"/>
              <a:gd name="T5" fmla="*/ 2147483647 h 709"/>
              <a:gd name="T6" fmla="*/ 2147483647 w 516"/>
              <a:gd name="T7" fmla="*/ 2147483647 h 709"/>
              <a:gd name="T8" fmla="*/ 2147483647 w 516"/>
              <a:gd name="T9" fmla="*/ 2147483647 h 709"/>
              <a:gd name="T10" fmla="*/ 2147483647 w 516"/>
              <a:gd name="T11" fmla="*/ 2147483647 h 709"/>
              <a:gd name="T12" fmla="*/ 2147483647 w 516"/>
              <a:gd name="T13" fmla="*/ 2147483647 h 709"/>
              <a:gd name="T14" fmla="*/ 2147483647 w 516"/>
              <a:gd name="T15" fmla="*/ 0 h 709"/>
              <a:gd name="T16" fmla="*/ 2147483647 w 516"/>
              <a:gd name="T17" fmla="*/ 2147483647 h 709"/>
              <a:gd name="T18" fmla="*/ 2147483647 w 516"/>
              <a:gd name="T19" fmla="*/ 2147483647 h 709"/>
              <a:gd name="T20" fmla="*/ 2147483647 w 516"/>
              <a:gd name="T21" fmla="*/ 2147483647 h 709"/>
              <a:gd name="T22" fmla="*/ 2147483647 w 516"/>
              <a:gd name="T23" fmla="*/ 2147483647 h 709"/>
              <a:gd name="T24" fmla="*/ 2147483647 w 516"/>
              <a:gd name="T25" fmla="*/ 2147483647 h 709"/>
              <a:gd name="T26" fmla="*/ 2147483647 w 516"/>
              <a:gd name="T27" fmla="*/ 2147483647 h 709"/>
              <a:gd name="T28" fmla="*/ 2147483647 w 516"/>
              <a:gd name="T29" fmla="*/ 2147483647 h 709"/>
              <a:gd name="T30" fmla="*/ 2147483647 w 516"/>
              <a:gd name="T31" fmla="*/ 2147483647 h 709"/>
              <a:gd name="T32" fmla="*/ 2147483647 w 516"/>
              <a:gd name="T33" fmla="*/ 2147483647 h 709"/>
              <a:gd name="T34" fmla="*/ 2147483647 w 516"/>
              <a:gd name="T35" fmla="*/ 2147483647 h 709"/>
              <a:gd name="T36" fmla="*/ 2147483647 w 516"/>
              <a:gd name="T37" fmla="*/ 2147483647 h 709"/>
              <a:gd name="T38" fmla="*/ 0 w 516"/>
              <a:gd name="T39" fmla="*/ 2147483647 h 709"/>
              <a:gd name="T40" fmla="*/ 2147483647 w 516"/>
              <a:gd name="T41" fmla="*/ 2147483647 h 709"/>
              <a:gd name="T42" fmla="*/ 2147483647 w 516"/>
              <a:gd name="T43" fmla="*/ 2147483647 h 709"/>
              <a:gd name="T44" fmla="*/ 2147483647 w 516"/>
              <a:gd name="T45" fmla="*/ 2147483647 h 709"/>
              <a:gd name="T46" fmla="*/ 2147483647 w 516"/>
              <a:gd name="T47" fmla="*/ 2147483647 h 709"/>
              <a:gd name="T48" fmla="*/ 2147483647 w 516"/>
              <a:gd name="T49" fmla="*/ 2147483647 h 709"/>
              <a:gd name="T50" fmla="*/ 2147483647 w 516"/>
              <a:gd name="T51" fmla="*/ 2147483647 h 709"/>
              <a:gd name="T52" fmla="*/ 2147483647 w 516"/>
              <a:gd name="T53" fmla="*/ 2147483647 h 709"/>
              <a:gd name="T54" fmla="*/ 2147483647 w 516"/>
              <a:gd name="T55" fmla="*/ 2147483647 h 709"/>
              <a:gd name="T56" fmla="*/ 2147483647 w 516"/>
              <a:gd name="T57" fmla="*/ 2147483647 h 709"/>
              <a:gd name="T58" fmla="*/ 2147483647 w 516"/>
              <a:gd name="T59" fmla="*/ 2147483647 h 709"/>
              <a:gd name="T60" fmla="*/ 2147483647 w 516"/>
              <a:gd name="T61" fmla="*/ 2147483647 h 709"/>
              <a:gd name="T62" fmla="*/ 2147483647 w 516"/>
              <a:gd name="T63" fmla="*/ 2147483647 h 709"/>
              <a:gd name="T64" fmla="*/ 2147483647 w 516"/>
              <a:gd name="T65" fmla="*/ 2147483647 h 709"/>
              <a:gd name="T66" fmla="*/ 2147483647 w 516"/>
              <a:gd name="T67" fmla="*/ 2147483647 h 709"/>
              <a:gd name="T68" fmla="*/ 2147483647 w 516"/>
              <a:gd name="T69" fmla="*/ 2147483647 h 709"/>
              <a:gd name="T70" fmla="*/ 2147483647 w 516"/>
              <a:gd name="T71" fmla="*/ 2147483647 h 709"/>
              <a:gd name="T72" fmla="*/ 2147483647 w 516"/>
              <a:gd name="T73" fmla="*/ 2147483647 h 709"/>
              <a:gd name="T74" fmla="*/ 2147483647 w 516"/>
              <a:gd name="T75" fmla="*/ 2147483647 h 709"/>
              <a:gd name="T76" fmla="*/ 2147483647 w 516"/>
              <a:gd name="T77" fmla="*/ 2147483647 h 709"/>
              <a:gd name="T78" fmla="*/ 2147483647 w 516"/>
              <a:gd name="T79" fmla="*/ 2147483647 h 709"/>
              <a:gd name="T80" fmla="*/ 2147483647 w 516"/>
              <a:gd name="T81" fmla="*/ 2147483647 h 709"/>
              <a:gd name="T82" fmla="*/ 2147483647 w 516"/>
              <a:gd name="T83" fmla="*/ 2147483647 h 709"/>
              <a:gd name="T84" fmla="*/ 2147483647 w 516"/>
              <a:gd name="T85" fmla="*/ 2147483647 h 709"/>
              <a:gd name="T86" fmla="*/ 2147483647 w 516"/>
              <a:gd name="T87" fmla="*/ 2147483647 h 709"/>
              <a:gd name="T88" fmla="*/ 2147483647 w 516"/>
              <a:gd name="T89" fmla="*/ 2147483647 h 709"/>
              <a:gd name="T90" fmla="*/ 2147483647 w 516"/>
              <a:gd name="T91" fmla="*/ 2147483647 h 709"/>
              <a:gd name="T92" fmla="*/ 2147483647 w 516"/>
              <a:gd name="T93" fmla="*/ 2147483647 h 709"/>
              <a:gd name="T94" fmla="*/ 2147483647 w 516"/>
              <a:gd name="T95" fmla="*/ 2147483647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6"/>
              <a:gd name="T145" fmla="*/ 0 h 709"/>
              <a:gd name="T146" fmla="*/ 516 w 516"/>
              <a:gd name="T147" fmla="*/ 709 h 7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rgbClr val="0000FF"/>
          </a:solidFill>
          <a:ln w="9525">
            <a:solidFill>
              <a:schemeClr val="bg2"/>
            </a:solidFill>
            <a:round/>
            <a:headEnd/>
            <a:tailEnd/>
          </a:ln>
        </p:spPr>
        <p:txBody>
          <a:bodyPr/>
          <a:lstStyle/>
          <a:p>
            <a:endParaRPr lang="en-US"/>
          </a:p>
        </p:txBody>
      </p:sp>
      <p:sp>
        <p:nvSpPr>
          <p:cNvPr id="2176" name="Freeform 398"/>
          <p:cNvSpPr>
            <a:spLocks/>
          </p:cNvSpPr>
          <p:nvPr/>
        </p:nvSpPr>
        <p:spPr bwMode="auto">
          <a:xfrm>
            <a:off x="896938" y="2070100"/>
            <a:ext cx="2119312" cy="1452563"/>
          </a:xfrm>
          <a:custGeom>
            <a:avLst/>
            <a:gdLst>
              <a:gd name="T0" fmla="*/ 2147483647 w 1622"/>
              <a:gd name="T1" fmla="*/ 2147483647 h 1117"/>
              <a:gd name="T2" fmla="*/ 2147483647 w 1622"/>
              <a:gd name="T3" fmla="*/ 2147483647 h 1117"/>
              <a:gd name="T4" fmla="*/ 2147483647 w 1622"/>
              <a:gd name="T5" fmla="*/ 2147483647 h 1117"/>
              <a:gd name="T6" fmla="*/ 2147483647 w 1622"/>
              <a:gd name="T7" fmla="*/ 2147483647 h 1117"/>
              <a:gd name="T8" fmla="*/ 2147483647 w 1622"/>
              <a:gd name="T9" fmla="*/ 2147483647 h 1117"/>
              <a:gd name="T10" fmla="*/ 2147483647 w 1622"/>
              <a:gd name="T11" fmla="*/ 2147483647 h 1117"/>
              <a:gd name="T12" fmla="*/ 2147483647 w 1622"/>
              <a:gd name="T13" fmla="*/ 2147483647 h 1117"/>
              <a:gd name="T14" fmla="*/ 2147483647 w 1622"/>
              <a:gd name="T15" fmla="*/ 2147483647 h 1117"/>
              <a:gd name="T16" fmla="*/ 2147483647 w 1622"/>
              <a:gd name="T17" fmla="*/ 2147483647 h 1117"/>
              <a:gd name="T18" fmla="*/ 2147483647 w 1622"/>
              <a:gd name="T19" fmla="*/ 2147483647 h 1117"/>
              <a:gd name="T20" fmla="*/ 2147483647 w 1622"/>
              <a:gd name="T21" fmla="*/ 2147483647 h 1117"/>
              <a:gd name="T22" fmla="*/ 2147483647 w 1622"/>
              <a:gd name="T23" fmla="*/ 2147483647 h 1117"/>
              <a:gd name="T24" fmla="*/ 2147483647 w 1622"/>
              <a:gd name="T25" fmla="*/ 2147483647 h 1117"/>
              <a:gd name="T26" fmla="*/ 2147483647 w 1622"/>
              <a:gd name="T27" fmla="*/ 2147483647 h 1117"/>
              <a:gd name="T28" fmla="*/ 2147483647 w 1622"/>
              <a:gd name="T29" fmla="*/ 2147483647 h 1117"/>
              <a:gd name="T30" fmla="*/ 2147483647 w 1622"/>
              <a:gd name="T31" fmla="*/ 2147483647 h 1117"/>
              <a:gd name="T32" fmla="*/ 2147483647 w 1622"/>
              <a:gd name="T33" fmla="*/ 2147483647 h 1117"/>
              <a:gd name="T34" fmla="*/ 2147483647 w 1622"/>
              <a:gd name="T35" fmla="*/ 2147483647 h 1117"/>
              <a:gd name="T36" fmla="*/ 2147483647 w 1622"/>
              <a:gd name="T37" fmla="*/ 2147483647 h 1117"/>
              <a:gd name="T38" fmla="*/ 2147483647 w 1622"/>
              <a:gd name="T39" fmla="*/ 2147483647 h 1117"/>
              <a:gd name="T40" fmla="*/ 2147483647 w 1622"/>
              <a:gd name="T41" fmla="*/ 2147483647 h 1117"/>
              <a:gd name="T42" fmla="*/ 2147483647 w 1622"/>
              <a:gd name="T43" fmla="*/ 2147483647 h 1117"/>
              <a:gd name="T44" fmla="*/ 2147483647 w 1622"/>
              <a:gd name="T45" fmla="*/ 2147483647 h 1117"/>
              <a:gd name="T46" fmla="*/ 2147483647 w 1622"/>
              <a:gd name="T47" fmla="*/ 2147483647 h 1117"/>
              <a:gd name="T48" fmla="*/ 2147483647 w 1622"/>
              <a:gd name="T49" fmla="*/ 2147483647 h 1117"/>
              <a:gd name="T50" fmla="*/ 2147483647 w 1622"/>
              <a:gd name="T51" fmla="*/ 2147483647 h 1117"/>
              <a:gd name="T52" fmla="*/ 2147483647 w 1622"/>
              <a:gd name="T53" fmla="*/ 2147483647 h 1117"/>
              <a:gd name="T54" fmla="*/ 2147483647 w 1622"/>
              <a:gd name="T55" fmla="*/ 2147483647 h 1117"/>
              <a:gd name="T56" fmla="*/ 2147483647 w 1622"/>
              <a:gd name="T57" fmla="*/ 2147483647 h 1117"/>
              <a:gd name="T58" fmla="*/ 2147483647 w 1622"/>
              <a:gd name="T59" fmla="*/ 2147483647 h 1117"/>
              <a:gd name="T60" fmla="*/ 2147483647 w 1622"/>
              <a:gd name="T61" fmla="*/ 2147483647 h 1117"/>
              <a:gd name="T62" fmla="*/ 2147483647 w 1622"/>
              <a:gd name="T63" fmla="*/ 2147483647 h 1117"/>
              <a:gd name="T64" fmla="*/ 2147483647 w 1622"/>
              <a:gd name="T65" fmla="*/ 2147483647 h 1117"/>
              <a:gd name="T66" fmla="*/ 2147483647 w 1622"/>
              <a:gd name="T67" fmla="*/ 2147483647 h 1117"/>
              <a:gd name="T68" fmla="*/ 2147483647 w 1622"/>
              <a:gd name="T69" fmla="*/ 2147483647 h 1117"/>
              <a:gd name="T70" fmla="*/ 2147483647 w 1622"/>
              <a:gd name="T71" fmla="*/ 2147483647 h 1117"/>
              <a:gd name="T72" fmla="*/ 2147483647 w 1622"/>
              <a:gd name="T73" fmla="*/ 2147483647 h 1117"/>
              <a:gd name="T74" fmla="*/ 2147483647 w 1622"/>
              <a:gd name="T75" fmla="*/ 2147483647 h 1117"/>
              <a:gd name="T76" fmla="*/ 2147483647 w 1622"/>
              <a:gd name="T77" fmla="*/ 2147483647 h 1117"/>
              <a:gd name="T78" fmla="*/ 2147483647 w 1622"/>
              <a:gd name="T79" fmla="*/ 2147483647 h 1117"/>
              <a:gd name="T80" fmla="*/ 2147483647 w 1622"/>
              <a:gd name="T81" fmla="*/ 0 h 1117"/>
              <a:gd name="T82" fmla="*/ 2147483647 w 1622"/>
              <a:gd name="T83" fmla="*/ 2147483647 h 1117"/>
              <a:gd name="T84" fmla="*/ 2147483647 w 1622"/>
              <a:gd name="T85" fmla="*/ 2147483647 h 1117"/>
              <a:gd name="T86" fmla="*/ 2147483647 w 1622"/>
              <a:gd name="T87" fmla="*/ 2147483647 h 1117"/>
              <a:gd name="T88" fmla="*/ 2147483647 w 1622"/>
              <a:gd name="T89" fmla="*/ 2147483647 h 1117"/>
              <a:gd name="T90" fmla="*/ 2147483647 w 1622"/>
              <a:gd name="T91" fmla="*/ 2147483647 h 1117"/>
              <a:gd name="T92" fmla="*/ 2147483647 w 1622"/>
              <a:gd name="T93" fmla="*/ 2147483647 h 1117"/>
              <a:gd name="T94" fmla="*/ 2147483647 w 1622"/>
              <a:gd name="T95" fmla="*/ 2147483647 h 1117"/>
              <a:gd name="T96" fmla="*/ 2147483647 w 1622"/>
              <a:gd name="T97" fmla="*/ 2147483647 h 1117"/>
              <a:gd name="T98" fmla="*/ 2147483647 w 1622"/>
              <a:gd name="T99" fmla="*/ 2147483647 h 1117"/>
              <a:gd name="T100" fmla="*/ 2147483647 w 1622"/>
              <a:gd name="T101" fmla="*/ 2147483647 h 1117"/>
              <a:gd name="T102" fmla="*/ 2147483647 w 1622"/>
              <a:gd name="T103" fmla="*/ 2147483647 h 1117"/>
              <a:gd name="T104" fmla="*/ 2147483647 w 1622"/>
              <a:gd name="T105" fmla="*/ 2147483647 h 1117"/>
              <a:gd name="T106" fmla="*/ 2147483647 w 1622"/>
              <a:gd name="T107" fmla="*/ 2147483647 h 1117"/>
              <a:gd name="T108" fmla="*/ 2147483647 w 1622"/>
              <a:gd name="T109" fmla="*/ 2147483647 h 1117"/>
              <a:gd name="T110" fmla="*/ 0 w 1622"/>
              <a:gd name="T111" fmla="*/ 2147483647 h 1117"/>
              <a:gd name="T112" fmla="*/ 2147483647 w 1622"/>
              <a:gd name="T113" fmla="*/ 2147483647 h 1117"/>
              <a:gd name="T114" fmla="*/ 2147483647 w 1622"/>
              <a:gd name="T115" fmla="*/ 2147483647 h 1117"/>
              <a:gd name="T116" fmla="*/ 2147483647 w 1622"/>
              <a:gd name="T117" fmla="*/ 2147483647 h 1117"/>
              <a:gd name="T118" fmla="*/ 2147483647 w 1622"/>
              <a:gd name="T119" fmla="*/ 2147483647 h 1117"/>
              <a:gd name="T120" fmla="*/ 2147483647 w 1622"/>
              <a:gd name="T121" fmla="*/ 2147483647 h 1117"/>
              <a:gd name="T122" fmla="*/ 2147483647 w 1622"/>
              <a:gd name="T123" fmla="*/ 2147483647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22"/>
              <a:gd name="T187" fmla="*/ 0 h 1117"/>
              <a:gd name="T188" fmla="*/ 1622 w 1622"/>
              <a:gd name="T189" fmla="*/ 1117 h 11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rgbClr val="0000FF"/>
          </a:solidFill>
          <a:ln w="9525">
            <a:solidFill>
              <a:schemeClr val="bg2"/>
            </a:solidFill>
            <a:round/>
            <a:headEnd/>
            <a:tailEnd/>
          </a:ln>
        </p:spPr>
        <p:txBody>
          <a:bodyPr/>
          <a:lstStyle/>
          <a:p>
            <a:endParaRPr lang="en-US"/>
          </a:p>
        </p:txBody>
      </p:sp>
      <p:sp>
        <p:nvSpPr>
          <p:cNvPr id="2177" name="Freeform 399"/>
          <p:cNvSpPr>
            <a:spLocks/>
          </p:cNvSpPr>
          <p:nvPr/>
        </p:nvSpPr>
        <p:spPr bwMode="auto">
          <a:xfrm>
            <a:off x="1296988" y="3279775"/>
            <a:ext cx="1435100" cy="741363"/>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99"/>
              <a:gd name="T103" fmla="*/ 0 h 571"/>
              <a:gd name="T104" fmla="*/ 1099 w 1099"/>
              <a:gd name="T105" fmla="*/ 571 h 5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rgbClr val="0000FF"/>
          </a:solidFill>
          <a:ln w="9525">
            <a:solidFill>
              <a:schemeClr val="bg2"/>
            </a:solidFill>
            <a:round/>
            <a:headEnd/>
            <a:tailEnd/>
          </a:ln>
        </p:spPr>
        <p:txBody>
          <a:bodyPr/>
          <a:lstStyle/>
          <a:p>
            <a:endParaRPr lang="en-US"/>
          </a:p>
        </p:txBody>
      </p:sp>
      <p:sp>
        <p:nvSpPr>
          <p:cNvPr id="2178" name="Freeform 400"/>
          <p:cNvSpPr>
            <a:spLocks/>
          </p:cNvSpPr>
          <p:nvPr/>
        </p:nvSpPr>
        <p:spPr bwMode="auto">
          <a:xfrm>
            <a:off x="2212975" y="4286250"/>
            <a:ext cx="111125" cy="112713"/>
          </a:xfrm>
          <a:custGeom>
            <a:avLst/>
            <a:gdLst>
              <a:gd name="T0" fmla="*/ 2147483647 w 14"/>
              <a:gd name="T1" fmla="*/ 2147483647 h 14"/>
              <a:gd name="T2" fmla="*/ 2147483647 w 14"/>
              <a:gd name="T3" fmla="*/ 2147483647 h 14"/>
              <a:gd name="T4" fmla="*/ 2147483647 w 14"/>
              <a:gd name="T5" fmla="*/ 0 h 14"/>
              <a:gd name="T6" fmla="*/ 2147483647 w 14"/>
              <a:gd name="T7" fmla="*/ 2147483647 h 14"/>
              <a:gd name="T8" fmla="*/ 0 w 14"/>
              <a:gd name="T9" fmla="*/ 2147483647 h 14"/>
              <a:gd name="T10" fmla="*/ 2147483647 w 14"/>
              <a:gd name="T11" fmla="*/ 2147483647 h 14"/>
              <a:gd name="T12" fmla="*/ 2147483647 w 14"/>
              <a:gd name="T13" fmla="*/ 2147483647 h 14"/>
              <a:gd name="T14" fmla="*/ 2147483647 w 14"/>
              <a:gd name="T15" fmla="*/ 2147483647 h 1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14"/>
              <a:gd name="T26" fmla="*/ 14 w 14"/>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chemeClr val="tx1"/>
          </a:solidFill>
          <a:ln w="9525">
            <a:solidFill>
              <a:schemeClr val="bg2"/>
            </a:solidFill>
            <a:round/>
            <a:headEnd/>
            <a:tailEnd/>
          </a:ln>
        </p:spPr>
        <p:txBody>
          <a:bodyPr/>
          <a:lstStyle/>
          <a:p>
            <a:endParaRPr lang="en-US"/>
          </a:p>
        </p:txBody>
      </p:sp>
      <p:sp>
        <p:nvSpPr>
          <p:cNvPr id="2179" name="Freeform 401"/>
          <p:cNvSpPr>
            <a:spLocks/>
          </p:cNvSpPr>
          <p:nvPr/>
        </p:nvSpPr>
        <p:spPr bwMode="auto">
          <a:xfrm>
            <a:off x="2252663" y="4389438"/>
            <a:ext cx="95250" cy="69850"/>
          </a:xfrm>
          <a:custGeom>
            <a:avLst/>
            <a:gdLst>
              <a:gd name="T0" fmla="*/ 2147483647 w 12"/>
              <a:gd name="T1" fmla="*/ 2147483647 h 9"/>
              <a:gd name="T2" fmla="*/ 2147483647 w 12"/>
              <a:gd name="T3" fmla="*/ 0 h 9"/>
              <a:gd name="T4" fmla="*/ 0 w 12"/>
              <a:gd name="T5" fmla="*/ 2147483647 h 9"/>
              <a:gd name="T6" fmla="*/ 2147483647 w 12"/>
              <a:gd name="T7" fmla="*/ 2147483647 h 9"/>
              <a:gd name="T8" fmla="*/ 2147483647 w 12"/>
              <a:gd name="T9" fmla="*/ 2147483647 h 9"/>
              <a:gd name="T10" fmla="*/ 2147483647 w 12"/>
              <a:gd name="T11" fmla="*/ 2147483647 h 9"/>
              <a:gd name="T12" fmla="*/ 2147483647 w 12"/>
              <a:gd name="T13" fmla="*/ 2147483647 h 9"/>
              <a:gd name="T14" fmla="*/ 0 60000 65536"/>
              <a:gd name="T15" fmla="*/ 0 60000 65536"/>
              <a:gd name="T16" fmla="*/ 0 60000 65536"/>
              <a:gd name="T17" fmla="*/ 0 60000 65536"/>
              <a:gd name="T18" fmla="*/ 0 60000 65536"/>
              <a:gd name="T19" fmla="*/ 0 60000 65536"/>
              <a:gd name="T20" fmla="*/ 0 60000 65536"/>
              <a:gd name="T21" fmla="*/ 0 w 12"/>
              <a:gd name="T22" fmla="*/ 0 h 9"/>
              <a:gd name="T23" fmla="*/ 12 w 12"/>
              <a:gd name="T24" fmla="*/ 9 h 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FFFF00"/>
          </a:solidFill>
          <a:ln w="9525">
            <a:solidFill>
              <a:schemeClr val="bg2"/>
            </a:solidFill>
            <a:round/>
            <a:headEnd/>
            <a:tailEnd/>
          </a:ln>
        </p:spPr>
        <p:txBody>
          <a:bodyPr/>
          <a:lstStyle/>
          <a:p>
            <a:endParaRPr lang="en-US"/>
          </a:p>
        </p:txBody>
      </p:sp>
      <p:sp>
        <p:nvSpPr>
          <p:cNvPr id="2180" name="Freeform 402"/>
          <p:cNvSpPr>
            <a:spLocks/>
          </p:cNvSpPr>
          <p:nvPr/>
        </p:nvSpPr>
        <p:spPr bwMode="auto">
          <a:xfrm>
            <a:off x="2339975" y="4429125"/>
            <a:ext cx="141288" cy="60325"/>
          </a:xfrm>
          <a:custGeom>
            <a:avLst/>
            <a:gdLst>
              <a:gd name="T0" fmla="*/ 2147483647 w 18"/>
              <a:gd name="T1" fmla="*/ 2147483647 h 8"/>
              <a:gd name="T2" fmla="*/ 2147483647 w 18"/>
              <a:gd name="T3" fmla="*/ 2147483647 h 8"/>
              <a:gd name="T4" fmla="*/ 2147483647 w 18"/>
              <a:gd name="T5" fmla="*/ 2147483647 h 8"/>
              <a:gd name="T6" fmla="*/ 2147483647 w 18"/>
              <a:gd name="T7" fmla="*/ 0 h 8"/>
              <a:gd name="T8" fmla="*/ 0 w 18"/>
              <a:gd name="T9" fmla="*/ 2147483647 h 8"/>
              <a:gd name="T10" fmla="*/ 2147483647 w 18"/>
              <a:gd name="T11" fmla="*/ 2147483647 h 8"/>
              <a:gd name="T12" fmla="*/ 2147483647 w 18"/>
              <a:gd name="T13" fmla="*/ 2147483647 h 8"/>
              <a:gd name="T14" fmla="*/ 2147483647 w 18"/>
              <a:gd name="T15" fmla="*/ 2147483647 h 8"/>
              <a:gd name="T16" fmla="*/ 2147483647 w 18"/>
              <a:gd name="T17" fmla="*/ 2147483647 h 8"/>
              <a:gd name="T18" fmla="*/ 2147483647 w 18"/>
              <a:gd name="T19" fmla="*/ 2147483647 h 8"/>
              <a:gd name="T20" fmla="*/ 2147483647 w 18"/>
              <a:gd name="T21" fmla="*/ 2147483647 h 8"/>
              <a:gd name="T22" fmla="*/ 2147483647 w 18"/>
              <a:gd name="T23" fmla="*/ 2147483647 h 8"/>
              <a:gd name="T24" fmla="*/ 2147483647 w 18"/>
              <a:gd name="T25" fmla="*/ 2147483647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8"/>
              <a:gd name="T41" fmla="*/ 18 w 18"/>
              <a:gd name="T42" fmla="*/ 8 h 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tx1"/>
          </a:solidFill>
          <a:ln w="9525">
            <a:solidFill>
              <a:schemeClr val="bg2"/>
            </a:solidFill>
            <a:round/>
            <a:headEnd/>
            <a:tailEnd/>
          </a:ln>
        </p:spPr>
        <p:txBody>
          <a:bodyPr/>
          <a:lstStyle/>
          <a:p>
            <a:endParaRPr lang="en-US"/>
          </a:p>
        </p:txBody>
      </p:sp>
      <p:sp>
        <p:nvSpPr>
          <p:cNvPr id="2181" name="Freeform 403"/>
          <p:cNvSpPr>
            <a:spLocks/>
          </p:cNvSpPr>
          <p:nvPr/>
        </p:nvSpPr>
        <p:spPr bwMode="auto">
          <a:xfrm>
            <a:off x="2433638" y="4359275"/>
            <a:ext cx="290512" cy="319088"/>
          </a:xfrm>
          <a:custGeom>
            <a:avLst/>
            <a:gdLst>
              <a:gd name="T0" fmla="*/ 2147483647 w 37"/>
              <a:gd name="T1" fmla="*/ 2147483647 h 41"/>
              <a:gd name="T2" fmla="*/ 2147483647 w 37"/>
              <a:gd name="T3" fmla="*/ 2147483647 h 41"/>
              <a:gd name="T4" fmla="*/ 2147483647 w 37"/>
              <a:gd name="T5" fmla="*/ 2147483647 h 41"/>
              <a:gd name="T6" fmla="*/ 2147483647 w 37"/>
              <a:gd name="T7" fmla="*/ 2147483647 h 41"/>
              <a:gd name="T8" fmla="*/ 2147483647 w 37"/>
              <a:gd name="T9" fmla="*/ 2147483647 h 41"/>
              <a:gd name="T10" fmla="*/ 2147483647 w 37"/>
              <a:gd name="T11" fmla="*/ 2147483647 h 41"/>
              <a:gd name="T12" fmla="*/ 2147483647 w 37"/>
              <a:gd name="T13" fmla="*/ 2147483647 h 41"/>
              <a:gd name="T14" fmla="*/ 2147483647 w 37"/>
              <a:gd name="T15" fmla="*/ 2147483647 h 41"/>
              <a:gd name="T16" fmla="*/ 2147483647 w 37"/>
              <a:gd name="T17" fmla="*/ 2147483647 h 41"/>
              <a:gd name="T18" fmla="*/ 2147483647 w 37"/>
              <a:gd name="T19" fmla="*/ 2147483647 h 41"/>
              <a:gd name="T20" fmla="*/ 2147483647 w 37"/>
              <a:gd name="T21" fmla="*/ 0 h 41"/>
              <a:gd name="T22" fmla="*/ 2147483647 w 37"/>
              <a:gd name="T23" fmla="*/ 2147483647 h 41"/>
              <a:gd name="T24" fmla="*/ 2147483647 w 37"/>
              <a:gd name="T25" fmla="*/ 2147483647 h 41"/>
              <a:gd name="T26" fmla="*/ 2147483647 w 37"/>
              <a:gd name="T27" fmla="*/ 2147483647 h 41"/>
              <a:gd name="T28" fmla="*/ 2147483647 w 37"/>
              <a:gd name="T29" fmla="*/ 2147483647 h 41"/>
              <a:gd name="T30" fmla="*/ 2147483647 w 37"/>
              <a:gd name="T31" fmla="*/ 2147483647 h 41"/>
              <a:gd name="T32" fmla="*/ 2147483647 w 37"/>
              <a:gd name="T33" fmla="*/ 2147483647 h 41"/>
              <a:gd name="T34" fmla="*/ 2147483647 w 37"/>
              <a:gd name="T35" fmla="*/ 2147483647 h 41"/>
              <a:gd name="T36" fmla="*/ 2147483647 w 37"/>
              <a:gd name="T37" fmla="*/ 2147483647 h 41"/>
              <a:gd name="T38" fmla="*/ 2147483647 w 37"/>
              <a:gd name="T39" fmla="*/ 2147483647 h 41"/>
              <a:gd name="T40" fmla="*/ 2147483647 w 37"/>
              <a:gd name="T41" fmla="*/ 2147483647 h 41"/>
              <a:gd name="T42" fmla="*/ 2147483647 w 37"/>
              <a:gd name="T43" fmla="*/ 2147483647 h 41"/>
              <a:gd name="T44" fmla="*/ 0 w 37"/>
              <a:gd name="T45" fmla="*/ 2147483647 h 41"/>
              <a:gd name="T46" fmla="*/ 2147483647 w 37"/>
              <a:gd name="T47" fmla="*/ 2147483647 h 41"/>
              <a:gd name="T48" fmla="*/ 2147483647 w 37"/>
              <a:gd name="T49" fmla="*/ 2147483647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41"/>
              <a:gd name="T77" fmla="*/ 37 w 37"/>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FFFF00"/>
          </a:solidFill>
          <a:ln w="9525">
            <a:solidFill>
              <a:schemeClr val="bg2"/>
            </a:solidFill>
            <a:round/>
            <a:headEnd/>
            <a:tailEnd/>
          </a:ln>
        </p:spPr>
        <p:txBody>
          <a:bodyPr/>
          <a:lstStyle/>
          <a:p>
            <a:endParaRPr lang="en-US"/>
          </a:p>
        </p:txBody>
      </p:sp>
      <p:sp>
        <p:nvSpPr>
          <p:cNvPr id="2182" name="Freeform 422"/>
          <p:cNvSpPr>
            <a:spLocks/>
          </p:cNvSpPr>
          <p:nvPr/>
        </p:nvSpPr>
        <p:spPr bwMode="auto">
          <a:xfrm>
            <a:off x="2173288" y="4264025"/>
            <a:ext cx="150812" cy="69850"/>
          </a:xfrm>
          <a:custGeom>
            <a:avLst/>
            <a:gdLst>
              <a:gd name="T0" fmla="*/ 2147483647 w 19"/>
              <a:gd name="T1" fmla="*/ 2147483647 h 9"/>
              <a:gd name="T2" fmla="*/ 2147483647 w 19"/>
              <a:gd name="T3" fmla="*/ 2147483647 h 9"/>
              <a:gd name="T4" fmla="*/ 2147483647 w 19"/>
              <a:gd name="T5" fmla="*/ 0 h 9"/>
              <a:gd name="T6" fmla="*/ 2147483647 w 19"/>
              <a:gd name="T7" fmla="*/ 2147483647 h 9"/>
              <a:gd name="T8" fmla="*/ 0 w 19"/>
              <a:gd name="T9" fmla="*/ 2147483647 h 9"/>
              <a:gd name="T10" fmla="*/ 0 w 19"/>
              <a:gd name="T11" fmla="*/ 2147483647 h 9"/>
              <a:gd name="T12" fmla="*/ 2147483647 w 19"/>
              <a:gd name="T13" fmla="*/ 2147483647 h 9"/>
              <a:gd name="T14" fmla="*/ 2147483647 w 19"/>
              <a:gd name="T15" fmla="*/ 2147483647 h 9"/>
              <a:gd name="T16" fmla="*/ 2147483647 w 19"/>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9"/>
              <a:gd name="T29" fmla="*/ 19 w 19"/>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chemeClr val="tx1"/>
          </a:solidFill>
          <a:ln w="9525">
            <a:solidFill>
              <a:schemeClr val="bg2"/>
            </a:solidFill>
            <a:round/>
            <a:headEnd/>
            <a:tailEnd/>
          </a:ln>
        </p:spPr>
        <p:txBody>
          <a:bodyPr/>
          <a:lstStyle/>
          <a:p>
            <a:endParaRPr lang="en-US"/>
          </a:p>
        </p:txBody>
      </p:sp>
      <p:sp>
        <p:nvSpPr>
          <p:cNvPr id="2183" name="Freeform 423"/>
          <p:cNvSpPr>
            <a:spLocks/>
          </p:cNvSpPr>
          <p:nvPr/>
        </p:nvSpPr>
        <p:spPr bwMode="auto">
          <a:xfrm>
            <a:off x="2093913" y="4222750"/>
            <a:ext cx="119062" cy="98425"/>
          </a:xfrm>
          <a:custGeom>
            <a:avLst/>
            <a:gdLst>
              <a:gd name="T0" fmla="*/ 2147483647 w 15"/>
              <a:gd name="T1" fmla="*/ 2147483647 h 12"/>
              <a:gd name="T2" fmla="*/ 2147483647 w 15"/>
              <a:gd name="T3" fmla="*/ 2147483647 h 12"/>
              <a:gd name="T4" fmla="*/ 2147483647 w 15"/>
              <a:gd name="T5" fmla="*/ 0 h 12"/>
              <a:gd name="T6" fmla="*/ 2147483647 w 15"/>
              <a:gd name="T7" fmla="*/ 0 h 12"/>
              <a:gd name="T8" fmla="*/ 2147483647 w 15"/>
              <a:gd name="T9" fmla="*/ 2147483647 h 12"/>
              <a:gd name="T10" fmla="*/ 2147483647 w 15"/>
              <a:gd name="T11" fmla="*/ 2147483647 h 12"/>
              <a:gd name="T12" fmla="*/ 2147483647 w 15"/>
              <a:gd name="T13" fmla="*/ 2147483647 h 12"/>
              <a:gd name="T14" fmla="*/ 2147483647 w 15"/>
              <a:gd name="T15" fmla="*/ 2147483647 h 12"/>
              <a:gd name="T16" fmla="*/ 0 w 15"/>
              <a:gd name="T17" fmla="*/ 2147483647 h 12"/>
              <a:gd name="T18" fmla="*/ 2147483647 w 15"/>
              <a:gd name="T19" fmla="*/ 2147483647 h 12"/>
              <a:gd name="T20" fmla="*/ 2147483647 w 15"/>
              <a:gd name="T21" fmla="*/ 2147483647 h 12"/>
              <a:gd name="T22" fmla="*/ 2147483647 w 15"/>
              <a:gd name="T23" fmla="*/ 2147483647 h 12"/>
              <a:gd name="T24" fmla="*/ 2147483647 w 15"/>
              <a:gd name="T25" fmla="*/ 2147483647 h 12"/>
              <a:gd name="T26" fmla="*/ 2147483647 w 15"/>
              <a:gd name="T27" fmla="*/ 2147483647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2"/>
              <a:gd name="T44" fmla="*/ 15 w 15"/>
              <a:gd name="T45" fmla="*/ 12 h 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FFFF00"/>
          </a:solidFill>
          <a:ln w="9525">
            <a:solidFill>
              <a:schemeClr val="bg2"/>
            </a:solidFill>
            <a:round/>
            <a:headEnd/>
            <a:tailEnd/>
          </a:ln>
        </p:spPr>
        <p:txBody>
          <a:bodyPr/>
          <a:lstStyle/>
          <a:p>
            <a:endParaRPr lang="en-US"/>
          </a:p>
        </p:txBody>
      </p:sp>
      <p:sp>
        <p:nvSpPr>
          <p:cNvPr id="2184" name="Freeform 424"/>
          <p:cNvSpPr>
            <a:spLocks/>
          </p:cNvSpPr>
          <p:nvPr/>
        </p:nvSpPr>
        <p:spPr bwMode="auto">
          <a:xfrm>
            <a:off x="1484313" y="3810000"/>
            <a:ext cx="754062" cy="493713"/>
          </a:xfrm>
          <a:custGeom>
            <a:avLst/>
            <a:gdLst>
              <a:gd name="T0" fmla="*/ 2147483647 w 576"/>
              <a:gd name="T1" fmla="*/ 2147483647 h 379"/>
              <a:gd name="T2" fmla="*/ 2147483647 w 576"/>
              <a:gd name="T3" fmla="*/ 2147483647 h 379"/>
              <a:gd name="T4" fmla="*/ 2147483647 w 576"/>
              <a:gd name="T5" fmla="*/ 2147483647 h 379"/>
              <a:gd name="T6" fmla="*/ 2147483647 w 576"/>
              <a:gd name="T7" fmla="*/ 2147483647 h 379"/>
              <a:gd name="T8" fmla="*/ 2147483647 w 576"/>
              <a:gd name="T9" fmla="*/ 2147483647 h 379"/>
              <a:gd name="T10" fmla="*/ 2147483647 w 576"/>
              <a:gd name="T11" fmla="*/ 2147483647 h 379"/>
              <a:gd name="T12" fmla="*/ 2147483647 w 576"/>
              <a:gd name="T13" fmla="*/ 2147483647 h 379"/>
              <a:gd name="T14" fmla="*/ 2147483647 w 576"/>
              <a:gd name="T15" fmla="*/ 2147483647 h 379"/>
              <a:gd name="T16" fmla="*/ 2147483647 w 576"/>
              <a:gd name="T17" fmla="*/ 2147483647 h 379"/>
              <a:gd name="T18" fmla="*/ 2147483647 w 576"/>
              <a:gd name="T19" fmla="*/ 2147483647 h 379"/>
              <a:gd name="T20" fmla="*/ 2147483647 w 576"/>
              <a:gd name="T21" fmla="*/ 2147483647 h 379"/>
              <a:gd name="T22" fmla="*/ 2147483647 w 576"/>
              <a:gd name="T23" fmla="*/ 2147483647 h 379"/>
              <a:gd name="T24" fmla="*/ 2147483647 w 576"/>
              <a:gd name="T25" fmla="*/ 2147483647 h 379"/>
              <a:gd name="T26" fmla="*/ 2147483647 w 576"/>
              <a:gd name="T27" fmla="*/ 2147483647 h 379"/>
              <a:gd name="T28" fmla="*/ 2147483647 w 576"/>
              <a:gd name="T29" fmla="*/ 2147483647 h 379"/>
              <a:gd name="T30" fmla="*/ 2147483647 w 576"/>
              <a:gd name="T31" fmla="*/ 2147483647 h 379"/>
              <a:gd name="T32" fmla="*/ 2147483647 w 576"/>
              <a:gd name="T33" fmla="*/ 2147483647 h 379"/>
              <a:gd name="T34" fmla="*/ 2147483647 w 576"/>
              <a:gd name="T35" fmla="*/ 2147483647 h 379"/>
              <a:gd name="T36" fmla="*/ 2147483647 w 576"/>
              <a:gd name="T37" fmla="*/ 2147483647 h 379"/>
              <a:gd name="T38" fmla="*/ 2147483647 w 576"/>
              <a:gd name="T39" fmla="*/ 2147483647 h 379"/>
              <a:gd name="T40" fmla="*/ 2147483647 w 576"/>
              <a:gd name="T41" fmla="*/ 2147483647 h 379"/>
              <a:gd name="T42" fmla="*/ 2147483647 w 576"/>
              <a:gd name="T43" fmla="*/ 2147483647 h 379"/>
              <a:gd name="T44" fmla="*/ 2147483647 w 576"/>
              <a:gd name="T45" fmla="*/ 2147483647 h 379"/>
              <a:gd name="T46" fmla="*/ 2147483647 w 576"/>
              <a:gd name="T47" fmla="*/ 2147483647 h 379"/>
              <a:gd name="T48" fmla="*/ 2147483647 w 576"/>
              <a:gd name="T49" fmla="*/ 0 h 379"/>
              <a:gd name="T50" fmla="*/ 0 w 576"/>
              <a:gd name="T51" fmla="*/ 2147483647 h 379"/>
              <a:gd name="T52" fmla="*/ 2147483647 w 576"/>
              <a:gd name="T53" fmla="*/ 2147483647 h 379"/>
              <a:gd name="T54" fmla="*/ 2147483647 w 576"/>
              <a:gd name="T55" fmla="*/ 2147483647 h 379"/>
              <a:gd name="T56" fmla="*/ 2147483647 w 576"/>
              <a:gd name="T57" fmla="*/ 2147483647 h 379"/>
              <a:gd name="T58" fmla="*/ 2147483647 w 576"/>
              <a:gd name="T59" fmla="*/ 2147483647 h 379"/>
              <a:gd name="T60" fmla="*/ 2147483647 w 576"/>
              <a:gd name="T61" fmla="*/ 2147483647 h 379"/>
              <a:gd name="T62" fmla="*/ 2147483647 w 576"/>
              <a:gd name="T63" fmla="*/ 2147483647 h 379"/>
              <a:gd name="T64" fmla="*/ 2147483647 w 576"/>
              <a:gd name="T65" fmla="*/ 2147483647 h 379"/>
              <a:gd name="T66" fmla="*/ 2147483647 w 576"/>
              <a:gd name="T67" fmla="*/ 2147483647 h 379"/>
              <a:gd name="T68" fmla="*/ 2147483647 w 576"/>
              <a:gd name="T69" fmla="*/ 2147483647 h 379"/>
              <a:gd name="T70" fmla="*/ 2147483647 w 576"/>
              <a:gd name="T71" fmla="*/ 2147483647 h 379"/>
              <a:gd name="T72" fmla="*/ 2147483647 w 576"/>
              <a:gd name="T73" fmla="*/ 2147483647 h 379"/>
              <a:gd name="T74" fmla="*/ 2147483647 w 576"/>
              <a:gd name="T75" fmla="*/ 2147483647 h 379"/>
              <a:gd name="T76" fmla="*/ 2147483647 w 576"/>
              <a:gd name="T77" fmla="*/ 2147483647 h 379"/>
              <a:gd name="T78" fmla="*/ 2147483647 w 576"/>
              <a:gd name="T79" fmla="*/ 2147483647 h 379"/>
              <a:gd name="T80" fmla="*/ 2147483647 w 576"/>
              <a:gd name="T81" fmla="*/ 2147483647 h 379"/>
              <a:gd name="T82" fmla="*/ 2147483647 w 576"/>
              <a:gd name="T83" fmla="*/ 2147483647 h 379"/>
              <a:gd name="T84" fmla="*/ 2147483647 w 576"/>
              <a:gd name="T85" fmla="*/ 2147483647 h 379"/>
              <a:gd name="T86" fmla="*/ 2147483647 w 576"/>
              <a:gd name="T87" fmla="*/ 2147483647 h 379"/>
              <a:gd name="T88" fmla="*/ 2147483647 w 576"/>
              <a:gd name="T89" fmla="*/ 2147483647 h 379"/>
              <a:gd name="T90" fmla="*/ 2147483647 w 576"/>
              <a:gd name="T91" fmla="*/ 2147483647 h 379"/>
              <a:gd name="T92" fmla="*/ 2147483647 w 576"/>
              <a:gd name="T93" fmla="*/ 2147483647 h 379"/>
              <a:gd name="T94" fmla="*/ 2147483647 w 576"/>
              <a:gd name="T95" fmla="*/ 2147483647 h 379"/>
              <a:gd name="T96" fmla="*/ 2147483647 w 576"/>
              <a:gd name="T97" fmla="*/ 2147483647 h 379"/>
              <a:gd name="T98" fmla="*/ 2147483647 w 576"/>
              <a:gd name="T99" fmla="*/ 2147483647 h 379"/>
              <a:gd name="T100" fmla="*/ 2147483647 w 576"/>
              <a:gd name="T101" fmla="*/ 2147483647 h 379"/>
              <a:gd name="T102" fmla="*/ 2147483647 w 576"/>
              <a:gd name="T103" fmla="*/ 2147483647 h 379"/>
              <a:gd name="T104" fmla="*/ 2147483647 w 576"/>
              <a:gd name="T105" fmla="*/ 2147483647 h 379"/>
              <a:gd name="T106" fmla="*/ 2147483647 w 576"/>
              <a:gd name="T107" fmla="*/ 2147483647 h 379"/>
              <a:gd name="T108" fmla="*/ 2147483647 w 576"/>
              <a:gd name="T109" fmla="*/ 2147483647 h 379"/>
              <a:gd name="T110" fmla="*/ 2147483647 w 576"/>
              <a:gd name="T111" fmla="*/ 2147483647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76"/>
              <a:gd name="T169" fmla="*/ 0 h 379"/>
              <a:gd name="T170" fmla="*/ 576 w 576"/>
              <a:gd name="T171" fmla="*/ 379 h 3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rgbClr val="FFFF00"/>
          </a:solidFill>
          <a:ln w="9525">
            <a:solidFill>
              <a:schemeClr val="bg2"/>
            </a:solidFill>
            <a:round/>
            <a:headEnd/>
            <a:tailEnd/>
          </a:ln>
        </p:spPr>
        <p:txBody>
          <a:bodyPr/>
          <a:lstStyle/>
          <a:p>
            <a:endParaRPr lang="en-US"/>
          </a:p>
        </p:txBody>
      </p:sp>
      <p:sp>
        <p:nvSpPr>
          <p:cNvPr id="2185" name="Freeform 425"/>
          <p:cNvSpPr>
            <a:spLocks/>
          </p:cNvSpPr>
          <p:nvPr/>
        </p:nvSpPr>
        <p:spPr bwMode="auto">
          <a:xfrm rot="-852288">
            <a:off x="2870840" y="1324069"/>
            <a:ext cx="1140144" cy="1590497"/>
          </a:xfrm>
          <a:custGeom>
            <a:avLst/>
            <a:gdLst>
              <a:gd name="T0" fmla="*/ 2147483647 w 1125"/>
              <a:gd name="T1" fmla="*/ 2147483647 h 2047"/>
              <a:gd name="T2" fmla="*/ 2147483647 w 1125"/>
              <a:gd name="T3" fmla="*/ 2147483647 h 2047"/>
              <a:gd name="T4" fmla="*/ 2147483647 w 1125"/>
              <a:gd name="T5" fmla="*/ 2147483647 h 2047"/>
              <a:gd name="T6" fmla="*/ 2147483647 w 1125"/>
              <a:gd name="T7" fmla="*/ 2147483647 h 2047"/>
              <a:gd name="T8" fmla="*/ 2147483647 w 1125"/>
              <a:gd name="T9" fmla="*/ 2147483647 h 2047"/>
              <a:gd name="T10" fmla="*/ 2147483647 w 1125"/>
              <a:gd name="T11" fmla="*/ 2147483647 h 2047"/>
              <a:gd name="T12" fmla="*/ 2147483647 w 1125"/>
              <a:gd name="T13" fmla="*/ 2147483647 h 2047"/>
              <a:gd name="T14" fmla="*/ 2147483647 w 1125"/>
              <a:gd name="T15" fmla="*/ 2147483647 h 2047"/>
              <a:gd name="T16" fmla="*/ 2147483647 w 1125"/>
              <a:gd name="T17" fmla="*/ 2147483647 h 2047"/>
              <a:gd name="T18" fmla="*/ 2147483647 w 1125"/>
              <a:gd name="T19" fmla="*/ 2147483647 h 2047"/>
              <a:gd name="T20" fmla="*/ 2147483647 w 1125"/>
              <a:gd name="T21" fmla="*/ 2147483647 h 2047"/>
              <a:gd name="T22" fmla="*/ 2147483647 w 1125"/>
              <a:gd name="T23" fmla="*/ 2147483647 h 2047"/>
              <a:gd name="T24" fmla="*/ 2147483647 w 1125"/>
              <a:gd name="T25" fmla="*/ 2147483647 h 2047"/>
              <a:gd name="T26" fmla="*/ 2147483647 w 1125"/>
              <a:gd name="T27" fmla="*/ 2147483647 h 2047"/>
              <a:gd name="T28" fmla="*/ 2147483647 w 1125"/>
              <a:gd name="T29" fmla="*/ 2147483647 h 2047"/>
              <a:gd name="T30" fmla="*/ 2147483647 w 1125"/>
              <a:gd name="T31" fmla="*/ 2147483647 h 2047"/>
              <a:gd name="T32" fmla="*/ 2147483647 w 1125"/>
              <a:gd name="T33" fmla="*/ 2147483647 h 2047"/>
              <a:gd name="T34" fmla="*/ 2147483647 w 1125"/>
              <a:gd name="T35" fmla="*/ 2147483647 h 2047"/>
              <a:gd name="T36" fmla="*/ 2147483647 w 1125"/>
              <a:gd name="T37" fmla="*/ 2147483647 h 2047"/>
              <a:gd name="T38" fmla="*/ 2147483647 w 1125"/>
              <a:gd name="T39" fmla="*/ 2147483647 h 2047"/>
              <a:gd name="T40" fmla="*/ 2147483647 w 1125"/>
              <a:gd name="T41" fmla="*/ 2147483647 h 2047"/>
              <a:gd name="T42" fmla="*/ 2147483647 w 1125"/>
              <a:gd name="T43" fmla="*/ 2147483647 h 2047"/>
              <a:gd name="T44" fmla="*/ 2147483647 w 1125"/>
              <a:gd name="T45" fmla="*/ 2147483647 h 2047"/>
              <a:gd name="T46" fmla="*/ 2147483647 w 1125"/>
              <a:gd name="T47" fmla="*/ 2147483647 h 2047"/>
              <a:gd name="T48" fmla="*/ 2147483647 w 1125"/>
              <a:gd name="T49" fmla="*/ 2147483647 h 2047"/>
              <a:gd name="T50" fmla="*/ 2147483647 w 1125"/>
              <a:gd name="T51" fmla="*/ 2147483647 h 2047"/>
              <a:gd name="T52" fmla="*/ 2147483647 w 1125"/>
              <a:gd name="T53" fmla="*/ 2147483647 h 2047"/>
              <a:gd name="T54" fmla="*/ 2147483647 w 1125"/>
              <a:gd name="T55" fmla="*/ 2147483647 h 2047"/>
              <a:gd name="T56" fmla="*/ 2147483647 w 1125"/>
              <a:gd name="T57" fmla="*/ 2147483647 h 2047"/>
              <a:gd name="T58" fmla="*/ 2147483647 w 1125"/>
              <a:gd name="T59" fmla="*/ 2147483647 h 2047"/>
              <a:gd name="T60" fmla="*/ 2147483647 w 1125"/>
              <a:gd name="T61" fmla="*/ 2147483647 h 2047"/>
              <a:gd name="T62" fmla="*/ 2147483647 w 1125"/>
              <a:gd name="T63" fmla="*/ 2147483647 h 2047"/>
              <a:gd name="T64" fmla="*/ 2147483647 w 1125"/>
              <a:gd name="T65" fmla="*/ 2147483647 h 2047"/>
              <a:gd name="T66" fmla="*/ 2147483647 w 1125"/>
              <a:gd name="T67" fmla="*/ 2147483647 h 2047"/>
              <a:gd name="T68" fmla="*/ 2147483647 w 1125"/>
              <a:gd name="T69" fmla="*/ 2147483647 h 2047"/>
              <a:gd name="T70" fmla="*/ 2147483647 w 1125"/>
              <a:gd name="T71" fmla="*/ 2147483647 h 2047"/>
              <a:gd name="T72" fmla="*/ 2147483647 w 1125"/>
              <a:gd name="T73" fmla="*/ 2147483647 h 2047"/>
              <a:gd name="T74" fmla="*/ 2147483647 w 1125"/>
              <a:gd name="T75" fmla="*/ 2147483647 h 2047"/>
              <a:gd name="T76" fmla="*/ 2147483647 w 1125"/>
              <a:gd name="T77" fmla="*/ 2147483647 h 2047"/>
              <a:gd name="T78" fmla="*/ 2147483647 w 1125"/>
              <a:gd name="T79" fmla="*/ 2147483647 h 2047"/>
              <a:gd name="T80" fmla="*/ 2147483647 w 1125"/>
              <a:gd name="T81" fmla="*/ 2147483647 h 2047"/>
              <a:gd name="T82" fmla="*/ 2147483647 w 1125"/>
              <a:gd name="T83" fmla="*/ 2147483647 h 2047"/>
              <a:gd name="T84" fmla="*/ 2147483647 w 1125"/>
              <a:gd name="T85" fmla="*/ 2147483647 h 2047"/>
              <a:gd name="T86" fmla="*/ 2147483647 w 1125"/>
              <a:gd name="T87" fmla="*/ 2147483647 h 2047"/>
              <a:gd name="T88" fmla="*/ 2147483647 w 1125"/>
              <a:gd name="T89" fmla="*/ 2147483647 h 2047"/>
              <a:gd name="T90" fmla="*/ 2147483647 w 1125"/>
              <a:gd name="T91" fmla="*/ 2147483647 h 2047"/>
              <a:gd name="T92" fmla="*/ 2147483647 w 1125"/>
              <a:gd name="T93" fmla="*/ 2147483647 h 2047"/>
              <a:gd name="T94" fmla="*/ 2147483647 w 1125"/>
              <a:gd name="T95" fmla="*/ 2147483647 h 2047"/>
              <a:gd name="T96" fmla="*/ 2147483647 w 1125"/>
              <a:gd name="T97" fmla="*/ 2147483647 h 2047"/>
              <a:gd name="T98" fmla="*/ 2147483647 w 1125"/>
              <a:gd name="T99" fmla="*/ 2147483647 h 2047"/>
              <a:gd name="T100" fmla="*/ 2147483647 w 1125"/>
              <a:gd name="T101" fmla="*/ 2147483647 h 2047"/>
              <a:gd name="T102" fmla="*/ 2147483647 w 1125"/>
              <a:gd name="T103" fmla="*/ 2147483647 h 2047"/>
              <a:gd name="T104" fmla="*/ 2147483647 w 1125"/>
              <a:gd name="T105" fmla="*/ 2147483647 h 2047"/>
              <a:gd name="T106" fmla="*/ 2147483647 w 1125"/>
              <a:gd name="T107" fmla="*/ 2147483647 h 2047"/>
              <a:gd name="T108" fmla="*/ 2147483647 w 1125"/>
              <a:gd name="T109" fmla="*/ 2147483647 h 2047"/>
              <a:gd name="T110" fmla="*/ 2147483647 w 1125"/>
              <a:gd name="T111" fmla="*/ 2147483647 h 2047"/>
              <a:gd name="T112" fmla="*/ 2147483647 w 1125"/>
              <a:gd name="T113" fmla="*/ 2147483647 h 2047"/>
              <a:gd name="T114" fmla="*/ 2147483647 w 1125"/>
              <a:gd name="T115" fmla="*/ 2147483647 h 2047"/>
              <a:gd name="T116" fmla="*/ 2147483647 w 1125"/>
              <a:gd name="T117" fmla="*/ 2147483647 h 2047"/>
              <a:gd name="T118" fmla="*/ 2147483647 w 1125"/>
              <a:gd name="T119" fmla="*/ 2147483647 h 2047"/>
              <a:gd name="T120" fmla="*/ 2147483647 w 1125"/>
              <a:gd name="T121" fmla="*/ 2147483647 h 2047"/>
              <a:gd name="T122" fmla="*/ 2147483647 w 1125"/>
              <a:gd name="T123" fmla="*/ 2147483647 h 2047"/>
              <a:gd name="T124" fmla="*/ 2147483647 w 1125"/>
              <a:gd name="T125" fmla="*/ 2147483647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5"/>
              <a:gd name="T190" fmla="*/ 0 h 2047"/>
              <a:gd name="T191" fmla="*/ 1125 w 1125"/>
              <a:gd name="T192" fmla="*/ 2047 h 204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tx1"/>
          </a:solidFill>
          <a:ln w="9525">
            <a:solidFill>
              <a:schemeClr val="bg2"/>
            </a:solidFill>
            <a:round/>
            <a:headEnd/>
            <a:tailEnd/>
          </a:ln>
        </p:spPr>
        <p:txBody>
          <a:bodyPr/>
          <a:lstStyle/>
          <a:p>
            <a:endParaRPr lang="en-US"/>
          </a:p>
        </p:txBody>
      </p:sp>
      <p:sp>
        <p:nvSpPr>
          <p:cNvPr id="2186" name="Freeform 426"/>
          <p:cNvSpPr>
            <a:spLocks/>
          </p:cNvSpPr>
          <p:nvPr/>
        </p:nvSpPr>
        <p:spPr bwMode="auto">
          <a:xfrm>
            <a:off x="1751013" y="2073275"/>
            <a:ext cx="41275" cy="36513"/>
          </a:xfrm>
          <a:custGeom>
            <a:avLst/>
            <a:gdLst>
              <a:gd name="T0" fmla="*/ 2147483647 w 40"/>
              <a:gd name="T1" fmla="*/ 2147483647 h 36"/>
              <a:gd name="T2" fmla="*/ 2147483647 w 40"/>
              <a:gd name="T3" fmla="*/ 2147483647 h 36"/>
              <a:gd name="T4" fmla="*/ 2147483647 w 40"/>
              <a:gd name="T5" fmla="*/ 2147483647 h 36"/>
              <a:gd name="T6" fmla="*/ 2147483647 w 40"/>
              <a:gd name="T7" fmla="*/ 2147483647 h 36"/>
              <a:gd name="T8" fmla="*/ 2147483647 w 40"/>
              <a:gd name="T9" fmla="*/ 2147483647 h 36"/>
              <a:gd name="T10" fmla="*/ 2147483647 w 40"/>
              <a:gd name="T11" fmla="*/ 2147483647 h 36"/>
              <a:gd name="T12" fmla="*/ 2147483647 w 40"/>
              <a:gd name="T13" fmla="*/ 2147483647 h 36"/>
              <a:gd name="T14" fmla="*/ 2147483647 w 40"/>
              <a:gd name="T15" fmla="*/ 2147483647 h 36"/>
              <a:gd name="T16" fmla="*/ 2147483647 w 40"/>
              <a:gd name="T17" fmla="*/ 2147483647 h 36"/>
              <a:gd name="T18" fmla="*/ 2147483647 w 40"/>
              <a:gd name="T19" fmla="*/ 2147483647 h 36"/>
              <a:gd name="T20" fmla="*/ 2147483647 w 40"/>
              <a:gd name="T21" fmla="*/ 2147483647 h 36"/>
              <a:gd name="T22" fmla="*/ 2147483647 w 40"/>
              <a:gd name="T23" fmla="*/ 2147483647 h 36"/>
              <a:gd name="T24" fmla="*/ 2147483647 w 40"/>
              <a:gd name="T25" fmla="*/ 2147483647 h 36"/>
              <a:gd name="T26" fmla="*/ 2147483647 w 40"/>
              <a:gd name="T27" fmla="*/ 2147483647 h 36"/>
              <a:gd name="T28" fmla="*/ 0 w 40"/>
              <a:gd name="T29" fmla="*/ 2147483647 h 36"/>
              <a:gd name="T30" fmla="*/ 2147483647 w 40"/>
              <a:gd name="T31" fmla="*/ 2147483647 h 36"/>
              <a:gd name="T32" fmla="*/ 2147483647 w 40"/>
              <a:gd name="T33" fmla="*/ 2147483647 h 36"/>
              <a:gd name="T34" fmla="*/ 2147483647 w 40"/>
              <a:gd name="T35" fmla="*/ 2147483647 h 36"/>
              <a:gd name="T36" fmla="*/ 2147483647 w 40"/>
              <a:gd name="T37" fmla="*/ 2147483647 h 36"/>
              <a:gd name="T38" fmla="*/ 2147483647 w 40"/>
              <a:gd name="T39" fmla="*/ 0 h 36"/>
              <a:gd name="T40" fmla="*/ 2147483647 w 40"/>
              <a:gd name="T41" fmla="*/ 2147483647 h 36"/>
              <a:gd name="T42" fmla="*/ 2147483647 w 40"/>
              <a:gd name="T43" fmla="*/ 2147483647 h 36"/>
              <a:gd name="T44" fmla="*/ 2147483647 w 40"/>
              <a:gd name="T45" fmla="*/ 2147483647 h 36"/>
              <a:gd name="T46" fmla="*/ 2147483647 w 40"/>
              <a:gd name="T47" fmla="*/ 2147483647 h 36"/>
              <a:gd name="T48" fmla="*/ 2147483647 w 40"/>
              <a:gd name="T49" fmla="*/ 2147483647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6"/>
              <a:gd name="T77" fmla="*/ 40 w 40"/>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9525">
            <a:solidFill>
              <a:schemeClr val="bg2"/>
            </a:solidFill>
            <a:round/>
            <a:headEnd/>
            <a:tailEnd/>
          </a:ln>
        </p:spPr>
        <p:txBody>
          <a:bodyPr/>
          <a:lstStyle/>
          <a:p>
            <a:endParaRPr lang="en-US"/>
          </a:p>
        </p:txBody>
      </p:sp>
      <p:sp>
        <p:nvSpPr>
          <p:cNvPr id="2187" name="Freeform 427"/>
          <p:cNvSpPr>
            <a:spLocks/>
          </p:cNvSpPr>
          <p:nvPr/>
        </p:nvSpPr>
        <p:spPr bwMode="auto">
          <a:xfrm>
            <a:off x="2103438" y="2368550"/>
            <a:ext cx="0" cy="4763"/>
          </a:xfrm>
          <a:custGeom>
            <a:avLst/>
            <a:gdLst>
              <a:gd name="T0" fmla="*/ 0 w 1"/>
              <a:gd name="T1" fmla="*/ 2147483647 h 4"/>
              <a:gd name="T2" fmla="*/ 0 w 1"/>
              <a:gd name="T3" fmla="*/ 2147483647 h 4"/>
              <a:gd name="T4" fmla="*/ 0 w 1"/>
              <a:gd name="T5" fmla="*/ 2147483647 h 4"/>
              <a:gd name="T6" fmla="*/ 0 w 1"/>
              <a:gd name="T7" fmla="*/ 0 h 4"/>
              <a:gd name="T8" fmla="*/ 0 w 1"/>
              <a:gd name="T9" fmla="*/ 0 h 4"/>
              <a:gd name="T10" fmla="*/ 0 w 1"/>
              <a:gd name="T11" fmla="*/ 2147483647 h 4"/>
              <a:gd name="T12" fmla="*/ 0 w 1"/>
              <a:gd name="T13" fmla="*/ 2147483647 h 4"/>
              <a:gd name="T14" fmla="*/ 0 w 1"/>
              <a:gd name="T15" fmla="*/ 2147483647 h 4"/>
              <a:gd name="T16" fmla="*/ 0 w 1"/>
              <a:gd name="T17" fmla="*/ 2147483647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4"/>
              <a:gd name="T29" fmla="*/ 0 w 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4">
                <a:moveTo>
                  <a:pt x="1" y="2"/>
                </a:moveTo>
                <a:lnTo>
                  <a:pt x="1" y="1"/>
                </a:lnTo>
                <a:lnTo>
                  <a:pt x="0" y="0"/>
                </a:lnTo>
                <a:lnTo>
                  <a:pt x="1" y="2"/>
                </a:lnTo>
                <a:lnTo>
                  <a:pt x="1" y="4"/>
                </a:lnTo>
                <a:lnTo>
                  <a:pt x="1" y="2"/>
                </a:lnTo>
                <a:close/>
              </a:path>
            </a:pathLst>
          </a:custGeom>
          <a:solidFill>
            <a:schemeClr val="bg1"/>
          </a:solidFill>
          <a:ln w="9525">
            <a:solidFill>
              <a:schemeClr val="bg2"/>
            </a:solidFill>
            <a:round/>
            <a:headEnd/>
            <a:tailEnd/>
          </a:ln>
        </p:spPr>
        <p:txBody>
          <a:bodyPr/>
          <a:lstStyle/>
          <a:p>
            <a:endParaRPr lang="en-US"/>
          </a:p>
        </p:txBody>
      </p:sp>
      <p:sp>
        <p:nvSpPr>
          <p:cNvPr id="2188" name="Freeform 428"/>
          <p:cNvSpPr>
            <a:spLocks/>
          </p:cNvSpPr>
          <p:nvPr/>
        </p:nvSpPr>
        <p:spPr bwMode="auto">
          <a:xfrm>
            <a:off x="2460625" y="2401888"/>
            <a:ext cx="3175" cy="6350"/>
          </a:xfrm>
          <a:custGeom>
            <a:avLst/>
            <a:gdLst>
              <a:gd name="T0" fmla="*/ 2147483647 w 5"/>
              <a:gd name="T1" fmla="*/ 2147483647 h 8"/>
              <a:gd name="T2" fmla="*/ 2147483647 w 5"/>
              <a:gd name="T3" fmla="*/ 2147483647 h 8"/>
              <a:gd name="T4" fmla="*/ 2147483647 w 5"/>
              <a:gd name="T5" fmla="*/ 2147483647 h 8"/>
              <a:gd name="T6" fmla="*/ 2147483647 w 5"/>
              <a:gd name="T7" fmla="*/ 2147483647 h 8"/>
              <a:gd name="T8" fmla="*/ 2147483647 w 5"/>
              <a:gd name="T9" fmla="*/ 0 h 8"/>
              <a:gd name="T10" fmla="*/ 0 w 5"/>
              <a:gd name="T11" fmla="*/ 0 h 8"/>
              <a:gd name="T12" fmla="*/ 0 w 5"/>
              <a:gd name="T13" fmla="*/ 2147483647 h 8"/>
              <a:gd name="T14" fmla="*/ 2147483647 w 5"/>
              <a:gd name="T15" fmla="*/ 2147483647 h 8"/>
              <a:gd name="T16" fmla="*/ 2147483647 w 5"/>
              <a:gd name="T17" fmla="*/ 214748364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8"/>
              <a:gd name="T29" fmla="*/ 5 w 5"/>
              <a:gd name="T30" fmla="*/ 8 h 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9525">
            <a:solidFill>
              <a:schemeClr val="bg2"/>
            </a:solidFill>
            <a:round/>
            <a:headEnd/>
            <a:tailEnd/>
          </a:ln>
        </p:spPr>
        <p:txBody>
          <a:bodyPr/>
          <a:lstStyle/>
          <a:p>
            <a:endParaRPr lang="en-US"/>
          </a:p>
        </p:txBody>
      </p:sp>
      <p:sp>
        <p:nvSpPr>
          <p:cNvPr id="2189" name="Freeform 429"/>
          <p:cNvSpPr>
            <a:spLocks/>
          </p:cNvSpPr>
          <p:nvPr/>
        </p:nvSpPr>
        <p:spPr bwMode="auto">
          <a:xfrm>
            <a:off x="2109788" y="1984375"/>
            <a:ext cx="14287" cy="14288"/>
          </a:xfrm>
          <a:custGeom>
            <a:avLst/>
            <a:gdLst>
              <a:gd name="T0" fmla="*/ 2147483647 w 14"/>
              <a:gd name="T1" fmla="*/ 2147483647 h 15"/>
              <a:gd name="T2" fmla="*/ 2147483647 w 14"/>
              <a:gd name="T3" fmla="*/ 2147483647 h 15"/>
              <a:gd name="T4" fmla="*/ 2147483647 w 14"/>
              <a:gd name="T5" fmla="*/ 2147483647 h 15"/>
              <a:gd name="T6" fmla="*/ 2147483647 w 14"/>
              <a:gd name="T7" fmla="*/ 2147483647 h 15"/>
              <a:gd name="T8" fmla="*/ 2147483647 w 14"/>
              <a:gd name="T9" fmla="*/ 2147483647 h 15"/>
              <a:gd name="T10" fmla="*/ 2147483647 w 14"/>
              <a:gd name="T11" fmla="*/ 2147483647 h 15"/>
              <a:gd name="T12" fmla="*/ 2147483647 w 14"/>
              <a:gd name="T13" fmla="*/ 2147483647 h 15"/>
              <a:gd name="T14" fmla="*/ 2147483647 w 14"/>
              <a:gd name="T15" fmla="*/ 2147483647 h 15"/>
              <a:gd name="T16" fmla="*/ 2147483647 w 14"/>
              <a:gd name="T17" fmla="*/ 0 h 15"/>
              <a:gd name="T18" fmla="*/ 2147483647 w 14"/>
              <a:gd name="T19" fmla="*/ 2147483647 h 15"/>
              <a:gd name="T20" fmla="*/ 2147483647 w 14"/>
              <a:gd name="T21" fmla="*/ 2147483647 h 15"/>
              <a:gd name="T22" fmla="*/ 2147483647 w 14"/>
              <a:gd name="T23" fmla="*/ 2147483647 h 15"/>
              <a:gd name="T24" fmla="*/ 0 w 14"/>
              <a:gd name="T25" fmla="*/ 2147483647 h 15"/>
              <a:gd name="T26" fmla="*/ 2147483647 w 14"/>
              <a:gd name="T27" fmla="*/ 2147483647 h 15"/>
              <a:gd name="T28" fmla="*/ 2147483647 w 14"/>
              <a:gd name="T29" fmla="*/ 2147483647 h 15"/>
              <a:gd name="T30" fmla="*/ 2147483647 w 14"/>
              <a:gd name="T31" fmla="*/ 2147483647 h 15"/>
              <a:gd name="T32" fmla="*/ 2147483647 w 14"/>
              <a:gd name="T33" fmla="*/ 2147483647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5"/>
              <a:gd name="T53" fmla="*/ 14 w 14"/>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bg1"/>
          </a:solidFill>
          <a:ln w="9525">
            <a:solidFill>
              <a:schemeClr val="bg2"/>
            </a:solidFill>
            <a:round/>
            <a:headEnd/>
            <a:tailEnd/>
          </a:ln>
        </p:spPr>
        <p:txBody>
          <a:bodyPr/>
          <a:lstStyle/>
          <a:p>
            <a:endParaRPr lang="en-US"/>
          </a:p>
        </p:txBody>
      </p:sp>
      <p:sp>
        <p:nvSpPr>
          <p:cNvPr id="2190" name="Freeform 430"/>
          <p:cNvSpPr>
            <a:spLocks/>
          </p:cNvSpPr>
          <p:nvPr/>
        </p:nvSpPr>
        <p:spPr bwMode="auto">
          <a:xfrm>
            <a:off x="2297113" y="2452688"/>
            <a:ext cx="144462" cy="120650"/>
          </a:xfrm>
          <a:custGeom>
            <a:avLst/>
            <a:gdLst>
              <a:gd name="T0" fmla="*/ 2147483647 w 135"/>
              <a:gd name="T1" fmla="*/ 2147483647 h 119"/>
              <a:gd name="T2" fmla="*/ 2147483647 w 135"/>
              <a:gd name="T3" fmla="*/ 2147483647 h 119"/>
              <a:gd name="T4" fmla="*/ 2147483647 w 135"/>
              <a:gd name="T5" fmla="*/ 2147483647 h 119"/>
              <a:gd name="T6" fmla="*/ 2147483647 w 135"/>
              <a:gd name="T7" fmla="*/ 2147483647 h 119"/>
              <a:gd name="T8" fmla="*/ 2147483647 w 135"/>
              <a:gd name="T9" fmla="*/ 2147483647 h 119"/>
              <a:gd name="T10" fmla="*/ 2147483647 w 135"/>
              <a:gd name="T11" fmla="*/ 2147483647 h 119"/>
              <a:gd name="T12" fmla="*/ 2147483647 w 135"/>
              <a:gd name="T13" fmla="*/ 2147483647 h 119"/>
              <a:gd name="T14" fmla="*/ 2147483647 w 135"/>
              <a:gd name="T15" fmla="*/ 2147483647 h 119"/>
              <a:gd name="T16" fmla="*/ 2147483647 w 135"/>
              <a:gd name="T17" fmla="*/ 2147483647 h 119"/>
              <a:gd name="T18" fmla="*/ 2147483647 w 135"/>
              <a:gd name="T19" fmla="*/ 2147483647 h 119"/>
              <a:gd name="T20" fmla="*/ 2147483647 w 135"/>
              <a:gd name="T21" fmla="*/ 2147483647 h 119"/>
              <a:gd name="T22" fmla="*/ 2147483647 w 135"/>
              <a:gd name="T23" fmla="*/ 2147483647 h 119"/>
              <a:gd name="T24" fmla="*/ 2147483647 w 135"/>
              <a:gd name="T25" fmla="*/ 2147483647 h 119"/>
              <a:gd name="T26" fmla="*/ 2147483647 w 135"/>
              <a:gd name="T27" fmla="*/ 2147483647 h 119"/>
              <a:gd name="T28" fmla="*/ 2147483647 w 135"/>
              <a:gd name="T29" fmla="*/ 2147483647 h 119"/>
              <a:gd name="T30" fmla="*/ 2147483647 w 135"/>
              <a:gd name="T31" fmla="*/ 2147483647 h 119"/>
              <a:gd name="T32" fmla="*/ 2147483647 w 135"/>
              <a:gd name="T33" fmla="*/ 2147483647 h 119"/>
              <a:gd name="T34" fmla="*/ 2147483647 w 135"/>
              <a:gd name="T35" fmla="*/ 2147483647 h 119"/>
              <a:gd name="T36" fmla="*/ 2147483647 w 135"/>
              <a:gd name="T37" fmla="*/ 2147483647 h 119"/>
              <a:gd name="T38" fmla="*/ 2147483647 w 135"/>
              <a:gd name="T39" fmla="*/ 2147483647 h 119"/>
              <a:gd name="T40" fmla="*/ 2147483647 w 135"/>
              <a:gd name="T41" fmla="*/ 2147483647 h 119"/>
              <a:gd name="T42" fmla="*/ 2147483647 w 135"/>
              <a:gd name="T43" fmla="*/ 2147483647 h 119"/>
              <a:gd name="T44" fmla="*/ 2147483647 w 135"/>
              <a:gd name="T45" fmla="*/ 2147483647 h 119"/>
              <a:gd name="T46" fmla="*/ 2147483647 w 135"/>
              <a:gd name="T47" fmla="*/ 2147483647 h 119"/>
              <a:gd name="T48" fmla="*/ 2147483647 w 135"/>
              <a:gd name="T49" fmla="*/ 2147483647 h 119"/>
              <a:gd name="T50" fmla="*/ 2147483647 w 135"/>
              <a:gd name="T51" fmla="*/ 2147483647 h 119"/>
              <a:gd name="T52" fmla="*/ 2147483647 w 135"/>
              <a:gd name="T53" fmla="*/ 2147483647 h 119"/>
              <a:gd name="T54" fmla="*/ 2147483647 w 135"/>
              <a:gd name="T55" fmla="*/ 2147483647 h 119"/>
              <a:gd name="T56" fmla="*/ 2147483647 w 135"/>
              <a:gd name="T57" fmla="*/ 2147483647 h 119"/>
              <a:gd name="T58" fmla="*/ 2147483647 w 135"/>
              <a:gd name="T59" fmla="*/ 2147483647 h 119"/>
              <a:gd name="T60" fmla="*/ 2147483647 w 135"/>
              <a:gd name="T61" fmla="*/ 2147483647 h 119"/>
              <a:gd name="T62" fmla="*/ 2147483647 w 135"/>
              <a:gd name="T63" fmla="*/ 2147483647 h 119"/>
              <a:gd name="T64" fmla="*/ 2147483647 w 135"/>
              <a:gd name="T65" fmla="*/ 2147483647 h 119"/>
              <a:gd name="T66" fmla="*/ 2147483647 w 135"/>
              <a:gd name="T67" fmla="*/ 2147483647 h 119"/>
              <a:gd name="T68" fmla="*/ 2147483647 w 135"/>
              <a:gd name="T69" fmla="*/ 2147483647 h 119"/>
              <a:gd name="T70" fmla="*/ 2147483647 w 135"/>
              <a:gd name="T71" fmla="*/ 2147483647 h 119"/>
              <a:gd name="T72" fmla="*/ 2147483647 w 135"/>
              <a:gd name="T73" fmla="*/ 2147483647 h 119"/>
              <a:gd name="T74" fmla="*/ 2147483647 w 135"/>
              <a:gd name="T75" fmla="*/ 2147483647 h 119"/>
              <a:gd name="T76" fmla="*/ 2147483647 w 135"/>
              <a:gd name="T77" fmla="*/ 2147483647 h 119"/>
              <a:gd name="T78" fmla="*/ 2147483647 w 135"/>
              <a:gd name="T79" fmla="*/ 2147483647 h 119"/>
              <a:gd name="T80" fmla="*/ 2147483647 w 135"/>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35"/>
              <a:gd name="T124" fmla="*/ 0 h 119"/>
              <a:gd name="T125" fmla="*/ 135 w 135"/>
              <a:gd name="T126" fmla="*/ 119 h 1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rgbClr val="0000FF"/>
          </a:solidFill>
          <a:ln w="9525">
            <a:solidFill>
              <a:schemeClr val="bg2"/>
            </a:solidFill>
            <a:round/>
            <a:headEnd/>
            <a:tailEnd/>
          </a:ln>
        </p:spPr>
        <p:txBody>
          <a:bodyPr/>
          <a:lstStyle/>
          <a:p>
            <a:endParaRPr lang="en-US"/>
          </a:p>
        </p:txBody>
      </p:sp>
      <p:sp>
        <p:nvSpPr>
          <p:cNvPr id="2191" name="Freeform 431"/>
          <p:cNvSpPr>
            <a:spLocks/>
          </p:cNvSpPr>
          <p:nvPr/>
        </p:nvSpPr>
        <p:spPr bwMode="auto">
          <a:xfrm>
            <a:off x="2181225" y="2090738"/>
            <a:ext cx="598488" cy="400050"/>
          </a:xfrm>
          <a:custGeom>
            <a:avLst/>
            <a:gdLst>
              <a:gd name="T0" fmla="*/ 2147483647 w 556"/>
              <a:gd name="T1" fmla="*/ 2147483647 h 395"/>
              <a:gd name="T2" fmla="*/ 2147483647 w 556"/>
              <a:gd name="T3" fmla="*/ 2147483647 h 395"/>
              <a:gd name="T4" fmla="*/ 2147483647 w 556"/>
              <a:gd name="T5" fmla="*/ 2147483647 h 395"/>
              <a:gd name="T6" fmla="*/ 2147483647 w 556"/>
              <a:gd name="T7" fmla="*/ 2147483647 h 395"/>
              <a:gd name="T8" fmla="*/ 2147483647 w 556"/>
              <a:gd name="T9" fmla="*/ 2147483647 h 395"/>
              <a:gd name="T10" fmla="*/ 2147483647 w 556"/>
              <a:gd name="T11" fmla="*/ 2147483647 h 395"/>
              <a:gd name="T12" fmla="*/ 2147483647 w 556"/>
              <a:gd name="T13" fmla="*/ 2147483647 h 395"/>
              <a:gd name="T14" fmla="*/ 2147483647 w 556"/>
              <a:gd name="T15" fmla="*/ 2147483647 h 395"/>
              <a:gd name="T16" fmla="*/ 2147483647 w 556"/>
              <a:gd name="T17" fmla="*/ 2147483647 h 395"/>
              <a:gd name="T18" fmla="*/ 2147483647 w 556"/>
              <a:gd name="T19" fmla="*/ 2147483647 h 395"/>
              <a:gd name="T20" fmla="*/ 2147483647 w 556"/>
              <a:gd name="T21" fmla="*/ 2147483647 h 395"/>
              <a:gd name="T22" fmla="*/ 2147483647 w 556"/>
              <a:gd name="T23" fmla="*/ 2147483647 h 395"/>
              <a:gd name="T24" fmla="*/ 2147483647 w 556"/>
              <a:gd name="T25" fmla="*/ 2147483647 h 395"/>
              <a:gd name="T26" fmla="*/ 2147483647 w 556"/>
              <a:gd name="T27" fmla="*/ 2147483647 h 395"/>
              <a:gd name="T28" fmla="*/ 2147483647 w 556"/>
              <a:gd name="T29" fmla="*/ 2147483647 h 395"/>
              <a:gd name="T30" fmla="*/ 2147483647 w 556"/>
              <a:gd name="T31" fmla="*/ 2147483647 h 395"/>
              <a:gd name="T32" fmla="*/ 2147483647 w 556"/>
              <a:gd name="T33" fmla="*/ 2147483647 h 395"/>
              <a:gd name="T34" fmla="*/ 2147483647 w 556"/>
              <a:gd name="T35" fmla="*/ 2147483647 h 395"/>
              <a:gd name="T36" fmla="*/ 2147483647 w 556"/>
              <a:gd name="T37" fmla="*/ 2147483647 h 395"/>
              <a:gd name="T38" fmla="*/ 2147483647 w 556"/>
              <a:gd name="T39" fmla="*/ 2147483647 h 395"/>
              <a:gd name="T40" fmla="*/ 2147483647 w 556"/>
              <a:gd name="T41" fmla="*/ 2147483647 h 395"/>
              <a:gd name="T42" fmla="*/ 2147483647 w 556"/>
              <a:gd name="T43" fmla="*/ 2147483647 h 395"/>
              <a:gd name="T44" fmla="*/ 2147483647 w 556"/>
              <a:gd name="T45" fmla="*/ 2147483647 h 395"/>
              <a:gd name="T46" fmla="*/ 2147483647 w 556"/>
              <a:gd name="T47" fmla="*/ 2147483647 h 395"/>
              <a:gd name="T48" fmla="*/ 2147483647 w 556"/>
              <a:gd name="T49" fmla="*/ 2147483647 h 395"/>
              <a:gd name="T50" fmla="*/ 0 w 556"/>
              <a:gd name="T51" fmla="*/ 2147483647 h 395"/>
              <a:gd name="T52" fmla="*/ 2147483647 w 556"/>
              <a:gd name="T53" fmla="*/ 2147483647 h 395"/>
              <a:gd name="T54" fmla="*/ 2147483647 w 556"/>
              <a:gd name="T55" fmla="*/ 2147483647 h 395"/>
              <a:gd name="T56" fmla="*/ 2147483647 w 556"/>
              <a:gd name="T57" fmla="*/ 2147483647 h 395"/>
              <a:gd name="T58" fmla="*/ 2147483647 w 556"/>
              <a:gd name="T59" fmla="*/ 2147483647 h 395"/>
              <a:gd name="T60" fmla="*/ 2147483647 w 556"/>
              <a:gd name="T61" fmla="*/ 2147483647 h 395"/>
              <a:gd name="T62" fmla="*/ 2147483647 w 556"/>
              <a:gd name="T63" fmla="*/ 2147483647 h 395"/>
              <a:gd name="T64" fmla="*/ 2147483647 w 556"/>
              <a:gd name="T65" fmla="*/ 2147483647 h 395"/>
              <a:gd name="T66" fmla="*/ 2147483647 w 556"/>
              <a:gd name="T67" fmla="*/ 2147483647 h 395"/>
              <a:gd name="T68" fmla="*/ 2147483647 w 556"/>
              <a:gd name="T69" fmla="*/ 2147483647 h 395"/>
              <a:gd name="T70" fmla="*/ 2147483647 w 556"/>
              <a:gd name="T71" fmla="*/ 2147483647 h 395"/>
              <a:gd name="T72" fmla="*/ 2147483647 w 556"/>
              <a:gd name="T73" fmla="*/ 2147483647 h 395"/>
              <a:gd name="T74" fmla="*/ 2147483647 w 556"/>
              <a:gd name="T75" fmla="*/ 2147483647 h 395"/>
              <a:gd name="T76" fmla="*/ 2147483647 w 556"/>
              <a:gd name="T77" fmla="*/ 2147483647 h 395"/>
              <a:gd name="T78" fmla="*/ 2147483647 w 556"/>
              <a:gd name="T79" fmla="*/ 2147483647 h 395"/>
              <a:gd name="T80" fmla="*/ 2147483647 w 556"/>
              <a:gd name="T81" fmla="*/ 2147483647 h 395"/>
              <a:gd name="T82" fmla="*/ 2147483647 w 556"/>
              <a:gd name="T83" fmla="*/ 2147483647 h 395"/>
              <a:gd name="T84" fmla="*/ 2147483647 w 556"/>
              <a:gd name="T85" fmla="*/ 2147483647 h 395"/>
              <a:gd name="T86" fmla="*/ 2147483647 w 556"/>
              <a:gd name="T87" fmla="*/ 2147483647 h 395"/>
              <a:gd name="T88" fmla="*/ 2147483647 w 556"/>
              <a:gd name="T89" fmla="*/ 2147483647 h 395"/>
              <a:gd name="T90" fmla="*/ 2147483647 w 556"/>
              <a:gd name="T91" fmla="*/ 2147483647 h 395"/>
              <a:gd name="T92" fmla="*/ 2147483647 w 556"/>
              <a:gd name="T93" fmla="*/ 2147483647 h 395"/>
              <a:gd name="T94" fmla="*/ 2147483647 w 556"/>
              <a:gd name="T95" fmla="*/ 2147483647 h 395"/>
              <a:gd name="T96" fmla="*/ 2147483647 w 556"/>
              <a:gd name="T97" fmla="*/ 2147483647 h 395"/>
              <a:gd name="T98" fmla="*/ 2147483647 w 556"/>
              <a:gd name="T99" fmla="*/ 2147483647 h 395"/>
              <a:gd name="T100" fmla="*/ 2147483647 w 556"/>
              <a:gd name="T101" fmla="*/ 2147483647 h 395"/>
              <a:gd name="T102" fmla="*/ 2147483647 w 556"/>
              <a:gd name="T103" fmla="*/ 2147483647 h 395"/>
              <a:gd name="T104" fmla="*/ 2147483647 w 556"/>
              <a:gd name="T105" fmla="*/ 2147483647 h 395"/>
              <a:gd name="T106" fmla="*/ 2147483647 w 556"/>
              <a:gd name="T107" fmla="*/ 2147483647 h 395"/>
              <a:gd name="T108" fmla="*/ 2147483647 w 556"/>
              <a:gd name="T109" fmla="*/ 2147483647 h 395"/>
              <a:gd name="T110" fmla="*/ 2147483647 w 556"/>
              <a:gd name="T111" fmla="*/ 2147483647 h 395"/>
              <a:gd name="T112" fmla="*/ 2147483647 w 556"/>
              <a:gd name="T113" fmla="*/ 2147483647 h 395"/>
              <a:gd name="T114" fmla="*/ 2147483647 w 556"/>
              <a:gd name="T115" fmla="*/ 2147483647 h 395"/>
              <a:gd name="T116" fmla="*/ 2147483647 w 556"/>
              <a:gd name="T117" fmla="*/ 2147483647 h 395"/>
              <a:gd name="T118" fmla="*/ 2147483647 w 556"/>
              <a:gd name="T119" fmla="*/ 2147483647 h 395"/>
              <a:gd name="T120" fmla="*/ 2147483647 w 556"/>
              <a:gd name="T121" fmla="*/ 2147483647 h 395"/>
              <a:gd name="T122" fmla="*/ 2147483647 w 556"/>
              <a:gd name="T123" fmla="*/ 2147483647 h 395"/>
              <a:gd name="T124" fmla="*/ 2147483647 w 556"/>
              <a:gd name="T125" fmla="*/ 2147483647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56"/>
              <a:gd name="T190" fmla="*/ 0 h 395"/>
              <a:gd name="T191" fmla="*/ 556 w 556"/>
              <a:gd name="T192" fmla="*/ 395 h 3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rgbClr val="0000FF"/>
          </a:solidFill>
          <a:ln w="9525">
            <a:solidFill>
              <a:schemeClr val="bg2"/>
            </a:solidFill>
            <a:round/>
            <a:headEnd/>
            <a:tailEnd/>
          </a:ln>
        </p:spPr>
        <p:txBody>
          <a:bodyPr/>
          <a:lstStyle/>
          <a:p>
            <a:endParaRPr lang="en-US"/>
          </a:p>
        </p:txBody>
      </p:sp>
      <p:sp>
        <p:nvSpPr>
          <p:cNvPr id="2192" name="Freeform 432"/>
          <p:cNvSpPr>
            <a:spLocks/>
          </p:cNvSpPr>
          <p:nvPr/>
        </p:nvSpPr>
        <p:spPr bwMode="auto">
          <a:xfrm>
            <a:off x="1663700" y="2024063"/>
            <a:ext cx="158750" cy="146050"/>
          </a:xfrm>
          <a:custGeom>
            <a:avLst/>
            <a:gdLst>
              <a:gd name="T0" fmla="*/ 2147483647 w 148"/>
              <a:gd name="T1" fmla="*/ 2147483647 h 146"/>
              <a:gd name="T2" fmla="*/ 2147483647 w 148"/>
              <a:gd name="T3" fmla="*/ 2147483647 h 146"/>
              <a:gd name="T4" fmla="*/ 2147483647 w 148"/>
              <a:gd name="T5" fmla="*/ 2147483647 h 146"/>
              <a:gd name="T6" fmla="*/ 2147483647 w 148"/>
              <a:gd name="T7" fmla="*/ 2147483647 h 146"/>
              <a:gd name="T8" fmla="*/ 2147483647 w 148"/>
              <a:gd name="T9" fmla="*/ 2147483647 h 146"/>
              <a:gd name="T10" fmla="*/ 2147483647 w 148"/>
              <a:gd name="T11" fmla="*/ 2147483647 h 146"/>
              <a:gd name="T12" fmla="*/ 2147483647 w 148"/>
              <a:gd name="T13" fmla="*/ 2147483647 h 146"/>
              <a:gd name="T14" fmla="*/ 2147483647 w 148"/>
              <a:gd name="T15" fmla="*/ 2147483647 h 146"/>
              <a:gd name="T16" fmla="*/ 2147483647 w 148"/>
              <a:gd name="T17" fmla="*/ 2147483647 h 146"/>
              <a:gd name="T18" fmla="*/ 2147483647 w 148"/>
              <a:gd name="T19" fmla="*/ 0 h 146"/>
              <a:gd name="T20" fmla="*/ 2147483647 w 148"/>
              <a:gd name="T21" fmla="*/ 2147483647 h 146"/>
              <a:gd name="T22" fmla="*/ 2147483647 w 148"/>
              <a:gd name="T23" fmla="*/ 2147483647 h 146"/>
              <a:gd name="T24" fmla="*/ 2147483647 w 148"/>
              <a:gd name="T25" fmla="*/ 2147483647 h 146"/>
              <a:gd name="T26" fmla="*/ 2147483647 w 148"/>
              <a:gd name="T27" fmla="*/ 2147483647 h 146"/>
              <a:gd name="T28" fmla="*/ 2147483647 w 148"/>
              <a:gd name="T29" fmla="*/ 2147483647 h 146"/>
              <a:gd name="T30" fmla="*/ 2147483647 w 148"/>
              <a:gd name="T31" fmla="*/ 2147483647 h 146"/>
              <a:gd name="T32" fmla="*/ 2147483647 w 148"/>
              <a:gd name="T33" fmla="*/ 2147483647 h 146"/>
              <a:gd name="T34" fmla="*/ 2147483647 w 148"/>
              <a:gd name="T35" fmla="*/ 2147483647 h 146"/>
              <a:gd name="T36" fmla="*/ 2147483647 w 148"/>
              <a:gd name="T37" fmla="*/ 2147483647 h 146"/>
              <a:gd name="T38" fmla="*/ 2147483647 w 148"/>
              <a:gd name="T39" fmla="*/ 2147483647 h 146"/>
              <a:gd name="T40" fmla="*/ 2147483647 w 148"/>
              <a:gd name="T41" fmla="*/ 2147483647 h 146"/>
              <a:gd name="T42" fmla="*/ 2147483647 w 148"/>
              <a:gd name="T43" fmla="*/ 2147483647 h 146"/>
              <a:gd name="T44" fmla="*/ 2147483647 w 148"/>
              <a:gd name="T45" fmla="*/ 2147483647 h 146"/>
              <a:gd name="T46" fmla="*/ 2147483647 w 148"/>
              <a:gd name="T47" fmla="*/ 2147483647 h 146"/>
              <a:gd name="T48" fmla="*/ 2147483647 w 148"/>
              <a:gd name="T49" fmla="*/ 2147483647 h 146"/>
              <a:gd name="T50" fmla="*/ 2147483647 w 148"/>
              <a:gd name="T51" fmla="*/ 2147483647 h 146"/>
              <a:gd name="T52" fmla="*/ 2147483647 w 148"/>
              <a:gd name="T53" fmla="*/ 2147483647 h 146"/>
              <a:gd name="T54" fmla="*/ 2147483647 w 148"/>
              <a:gd name="T55" fmla="*/ 2147483647 h 146"/>
              <a:gd name="T56" fmla="*/ 2147483647 w 148"/>
              <a:gd name="T57" fmla="*/ 2147483647 h 146"/>
              <a:gd name="T58" fmla="*/ 2147483647 w 148"/>
              <a:gd name="T59" fmla="*/ 2147483647 h 146"/>
              <a:gd name="T60" fmla="*/ 2147483647 w 148"/>
              <a:gd name="T61" fmla="*/ 2147483647 h 146"/>
              <a:gd name="T62" fmla="*/ 2147483647 w 148"/>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
              <a:gd name="T97" fmla="*/ 0 h 146"/>
              <a:gd name="T98" fmla="*/ 148 w 148"/>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rgbClr val="0000FF"/>
          </a:solidFill>
          <a:ln w="9525">
            <a:solidFill>
              <a:schemeClr val="bg2"/>
            </a:solidFill>
            <a:round/>
            <a:headEnd/>
            <a:tailEnd/>
          </a:ln>
        </p:spPr>
        <p:txBody>
          <a:bodyPr/>
          <a:lstStyle/>
          <a:p>
            <a:endParaRPr lang="en-US"/>
          </a:p>
        </p:txBody>
      </p:sp>
      <p:sp>
        <p:nvSpPr>
          <p:cNvPr id="2193" name="Freeform 433"/>
          <p:cNvSpPr>
            <a:spLocks/>
          </p:cNvSpPr>
          <p:nvPr/>
        </p:nvSpPr>
        <p:spPr bwMode="auto">
          <a:xfrm>
            <a:off x="1831975" y="1970088"/>
            <a:ext cx="144463" cy="93662"/>
          </a:xfrm>
          <a:custGeom>
            <a:avLst/>
            <a:gdLst>
              <a:gd name="T0" fmla="*/ 2147483647 w 133"/>
              <a:gd name="T1" fmla="*/ 2147483647 h 91"/>
              <a:gd name="T2" fmla="*/ 2147483647 w 133"/>
              <a:gd name="T3" fmla="*/ 2147483647 h 91"/>
              <a:gd name="T4" fmla="*/ 2147483647 w 133"/>
              <a:gd name="T5" fmla="*/ 2147483647 h 91"/>
              <a:gd name="T6" fmla="*/ 2147483647 w 133"/>
              <a:gd name="T7" fmla="*/ 2147483647 h 91"/>
              <a:gd name="T8" fmla="*/ 2147483647 w 133"/>
              <a:gd name="T9" fmla="*/ 2147483647 h 91"/>
              <a:gd name="T10" fmla="*/ 2147483647 w 133"/>
              <a:gd name="T11" fmla="*/ 2147483647 h 91"/>
              <a:gd name="T12" fmla="*/ 2147483647 w 133"/>
              <a:gd name="T13" fmla="*/ 2147483647 h 91"/>
              <a:gd name="T14" fmla="*/ 2147483647 w 133"/>
              <a:gd name="T15" fmla="*/ 2147483647 h 91"/>
              <a:gd name="T16" fmla="*/ 2147483647 w 133"/>
              <a:gd name="T17" fmla="*/ 2147483647 h 91"/>
              <a:gd name="T18" fmla="*/ 2147483647 w 133"/>
              <a:gd name="T19" fmla="*/ 2147483647 h 91"/>
              <a:gd name="T20" fmla="*/ 2147483647 w 133"/>
              <a:gd name="T21" fmla="*/ 2147483647 h 91"/>
              <a:gd name="T22" fmla="*/ 2147483647 w 133"/>
              <a:gd name="T23" fmla="*/ 2147483647 h 91"/>
              <a:gd name="T24" fmla="*/ 2147483647 w 133"/>
              <a:gd name="T25" fmla="*/ 2147483647 h 91"/>
              <a:gd name="T26" fmla="*/ 2147483647 w 133"/>
              <a:gd name="T27" fmla="*/ 2147483647 h 91"/>
              <a:gd name="T28" fmla="*/ 2147483647 w 133"/>
              <a:gd name="T29" fmla="*/ 2147483647 h 91"/>
              <a:gd name="T30" fmla="*/ 2147483647 w 133"/>
              <a:gd name="T31" fmla="*/ 2147483647 h 91"/>
              <a:gd name="T32" fmla="*/ 2147483647 w 133"/>
              <a:gd name="T33" fmla="*/ 2147483647 h 91"/>
              <a:gd name="T34" fmla="*/ 2147483647 w 133"/>
              <a:gd name="T35" fmla="*/ 2147483647 h 91"/>
              <a:gd name="T36" fmla="*/ 2147483647 w 133"/>
              <a:gd name="T37" fmla="*/ 2147483647 h 91"/>
              <a:gd name="T38" fmla="*/ 2147483647 w 133"/>
              <a:gd name="T39" fmla="*/ 2147483647 h 91"/>
              <a:gd name="T40" fmla="*/ 2147483647 w 133"/>
              <a:gd name="T41" fmla="*/ 2147483647 h 91"/>
              <a:gd name="T42" fmla="*/ 2147483647 w 133"/>
              <a:gd name="T43" fmla="*/ 2147483647 h 91"/>
              <a:gd name="T44" fmla="*/ 2147483647 w 133"/>
              <a:gd name="T45" fmla="*/ 2147483647 h 91"/>
              <a:gd name="T46" fmla="*/ 2147483647 w 133"/>
              <a:gd name="T47" fmla="*/ 2147483647 h 91"/>
              <a:gd name="T48" fmla="*/ 2147483647 w 133"/>
              <a:gd name="T49" fmla="*/ 2147483647 h 91"/>
              <a:gd name="T50" fmla="*/ 2147483647 w 133"/>
              <a:gd name="T51" fmla="*/ 2147483647 h 91"/>
              <a:gd name="T52" fmla="*/ 2147483647 w 133"/>
              <a:gd name="T53" fmla="*/ 2147483647 h 91"/>
              <a:gd name="T54" fmla="*/ 2147483647 w 133"/>
              <a:gd name="T55" fmla="*/ 2147483647 h 91"/>
              <a:gd name="T56" fmla="*/ 0 w 133"/>
              <a:gd name="T57" fmla="*/ 2147483647 h 91"/>
              <a:gd name="T58" fmla="*/ 2147483647 w 133"/>
              <a:gd name="T59" fmla="*/ 2147483647 h 91"/>
              <a:gd name="T60" fmla="*/ 2147483647 w 133"/>
              <a:gd name="T61" fmla="*/ 2147483647 h 91"/>
              <a:gd name="T62" fmla="*/ 2147483647 w 133"/>
              <a:gd name="T63" fmla="*/ 2147483647 h 91"/>
              <a:gd name="T64" fmla="*/ 2147483647 w 133"/>
              <a:gd name="T65" fmla="*/ 2147483647 h 91"/>
              <a:gd name="T66" fmla="*/ 2147483647 w 133"/>
              <a:gd name="T67" fmla="*/ 2147483647 h 91"/>
              <a:gd name="T68" fmla="*/ 2147483647 w 133"/>
              <a:gd name="T69" fmla="*/ 0 h 91"/>
              <a:gd name="T70" fmla="*/ 2147483647 w 133"/>
              <a:gd name="T71" fmla="*/ 2147483647 h 91"/>
              <a:gd name="T72" fmla="*/ 2147483647 w 133"/>
              <a:gd name="T73" fmla="*/ 2147483647 h 91"/>
              <a:gd name="T74" fmla="*/ 2147483647 w 133"/>
              <a:gd name="T75" fmla="*/ 2147483647 h 91"/>
              <a:gd name="T76" fmla="*/ 2147483647 w 133"/>
              <a:gd name="T77" fmla="*/ 2147483647 h 91"/>
              <a:gd name="T78" fmla="*/ 2147483647 w 133"/>
              <a:gd name="T79" fmla="*/ 2147483647 h 91"/>
              <a:gd name="T80" fmla="*/ 2147483647 w 133"/>
              <a:gd name="T81" fmla="*/ 2147483647 h 91"/>
              <a:gd name="T82" fmla="*/ 2147483647 w 133"/>
              <a:gd name="T83" fmla="*/ 2147483647 h 91"/>
              <a:gd name="T84" fmla="*/ 2147483647 w 133"/>
              <a:gd name="T85" fmla="*/ 2147483647 h 91"/>
              <a:gd name="T86" fmla="*/ 2147483647 w 133"/>
              <a:gd name="T87" fmla="*/ 2147483647 h 91"/>
              <a:gd name="T88" fmla="*/ 2147483647 w 133"/>
              <a:gd name="T89" fmla="*/ 2147483647 h 91"/>
              <a:gd name="T90" fmla="*/ 2147483647 w 133"/>
              <a:gd name="T91" fmla="*/ 2147483647 h 91"/>
              <a:gd name="T92" fmla="*/ 2147483647 w 133"/>
              <a:gd name="T93" fmla="*/ 2147483647 h 91"/>
              <a:gd name="T94" fmla="*/ 2147483647 w 133"/>
              <a:gd name="T95" fmla="*/ 2147483647 h 91"/>
              <a:gd name="T96" fmla="*/ 2147483647 w 133"/>
              <a:gd name="T97" fmla="*/ 2147483647 h 91"/>
              <a:gd name="T98" fmla="*/ 2147483647 w 133"/>
              <a:gd name="T99" fmla="*/ 2147483647 h 91"/>
              <a:gd name="T100" fmla="*/ 2147483647 w 133"/>
              <a:gd name="T101" fmla="*/ 2147483647 h 91"/>
              <a:gd name="T102" fmla="*/ 2147483647 w 133"/>
              <a:gd name="T103" fmla="*/ 2147483647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3"/>
              <a:gd name="T157" fmla="*/ 0 h 91"/>
              <a:gd name="T158" fmla="*/ 133 w 133"/>
              <a:gd name="T159" fmla="*/ 91 h 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rgbClr val="0000FF"/>
          </a:solidFill>
          <a:ln w="9525">
            <a:solidFill>
              <a:schemeClr val="bg2"/>
            </a:solidFill>
            <a:round/>
            <a:headEnd/>
            <a:tailEnd/>
          </a:ln>
        </p:spPr>
        <p:txBody>
          <a:bodyPr/>
          <a:lstStyle/>
          <a:p>
            <a:endParaRPr lang="en-US"/>
          </a:p>
        </p:txBody>
      </p:sp>
      <p:sp>
        <p:nvSpPr>
          <p:cNvPr id="2194" name="Freeform 434"/>
          <p:cNvSpPr>
            <a:spLocks/>
          </p:cNvSpPr>
          <p:nvPr/>
        </p:nvSpPr>
        <p:spPr bwMode="auto">
          <a:xfrm>
            <a:off x="1771650" y="1920875"/>
            <a:ext cx="109538" cy="61913"/>
          </a:xfrm>
          <a:custGeom>
            <a:avLst/>
            <a:gdLst>
              <a:gd name="T0" fmla="*/ 2147483647 w 102"/>
              <a:gd name="T1" fmla="*/ 2147483647 h 60"/>
              <a:gd name="T2" fmla="*/ 2147483647 w 102"/>
              <a:gd name="T3" fmla="*/ 2147483647 h 60"/>
              <a:gd name="T4" fmla="*/ 2147483647 w 102"/>
              <a:gd name="T5" fmla="*/ 2147483647 h 60"/>
              <a:gd name="T6" fmla="*/ 2147483647 w 102"/>
              <a:gd name="T7" fmla="*/ 2147483647 h 60"/>
              <a:gd name="T8" fmla="*/ 2147483647 w 102"/>
              <a:gd name="T9" fmla="*/ 2147483647 h 60"/>
              <a:gd name="T10" fmla="*/ 2147483647 w 102"/>
              <a:gd name="T11" fmla="*/ 2147483647 h 60"/>
              <a:gd name="T12" fmla="*/ 2147483647 w 102"/>
              <a:gd name="T13" fmla="*/ 2147483647 h 60"/>
              <a:gd name="T14" fmla="*/ 2147483647 w 102"/>
              <a:gd name="T15" fmla="*/ 2147483647 h 60"/>
              <a:gd name="T16" fmla="*/ 2147483647 w 102"/>
              <a:gd name="T17" fmla="*/ 2147483647 h 60"/>
              <a:gd name="T18" fmla="*/ 2147483647 w 102"/>
              <a:gd name="T19" fmla="*/ 2147483647 h 60"/>
              <a:gd name="T20" fmla="*/ 2147483647 w 102"/>
              <a:gd name="T21" fmla="*/ 2147483647 h 60"/>
              <a:gd name="T22" fmla="*/ 2147483647 w 102"/>
              <a:gd name="T23" fmla="*/ 2147483647 h 60"/>
              <a:gd name="T24" fmla="*/ 2147483647 w 102"/>
              <a:gd name="T25" fmla="*/ 2147483647 h 60"/>
              <a:gd name="T26" fmla="*/ 2147483647 w 102"/>
              <a:gd name="T27" fmla="*/ 2147483647 h 60"/>
              <a:gd name="T28" fmla="*/ 2147483647 w 102"/>
              <a:gd name="T29" fmla="*/ 2147483647 h 60"/>
              <a:gd name="T30" fmla="*/ 2147483647 w 102"/>
              <a:gd name="T31" fmla="*/ 2147483647 h 60"/>
              <a:gd name="T32" fmla="*/ 2147483647 w 102"/>
              <a:gd name="T33" fmla="*/ 2147483647 h 60"/>
              <a:gd name="T34" fmla="*/ 2147483647 w 102"/>
              <a:gd name="T35" fmla="*/ 2147483647 h 60"/>
              <a:gd name="T36" fmla="*/ 2147483647 w 102"/>
              <a:gd name="T37" fmla="*/ 2147483647 h 60"/>
              <a:gd name="T38" fmla="*/ 2147483647 w 102"/>
              <a:gd name="T39" fmla="*/ 2147483647 h 60"/>
              <a:gd name="T40" fmla="*/ 2147483647 w 102"/>
              <a:gd name="T41" fmla="*/ 2147483647 h 60"/>
              <a:gd name="T42" fmla="*/ 2147483647 w 102"/>
              <a:gd name="T43" fmla="*/ 2147483647 h 60"/>
              <a:gd name="T44" fmla="*/ 2147483647 w 102"/>
              <a:gd name="T45" fmla="*/ 2147483647 h 60"/>
              <a:gd name="T46" fmla="*/ 0 w 102"/>
              <a:gd name="T47" fmla="*/ 2147483647 h 60"/>
              <a:gd name="T48" fmla="*/ 2147483647 w 102"/>
              <a:gd name="T49" fmla="*/ 2147483647 h 60"/>
              <a:gd name="T50" fmla="*/ 2147483647 w 102"/>
              <a:gd name="T51" fmla="*/ 2147483647 h 60"/>
              <a:gd name="T52" fmla="*/ 2147483647 w 102"/>
              <a:gd name="T53" fmla="*/ 2147483647 h 60"/>
              <a:gd name="T54" fmla="*/ 2147483647 w 102"/>
              <a:gd name="T55" fmla="*/ 2147483647 h 60"/>
              <a:gd name="T56" fmla="*/ 2147483647 w 102"/>
              <a:gd name="T57" fmla="*/ 2147483647 h 60"/>
              <a:gd name="T58" fmla="*/ 2147483647 w 102"/>
              <a:gd name="T59" fmla="*/ 2147483647 h 60"/>
              <a:gd name="T60" fmla="*/ 2147483647 w 102"/>
              <a:gd name="T61" fmla="*/ 2147483647 h 60"/>
              <a:gd name="T62" fmla="*/ 2147483647 w 102"/>
              <a:gd name="T63" fmla="*/ 2147483647 h 60"/>
              <a:gd name="T64" fmla="*/ 2147483647 w 102"/>
              <a:gd name="T65" fmla="*/ 0 h 60"/>
              <a:gd name="T66" fmla="*/ 2147483647 w 102"/>
              <a:gd name="T67" fmla="*/ 0 h 60"/>
              <a:gd name="T68" fmla="*/ 2147483647 w 102"/>
              <a:gd name="T69" fmla="*/ 0 h 60"/>
              <a:gd name="T70" fmla="*/ 2147483647 w 102"/>
              <a:gd name="T71" fmla="*/ 0 h 60"/>
              <a:gd name="T72" fmla="*/ 2147483647 w 102"/>
              <a:gd name="T73" fmla="*/ 0 h 60"/>
              <a:gd name="T74" fmla="*/ 2147483647 w 102"/>
              <a:gd name="T75" fmla="*/ 0 h 60"/>
              <a:gd name="T76" fmla="*/ 2147483647 w 102"/>
              <a:gd name="T77" fmla="*/ 2147483647 h 60"/>
              <a:gd name="T78" fmla="*/ 2147483647 w 102"/>
              <a:gd name="T79" fmla="*/ 2147483647 h 60"/>
              <a:gd name="T80" fmla="*/ 2147483647 w 102"/>
              <a:gd name="T81" fmla="*/ 2147483647 h 60"/>
              <a:gd name="T82" fmla="*/ 2147483647 w 102"/>
              <a:gd name="T83" fmla="*/ 2147483647 h 60"/>
              <a:gd name="T84" fmla="*/ 2147483647 w 102"/>
              <a:gd name="T85" fmla="*/ 2147483647 h 60"/>
              <a:gd name="T86" fmla="*/ 2147483647 w 102"/>
              <a:gd name="T87" fmla="*/ 2147483647 h 60"/>
              <a:gd name="T88" fmla="*/ 2147483647 w 102"/>
              <a:gd name="T89" fmla="*/ 2147483647 h 60"/>
              <a:gd name="T90" fmla="*/ 2147483647 w 102"/>
              <a:gd name="T91" fmla="*/ 2147483647 h 60"/>
              <a:gd name="T92" fmla="*/ 2147483647 w 102"/>
              <a:gd name="T93" fmla="*/ 2147483647 h 60"/>
              <a:gd name="T94" fmla="*/ 2147483647 w 102"/>
              <a:gd name="T95" fmla="*/ 2147483647 h 60"/>
              <a:gd name="T96" fmla="*/ 2147483647 w 102"/>
              <a:gd name="T97" fmla="*/ 2147483647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
              <a:gd name="T148" fmla="*/ 0 h 60"/>
              <a:gd name="T149" fmla="*/ 102 w 102"/>
              <a:gd name="T150" fmla="*/ 60 h 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rgbClr val="0000FF"/>
          </a:solidFill>
          <a:ln w="9525">
            <a:solidFill>
              <a:schemeClr val="bg2"/>
            </a:solidFill>
            <a:round/>
            <a:headEnd/>
            <a:tailEnd/>
          </a:ln>
        </p:spPr>
        <p:txBody>
          <a:bodyPr/>
          <a:lstStyle/>
          <a:p>
            <a:endParaRPr lang="en-US"/>
          </a:p>
        </p:txBody>
      </p:sp>
      <p:sp>
        <p:nvSpPr>
          <p:cNvPr id="2195" name="Freeform 435"/>
          <p:cNvSpPr>
            <a:spLocks/>
          </p:cNvSpPr>
          <p:nvPr/>
        </p:nvSpPr>
        <p:spPr bwMode="auto">
          <a:xfrm>
            <a:off x="1987550" y="1982788"/>
            <a:ext cx="92075" cy="80962"/>
          </a:xfrm>
          <a:custGeom>
            <a:avLst/>
            <a:gdLst>
              <a:gd name="T0" fmla="*/ 2147483647 w 86"/>
              <a:gd name="T1" fmla="*/ 2147483647 h 80"/>
              <a:gd name="T2" fmla="*/ 2147483647 w 86"/>
              <a:gd name="T3" fmla="*/ 0 h 80"/>
              <a:gd name="T4" fmla="*/ 2147483647 w 86"/>
              <a:gd name="T5" fmla="*/ 2147483647 h 80"/>
              <a:gd name="T6" fmla="*/ 2147483647 w 86"/>
              <a:gd name="T7" fmla="*/ 2147483647 h 80"/>
              <a:gd name="T8" fmla="*/ 2147483647 w 86"/>
              <a:gd name="T9" fmla="*/ 2147483647 h 80"/>
              <a:gd name="T10" fmla="*/ 2147483647 w 86"/>
              <a:gd name="T11" fmla="*/ 2147483647 h 80"/>
              <a:gd name="T12" fmla="*/ 2147483647 w 86"/>
              <a:gd name="T13" fmla="*/ 2147483647 h 80"/>
              <a:gd name="T14" fmla="*/ 2147483647 w 86"/>
              <a:gd name="T15" fmla="*/ 2147483647 h 80"/>
              <a:gd name="T16" fmla="*/ 2147483647 w 86"/>
              <a:gd name="T17" fmla="*/ 2147483647 h 80"/>
              <a:gd name="T18" fmla="*/ 2147483647 w 86"/>
              <a:gd name="T19" fmla="*/ 2147483647 h 80"/>
              <a:gd name="T20" fmla="*/ 2147483647 w 86"/>
              <a:gd name="T21" fmla="*/ 2147483647 h 80"/>
              <a:gd name="T22" fmla="*/ 2147483647 w 86"/>
              <a:gd name="T23" fmla="*/ 2147483647 h 80"/>
              <a:gd name="T24" fmla="*/ 2147483647 w 86"/>
              <a:gd name="T25" fmla="*/ 2147483647 h 80"/>
              <a:gd name="T26" fmla="*/ 2147483647 w 86"/>
              <a:gd name="T27" fmla="*/ 2147483647 h 80"/>
              <a:gd name="T28" fmla="*/ 2147483647 w 86"/>
              <a:gd name="T29" fmla="*/ 2147483647 h 80"/>
              <a:gd name="T30" fmla="*/ 2147483647 w 86"/>
              <a:gd name="T31" fmla="*/ 2147483647 h 80"/>
              <a:gd name="T32" fmla="*/ 2147483647 w 86"/>
              <a:gd name="T33" fmla="*/ 2147483647 h 80"/>
              <a:gd name="T34" fmla="*/ 2147483647 w 86"/>
              <a:gd name="T35" fmla="*/ 2147483647 h 80"/>
              <a:gd name="T36" fmla="*/ 2147483647 w 86"/>
              <a:gd name="T37" fmla="*/ 2147483647 h 80"/>
              <a:gd name="T38" fmla="*/ 2147483647 w 86"/>
              <a:gd name="T39" fmla="*/ 2147483647 h 80"/>
              <a:gd name="T40" fmla="*/ 2147483647 w 86"/>
              <a:gd name="T41" fmla="*/ 2147483647 h 80"/>
              <a:gd name="T42" fmla="*/ 2147483647 w 86"/>
              <a:gd name="T43" fmla="*/ 2147483647 h 80"/>
              <a:gd name="T44" fmla="*/ 2147483647 w 86"/>
              <a:gd name="T45" fmla="*/ 2147483647 h 80"/>
              <a:gd name="T46" fmla="*/ 2147483647 w 86"/>
              <a:gd name="T47" fmla="*/ 2147483647 h 80"/>
              <a:gd name="T48" fmla="*/ 2147483647 w 86"/>
              <a:gd name="T49" fmla="*/ 2147483647 h 80"/>
              <a:gd name="T50" fmla="*/ 2147483647 w 86"/>
              <a:gd name="T51" fmla="*/ 2147483647 h 80"/>
              <a:gd name="T52" fmla="*/ 2147483647 w 86"/>
              <a:gd name="T53" fmla="*/ 2147483647 h 80"/>
              <a:gd name="T54" fmla="*/ 2147483647 w 86"/>
              <a:gd name="T55" fmla="*/ 2147483647 h 80"/>
              <a:gd name="T56" fmla="*/ 2147483647 w 86"/>
              <a:gd name="T57" fmla="*/ 2147483647 h 80"/>
              <a:gd name="T58" fmla="*/ 2147483647 w 86"/>
              <a:gd name="T59" fmla="*/ 2147483647 h 80"/>
              <a:gd name="T60" fmla="*/ 2147483647 w 86"/>
              <a:gd name="T61" fmla="*/ 2147483647 h 80"/>
              <a:gd name="T62" fmla="*/ 2147483647 w 86"/>
              <a:gd name="T63" fmla="*/ 2147483647 h 80"/>
              <a:gd name="T64" fmla="*/ 2147483647 w 86"/>
              <a:gd name="T65" fmla="*/ 2147483647 h 80"/>
              <a:gd name="T66" fmla="*/ 2147483647 w 86"/>
              <a:gd name="T67" fmla="*/ 2147483647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6"/>
              <a:gd name="T103" fmla="*/ 0 h 80"/>
              <a:gd name="T104" fmla="*/ 86 w 86"/>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rgbClr val="0000FF"/>
          </a:solidFill>
          <a:ln w="9525">
            <a:solidFill>
              <a:schemeClr val="bg2"/>
            </a:solidFill>
            <a:round/>
            <a:headEnd/>
            <a:tailEnd/>
          </a:ln>
        </p:spPr>
        <p:txBody>
          <a:bodyPr/>
          <a:lstStyle/>
          <a:p>
            <a:endParaRPr lang="en-US"/>
          </a:p>
        </p:txBody>
      </p:sp>
      <p:sp>
        <p:nvSpPr>
          <p:cNvPr id="2196" name="Freeform 436"/>
          <p:cNvSpPr>
            <a:spLocks/>
          </p:cNvSpPr>
          <p:nvPr/>
        </p:nvSpPr>
        <p:spPr bwMode="auto">
          <a:xfrm>
            <a:off x="2081213" y="2032000"/>
            <a:ext cx="36512" cy="46038"/>
          </a:xfrm>
          <a:custGeom>
            <a:avLst/>
            <a:gdLst>
              <a:gd name="T0" fmla="*/ 2147483647 w 34"/>
              <a:gd name="T1" fmla="*/ 2147483647 h 46"/>
              <a:gd name="T2" fmla="*/ 2147483647 w 34"/>
              <a:gd name="T3" fmla="*/ 2147483647 h 46"/>
              <a:gd name="T4" fmla="*/ 2147483647 w 34"/>
              <a:gd name="T5" fmla="*/ 2147483647 h 46"/>
              <a:gd name="T6" fmla="*/ 2147483647 w 34"/>
              <a:gd name="T7" fmla="*/ 2147483647 h 46"/>
              <a:gd name="T8" fmla="*/ 2147483647 w 34"/>
              <a:gd name="T9" fmla="*/ 2147483647 h 46"/>
              <a:gd name="T10" fmla="*/ 2147483647 w 34"/>
              <a:gd name="T11" fmla="*/ 2147483647 h 46"/>
              <a:gd name="T12" fmla="*/ 2147483647 w 34"/>
              <a:gd name="T13" fmla="*/ 2147483647 h 46"/>
              <a:gd name="T14" fmla="*/ 0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0 h 46"/>
              <a:gd name="T50" fmla="*/ 2147483647 w 34"/>
              <a:gd name="T51" fmla="*/ 0 h 46"/>
              <a:gd name="T52" fmla="*/ 2147483647 w 34"/>
              <a:gd name="T53" fmla="*/ 0 h 46"/>
              <a:gd name="T54" fmla="*/ 2147483647 w 34"/>
              <a:gd name="T55" fmla="*/ 2147483647 h 46"/>
              <a:gd name="T56" fmla="*/ 2147483647 w 34"/>
              <a:gd name="T57" fmla="*/ 2147483647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46"/>
              <a:gd name="T89" fmla="*/ 34 w 34"/>
              <a:gd name="T90" fmla="*/ 46 h 4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rgbClr val="0000FF"/>
          </a:solidFill>
          <a:ln w="9525">
            <a:solidFill>
              <a:schemeClr val="bg2"/>
            </a:solidFill>
            <a:round/>
            <a:headEnd/>
            <a:tailEnd/>
          </a:ln>
        </p:spPr>
        <p:txBody>
          <a:bodyPr/>
          <a:lstStyle/>
          <a:p>
            <a:endParaRPr lang="en-US"/>
          </a:p>
        </p:txBody>
      </p:sp>
      <p:sp>
        <p:nvSpPr>
          <p:cNvPr id="2197" name="Freeform 437"/>
          <p:cNvSpPr>
            <a:spLocks/>
          </p:cNvSpPr>
          <p:nvPr/>
        </p:nvSpPr>
        <p:spPr bwMode="auto">
          <a:xfrm>
            <a:off x="2071688" y="1968500"/>
            <a:ext cx="215900" cy="103188"/>
          </a:xfrm>
          <a:custGeom>
            <a:avLst/>
            <a:gdLst>
              <a:gd name="T0" fmla="*/ 2147483647 w 202"/>
              <a:gd name="T1" fmla="*/ 2147483647 h 100"/>
              <a:gd name="T2" fmla="*/ 2147483647 w 202"/>
              <a:gd name="T3" fmla="*/ 2147483647 h 100"/>
              <a:gd name="T4" fmla="*/ 2147483647 w 202"/>
              <a:gd name="T5" fmla="*/ 2147483647 h 100"/>
              <a:gd name="T6" fmla="*/ 2147483647 w 202"/>
              <a:gd name="T7" fmla="*/ 2147483647 h 100"/>
              <a:gd name="T8" fmla="*/ 2147483647 w 202"/>
              <a:gd name="T9" fmla="*/ 2147483647 h 100"/>
              <a:gd name="T10" fmla="*/ 2147483647 w 202"/>
              <a:gd name="T11" fmla="*/ 2147483647 h 100"/>
              <a:gd name="T12" fmla="*/ 2147483647 w 202"/>
              <a:gd name="T13" fmla="*/ 2147483647 h 100"/>
              <a:gd name="T14" fmla="*/ 2147483647 w 202"/>
              <a:gd name="T15" fmla="*/ 2147483647 h 100"/>
              <a:gd name="T16" fmla="*/ 2147483647 w 202"/>
              <a:gd name="T17" fmla="*/ 2147483647 h 100"/>
              <a:gd name="T18" fmla="*/ 2147483647 w 202"/>
              <a:gd name="T19" fmla="*/ 2147483647 h 100"/>
              <a:gd name="T20" fmla="*/ 2147483647 w 202"/>
              <a:gd name="T21" fmla="*/ 2147483647 h 100"/>
              <a:gd name="T22" fmla="*/ 2147483647 w 202"/>
              <a:gd name="T23" fmla="*/ 2147483647 h 100"/>
              <a:gd name="T24" fmla="*/ 2147483647 w 202"/>
              <a:gd name="T25" fmla="*/ 2147483647 h 100"/>
              <a:gd name="T26" fmla="*/ 2147483647 w 202"/>
              <a:gd name="T27" fmla="*/ 2147483647 h 100"/>
              <a:gd name="T28" fmla="*/ 2147483647 w 202"/>
              <a:gd name="T29" fmla="*/ 2147483647 h 100"/>
              <a:gd name="T30" fmla="*/ 2147483647 w 202"/>
              <a:gd name="T31" fmla="*/ 2147483647 h 100"/>
              <a:gd name="T32" fmla="*/ 2147483647 w 202"/>
              <a:gd name="T33" fmla="*/ 2147483647 h 100"/>
              <a:gd name="T34" fmla="*/ 2147483647 w 202"/>
              <a:gd name="T35" fmla="*/ 2147483647 h 100"/>
              <a:gd name="T36" fmla="*/ 2147483647 w 202"/>
              <a:gd name="T37" fmla="*/ 2147483647 h 100"/>
              <a:gd name="T38" fmla="*/ 2147483647 w 202"/>
              <a:gd name="T39" fmla="*/ 2147483647 h 100"/>
              <a:gd name="T40" fmla="*/ 2147483647 w 202"/>
              <a:gd name="T41" fmla="*/ 2147483647 h 100"/>
              <a:gd name="T42" fmla="*/ 2147483647 w 202"/>
              <a:gd name="T43" fmla="*/ 2147483647 h 100"/>
              <a:gd name="T44" fmla="*/ 2147483647 w 202"/>
              <a:gd name="T45" fmla="*/ 2147483647 h 100"/>
              <a:gd name="T46" fmla="*/ 2147483647 w 202"/>
              <a:gd name="T47" fmla="*/ 2147483647 h 100"/>
              <a:gd name="T48" fmla="*/ 2147483647 w 202"/>
              <a:gd name="T49" fmla="*/ 2147483647 h 100"/>
              <a:gd name="T50" fmla="*/ 2147483647 w 202"/>
              <a:gd name="T51" fmla="*/ 2147483647 h 100"/>
              <a:gd name="T52" fmla="*/ 2147483647 w 202"/>
              <a:gd name="T53" fmla="*/ 2147483647 h 100"/>
              <a:gd name="T54" fmla="*/ 0 w 202"/>
              <a:gd name="T55" fmla="*/ 2147483647 h 100"/>
              <a:gd name="T56" fmla="*/ 2147483647 w 202"/>
              <a:gd name="T57" fmla="*/ 2147483647 h 100"/>
              <a:gd name="T58" fmla="*/ 2147483647 w 202"/>
              <a:gd name="T59" fmla="*/ 0 h 100"/>
              <a:gd name="T60" fmla="*/ 2147483647 w 202"/>
              <a:gd name="T61" fmla="*/ 2147483647 h 100"/>
              <a:gd name="T62" fmla="*/ 2147483647 w 202"/>
              <a:gd name="T63" fmla="*/ 2147483647 h 100"/>
              <a:gd name="T64" fmla="*/ 2147483647 w 202"/>
              <a:gd name="T65" fmla="*/ 2147483647 h 100"/>
              <a:gd name="T66" fmla="*/ 2147483647 w 202"/>
              <a:gd name="T67" fmla="*/ 2147483647 h 100"/>
              <a:gd name="T68" fmla="*/ 2147483647 w 202"/>
              <a:gd name="T69" fmla="*/ 2147483647 h 100"/>
              <a:gd name="T70" fmla="*/ 2147483647 w 202"/>
              <a:gd name="T71" fmla="*/ 2147483647 h 100"/>
              <a:gd name="T72" fmla="*/ 2147483647 w 202"/>
              <a:gd name="T73" fmla="*/ 2147483647 h 100"/>
              <a:gd name="T74" fmla="*/ 2147483647 w 202"/>
              <a:gd name="T75" fmla="*/ 2147483647 h 100"/>
              <a:gd name="T76" fmla="*/ 2147483647 w 202"/>
              <a:gd name="T77" fmla="*/ 2147483647 h 100"/>
              <a:gd name="T78" fmla="*/ 2147483647 w 202"/>
              <a:gd name="T79" fmla="*/ 2147483647 h 100"/>
              <a:gd name="T80" fmla="*/ 2147483647 w 202"/>
              <a:gd name="T81" fmla="*/ 2147483647 h 100"/>
              <a:gd name="T82" fmla="*/ 2147483647 w 202"/>
              <a:gd name="T83" fmla="*/ 2147483647 h 100"/>
              <a:gd name="T84" fmla="*/ 2147483647 w 202"/>
              <a:gd name="T85" fmla="*/ 2147483647 h 100"/>
              <a:gd name="T86" fmla="*/ 2147483647 w 202"/>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2"/>
              <a:gd name="T133" fmla="*/ 0 h 100"/>
              <a:gd name="T134" fmla="*/ 202 w 202"/>
              <a:gd name="T135" fmla="*/ 100 h 1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rgbClr val="0000FF"/>
          </a:solidFill>
          <a:ln w="9525">
            <a:solidFill>
              <a:schemeClr val="bg2"/>
            </a:solidFill>
            <a:round/>
            <a:headEnd/>
            <a:tailEnd/>
          </a:ln>
        </p:spPr>
        <p:txBody>
          <a:bodyPr/>
          <a:lstStyle/>
          <a:p>
            <a:endParaRPr lang="en-US"/>
          </a:p>
        </p:txBody>
      </p:sp>
      <p:sp>
        <p:nvSpPr>
          <p:cNvPr id="2198" name="Freeform 438"/>
          <p:cNvSpPr>
            <a:spLocks/>
          </p:cNvSpPr>
          <p:nvPr/>
        </p:nvSpPr>
        <p:spPr bwMode="auto">
          <a:xfrm>
            <a:off x="1901825" y="1903413"/>
            <a:ext cx="44450" cy="38100"/>
          </a:xfrm>
          <a:custGeom>
            <a:avLst/>
            <a:gdLst>
              <a:gd name="T0" fmla="*/ 2147483647 w 40"/>
              <a:gd name="T1" fmla="*/ 2147483647 h 37"/>
              <a:gd name="T2" fmla="*/ 2147483647 w 40"/>
              <a:gd name="T3" fmla="*/ 2147483647 h 37"/>
              <a:gd name="T4" fmla="*/ 2147483647 w 40"/>
              <a:gd name="T5" fmla="*/ 2147483647 h 37"/>
              <a:gd name="T6" fmla="*/ 2147483647 w 40"/>
              <a:gd name="T7" fmla="*/ 2147483647 h 37"/>
              <a:gd name="T8" fmla="*/ 2147483647 w 40"/>
              <a:gd name="T9" fmla="*/ 2147483647 h 37"/>
              <a:gd name="T10" fmla="*/ 2147483647 w 40"/>
              <a:gd name="T11" fmla="*/ 2147483647 h 37"/>
              <a:gd name="T12" fmla="*/ 2147483647 w 40"/>
              <a:gd name="T13" fmla="*/ 2147483647 h 37"/>
              <a:gd name="T14" fmla="*/ 2147483647 w 40"/>
              <a:gd name="T15" fmla="*/ 2147483647 h 37"/>
              <a:gd name="T16" fmla="*/ 2147483647 w 40"/>
              <a:gd name="T17" fmla="*/ 2147483647 h 37"/>
              <a:gd name="T18" fmla="*/ 2147483647 w 40"/>
              <a:gd name="T19" fmla="*/ 2147483647 h 37"/>
              <a:gd name="T20" fmla="*/ 2147483647 w 40"/>
              <a:gd name="T21" fmla="*/ 2147483647 h 37"/>
              <a:gd name="T22" fmla="*/ 2147483647 w 40"/>
              <a:gd name="T23" fmla="*/ 2147483647 h 37"/>
              <a:gd name="T24" fmla="*/ 2147483647 w 40"/>
              <a:gd name="T25" fmla="*/ 2147483647 h 37"/>
              <a:gd name="T26" fmla="*/ 2147483647 w 40"/>
              <a:gd name="T27" fmla="*/ 2147483647 h 37"/>
              <a:gd name="T28" fmla="*/ 0 w 40"/>
              <a:gd name="T29" fmla="*/ 2147483647 h 37"/>
              <a:gd name="T30" fmla="*/ 2147483647 w 40"/>
              <a:gd name="T31" fmla="*/ 2147483647 h 37"/>
              <a:gd name="T32" fmla="*/ 2147483647 w 40"/>
              <a:gd name="T33" fmla="*/ 2147483647 h 37"/>
              <a:gd name="T34" fmla="*/ 2147483647 w 40"/>
              <a:gd name="T35" fmla="*/ 2147483647 h 37"/>
              <a:gd name="T36" fmla="*/ 2147483647 w 40"/>
              <a:gd name="T37" fmla="*/ 2147483647 h 37"/>
              <a:gd name="T38" fmla="*/ 2147483647 w 40"/>
              <a:gd name="T39" fmla="*/ 0 h 37"/>
              <a:gd name="T40" fmla="*/ 2147483647 w 40"/>
              <a:gd name="T41" fmla="*/ 2147483647 h 37"/>
              <a:gd name="T42" fmla="*/ 2147483647 w 40"/>
              <a:gd name="T43" fmla="*/ 2147483647 h 37"/>
              <a:gd name="T44" fmla="*/ 2147483647 w 40"/>
              <a:gd name="T45" fmla="*/ 2147483647 h 37"/>
              <a:gd name="T46" fmla="*/ 2147483647 w 40"/>
              <a:gd name="T47" fmla="*/ 2147483647 h 37"/>
              <a:gd name="T48" fmla="*/ 2147483647 w 40"/>
              <a:gd name="T49" fmla="*/ 2147483647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37"/>
              <a:gd name="T77" fmla="*/ 40 w 40"/>
              <a:gd name="T78" fmla="*/ 37 h 3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rgbClr val="0000FF"/>
          </a:solidFill>
          <a:ln w="9525">
            <a:solidFill>
              <a:schemeClr val="bg2"/>
            </a:solidFill>
            <a:round/>
            <a:headEnd/>
            <a:tailEnd/>
          </a:ln>
        </p:spPr>
        <p:txBody>
          <a:bodyPr/>
          <a:lstStyle/>
          <a:p>
            <a:endParaRPr lang="en-US"/>
          </a:p>
        </p:txBody>
      </p:sp>
      <p:sp>
        <p:nvSpPr>
          <p:cNvPr id="2199" name="Freeform 439"/>
          <p:cNvSpPr>
            <a:spLocks/>
          </p:cNvSpPr>
          <p:nvPr/>
        </p:nvSpPr>
        <p:spPr bwMode="auto">
          <a:xfrm flipV="1">
            <a:off x="2071688" y="1662113"/>
            <a:ext cx="215900" cy="323850"/>
          </a:xfrm>
          <a:custGeom>
            <a:avLst/>
            <a:gdLst>
              <a:gd name="T0" fmla="*/ 2147483647 w 201"/>
              <a:gd name="T1" fmla="*/ 2147483647 h 319"/>
              <a:gd name="T2" fmla="*/ 2147483647 w 201"/>
              <a:gd name="T3" fmla="*/ 2147483647 h 319"/>
              <a:gd name="T4" fmla="*/ 2147483647 w 201"/>
              <a:gd name="T5" fmla="*/ 2147483647 h 319"/>
              <a:gd name="T6" fmla="*/ 2147483647 w 201"/>
              <a:gd name="T7" fmla="*/ 2147483647 h 319"/>
              <a:gd name="T8" fmla="*/ 2147483647 w 201"/>
              <a:gd name="T9" fmla="*/ 2147483647 h 319"/>
              <a:gd name="T10" fmla="*/ 2147483647 w 201"/>
              <a:gd name="T11" fmla="*/ 2147483647 h 319"/>
              <a:gd name="T12" fmla="*/ 2147483647 w 201"/>
              <a:gd name="T13" fmla="*/ 2147483647 h 319"/>
              <a:gd name="T14" fmla="*/ 2147483647 w 201"/>
              <a:gd name="T15" fmla="*/ 2147483647 h 319"/>
              <a:gd name="T16" fmla="*/ 2147483647 w 201"/>
              <a:gd name="T17" fmla="*/ 2147483647 h 319"/>
              <a:gd name="T18" fmla="*/ 2147483647 w 201"/>
              <a:gd name="T19" fmla="*/ 2147483647 h 319"/>
              <a:gd name="T20" fmla="*/ 2147483647 w 201"/>
              <a:gd name="T21" fmla="*/ 2147483647 h 319"/>
              <a:gd name="T22" fmla="*/ 2147483647 w 201"/>
              <a:gd name="T23" fmla="*/ 2147483647 h 319"/>
              <a:gd name="T24" fmla="*/ 2147483647 w 201"/>
              <a:gd name="T25" fmla="*/ 2147483647 h 319"/>
              <a:gd name="T26" fmla="*/ 2147483647 w 201"/>
              <a:gd name="T27" fmla="*/ 2147483647 h 319"/>
              <a:gd name="T28" fmla="*/ 2147483647 w 201"/>
              <a:gd name="T29" fmla="*/ 2147483647 h 319"/>
              <a:gd name="T30" fmla="*/ 2147483647 w 201"/>
              <a:gd name="T31" fmla="*/ 2147483647 h 319"/>
              <a:gd name="T32" fmla="*/ 2147483647 w 201"/>
              <a:gd name="T33" fmla="*/ 2147483647 h 319"/>
              <a:gd name="T34" fmla="*/ 2147483647 w 201"/>
              <a:gd name="T35" fmla="*/ 2147483647 h 319"/>
              <a:gd name="T36" fmla="*/ 2147483647 w 201"/>
              <a:gd name="T37" fmla="*/ 2147483647 h 319"/>
              <a:gd name="T38" fmla="*/ 2147483647 w 201"/>
              <a:gd name="T39" fmla="*/ 2147483647 h 319"/>
              <a:gd name="T40" fmla="*/ 2147483647 w 201"/>
              <a:gd name="T41" fmla="*/ 2147483647 h 319"/>
              <a:gd name="T42" fmla="*/ 2147483647 w 201"/>
              <a:gd name="T43" fmla="*/ 2147483647 h 319"/>
              <a:gd name="T44" fmla="*/ 2147483647 w 201"/>
              <a:gd name="T45" fmla="*/ 2147483647 h 319"/>
              <a:gd name="T46" fmla="*/ 2147483647 w 201"/>
              <a:gd name="T47" fmla="*/ 2147483647 h 319"/>
              <a:gd name="T48" fmla="*/ 2147483647 w 201"/>
              <a:gd name="T49" fmla="*/ 2147483647 h 319"/>
              <a:gd name="T50" fmla="*/ 2147483647 w 201"/>
              <a:gd name="T51" fmla="*/ 0 h 319"/>
              <a:gd name="T52" fmla="*/ 2147483647 w 201"/>
              <a:gd name="T53" fmla="*/ 2147483647 h 319"/>
              <a:gd name="T54" fmla="*/ 2147483647 w 201"/>
              <a:gd name="T55" fmla="*/ 2147483647 h 319"/>
              <a:gd name="T56" fmla="*/ 2147483647 w 201"/>
              <a:gd name="T57" fmla="*/ 2147483647 h 319"/>
              <a:gd name="T58" fmla="*/ 2147483647 w 201"/>
              <a:gd name="T59" fmla="*/ 2147483647 h 319"/>
              <a:gd name="T60" fmla="*/ 2147483647 w 201"/>
              <a:gd name="T61" fmla="*/ 2147483647 h 319"/>
              <a:gd name="T62" fmla="*/ 2147483647 w 201"/>
              <a:gd name="T63" fmla="*/ 2147483647 h 319"/>
              <a:gd name="T64" fmla="*/ 2147483647 w 201"/>
              <a:gd name="T65" fmla="*/ 2147483647 h 319"/>
              <a:gd name="T66" fmla="*/ 2147483647 w 201"/>
              <a:gd name="T67" fmla="*/ 2147483647 h 319"/>
              <a:gd name="T68" fmla="*/ 2147483647 w 201"/>
              <a:gd name="T69" fmla="*/ 2147483647 h 319"/>
              <a:gd name="T70" fmla="*/ 2147483647 w 201"/>
              <a:gd name="T71" fmla="*/ 2147483647 h 319"/>
              <a:gd name="T72" fmla="*/ 2147483647 w 201"/>
              <a:gd name="T73" fmla="*/ 2147483647 h 319"/>
              <a:gd name="T74" fmla="*/ 2147483647 w 201"/>
              <a:gd name="T75" fmla="*/ 2147483647 h 319"/>
              <a:gd name="T76" fmla="*/ 2147483647 w 201"/>
              <a:gd name="T77" fmla="*/ 2147483647 h 319"/>
              <a:gd name="T78" fmla="*/ 2147483647 w 201"/>
              <a:gd name="T79" fmla="*/ 2147483647 h 319"/>
              <a:gd name="T80" fmla="*/ 2147483647 w 201"/>
              <a:gd name="T81" fmla="*/ 2147483647 h 319"/>
              <a:gd name="T82" fmla="*/ 2147483647 w 201"/>
              <a:gd name="T83" fmla="*/ 2147483647 h 319"/>
              <a:gd name="T84" fmla="*/ 2147483647 w 201"/>
              <a:gd name="T85" fmla="*/ 2147483647 h 319"/>
              <a:gd name="T86" fmla="*/ 0 w 201"/>
              <a:gd name="T87" fmla="*/ 2147483647 h 319"/>
              <a:gd name="T88" fmla="*/ 2147483647 w 201"/>
              <a:gd name="T89" fmla="*/ 2147483647 h 319"/>
              <a:gd name="T90" fmla="*/ 2147483647 w 201"/>
              <a:gd name="T91" fmla="*/ 2147483647 h 319"/>
              <a:gd name="T92" fmla="*/ 2147483647 w 201"/>
              <a:gd name="T93" fmla="*/ 2147483647 h 319"/>
              <a:gd name="T94" fmla="*/ 2147483647 w 201"/>
              <a:gd name="T95" fmla="*/ 2147483647 h 319"/>
              <a:gd name="T96" fmla="*/ 2147483647 w 201"/>
              <a:gd name="T97" fmla="*/ 2147483647 h 319"/>
              <a:gd name="T98" fmla="*/ 2147483647 w 201"/>
              <a:gd name="T99" fmla="*/ 2147483647 h 319"/>
              <a:gd name="T100" fmla="*/ 2147483647 w 201"/>
              <a:gd name="T101" fmla="*/ 2147483647 h 319"/>
              <a:gd name="T102" fmla="*/ 2147483647 w 201"/>
              <a:gd name="T103" fmla="*/ 2147483647 h 319"/>
              <a:gd name="T104" fmla="*/ 2147483647 w 201"/>
              <a:gd name="T105" fmla="*/ 2147483647 h 319"/>
              <a:gd name="T106" fmla="*/ 2147483647 w 201"/>
              <a:gd name="T107" fmla="*/ 2147483647 h 319"/>
              <a:gd name="T108" fmla="*/ 2147483647 w 201"/>
              <a:gd name="T109" fmla="*/ 2147483647 h 319"/>
              <a:gd name="T110" fmla="*/ 2147483647 w 201"/>
              <a:gd name="T111" fmla="*/ 2147483647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1"/>
              <a:gd name="T169" fmla="*/ 0 h 319"/>
              <a:gd name="T170" fmla="*/ 201 w 201"/>
              <a:gd name="T171" fmla="*/ 319 h 31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rgbClr val="0000FF"/>
          </a:solidFill>
          <a:ln w="9525">
            <a:solidFill>
              <a:schemeClr val="bg2"/>
            </a:solidFill>
            <a:round/>
            <a:headEnd/>
            <a:tailEnd/>
          </a:ln>
        </p:spPr>
        <p:txBody>
          <a:bodyPr/>
          <a:lstStyle/>
          <a:p>
            <a:endParaRPr lang="en-US"/>
          </a:p>
        </p:txBody>
      </p:sp>
      <p:sp>
        <p:nvSpPr>
          <p:cNvPr id="2200" name="Freeform 440"/>
          <p:cNvSpPr>
            <a:spLocks/>
          </p:cNvSpPr>
          <p:nvPr/>
        </p:nvSpPr>
        <p:spPr bwMode="auto">
          <a:xfrm>
            <a:off x="2076450" y="1930400"/>
            <a:ext cx="36513" cy="17463"/>
          </a:xfrm>
          <a:custGeom>
            <a:avLst/>
            <a:gdLst>
              <a:gd name="T0" fmla="*/ 2147483647 w 34"/>
              <a:gd name="T1" fmla="*/ 0 h 18"/>
              <a:gd name="T2" fmla="*/ 2147483647 w 34"/>
              <a:gd name="T3" fmla="*/ 2147483647 h 18"/>
              <a:gd name="T4" fmla="*/ 2147483647 w 34"/>
              <a:gd name="T5" fmla="*/ 2147483647 h 18"/>
              <a:gd name="T6" fmla="*/ 2147483647 w 34"/>
              <a:gd name="T7" fmla="*/ 2147483647 h 18"/>
              <a:gd name="T8" fmla="*/ 2147483647 w 34"/>
              <a:gd name="T9" fmla="*/ 2147483647 h 18"/>
              <a:gd name="T10" fmla="*/ 2147483647 w 34"/>
              <a:gd name="T11" fmla="*/ 2147483647 h 18"/>
              <a:gd name="T12" fmla="*/ 2147483647 w 34"/>
              <a:gd name="T13" fmla="*/ 2147483647 h 18"/>
              <a:gd name="T14" fmla="*/ 2147483647 w 34"/>
              <a:gd name="T15" fmla="*/ 2147483647 h 18"/>
              <a:gd name="T16" fmla="*/ 2147483647 w 34"/>
              <a:gd name="T17" fmla="*/ 2147483647 h 18"/>
              <a:gd name="T18" fmla="*/ 2147483647 w 34"/>
              <a:gd name="T19" fmla="*/ 2147483647 h 18"/>
              <a:gd name="T20" fmla="*/ 0 w 34"/>
              <a:gd name="T21" fmla="*/ 2147483647 h 18"/>
              <a:gd name="T22" fmla="*/ 0 w 34"/>
              <a:gd name="T23" fmla="*/ 2147483647 h 18"/>
              <a:gd name="T24" fmla="*/ 2147483647 w 34"/>
              <a:gd name="T25" fmla="*/ 2147483647 h 18"/>
              <a:gd name="T26" fmla="*/ 2147483647 w 34"/>
              <a:gd name="T27" fmla="*/ 2147483647 h 18"/>
              <a:gd name="T28" fmla="*/ 2147483647 w 34"/>
              <a:gd name="T29" fmla="*/ 2147483647 h 18"/>
              <a:gd name="T30" fmla="*/ 2147483647 w 34"/>
              <a:gd name="T31" fmla="*/ 2147483647 h 18"/>
              <a:gd name="T32" fmla="*/ 2147483647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8"/>
              <a:gd name="T53" fmla="*/ 34 w 3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rgbClr val="0000FF"/>
          </a:solidFill>
          <a:ln w="9525">
            <a:solidFill>
              <a:schemeClr val="bg2"/>
            </a:solidFill>
            <a:round/>
            <a:headEnd/>
            <a:tailEnd/>
          </a:ln>
        </p:spPr>
        <p:txBody>
          <a:bodyPr/>
          <a:lstStyle/>
          <a:p>
            <a:endParaRPr lang="en-US"/>
          </a:p>
        </p:txBody>
      </p:sp>
      <p:sp>
        <p:nvSpPr>
          <p:cNvPr id="2201" name="Freeform 441"/>
          <p:cNvSpPr>
            <a:spLocks/>
          </p:cNvSpPr>
          <p:nvPr/>
        </p:nvSpPr>
        <p:spPr bwMode="auto">
          <a:xfrm>
            <a:off x="2057400" y="1884363"/>
            <a:ext cx="33338" cy="47625"/>
          </a:xfrm>
          <a:custGeom>
            <a:avLst/>
            <a:gdLst>
              <a:gd name="T0" fmla="*/ 2147483647 w 34"/>
              <a:gd name="T1" fmla="*/ 2147483647 h 46"/>
              <a:gd name="T2" fmla="*/ 2147483647 w 34"/>
              <a:gd name="T3" fmla="*/ 2147483647 h 46"/>
              <a:gd name="T4" fmla="*/ 2147483647 w 34"/>
              <a:gd name="T5" fmla="*/ 2147483647 h 46"/>
              <a:gd name="T6" fmla="*/ 2147483647 w 34"/>
              <a:gd name="T7" fmla="*/ 0 h 46"/>
              <a:gd name="T8" fmla="*/ 2147483647 w 34"/>
              <a:gd name="T9" fmla="*/ 0 h 46"/>
              <a:gd name="T10" fmla="*/ 2147483647 w 34"/>
              <a:gd name="T11" fmla="*/ 2147483647 h 46"/>
              <a:gd name="T12" fmla="*/ 0 w 34"/>
              <a:gd name="T13" fmla="*/ 2147483647 h 46"/>
              <a:gd name="T14" fmla="*/ 2147483647 w 34"/>
              <a:gd name="T15" fmla="*/ 2147483647 h 46"/>
              <a:gd name="T16" fmla="*/ 2147483647 w 34"/>
              <a:gd name="T17" fmla="*/ 2147483647 h 46"/>
              <a:gd name="T18" fmla="*/ 2147483647 w 34"/>
              <a:gd name="T19" fmla="*/ 2147483647 h 46"/>
              <a:gd name="T20" fmla="*/ 2147483647 w 34"/>
              <a:gd name="T21" fmla="*/ 2147483647 h 46"/>
              <a:gd name="T22" fmla="*/ 2147483647 w 34"/>
              <a:gd name="T23" fmla="*/ 2147483647 h 46"/>
              <a:gd name="T24" fmla="*/ 2147483647 w 34"/>
              <a:gd name="T25" fmla="*/ 2147483647 h 46"/>
              <a:gd name="T26" fmla="*/ 2147483647 w 34"/>
              <a:gd name="T27" fmla="*/ 2147483647 h 46"/>
              <a:gd name="T28" fmla="*/ 2147483647 w 34"/>
              <a:gd name="T29" fmla="*/ 2147483647 h 46"/>
              <a:gd name="T30" fmla="*/ 2147483647 w 34"/>
              <a:gd name="T31" fmla="*/ 2147483647 h 46"/>
              <a:gd name="T32" fmla="*/ 2147483647 w 34"/>
              <a:gd name="T33" fmla="*/ 2147483647 h 46"/>
              <a:gd name="T34" fmla="*/ 2147483647 w 34"/>
              <a:gd name="T35" fmla="*/ 2147483647 h 46"/>
              <a:gd name="T36" fmla="*/ 2147483647 w 34"/>
              <a:gd name="T37" fmla="*/ 2147483647 h 46"/>
              <a:gd name="T38" fmla="*/ 2147483647 w 34"/>
              <a:gd name="T39" fmla="*/ 2147483647 h 46"/>
              <a:gd name="T40" fmla="*/ 2147483647 w 34"/>
              <a:gd name="T41" fmla="*/ 2147483647 h 46"/>
              <a:gd name="T42" fmla="*/ 2147483647 w 34"/>
              <a:gd name="T43" fmla="*/ 2147483647 h 46"/>
              <a:gd name="T44" fmla="*/ 2147483647 w 34"/>
              <a:gd name="T45" fmla="*/ 2147483647 h 46"/>
              <a:gd name="T46" fmla="*/ 2147483647 w 34"/>
              <a:gd name="T47" fmla="*/ 2147483647 h 46"/>
              <a:gd name="T48" fmla="*/ 2147483647 w 34"/>
              <a:gd name="T49" fmla="*/ 2147483647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46"/>
              <a:gd name="T77" fmla="*/ 34 w 34"/>
              <a:gd name="T78" fmla="*/ 46 h 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rgbClr val="0000FF"/>
          </a:solidFill>
          <a:ln w="9525">
            <a:solidFill>
              <a:schemeClr val="bg2"/>
            </a:solidFill>
            <a:round/>
            <a:headEnd/>
            <a:tailEnd/>
          </a:ln>
        </p:spPr>
        <p:txBody>
          <a:bodyPr/>
          <a:lstStyle/>
          <a:p>
            <a:endParaRPr lang="en-US"/>
          </a:p>
        </p:txBody>
      </p:sp>
      <p:sp>
        <p:nvSpPr>
          <p:cNvPr id="2202" name="Freeform 442"/>
          <p:cNvSpPr>
            <a:spLocks/>
          </p:cNvSpPr>
          <p:nvPr/>
        </p:nvSpPr>
        <p:spPr bwMode="auto">
          <a:xfrm>
            <a:off x="1990725" y="1862138"/>
            <a:ext cx="60325" cy="68262"/>
          </a:xfrm>
          <a:custGeom>
            <a:avLst/>
            <a:gdLst>
              <a:gd name="T0" fmla="*/ 2147483647 w 58"/>
              <a:gd name="T1" fmla="*/ 2147483647 h 67"/>
              <a:gd name="T2" fmla="*/ 2147483647 w 58"/>
              <a:gd name="T3" fmla="*/ 2147483647 h 67"/>
              <a:gd name="T4" fmla="*/ 2147483647 w 58"/>
              <a:gd name="T5" fmla="*/ 2147483647 h 67"/>
              <a:gd name="T6" fmla="*/ 2147483647 w 58"/>
              <a:gd name="T7" fmla="*/ 2147483647 h 67"/>
              <a:gd name="T8" fmla="*/ 2147483647 w 58"/>
              <a:gd name="T9" fmla="*/ 2147483647 h 67"/>
              <a:gd name="T10" fmla="*/ 2147483647 w 58"/>
              <a:gd name="T11" fmla="*/ 2147483647 h 67"/>
              <a:gd name="T12" fmla="*/ 2147483647 w 58"/>
              <a:gd name="T13" fmla="*/ 2147483647 h 67"/>
              <a:gd name="T14" fmla="*/ 2147483647 w 58"/>
              <a:gd name="T15" fmla="*/ 2147483647 h 67"/>
              <a:gd name="T16" fmla="*/ 2147483647 w 58"/>
              <a:gd name="T17" fmla="*/ 2147483647 h 67"/>
              <a:gd name="T18" fmla="*/ 2147483647 w 58"/>
              <a:gd name="T19" fmla="*/ 2147483647 h 67"/>
              <a:gd name="T20" fmla="*/ 2147483647 w 58"/>
              <a:gd name="T21" fmla="*/ 2147483647 h 67"/>
              <a:gd name="T22" fmla="*/ 2147483647 w 58"/>
              <a:gd name="T23" fmla="*/ 2147483647 h 67"/>
              <a:gd name="T24" fmla="*/ 2147483647 w 58"/>
              <a:gd name="T25" fmla="*/ 2147483647 h 67"/>
              <a:gd name="T26" fmla="*/ 2147483647 w 58"/>
              <a:gd name="T27" fmla="*/ 2147483647 h 67"/>
              <a:gd name="T28" fmla="*/ 2147483647 w 58"/>
              <a:gd name="T29" fmla="*/ 2147483647 h 67"/>
              <a:gd name="T30" fmla="*/ 2147483647 w 58"/>
              <a:gd name="T31" fmla="*/ 2147483647 h 67"/>
              <a:gd name="T32" fmla="*/ 2147483647 w 58"/>
              <a:gd name="T33" fmla="*/ 2147483647 h 67"/>
              <a:gd name="T34" fmla="*/ 2147483647 w 58"/>
              <a:gd name="T35" fmla="*/ 2147483647 h 67"/>
              <a:gd name="T36" fmla="*/ 2147483647 w 58"/>
              <a:gd name="T37" fmla="*/ 2147483647 h 67"/>
              <a:gd name="T38" fmla="*/ 2147483647 w 58"/>
              <a:gd name="T39" fmla="*/ 2147483647 h 67"/>
              <a:gd name="T40" fmla="*/ 2147483647 w 58"/>
              <a:gd name="T41" fmla="*/ 2147483647 h 67"/>
              <a:gd name="T42" fmla="*/ 2147483647 w 58"/>
              <a:gd name="T43" fmla="*/ 2147483647 h 67"/>
              <a:gd name="T44" fmla="*/ 2147483647 w 58"/>
              <a:gd name="T45" fmla="*/ 2147483647 h 67"/>
              <a:gd name="T46" fmla="*/ 0 w 58"/>
              <a:gd name="T47" fmla="*/ 2147483647 h 67"/>
              <a:gd name="T48" fmla="*/ 2147483647 w 58"/>
              <a:gd name="T49" fmla="*/ 0 h 67"/>
              <a:gd name="T50" fmla="*/ 2147483647 w 58"/>
              <a:gd name="T51" fmla="*/ 0 h 67"/>
              <a:gd name="T52" fmla="*/ 2147483647 w 58"/>
              <a:gd name="T53" fmla="*/ 0 h 67"/>
              <a:gd name="T54" fmla="*/ 2147483647 w 58"/>
              <a:gd name="T55" fmla="*/ 2147483647 h 67"/>
              <a:gd name="T56" fmla="*/ 2147483647 w 58"/>
              <a:gd name="T57" fmla="*/ 2147483647 h 67"/>
              <a:gd name="T58" fmla="*/ 2147483647 w 58"/>
              <a:gd name="T59" fmla="*/ 2147483647 h 67"/>
              <a:gd name="T60" fmla="*/ 2147483647 w 58"/>
              <a:gd name="T61" fmla="*/ 2147483647 h 67"/>
              <a:gd name="T62" fmla="*/ 2147483647 w 58"/>
              <a:gd name="T63" fmla="*/ 2147483647 h 67"/>
              <a:gd name="T64" fmla="*/ 2147483647 w 58"/>
              <a:gd name="T65" fmla="*/ 2147483647 h 67"/>
              <a:gd name="T66" fmla="*/ 2147483647 w 58"/>
              <a:gd name="T67" fmla="*/ 2147483647 h 67"/>
              <a:gd name="T68" fmla="*/ 2147483647 w 58"/>
              <a:gd name="T69" fmla="*/ 2147483647 h 67"/>
              <a:gd name="T70" fmla="*/ 2147483647 w 58"/>
              <a:gd name="T71" fmla="*/ 2147483647 h 67"/>
              <a:gd name="T72" fmla="*/ 2147483647 w 58"/>
              <a:gd name="T73" fmla="*/ 2147483647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8"/>
              <a:gd name="T112" fmla="*/ 0 h 67"/>
              <a:gd name="T113" fmla="*/ 58 w 58"/>
              <a:gd name="T114" fmla="*/ 67 h 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rgbClr val="0000FF"/>
          </a:solidFill>
          <a:ln w="9525">
            <a:solidFill>
              <a:schemeClr val="bg2"/>
            </a:solidFill>
            <a:round/>
            <a:headEnd/>
            <a:tailEnd/>
          </a:ln>
        </p:spPr>
        <p:txBody>
          <a:bodyPr/>
          <a:lstStyle/>
          <a:p>
            <a:endParaRPr lang="en-US"/>
          </a:p>
        </p:txBody>
      </p:sp>
      <p:sp>
        <p:nvSpPr>
          <p:cNvPr id="2203" name="Freeform 443"/>
          <p:cNvSpPr>
            <a:spLocks/>
          </p:cNvSpPr>
          <p:nvPr/>
        </p:nvSpPr>
        <p:spPr bwMode="auto">
          <a:xfrm>
            <a:off x="1747838" y="2109788"/>
            <a:ext cx="269875" cy="234950"/>
          </a:xfrm>
          <a:custGeom>
            <a:avLst/>
            <a:gdLst>
              <a:gd name="T0" fmla="*/ 2147483647 w 249"/>
              <a:gd name="T1" fmla="*/ 2147483647 h 231"/>
              <a:gd name="T2" fmla="*/ 2147483647 w 249"/>
              <a:gd name="T3" fmla="*/ 2147483647 h 231"/>
              <a:gd name="T4" fmla="*/ 2147483647 w 249"/>
              <a:gd name="T5" fmla="*/ 2147483647 h 231"/>
              <a:gd name="T6" fmla="*/ 2147483647 w 249"/>
              <a:gd name="T7" fmla="*/ 2147483647 h 231"/>
              <a:gd name="T8" fmla="*/ 2147483647 w 249"/>
              <a:gd name="T9" fmla="*/ 2147483647 h 231"/>
              <a:gd name="T10" fmla="*/ 2147483647 w 249"/>
              <a:gd name="T11" fmla="*/ 2147483647 h 231"/>
              <a:gd name="T12" fmla="*/ 2147483647 w 249"/>
              <a:gd name="T13" fmla="*/ 2147483647 h 231"/>
              <a:gd name="T14" fmla="*/ 2147483647 w 249"/>
              <a:gd name="T15" fmla="*/ 2147483647 h 231"/>
              <a:gd name="T16" fmla="*/ 2147483647 w 249"/>
              <a:gd name="T17" fmla="*/ 2147483647 h 231"/>
              <a:gd name="T18" fmla="*/ 2147483647 w 249"/>
              <a:gd name="T19" fmla="*/ 2147483647 h 231"/>
              <a:gd name="T20" fmla="*/ 2147483647 w 249"/>
              <a:gd name="T21" fmla="*/ 2147483647 h 231"/>
              <a:gd name="T22" fmla="*/ 2147483647 w 249"/>
              <a:gd name="T23" fmla="*/ 2147483647 h 231"/>
              <a:gd name="T24" fmla="*/ 2147483647 w 249"/>
              <a:gd name="T25" fmla="*/ 2147483647 h 231"/>
              <a:gd name="T26" fmla="*/ 2147483647 w 249"/>
              <a:gd name="T27" fmla="*/ 2147483647 h 231"/>
              <a:gd name="T28" fmla="*/ 2147483647 w 249"/>
              <a:gd name="T29" fmla="*/ 2147483647 h 231"/>
              <a:gd name="T30" fmla="*/ 2147483647 w 249"/>
              <a:gd name="T31" fmla="*/ 2147483647 h 231"/>
              <a:gd name="T32" fmla="*/ 2147483647 w 249"/>
              <a:gd name="T33" fmla="*/ 2147483647 h 231"/>
              <a:gd name="T34" fmla="*/ 2147483647 w 249"/>
              <a:gd name="T35" fmla="*/ 2147483647 h 231"/>
              <a:gd name="T36" fmla="*/ 2147483647 w 249"/>
              <a:gd name="T37" fmla="*/ 2147483647 h 231"/>
              <a:gd name="T38" fmla="*/ 2147483647 w 249"/>
              <a:gd name="T39" fmla="*/ 2147483647 h 231"/>
              <a:gd name="T40" fmla="*/ 2147483647 w 249"/>
              <a:gd name="T41" fmla="*/ 2147483647 h 231"/>
              <a:gd name="T42" fmla="*/ 2147483647 w 249"/>
              <a:gd name="T43" fmla="*/ 2147483647 h 231"/>
              <a:gd name="T44" fmla="*/ 2147483647 w 249"/>
              <a:gd name="T45" fmla="*/ 2147483647 h 231"/>
              <a:gd name="T46" fmla="*/ 2147483647 w 249"/>
              <a:gd name="T47" fmla="*/ 2147483647 h 231"/>
              <a:gd name="T48" fmla="*/ 2147483647 w 249"/>
              <a:gd name="T49" fmla="*/ 2147483647 h 231"/>
              <a:gd name="T50" fmla="*/ 2147483647 w 249"/>
              <a:gd name="T51" fmla="*/ 2147483647 h 231"/>
              <a:gd name="T52" fmla="*/ 2147483647 w 249"/>
              <a:gd name="T53" fmla="*/ 2147483647 h 231"/>
              <a:gd name="T54" fmla="*/ 2147483647 w 249"/>
              <a:gd name="T55" fmla="*/ 2147483647 h 231"/>
              <a:gd name="T56" fmla="*/ 2147483647 w 249"/>
              <a:gd name="T57" fmla="*/ 2147483647 h 231"/>
              <a:gd name="T58" fmla="*/ 2147483647 w 249"/>
              <a:gd name="T59" fmla="*/ 2147483647 h 231"/>
              <a:gd name="T60" fmla="*/ 2147483647 w 249"/>
              <a:gd name="T61" fmla="*/ 2147483647 h 231"/>
              <a:gd name="T62" fmla="*/ 2147483647 w 249"/>
              <a:gd name="T63" fmla="*/ 2147483647 h 231"/>
              <a:gd name="T64" fmla="*/ 2147483647 w 249"/>
              <a:gd name="T65" fmla="*/ 2147483647 h 231"/>
              <a:gd name="T66" fmla="*/ 2147483647 w 249"/>
              <a:gd name="T67" fmla="*/ 2147483647 h 231"/>
              <a:gd name="T68" fmla="*/ 2147483647 w 249"/>
              <a:gd name="T69" fmla="*/ 2147483647 h 231"/>
              <a:gd name="T70" fmla="*/ 2147483647 w 249"/>
              <a:gd name="T71" fmla="*/ 2147483647 h 231"/>
              <a:gd name="T72" fmla="*/ 2147483647 w 249"/>
              <a:gd name="T73" fmla="*/ 2147483647 h 231"/>
              <a:gd name="T74" fmla="*/ 2147483647 w 249"/>
              <a:gd name="T75" fmla="*/ 2147483647 h 231"/>
              <a:gd name="T76" fmla="*/ 2147483647 w 249"/>
              <a:gd name="T77" fmla="*/ 2147483647 h 231"/>
              <a:gd name="T78" fmla="*/ 2147483647 w 249"/>
              <a:gd name="T79" fmla="*/ 2147483647 h 231"/>
              <a:gd name="T80" fmla="*/ 2147483647 w 249"/>
              <a:gd name="T81" fmla="*/ 2147483647 h 231"/>
              <a:gd name="T82" fmla="*/ 2147483647 w 249"/>
              <a:gd name="T83" fmla="*/ 2147483647 h 231"/>
              <a:gd name="T84" fmla="*/ 2147483647 w 249"/>
              <a:gd name="T85" fmla="*/ 2147483647 h 231"/>
              <a:gd name="T86" fmla="*/ 2147483647 w 249"/>
              <a:gd name="T87" fmla="*/ 2147483647 h 231"/>
              <a:gd name="T88" fmla="*/ 2147483647 w 249"/>
              <a:gd name="T89" fmla="*/ 2147483647 h 231"/>
              <a:gd name="T90" fmla="*/ 2147483647 w 249"/>
              <a:gd name="T91" fmla="*/ 2147483647 h 231"/>
              <a:gd name="T92" fmla="*/ 2147483647 w 249"/>
              <a:gd name="T93" fmla="*/ 2147483647 h 231"/>
              <a:gd name="T94" fmla="*/ 2147483647 w 249"/>
              <a:gd name="T95" fmla="*/ 2147483647 h 231"/>
              <a:gd name="T96" fmla="*/ 2147483647 w 249"/>
              <a:gd name="T97" fmla="*/ 2147483647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9"/>
              <a:gd name="T148" fmla="*/ 0 h 231"/>
              <a:gd name="T149" fmla="*/ 249 w 249"/>
              <a:gd name="T150" fmla="*/ 231 h 23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rgbClr val="0000FF"/>
          </a:solidFill>
          <a:ln w="9525">
            <a:solidFill>
              <a:schemeClr val="bg2"/>
            </a:solidFill>
            <a:round/>
            <a:headEnd/>
            <a:tailEnd/>
          </a:ln>
        </p:spPr>
        <p:txBody>
          <a:bodyPr/>
          <a:lstStyle/>
          <a:p>
            <a:endParaRPr lang="en-US"/>
          </a:p>
        </p:txBody>
      </p:sp>
      <p:sp>
        <p:nvSpPr>
          <p:cNvPr id="2204" name="Freeform 445"/>
          <p:cNvSpPr>
            <a:spLocks/>
          </p:cNvSpPr>
          <p:nvPr/>
        </p:nvSpPr>
        <p:spPr bwMode="auto">
          <a:xfrm>
            <a:off x="2776538" y="4244975"/>
            <a:ext cx="36512" cy="19050"/>
          </a:xfrm>
          <a:custGeom>
            <a:avLst/>
            <a:gdLst>
              <a:gd name="T0" fmla="*/ 2147483647 w 23"/>
              <a:gd name="T1" fmla="*/ 0 h 18"/>
              <a:gd name="T2" fmla="*/ 2147483647 w 23"/>
              <a:gd name="T3" fmla="*/ 2147483647 h 18"/>
              <a:gd name="T4" fmla="*/ 2147483647 w 23"/>
              <a:gd name="T5" fmla="*/ 2147483647 h 18"/>
              <a:gd name="T6" fmla="*/ 0 w 23"/>
              <a:gd name="T7" fmla="*/ 2147483647 h 18"/>
              <a:gd name="T8" fmla="*/ 2147483647 w 23"/>
              <a:gd name="T9" fmla="*/ 0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2" y="0"/>
                </a:moveTo>
                <a:lnTo>
                  <a:pt x="23" y="1"/>
                </a:lnTo>
                <a:lnTo>
                  <a:pt x="21" y="18"/>
                </a:lnTo>
                <a:lnTo>
                  <a:pt x="0" y="13"/>
                </a:lnTo>
                <a:lnTo>
                  <a:pt x="2" y="0"/>
                </a:lnTo>
                <a:close/>
              </a:path>
            </a:pathLst>
          </a:custGeom>
          <a:solidFill>
            <a:srgbClr val="0000FF"/>
          </a:solidFill>
          <a:ln w="6350" cap="flat" cmpd="sng">
            <a:solidFill>
              <a:schemeClr val="bg2"/>
            </a:solidFill>
            <a:prstDash val="solid"/>
            <a:round/>
            <a:headEnd type="none" w="med" len="med"/>
            <a:tailEnd type="none" w="med" len="med"/>
          </a:ln>
        </p:spPr>
        <p:txBody>
          <a:bodyPr/>
          <a:lstStyle/>
          <a:p>
            <a:endParaRPr lang="en-US"/>
          </a:p>
        </p:txBody>
      </p:sp>
      <p:sp>
        <p:nvSpPr>
          <p:cNvPr id="2205" name="Freeform 450"/>
          <p:cNvSpPr>
            <a:spLocks/>
          </p:cNvSpPr>
          <p:nvPr/>
        </p:nvSpPr>
        <p:spPr bwMode="auto">
          <a:xfrm>
            <a:off x="3851920" y="2708920"/>
            <a:ext cx="144016" cy="144016"/>
          </a:xfrm>
          <a:custGeom>
            <a:avLst/>
            <a:gdLst>
              <a:gd name="T0" fmla="*/ 2147483647 w 114"/>
              <a:gd name="T1" fmla="*/ 0 h 54"/>
              <a:gd name="T2" fmla="*/ 2147483647 w 114"/>
              <a:gd name="T3" fmla="*/ 2147483647 h 54"/>
              <a:gd name="T4" fmla="*/ 2147483647 w 114"/>
              <a:gd name="T5" fmla="*/ 2147483647 h 54"/>
              <a:gd name="T6" fmla="*/ 2147483647 w 114"/>
              <a:gd name="T7" fmla="*/ 0 h 54"/>
              <a:gd name="T8" fmla="*/ 2147483647 w 114"/>
              <a:gd name="T9" fmla="*/ 2147483647 h 54"/>
              <a:gd name="T10" fmla="*/ 2147483647 w 114"/>
              <a:gd name="T11" fmla="*/ 2147483647 h 54"/>
              <a:gd name="T12" fmla="*/ 2147483647 w 114"/>
              <a:gd name="T13" fmla="*/ 2147483647 h 54"/>
              <a:gd name="T14" fmla="*/ 2147483647 w 114"/>
              <a:gd name="T15" fmla="*/ 2147483647 h 54"/>
              <a:gd name="T16" fmla="*/ 2147483647 w 114"/>
              <a:gd name="T17" fmla="*/ 2147483647 h 54"/>
              <a:gd name="T18" fmla="*/ 2147483647 w 114"/>
              <a:gd name="T19" fmla="*/ 2147483647 h 54"/>
              <a:gd name="T20" fmla="*/ 2147483647 w 114"/>
              <a:gd name="T21" fmla="*/ 2147483647 h 54"/>
              <a:gd name="T22" fmla="*/ 0 w 114"/>
              <a:gd name="T23" fmla="*/ 2147483647 h 54"/>
              <a:gd name="T24" fmla="*/ 2147483647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54"/>
              <a:gd name="T41" fmla="*/ 114 w 114"/>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tx1"/>
          </a:solidFill>
          <a:ln w="9525" cap="flat" cmpd="sng">
            <a:solidFill>
              <a:schemeClr val="bg2"/>
            </a:solidFill>
            <a:prstDash val="solid"/>
            <a:round/>
            <a:headEnd/>
            <a:tailEnd/>
          </a:ln>
        </p:spPr>
        <p:txBody>
          <a:bodyPr anchor="ctr"/>
          <a:lstStyle/>
          <a:p>
            <a:endParaRPr lang="en-US"/>
          </a:p>
        </p:txBody>
      </p:sp>
      <p:sp>
        <p:nvSpPr>
          <p:cNvPr id="2206" name="Freeform 451"/>
          <p:cNvSpPr>
            <a:spLocks/>
          </p:cNvSpPr>
          <p:nvPr/>
        </p:nvSpPr>
        <p:spPr bwMode="auto">
          <a:xfrm>
            <a:off x="7815263" y="4605338"/>
            <a:ext cx="215900" cy="185737"/>
          </a:xfrm>
          <a:custGeom>
            <a:avLst/>
            <a:gdLst>
              <a:gd name="T0" fmla="*/ 2147483647 w 575"/>
              <a:gd name="T1" fmla="*/ 2147483647 h 488"/>
              <a:gd name="T2" fmla="*/ 2147483647 w 575"/>
              <a:gd name="T3" fmla="*/ 2147483647 h 488"/>
              <a:gd name="T4" fmla="*/ 2147483647 w 575"/>
              <a:gd name="T5" fmla="*/ 2147483647 h 488"/>
              <a:gd name="T6" fmla="*/ 2147483647 w 575"/>
              <a:gd name="T7" fmla="*/ 2147483647 h 488"/>
              <a:gd name="T8" fmla="*/ 2147483647 w 575"/>
              <a:gd name="T9" fmla="*/ 0 h 488"/>
              <a:gd name="T10" fmla="*/ 2147483647 w 575"/>
              <a:gd name="T11" fmla="*/ 2147483647 h 488"/>
              <a:gd name="T12" fmla="*/ 0 w 575"/>
              <a:gd name="T13" fmla="*/ 2147483647 h 488"/>
              <a:gd name="T14" fmla="*/ 2147483647 w 575"/>
              <a:gd name="T15" fmla="*/ 2147483647 h 488"/>
              <a:gd name="T16" fmla="*/ 2147483647 w 575"/>
              <a:gd name="T17" fmla="*/ 2147483647 h 488"/>
              <a:gd name="T18" fmla="*/ 2147483647 w 575"/>
              <a:gd name="T19" fmla="*/ 2147483647 h 488"/>
              <a:gd name="T20" fmla="*/ 2147483647 w 575"/>
              <a:gd name="T21" fmla="*/ 2147483647 h 488"/>
              <a:gd name="T22" fmla="*/ 2147483647 w 575"/>
              <a:gd name="T23" fmla="*/ 2147483647 h 488"/>
              <a:gd name="T24" fmla="*/ 2147483647 w 575"/>
              <a:gd name="T25" fmla="*/ 2147483647 h 488"/>
              <a:gd name="T26" fmla="*/ 2147483647 w 575"/>
              <a:gd name="T27" fmla="*/ 2147483647 h 488"/>
              <a:gd name="T28" fmla="*/ 2147483647 w 575"/>
              <a:gd name="T29" fmla="*/ 2147483647 h 488"/>
              <a:gd name="T30" fmla="*/ 2147483647 w 575"/>
              <a:gd name="T31" fmla="*/ 2147483647 h 488"/>
              <a:gd name="T32" fmla="*/ 2147483647 w 575"/>
              <a:gd name="T33" fmla="*/ 2147483647 h 488"/>
              <a:gd name="T34" fmla="*/ 2147483647 w 575"/>
              <a:gd name="T35" fmla="*/ 2147483647 h 488"/>
              <a:gd name="T36" fmla="*/ 2147483647 w 575"/>
              <a:gd name="T37" fmla="*/ 2147483647 h 488"/>
              <a:gd name="T38" fmla="*/ 2147483647 w 575"/>
              <a:gd name="T39" fmla="*/ 2147483647 h 488"/>
              <a:gd name="T40" fmla="*/ 2147483647 w 575"/>
              <a:gd name="T41" fmla="*/ 2147483647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5"/>
              <a:gd name="T64" fmla="*/ 0 h 488"/>
              <a:gd name="T65" fmla="*/ 575 w 575"/>
              <a:gd name="T66" fmla="*/ 488 h 4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chemeClr val="tx1"/>
          </a:solidFill>
          <a:ln w="9525" cap="flat" cmpd="sng">
            <a:solidFill>
              <a:schemeClr val="bg2"/>
            </a:solidFill>
            <a:prstDash val="solid"/>
            <a:round/>
            <a:headEnd type="none" w="med" len="med"/>
            <a:tailEnd type="none" w="med" len="med"/>
          </a:ln>
        </p:spPr>
        <p:txBody>
          <a:bodyPr/>
          <a:lstStyle/>
          <a:p>
            <a:endParaRPr lang="en-US"/>
          </a:p>
        </p:txBody>
      </p:sp>
      <p:sp>
        <p:nvSpPr>
          <p:cNvPr id="2207" name="Freeform 452"/>
          <p:cNvSpPr>
            <a:spLocks/>
          </p:cNvSpPr>
          <p:nvPr/>
        </p:nvSpPr>
        <p:spPr bwMode="auto">
          <a:xfrm>
            <a:off x="8031163" y="4649788"/>
            <a:ext cx="174625" cy="169862"/>
          </a:xfrm>
          <a:custGeom>
            <a:avLst/>
            <a:gdLst>
              <a:gd name="T0" fmla="*/ 2147483647 w 460"/>
              <a:gd name="T1" fmla="*/ 2147483647 h 443"/>
              <a:gd name="T2" fmla="*/ 2147483647 w 460"/>
              <a:gd name="T3" fmla="*/ 2147483647 h 443"/>
              <a:gd name="T4" fmla="*/ 2147483647 w 460"/>
              <a:gd name="T5" fmla="*/ 2147483647 h 443"/>
              <a:gd name="T6" fmla="*/ 2147483647 w 460"/>
              <a:gd name="T7" fmla="*/ 2147483647 h 443"/>
              <a:gd name="T8" fmla="*/ 2147483647 w 460"/>
              <a:gd name="T9" fmla="*/ 2147483647 h 443"/>
              <a:gd name="T10" fmla="*/ 2147483647 w 460"/>
              <a:gd name="T11" fmla="*/ 2147483647 h 443"/>
              <a:gd name="T12" fmla="*/ 0 w 460"/>
              <a:gd name="T13" fmla="*/ 0 h 443"/>
              <a:gd name="T14" fmla="*/ 0 w 460"/>
              <a:gd name="T15" fmla="*/ 2147483647 h 443"/>
              <a:gd name="T16" fmla="*/ 2147483647 w 460"/>
              <a:gd name="T17" fmla="*/ 2147483647 h 443"/>
              <a:gd name="T18" fmla="*/ 2147483647 w 460"/>
              <a:gd name="T19" fmla="*/ 2147483647 h 443"/>
              <a:gd name="T20" fmla="*/ 2147483647 w 460"/>
              <a:gd name="T21" fmla="*/ 2147483647 h 443"/>
              <a:gd name="T22" fmla="*/ 2147483647 w 460"/>
              <a:gd name="T23" fmla="*/ 2147483647 h 443"/>
              <a:gd name="T24" fmla="*/ 2147483647 w 460"/>
              <a:gd name="T25" fmla="*/ 2147483647 h 443"/>
              <a:gd name="T26" fmla="*/ 2147483647 w 460"/>
              <a:gd name="T27" fmla="*/ 2147483647 h 443"/>
              <a:gd name="T28" fmla="*/ 2147483647 w 460"/>
              <a:gd name="T29" fmla="*/ 2147483647 h 443"/>
              <a:gd name="T30" fmla="*/ 2147483647 w 460"/>
              <a:gd name="T31" fmla="*/ 2147483647 h 443"/>
              <a:gd name="T32" fmla="*/ 2147483647 w 460"/>
              <a:gd name="T33" fmla="*/ 2147483647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0"/>
              <a:gd name="T52" fmla="*/ 0 h 443"/>
              <a:gd name="T53" fmla="*/ 460 w 460"/>
              <a:gd name="T54" fmla="*/ 443 h 4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chemeClr val="tx1"/>
          </a:solidFill>
          <a:ln w="9525" cap="flat" cmpd="sng">
            <a:solidFill>
              <a:schemeClr val="bg2"/>
            </a:solidFill>
            <a:prstDash val="solid"/>
            <a:round/>
            <a:headEnd type="none" w="med" len="med"/>
            <a:tailEnd type="none" w="med" len="med"/>
          </a:ln>
        </p:spPr>
        <p:txBody>
          <a:bodyPr/>
          <a:lstStyle/>
          <a:p>
            <a:endParaRPr lang="en-US"/>
          </a:p>
        </p:txBody>
      </p:sp>
      <p:grpSp>
        <p:nvGrpSpPr>
          <p:cNvPr id="2" name="Group 453"/>
          <p:cNvGrpSpPr>
            <a:grpSpLocks/>
          </p:cNvGrpSpPr>
          <p:nvPr/>
        </p:nvGrpSpPr>
        <p:grpSpPr bwMode="auto">
          <a:xfrm>
            <a:off x="4292600" y="2860675"/>
            <a:ext cx="250825" cy="368300"/>
            <a:chOff x="2201" y="1250"/>
            <a:chExt cx="133" cy="193"/>
          </a:xfrm>
          <a:solidFill>
            <a:srgbClr val="7030A0"/>
          </a:solidFill>
        </p:grpSpPr>
        <p:sp>
          <p:nvSpPr>
            <p:cNvPr id="2249" name="Freeform 454"/>
            <p:cNvSpPr>
              <a:spLocks/>
            </p:cNvSpPr>
            <p:nvPr/>
          </p:nvSpPr>
          <p:spPr bwMode="auto">
            <a:xfrm>
              <a:off x="2234" y="1250"/>
              <a:ext cx="100" cy="193"/>
            </a:xfrm>
            <a:custGeom>
              <a:avLst/>
              <a:gdLst>
                <a:gd name="T0" fmla="*/ 2265696 w 24"/>
                <a:gd name="T1" fmla="*/ 11636356 h 47"/>
                <a:gd name="T2" fmla="*/ 1548613 w 24"/>
                <a:gd name="T3" fmla="*/ 10984912 h 47"/>
                <a:gd name="T4" fmla="*/ 3815241 w 24"/>
                <a:gd name="T5" fmla="*/ 9628015 h 47"/>
                <a:gd name="T6" fmla="*/ 3443575 w 24"/>
                <a:gd name="T7" fmla="*/ 8328598 h 47"/>
                <a:gd name="T8" fmla="*/ 3008975 w 24"/>
                <a:gd name="T9" fmla="*/ 7283639 h 47"/>
                <a:gd name="T10" fmla="*/ 1177883 w 24"/>
                <a:gd name="T11" fmla="*/ 7283639 h 47"/>
                <a:gd name="T12" fmla="*/ 1548613 w 24"/>
                <a:gd name="T13" fmla="*/ 5335900 h 47"/>
                <a:gd name="T14" fmla="*/ 371667 w 24"/>
                <a:gd name="T15" fmla="*/ 5983953 h 47"/>
                <a:gd name="T16" fmla="*/ 0 w 24"/>
                <a:gd name="T17" fmla="*/ 4290936 h 47"/>
                <a:gd name="T18" fmla="*/ 0 w 24"/>
                <a:gd name="T19" fmla="*/ 2675083 h 47"/>
                <a:gd name="T20" fmla="*/ 371667 w 24"/>
                <a:gd name="T21" fmla="*/ 1299416 h 47"/>
                <a:gd name="T22" fmla="*/ 1920279 w 24"/>
                <a:gd name="T23" fmla="*/ 0 h 47"/>
                <a:gd name="T24" fmla="*/ 3008975 w 24"/>
                <a:gd name="T25" fmla="*/ 316438 h 47"/>
                <a:gd name="T26" fmla="*/ 2637292 w 24"/>
                <a:gd name="T27" fmla="*/ 2028208 h 47"/>
                <a:gd name="T28" fmla="*/ 4907846 w 24"/>
                <a:gd name="T29" fmla="*/ 2028208 h 47"/>
                <a:gd name="T30" fmla="*/ 4185991 w 24"/>
                <a:gd name="T31" fmla="*/ 3644078 h 47"/>
                <a:gd name="T32" fmla="*/ 3443575 w 24"/>
                <a:gd name="T33" fmla="*/ 5019458 h 47"/>
                <a:gd name="T34" fmla="*/ 4907846 w 24"/>
                <a:gd name="T35" fmla="*/ 5652404 h 47"/>
                <a:gd name="T36" fmla="*/ 6452554 w 24"/>
                <a:gd name="T37" fmla="*/ 8012160 h 47"/>
                <a:gd name="T38" fmla="*/ 7174704 w 24"/>
                <a:gd name="T39" fmla="*/ 9628015 h 47"/>
                <a:gd name="T40" fmla="*/ 7174704 w 24"/>
                <a:gd name="T41" fmla="*/ 10591397 h 47"/>
                <a:gd name="T42" fmla="*/ 8723387 w 24"/>
                <a:gd name="T43" fmla="*/ 10591397 h 47"/>
                <a:gd name="T44" fmla="*/ 8351424 w 24"/>
                <a:gd name="T45" fmla="*/ 12936043 h 47"/>
                <a:gd name="T46" fmla="*/ 9094985 w 24"/>
                <a:gd name="T47" fmla="*/ 13252209 h 47"/>
                <a:gd name="T48" fmla="*/ 6452554 w 24"/>
                <a:gd name="T49" fmla="*/ 14312535 h 47"/>
                <a:gd name="T50" fmla="*/ 4185991 w 24"/>
                <a:gd name="T51" fmla="*/ 14628972 h 47"/>
                <a:gd name="T52" fmla="*/ 3008975 w 24"/>
                <a:gd name="T53" fmla="*/ 14963979 h 47"/>
                <a:gd name="T54" fmla="*/ 1548613 w 24"/>
                <a:gd name="T55" fmla="*/ 14963979 h 47"/>
                <a:gd name="T56" fmla="*/ 371667 w 24"/>
                <a:gd name="T57" fmla="*/ 15280417 h 47"/>
                <a:gd name="T58" fmla="*/ 1920279 w 24"/>
                <a:gd name="T59" fmla="*/ 13899088 h 47"/>
                <a:gd name="T60" fmla="*/ 2265696 w 24"/>
                <a:gd name="T61" fmla="*/ 12619531 h 47"/>
                <a:gd name="T62" fmla="*/ 1177883 w 24"/>
                <a:gd name="T63" fmla="*/ 12284327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
                <a:gd name="T97" fmla="*/ 0 h 47"/>
                <a:gd name="T98" fmla="*/ 24 w 24"/>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bg2"/>
              </a:solidFill>
              <a:round/>
              <a:headEnd/>
              <a:tailEnd/>
            </a:ln>
          </p:spPr>
          <p:txBody>
            <a:bodyPr/>
            <a:lstStyle/>
            <a:p>
              <a:endParaRPr lang="en-US"/>
            </a:p>
          </p:txBody>
        </p:sp>
        <p:sp>
          <p:nvSpPr>
            <p:cNvPr id="2250" name="Freeform 455"/>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 name="T18" fmla="*/ 0 w 34"/>
                <a:gd name="T19" fmla="*/ 0 h 22"/>
                <a:gd name="T20" fmla="*/ 34 w 34"/>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34" h="22">
                  <a:moveTo>
                    <a:pt x="24" y="22"/>
                  </a:moveTo>
                  <a:lnTo>
                    <a:pt x="0" y="18"/>
                  </a:lnTo>
                  <a:lnTo>
                    <a:pt x="13" y="0"/>
                  </a:lnTo>
                  <a:lnTo>
                    <a:pt x="27" y="3"/>
                  </a:lnTo>
                  <a:lnTo>
                    <a:pt x="34" y="15"/>
                  </a:lnTo>
                  <a:lnTo>
                    <a:pt x="24" y="22"/>
                  </a:lnTo>
                  <a:close/>
                </a:path>
              </a:pathLst>
            </a:custGeom>
            <a:grpFill/>
            <a:ln w="9525" cap="flat" cmpd="sng">
              <a:solidFill>
                <a:schemeClr val="bg2"/>
              </a:solidFill>
              <a:prstDash val="solid"/>
              <a:round/>
              <a:headEnd type="none" w="med" len="med"/>
              <a:tailEnd type="none" w="med" len="med"/>
            </a:ln>
          </p:spPr>
          <p:txBody>
            <a:bodyPr/>
            <a:lstStyle/>
            <a:p>
              <a:endParaRPr lang="en-US"/>
            </a:p>
          </p:txBody>
        </p:sp>
      </p:grpSp>
      <p:sp>
        <p:nvSpPr>
          <p:cNvPr id="2209" name="Freeform 458"/>
          <p:cNvSpPr>
            <a:spLocks/>
          </p:cNvSpPr>
          <p:nvPr/>
        </p:nvSpPr>
        <p:spPr bwMode="auto">
          <a:xfrm>
            <a:off x="5275263" y="3709988"/>
            <a:ext cx="73025" cy="44450"/>
          </a:xfrm>
          <a:custGeom>
            <a:avLst/>
            <a:gdLst>
              <a:gd name="T0" fmla="*/ 0 w 46"/>
              <a:gd name="T1" fmla="*/ 2147483647 h 28"/>
              <a:gd name="T2" fmla="*/ 2147483647 w 46"/>
              <a:gd name="T3" fmla="*/ 2147483647 h 28"/>
              <a:gd name="T4" fmla="*/ 2147483647 w 46"/>
              <a:gd name="T5" fmla="*/ 2147483647 h 28"/>
              <a:gd name="T6" fmla="*/ 2147483647 w 46"/>
              <a:gd name="T7" fmla="*/ 2147483647 h 28"/>
              <a:gd name="T8" fmla="*/ 2147483647 w 46"/>
              <a:gd name="T9" fmla="*/ 2147483647 h 28"/>
              <a:gd name="T10" fmla="*/ 2147483647 w 46"/>
              <a:gd name="T11" fmla="*/ 0 h 28"/>
              <a:gd name="T12" fmla="*/ 2147483647 w 46"/>
              <a:gd name="T13" fmla="*/ 2147483647 h 28"/>
              <a:gd name="T14" fmla="*/ 2147483647 w 46"/>
              <a:gd name="T15" fmla="*/ 2147483647 h 28"/>
              <a:gd name="T16" fmla="*/ 2147483647 w 46"/>
              <a:gd name="T17" fmla="*/ 2147483647 h 28"/>
              <a:gd name="T18" fmla="*/ 2147483647 w 46"/>
              <a:gd name="T19" fmla="*/ 2147483647 h 28"/>
              <a:gd name="T20" fmla="*/ 2147483647 w 46"/>
              <a:gd name="T21" fmla="*/ 2147483647 h 28"/>
              <a:gd name="T22" fmla="*/ 2147483647 w 46"/>
              <a:gd name="T23" fmla="*/ 2147483647 h 28"/>
              <a:gd name="T24" fmla="*/ 2147483647 w 46"/>
              <a:gd name="T25" fmla="*/ 2147483647 h 28"/>
              <a:gd name="T26" fmla="*/ 2147483647 w 46"/>
              <a:gd name="T27" fmla="*/ 2147483647 h 28"/>
              <a:gd name="T28" fmla="*/ 0 w 46"/>
              <a:gd name="T29" fmla="*/ 2147483647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28"/>
              <a:gd name="T47" fmla="*/ 46 w 46"/>
              <a:gd name="T48" fmla="*/ 28 h 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chemeClr val="tx1"/>
          </a:solidFill>
          <a:ln w="9525" cap="flat" cmpd="sng">
            <a:solidFill>
              <a:schemeClr val="bg2"/>
            </a:solidFill>
            <a:prstDash val="solid"/>
            <a:round/>
            <a:headEnd type="none" w="med" len="med"/>
            <a:tailEnd type="none" w="med" len="med"/>
          </a:ln>
        </p:spPr>
        <p:txBody>
          <a:bodyPr/>
          <a:lstStyle/>
          <a:p>
            <a:endParaRPr lang="en-US"/>
          </a:p>
        </p:txBody>
      </p:sp>
      <p:sp>
        <p:nvSpPr>
          <p:cNvPr id="2210" name="Freeform 507"/>
          <p:cNvSpPr>
            <a:spLocks/>
          </p:cNvSpPr>
          <p:nvPr/>
        </p:nvSpPr>
        <p:spPr bwMode="auto">
          <a:xfrm>
            <a:off x="6342063" y="3095625"/>
            <a:ext cx="1508125" cy="1047750"/>
          </a:xfrm>
          <a:custGeom>
            <a:avLst/>
            <a:gdLst>
              <a:gd name="T0" fmla="*/ 2147483647 w 950"/>
              <a:gd name="T1" fmla="*/ 2147483647 h 660"/>
              <a:gd name="T2" fmla="*/ 2147483647 w 950"/>
              <a:gd name="T3" fmla="*/ 2147483647 h 660"/>
              <a:gd name="T4" fmla="*/ 2147483647 w 950"/>
              <a:gd name="T5" fmla="*/ 2147483647 h 660"/>
              <a:gd name="T6" fmla="*/ 2147483647 w 950"/>
              <a:gd name="T7" fmla="*/ 2147483647 h 660"/>
              <a:gd name="T8" fmla="*/ 2147483647 w 950"/>
              <a:gd name="T9" fmla="*/ 2147483647 h 660"/>
              <a:gd name="T10" fmla="*/ 2147483647 w 950"/>
              <a:gd name="T11" fmla="*/ 2147483647 h 660"/>
              <a:gd name="T12" fmla="*/ 2147483647 w 950"/>
              <a:gd name="T13" fmla="*/ 2147483647 h 660"/>
              <a:gd name="T14" fmla="*/ 2147483647 w 950"/>
              <a:gd name="T15" fmla="*/ 2147483647 h 660"/>
              <a:gd name="T16" fmla="*/ 2147483647 w 950"/>
              <a:gd name="T17" fmla="*/ 2147483647 h 660"/>
              <a:gd name="T18" fmla="*/ 2147483647 w 950"/>
              <a:gd name="T19" fmla="*/ 2147483647 h 660"/>
              <a:gd name="T20" fmla="*/ 2147483647 w 950"/>
              <a:gd name="T21" fmla="*/ 2147483647 h 660"/>
              <a:gd name="T22" fmla="*/ 2147483647 w 950"/>
              <a:gd name="T23" fmla="*/ 2147483647 h 660"/>
              <a:gd name="T24" fmla="*/ 2147483647 w 950"/>
              <a:gd name="T25" fmla="*/ 2147483647 h 660"/>
              <a:gd name="T26" fmla="*/ 2147483647 w 950"/>
              <a:gd name="T27" fmla="*/ 2147483647 h 660"/>
              <a:gd name="T28" fmla="*/ 2147483647 w 950"/>
              <a:gd name="T29" fmla="*/ 2147483647 h 660"/>
              <a:gd name="T30" fmla="*/ 2147483647 w 950"/>
              <a:gd name="T31" fmla="*/ 2147483647 h 660"/>
              <a:gd name="T32" fmla="*/ 2147483647 w 950"/>
              <a:gd name="T33" fmla="*/ 2147483647 h 660"/>
              <a:gd name="T34" fmla="*/ 2147483647 w 950"/>
              <a:gd name="T35" fmla="*/ 2147483647 h 660"/>
              <a:gd name="T36" fmla="*/ 2147483647 w 950"/>
              <a:gd name="T37" fmla="*/ 2147483647 h 660"/>
              <a:gd name="T38" fmla="*/ 2147483647 w 950"/>
              <a:gd name="T39" fmla="*/ 2147483647 h 660"/>
              <a:gd name="T40" fmla="*/ 2147483647 w 950"/>
              <a:gd name="T41" fmla="*/ 2147483647 h 660"/>
              <a:gd name="T42" fmla="*/ 2147483647 w 950"/>
              <a:gd name="T43" fmla="*/ 2147483647 h 660"/>
              <a:gd name="T44" fmla="*/ 2147483647 w 950"/>
              <a:gd name="T45" fmla="*/ 2147483647 h 660"/>
              <a:gd name="T46" fmla="*/ 2147483647 w 950"/>
              <a:gd name="T47" fmla="*/ 2147483647 h 660"/>
              <a:gd name="T48" fmla="*/ 2147483647 w 950"/>
              <a:gd name="T49" fmla="*/ 2147483647 h 660"/>
              <a:gd name="T50" fmla="*/ 2147483647 w 950"/>
              <a:gd name="T51" fmla="*/ 2147483647 h 660"/>
              <a:gd name="T52" fmla="*/ 2147483647 w 950"/>
              <a:gd name="T53" fmla="*/ 2147483647 h 660"/>
              <a:gd name="T54" fmla="*/ 2147483647 w 950"/>
              <a:gd name="T55" fmla="*/ 2147483647 h 660"/>
              <a:gd name="T56" fmla="*/ 2147483647 w 950"/>
              <a:gd name="T57" fmla="*/ 2147483647 h 660"/>
              <a:gd name="T58" fmla="*/ 2147483647 w 950"/>
              <a:gd name="T59" fmla="*/ 2147483647 h 660"/>
              <a:gd name="T60" fmla="*/ 2147483647 w 950"/>
              <a:gd name="T61" fmla="*/ 2147483647 h 660"/>
              <a:gd name="T62" fmla="*/ 2147483647 w 950"/>
              <a:gd name="T63" fmla="*/ 2147483647 h 660"/>
              <a:gd name="T64" fmla="*/ 2147483647 w 950"/>
              <a:gd name="T65" fmla="*/ 2147483647 h 660"/>
              <a:gd name="T66" fmla="*/ 2147483647 w 950"/>
              <a:gd name="T67" fmla="*/ 2147483647 h 660"/>
              <a:gd name="T68" fmla="*/ 2147483647 w 950"/>
              <a:gd name="T69" fmla="*/ 2147483647 h 660"/>
              <a:gd name="T70" fmla="*/ 2147483647 w 950"/>
              <a:gd name="T71" fmla="*/ 2147483647 h 660"/>
              <a:gd name="T72" fmla="*/ 2147483647 w 950"/>
              <a:gd name="T73" fmla="*/ 2147483647 h 660"/>
              <a:gd name="T74" fmla="*/ 2147483647 w 950"/>
              <a:gd name="T75" fmla="*/ 2147483647 h 660"/>
              <a:gd name="T76" fmla="*/ 2147483647 w 950"/>
              <a:gd name="T77" fmla="*/ 2147483647 h 660"/>
              <a:gd name="T78" fmla="*/ 2147483647 w 950"/>
              <a:gd name="T79" fmla="*/ 2147483647 h 660"/>
              <a:gd name="T80" fmla="*/ 2147483647 w 950"/>
              <a:gd name="T81" fmla="*/ 2147483647 h 660"/>
              <a:gd name="T82" fmla="*/ 2147483647 w 950"/>
              <a:gd name="T83" fmla="*/ 2147483647 h 660"/>
              <a:gd name="T84" fmla="*/ 2147483647 w 950"/>
              <a:gd name="T85" fmla="*/ 2147483647 h 660"/>
              <a:gd name="T86" fmla="*/ 2147483647 w 950"/>
              <a:gd name="T87" fmla="*/ 2147483647 h 660"/>
              <a:gd name="T88" fmla="*/ 2147483647 w 950"/>
              <a:gd name="T89" fmla="*/ 2147483647 h 660"/>
              <a:gd name="T90" fmla="*/ 2147483647 w 950"/>
              <a:gd name="T91" fmla="*/ 2147483647 h 660"/>
              <a:gd name="T92" fmla="*/ 2147483647 w 950"/>
              <a:gd name="T93" fmla="*/ 2147483647 h 660"/>
              <a:gd name="T94" fmla="*/ 2147483647 w 950"/>
              <a:gd name="T95" fmla="*/ 2147483647 h 660"/>
              <a:gd name="T96" fmla="*/ 2147483647 w 950"/>
              <a:gd name="T97" fmla="*/ 2147483647 h 660"/>
              <a:gd name="T98" fmla="*/ 2147483647 w 950"/>
              <a:gd name="T99" fmla="*/ 2147483647 h 660"/>
              <a:gd name="T100" fmla="*/ 2147483647 w 950"/>
              <a:gd name="T101" fmla="*/ 2147483647 h 660"/>
              <a:gd name="T102" fmla="*/ 2147483647 w 950"/>
              <a:gd name="T103" fmla="*/ 2147483647 h 660"/>
              <a:gd name="T104" fmla="*/ 2147483647 w 950"/>
              <a:gd name="T105" fmla="*/ 2147483647 h 660"/>
              <a:gd name="T106" fmla="*/ 2147483647 w 950"/>
              <a:gd name="T107" fmla="*/ 2147483647 h 660"/>
              <a:gd name="T108" fmla="*/ 2147483647 w 950"/>
              <a:gd name="T109" fmla="*/ 2147483647 h 660"/>
              <a:gd name="T110" fmla="*/ 2147483647 w 950"/>
              <a:gd name="T111" fmla="*/ 2147483647 h 660"/>
              <a:gd name="T112" fmla="*/ 2147483647 w 950"/>
              <a:gd name="T113" fmla="*/ 2147483647 h 660"/>
              <a:gd name="T114" fmla="*/ 2147483647 w 950"/>
              <a:gd name="T115" fmla="*/ 2147483647 h 660"/>
              <a:gd name="T116" fmla="*/ 2147483647 w 950"/>
              <a:gd name="T117" fmla="*/ 2147483647 h 660"/>
              <a:gd name="T118" fmla="*/ 2147483647 w 950"/>
              <a:gd name="T119" fmla="*/ 2147483647 h 660"/>
              <a:gd name="T120" fmla="*/ 2147483647 w 950"/>
              <a:gd name="T121" fmla="*/ 2147483647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50"/>
              <a:gd name="T184" fmla="*/ 0 h 660"/>
              <a:gd name="T185" fmla="*/ 950 w 950"/>
              <a:gd name="T186" fmla="*/ 660 h 6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solidFill>
            <a:srgbClr val="00FF00"/>
          </a:solidFill>
          <a:ln w="9525" cap="flat" cmpd="sng">
            <a:solidFill>
              <a:schemeClr val="bg2"/>
            </a:solidFill>
            <a:prstDash val="solid"/>
            <a:round/>
            <a:headEnd type="none" w="med" len="med"/>
            <a:tailEnd type="none" w="med" len="med"/>
          </a:ln>
        </p:spPr>
        <p:txBody>
          <a:bodyPr/>
          <a:lstStyle/>
          <a:p>
            <a:endParaRPr lang="en-US"/>
          </a:p>
        </p:txBody>
      </p:sp>
      <p:sp>
        <p:nvSpPr>
          <p:cNvPr id="2211" name="Freeform 260"/>
          <p:cNvSpPr>
            <a:spLocks/>
          </p:cNvSpPr>
          <p:nvPr/>
        </p:nvSpPr>
        <p:spPr bwMode="auto">
          <a:xfrm>
            <a:off x="6588224" y="4581128"/>
            <a:ext cx="57150" cy="68263"/>
          </a:xfrm>
          <a:custGeom>
            <a:avLst/>
            <a:gdLst>
              <a:gd name="T0" fmla="*/ 2147483647 w 42"/>
              <a:gd name="T1" fmla="*/ 0 h 54"/>
              <a:gd name="T2" fmla="*/ 0 w 42"/>
              <a:gd name="T3" fmla="*/ 2147483647 h 54"/>
              <a:gd name="T4" fmla="*/ 2147483647 w 42"/>
              <a:gd name="T5" fmla="*/ 2147483647 h 54"/>
              <a:gd name="T6" fmla="*/ 2147483647 w 42"/>
              <a:gd name="T7" fmla="*/ 2147483647 h 54"/>
              <a:gd name="T8" fmla="*/ 2147483647 w 42"/>
              <a:gd name="T9" fmla="*/ 2147483647 h 54"/>
              <a:gd name="T10" fmla="*/ 2147483647 w 42"/>
              <a:gd name="T11" fmla="*/ 0 h 54"/>
              <a:gd name="T12" fmla="*/ 0 60000 65536"/>
              <a:gd name="T13" fmla="*/ 0 60000 65536"/>
              <a:gd name="T14" fmla="*/ 0 60000 65536"/>
              <a:gd name="T15" fmla="*/ 0 60000 65536"/>
              <a:gd name="T16" fmla="*/ 0 60000 65536"/>
              <a:gd name="T17" fmla="*/ 0 60000 65536"/>
              <a:gd name="T18" fmla="*/ 0 w 42"/>
              <a:gd name="T19" fmla="*/ 0 h 54"/>
              <a:gd name="T20" fmla="*/ 42 w 42"/>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42" h="54">
                <a:moveTo>
                  <a:pt x="6" y="0"/>
                </a:moveTo>
                <a:lnTo>
                  <a:pt x="0" y="24"/>
                </a:lnTo>
                <a:lnTo>
                  <a:pt x="6" y="54"/>
                </a:lnTo>
                <a:lnTo>
                  <a:pt x="30" y="54"/>
                </a:lnTo>
                <a:lnTo>
                  <a:pt x="42" y="30"/>
                </a:lnTo>
                <a:lnTo>
                  <a:pt x="6" y="0"/>
                </a:lnTo>
                <a:close/>
              </a:path>
            </a:pathLst>
          </a:custGeom>
          <a:solidFill>
            <a:schemeClr val="tx1"/>
          </a:solidFill>
          <a:ln w="9525">
            <a:solidFill>
              <a:schemeClr val="bg2"/>
            </a:solidFill>
            <a:round/>
            <a:headEnd/>
            <a:tailEnd/>
          </a:ln>
        </p:spPr>
        <p:txBody>
          <a:bodyPr/>
          <a:lstStyle/>
          <a:p>
            <a:endParaRPr lang="en-US"/>
          </a:p>
        </p:txBody>
      </p:sp>
      <p:sp>
        <p:nvSpPr>
          <p:cNvPr id="2212" name="Freeform 261"/>
          <p:cNvSpPr>
            <a:spLocks/>
          </p:cNvSpPr>
          <p:nvPr/>
        </p:nvSpPr>
        <p:spPr bwMode="auto">
          <a:xfrm>
            <a:off x="7205663" y="4143375"/>
            <a:ext cx="53975" cy="53975"/>
          </a:xfrm>
          <a:custGeom>
            <a:avLst/>
            <a:gdLst>
              <a:gd name="T0" fmla="*/ 0 w 42"/>
              <a:gd name="T1" fmla="*/ 2147483647 h 42"/>
              <a:gd name="T2" fmla="*/ 2147483647 w 42"/>
              <a:gd name="T3" fmla="*/ 2147483647 h 42"/>
              <a:gd name="T4" fmla="*/ 2147483647 w 42"/>
              <a:gd name="T5" fmla="*/ 0 h 42"/>
              <a:gd name="T6" fmla="*/ 2147483647 w 42"/>
              <a:gd name="T7" fmla="*/ 2147483647 h 42"/>
              <a:gd name="T8" fmla="*/ 2147483647 w 42"/>
              <a:gd name="T9" fmla="*/ 2147483647 h 42"/>
              <a:gd name="T10" fmla="*/ 2147483647 w 42"/>
              <a:gd name="T11" fmla="*/ 2147483647 h 42"/>
              <a:gd name="T12" fmla="*/ 0 w 42"/>
              <a:gd name="T13" fmla="*/ 2147483647 h 42"/>
              <a:gd name="T14" fmla="*/ 0 60000 65536"/>
              <a:gd name="T15" fmla="*/ 0 60000 65536"/>
              <a:gd name="T16" fmla="*/ 0 60000 65536"/>
              <a:gd name="T17" fmla="*/ 0 60000 65536"/>
              <a:gd name="T18" fmla="*/ 0 60000 65536"/>
              <a:gd name="T19" fmla="*/ 0 60000 65536"/>
              <a:gd name="T20" fmla="*/ 0 60000 65536"/>
              <a:gd name="T21" fmla="*/ 0 w 42"/>
              <a:gd name="T22" fmla="*/ 0 h 42"/>
              <a:gd name="T23" fmla="*/ 42 w 42"/>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42">
                <a:moveTo>
                  <a:pt x="0" y="30"/>
                </a:moveTo>
                <a:lnTo>
                  <a:pt x="12" y="12"/>
                </a:lnTo>
                <a:lnTo>
                  <a:pt x="30" y="0"/>
                </a:lnTo>
                <a:lnTo>
                  <a:pt x="42" y="12"/>
                </a:lnTo>
                <a:lnTo>
                  <a:pt x="30" y="30"/>
                </a:lnTo>
                <a:lnTo>
                  <a:pt x="12" y="42"/>
                </a:lnTo>
                <a:lnTo>
                  <a:pt x="0" y="30"/>
                </a:lnTo>
                <a:close/>
              </a:path>
            </a:pathLst>
          </a:custGeom>
          <a:solidFill>
            <a:schemeClr val="bg1"/>
          </a:solidFill>
          <a:ln w="9525">
            <a:solidFill>
              <a:schemeClr val="bg2"/>
            </a:solidFill>
            <a:round/>
            <a:headEnd/>
            <a:tailEnd/>
          </a:ln>
        </p:spPr>
        <p:txBody>
          <a:bodyPr/>
          <a:lstStyle/>
          <a:p>
            <a:endParaRPr lang="en-US"/>
          </a:p>
        </p:txBody>
      </p:sp>
      <p:sp>
        <p:nvSpPr>
          <p:cNvPr id="2213" name="Freeform 262"/>
          <p:cNvSpPr>
            <a:spLocks/>
          </p:cNvSpPr>
          <p:nvPr/>
        </p:nvSpPr>
        <p:spPr bwMode="auto">
          <a:xfrm>
            <a:off x="7496175" y="4010025"/>
            <a:ext cx="31750" cy="93663"/>
          </a:xfrm>
          <a:custGeom>
            <a:avLst/>
            <a:gdLst>
              <a:gd name="T0" fmla="*/ 0 w 24"/>
              <a:gd name="T1" fmla="*/ 2147483647 h 72"/>
              <a:gd name="T2" fmla="*/ 0 w 24"/>
              <a:gd name="T3" fmla="*/ 2147483647 h 72"/>
              <a:gd name="T4" fmla="*/ 2147483647 w 24"/>
              <a:gd name="T5" fmla="*/ 0 h 72"/>
              <a:gd name="T6" fmla="*/ 2147483647 w 24"/>
              <a:gd name="T7" fmla="*/ 2147483647 h 72"/>
              <a:gd name="T8" fmla="*/ 2147483647 w 24"/>
              <a:gd name="T9" fmla="*/ 2147483647 h 72"/>
              <a:gd name="T10" fmla="*/ 0 w 24"/>
              <a:gd name="T11" fmla="*/ 2147483647 h 72"/>
              <a:gd name="T12" fmla="*/ 0 60000 65536"/>
              <a:gd name="T13" fmla="*/ 0 60000 65536"/>
              <a:gd name="T14" fmla="*/ 0 60000 65536"/>
              <a:gd name="T15" fmla="*/ 0 60000 65536"/>
              <a:gd name="T16" fmla="*/ 0 60000 65536"/>
              <a:gd name="T17" fmla="*/ 0 60000 65536"/>
              <a:gd name="T18" fmla="*/ 0 w 24"/>
              <a:gd name="T19" fmla="*/ 0 h 72"/>
              <a:gd name="T20" fmla="*/ 24 w 24"/>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4" h="72">
                <a:moveTo>
                  <a:pt x="0" y="42"/>
                </a:moveTo>
                <a:lnTo>
                  <a:pt x="0" y="18"/>
                </a:lnTo>
                <a:lnTo>
                  <a:pt x="24" y="0"/>
                </a:lnTo>
                <a:lnTo>
                  <a:pt x="24" y="24"/>
                </a:lnTo>
                <a:lnTo>
                  <a:pt x="6" y="72"/>
                </a:lnTo>
                <a:lnTo>
                  <a:pt x="0" y="42"/>
                </a:lnTo>
                <a:close/>
              </a:path>
            </a:pathLst>
          </a:custGeom>
          <a:solidFill>
            <a:srgbClr val="00FF00"/>
          </a:solidFill>
          <a:ln w="9525">
            <a:solidFill>
              <a:schemeClr val="bg2"/>
            </a:solidFill>
            <a:round/>
            <a:headEnd/>
            <a:tailEnd/>
          </a:ln>
        </p:spPr>
        <p:txBody>
          <a:bodyPr/>
          <a:lstStyle/>
          <a:p>
            <a:endParaRPr lang="en-US"/>
          </a:p>
        </p:txBody>
      </p:sp>
      <p:sp>
        <p:nvSpPr>
          <p:cNvPr id="2214" name="Freeform 263"/>
          <p:cNvSpPr>
            <a:spLocks/>
          </p:cNvSpPr>
          <p:nvPr/>
        </p:nvSpPr>
        <p:spPr bwMode="auto">
          <a:xfrm>
            <a:off x="7731125" y="3767138"/>
            <a:ext cx="46038" cy="69850"/>
          </a:xfrm>
          <a:custGeom>
            <a:avLst/>
            <a:gdLst>
              <a:gd name="T0" fmla="*/ 0 w 36"/>
              <a:gd name="T1" fmla="*/ 2147483647 h 54"/>
              <a:gd name="T2" fmla="*/ 2147483647 w 36"/>
              <a:gd name="T3" fmla="*/ 2147483647 h 54"/>
              <a:gd name="T4" fmla="*/ 2147483647 w 36"/>
              <a:gd name="T5" fmla="*/ 2147483647 h 54"/>
              <a:gd name="T6" fmla="*/ 2147483647 w 36"/>
              <a:gd name="T7" fmla="*/ 2147483647 h 54"/>
              <a:gd name="T8" fmla="*/ 2147483647 w 36"/>
              <a:gd name="T9" fmla="*/ 2147483647 h 54"/>
              <a:gd name="T10" fmla="*/ 2147483647 w 36"/>
              <a:gd name="T11" fmla="*/ 0 h 54"/>
              <a:gd name="T12" fmla="*/ 0 w 36"/>
              <a:gd name="T13" fmla="*/ 2147483647 h 54"/>
              <a:gd name="T14" fmla="*/ 0 60000 65536"/>
              <a:gd name="T15" fmla="*/ 0 60000 65536"/>
              <a:gd name="T16" fmla="*/ 0 60000 65536"/>
              <a:gd name="T17" fmla="*/ 0 60000 65536"/>
              <a:gd name="T18" fmla="*/ 0 60000 65536"/>
              <a:gd name="T19" fmla="*/ 0 60000 65536"/>
              <a:gd name="T20" fmla="*/ 0 60000 65536"/>
              <a:gd name="T21" fmla="*/ 0 w 36"/>
              <a:gd name="T22" fmla="*/ 0 h 54"/>
              <a:gd name="T23" fmla="*/ 36 w 36"/>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54">
                <a:moveTo>
                  <a:pt x="0" y="18"/>
                </a:moveTo>
                <a:lnTo>
                  <a:pt x="6" y="36"/>
                </a:lnTo>
                <a:lnTo>
                  <a:pt x="12" y="54"/>
                </a:lnTo>
                <a:lnTo>
                  <a:pt x="30" y="42"/>
                </a:lnTo>
                <a:lnTo>
                  <a:pt x="36" y="18"/>
                </a:lnTo>
                <a:lnTo>
                  <a:pt x="30" y="0"/>
                </a:lnTo>
                <a:lnTo>
                  <a:pt x="0" y="18"/>
                </a:lnTo>
                <a:close/>
              </a:path>
            </a:pathLst>
          </a:custGeom>
          <a:solidFill>
            <a:srgbClr val="00FF00"/>
          </a:solidFill>
          <a:ln w="9525">
            <a:solidFill>
              <a:schemeClr val="bg2"/>
            </a:solidFill>
            <a:round/>
            <a:headEnd/>
            <a:tailEnd/>
          </a:ln>
        </p:spPr>
        <p:txBody>
          <a:bodyPr/>
          <a:lstStyle/>
          <a:p>
            <a:endParaRPr lang="en-US"/>
          </a:p>
        </p:txBody>
      </p:sp>
      <p:sp>
        <p:nvSpPr>
          <p:cNvPr id="2215" name="Freeform 264"/>
          <p:cNvSpPr>
            <a:spLocks/>
          </p:cNvSpPr>
          <p:nvPr/>
        </p:nvSpPr>
        <p:spPr bwMode="auto">
          <a:xfrm>
            <a:off x="7786688" y="3408363"/>
            <a:ext cx="344487" cy="374650"/>
          </a:xfrm>
          <a:custGeom>
            <a:avLst/>
            <a:gdLst>
              <a:gd name="T0" fmla="*/ 2147483647 w 264"/>
              <a:gd name="T1" fmla="*/ 2147483647 h 289"/>
              <a:gd name="T2" fmla="*/ 2147483647 w 264"/>
              <a:gd name="T3" fmla="*/ 2147483647 h 289"/>
              <a:gd name="T4" fmla="*/ 2147483647 w 264"/>
              <a:gd name="T5" fmla="*/ 2147483647 h 289"/>
              <a:gd name="T6" fmla="*/ 2147483647 w 264"/>
              <a:gd name="T7" fmla="*/ 2147483647 h 289"/>
              <a:gd name="T8" fmla="*/ 2147483647 w 264"/>
              <a:gd name="T9" fmla="*/ 2147483647 h 289"/>
              <a:gd name="T10" fmla="*/ 2147483647 w 264"/>
              <a:gd name="T11" fmla="*/ 2147483647 h 289"/>
              <a:gd name="T12" fmla="*/ 2147483647 w 264"/>
              <a:gd name="T13" fmla="*/ 2147483647 h 289"/>
              <a:gd name="T14" fmla="*/ 2147483647 w 264"/>
              <a:gd name="T15" fmla="*/ 2147483647 h 289"/>
              <a:gd name="T16" fmla="*/ 2147483647 w 264"/>
              <a:gd name="T17" fmla="*/ 2147483647 h 289"/>
              <a:gd name="T18" fmla="*/ 2147483647 w 264"/>
              <a:gd name="T19" fmla="*/ 2147483647 h 289"/>
              <a:gd name="T20" fmla="*/ 2147483647 w 264"/>
              <a:gd name="T21" fmla="*/ 0 h 289"/>
              <a:gd name="T22" fmla="*/ 2147483647 w 264"/>
              <a:gd name="T23" fmla="*/ 2147483647 h 289"/>
              <a:gd name="T24" fmla="*/ 2147483647 w 264"/>
              <a:gd name="T25" fmla="*/ 2147483647 h 289"/>
              <a:gd name="T26" fmla="*/ 2147483647 w 264"/>
              <a:gd name="T27" fmla="*/ 2147483647 h 289"/>
              <a:gd name="T28" fmla="*/ 2147483647 w 264"/>
              <a:gd name="T29" fmla="*/ 2147483647 h 289"/>
              <a:gd name="T30" fmla="*/ 2147483647 w 264"/>
              <a:gd name="T31" fmla="*/ 2147483647 h 289"/>
              <a:gd name="T32" fmla="*/ 2147483647 w 264"/>
              <a:gd name="T33" fmla="*/ 2147483647 h 289"/>
              <a:gd name="T34" fmla="*/ 2147483647 w 264"/>
              <a:gd name="T35" fmla="*/ 2147483647 h 289"/>
              <a:gd name="T36" fmla="*/ 2147483647 w 264"/>
              <a:gd name="T37" fmla="*/ 2147483647 h 289"/>
              <a:gd name="T38" fmla="*/ 2147483647 w 264"/>
              <a:gd name="T39" fmla="*/ 2147483647 h 289"/>
              <a:gd name="T40" fmla="*/ 2147483647 w 264"/>
              <a:gd name="T41" fmla="*/ 2147483647 h 289"/>
              <a:gd name="T42" fmla="*/ 2147483647 w 264"/>
              <a:gd name="T43" fmla="*/ 2147483647 h 289"/>
              <a:gd name="T44" fmla="*/ 2147483647 w 264"/>
              <a:gd name="T45" fmla="*/ 2147483647 h 289"/>
              <a:gd name="T46" fmla="*/ 2147483647 w 264"/>
              <a:gd name="T47" fmla="*/ 2147483647 h 289"/>
              <a:gd name="T48" fmla="*/ 2147483647 w 264"/>
              <a:gd name="T49" fmla="*/ 2147483647 h 289"/>
              <a:gd name="T50" fmla="*/ 2147483647 w 264"/>
              <a:gd name="T51" fmla="*/ 2147483647 h 289"/>
              <a:gd name="T52" fmla="*/ 2147483647 w 264"/>
              <a:gd name="T53" fmla="*/ 2147483647 h 289"/>
              <a:gd name="T54" fmla="*/ 2147483647 w 264"/>
              <a:gd name="T55" fmla="*/ 2147483647 h 289"/>
              <a:gd name="T56" fmla="*/ 2147483647 w 264"/>
              <a:gd name="T57" fmla="*/ 2147483647 h 289"/>
              <a:gd name="T58" fmla="*/ 2147483647 w 264"/>
              <a:gd name="T59" fmla="*/ 2147483647 h 289"/>
              <a:gd name="T60" fmla="*/ 2147483647 w 264"/>
              <a:gd name="T61" fmla="*/ 2147483647 h 289"/>
              <a:gd name="T62" fmla="*/ 2147483647 w 264"/>
              <a:gd name="T63" fmla="*/ 2147483647 h 289"/>
              <a:gd name="T64" fmla="*/ 2147483647 w 264"/>
              <a:gd name="T65" fmla="*/ 2147483647 h 289"/>
              <a:gd name="T66" fmla="*/ 0 w 264"/>
              <a:gd name="T67" fmla="*/ 2147483647 h 289"/>
              <a:gd name="T68" fmla="*/ 2147483647 w 264"/>
              <a:gd name="T69" fmla="*/ 2147483647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4"/>
              <a:gd name="T106" fmla="*/ 0 h 289"/>
              <a:gd name="T107" fmla="*/ 264 w 264"/>
              <a:gd name="T108" fmla="*/ 289 h 2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rgbClr val="00FF00"/>
          </a:solidFill>
          <a:ln w="9525">
            <a:solidFill>
              <a:schemeClr val="bg2"/>
            </a:solidFill>
            <a:round/>
            <a:headEnd/>
            <a:tailEnd/>
          </a:ln>
        </p:spPr>
        <p:txBody>
          <a:bodyPr/>
          <a:lstStyle/>
          <a:p>
            <a:endParaRPr lang="en-US"/>
          </a:p>
        </p:txBody>
      </p:sp>
      <p:sp>
        <p:nvSpPr>
          <p:cNvPr id="2216" name="Freeform 265"/>
          <p:cNvSpPr>
            <a:spLocks/>
          </p:cNvSpPr>
          <p:nvPr/>
        </p:nvSpPr>
        <p:spPr bwMode="auto">
          <a:xfrm>
            <a:off x="8029575" y="3063875"/>
            <a:ext cx="61913" cy="306388"/>
          </a:xfrm>
          <a:custGeom>
            <a:avLst/>
            <a:gdLst>
              <a:gd name="T0" fmla="*/ 2147483647 w 48"/>
              <a:gd name="T1" fmla="*/ 2147483647 h 234"/>
              <a:gd name="T2" fmla="*/ 2147483647 w 48"/>
              <a:gd name="T3" fmla="*/ 2147483647 h 234"/>
              <a:gd name="T4" fmla="*/ 2147483647 w 48"/>
              <a:gd name="T5" fmla="*/ 2147483647 h 234"/>
              <a:gd name="T6" fmla="*/ 0 w 48"/>
              <a:gd name="T7" fmla="*/ 2147483647 h 234"/>
              <a:gd name="T8" fmla="*/ 2147483647 w 48"/>
              <a:gd name="T9" fmla="*/ 2147483647 h 234"/>
              <a:gd name="T10" fmla="*/ 2147483647 w 48"/>
              <a:gd name="T11" fmla="*/ 0 h 234"/>
              <a:gd name="T12" fmla="*/ 2147483647 w 48"/>
              <a:gd name="T13" fmla="*/ 2147483647 h 234"/>
              <a:gd name="T14" fmla="*/ 2147483647 w 48"/>
              <a:gd name="T15" fmla="*/ 2147483647 h 234"/>
              <a:gd name="T16" fmla="*/ 2147483647 w 48"/>
              <a:gd name="T17" fmla="*/ 2147483647 h 234"/>
              <a:gd name="T18" fmla="*/ 2147483647 w 48"/>
              <a:gd name="T19" fmla="*/ 2147483647 h 234"/>
              <a:gd name="T20" fmla="*/ 2147483647 w 48"/>
              <a:gd name="T21" fmla="*/ 2147483647 h 234"/>
              <a:gd name="T22" fmla="*/ 2147483647 w 48"/>
              <a:gd name="T23" fmla="*/ 2147483647 h 234"/>
              <a:gd name="T24" fmla="*/ 2147483647 w 48"/>
              <a:gd name="T25" fmla="*/ 2147483647 h 234"/>
              <a:gd name="T26" fmla="*/ 2147483647 w 48"/>
              <a:gd name="T27" fmla="*/ 2147483647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234"/>
              <a:gd name="T44" fmla="*/ 48 w 48"/>
              <a:gd name="T45" fmla="*/ 234 h 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C00000"/>
          </a:solidFill>
          <a:ln w="9525">
            <a:solidFill>
              <a:schemeClr val="bg2"/>
            </a:solidFill>
            <a:round/>
            <a:headEnd/>
            <a:tailEnd/>
          </a:ln>
        </p:spPr>
        <p:txBody>
          <a:bodyPr/>
          <a:lstStyle/>
          <a:p>
            <a:endParaRPr lang="en-US"/>
          </a:p>
        </p:txBody>
      </p:sp>
      <p:sp>
        <p:nvSpPr>
          <p:cNvPr id="2217" name="Freeform 272"/>
          <p:cNvSpPr>
            <a:spLocks/>
          </p:cNvSpPr>
          <p:nvPr/>
        </p:nvSpPr>
        <p:spPr bwMode="auto">
          <a:xfrm>
            <a:off x="7478713" y="4189413"/>
            <a:ext cx="141287" cy="195262"/>
          </a:xfrm>
          <a:custGeom>
            <a:avLst/>
            <a:gdLst>
              <a:gd name="T0" fmla="*/ 2147483647 w 108"/>
              <a:gd name="T1" fmla="*/ 2147483647 h 151"/>
              <a:gd name="T2" fmla="*/ 0 w 108"/>
              <a:gd name="T3" fmla="*/ 2147483647 h 151"/>
              <a:gd name="T4" fmla="*/ 2147483647 w 108"/>
              <a:gd name="T5" fmla="*/ 2147483647 h 151"/>
              <a:gd name="T6" fmla="*/ 2147483647 w 108"/>
              <a:gd name="T7" fmla="*/ 2147483647 h 151"/>
              <a:gd name="T8" fmla="*/ 2147483647 w 108"/>
              <a:gd name="T9" fmla="*/ 2147483647 h 151"/>
              <a:gd name="T10" fmla="*/ 2147483647 w 108"/>
              <a:gd name="T11" fmla="*/ 2147483647 h 151"/>
              <a:gd name="T12" fmla="*/ 2147483647 w 108"/>
              <a:gd name="T13" fmla="*/ 2147483647 h 151"/>
              <a:gd name="T14" fmla="*/ 2147483647 w 108"/>
              <a:gd name="T15" fmla="*/ 2147483647 h 151"/>
              <a:gd name="T16" fmla="*/ 2147483647 w 108"/>
              <a:gd name="T17" fmla="*/ 2147483647 h 151"/>
              <a:gd name="T18" fmla="*/ 2147483647 w 108"/>
              <a:gd name="T19" fmla="*/ 2147483647 h 151"/>
              <a:gd name="T20" fmla="*/ 2147483647 w 108"/>
              <a:gd name="T21" fmla="*/ 2147483647 h 151"/>
              <a:gd name="T22" fmla="*/ 2147483647 w 108"/>
              <a:gd name="T23" fmla="*/ 2147483647 h 151"/>
              <a:gd name="T24" fmla="*/ 2147483647 w 108"/>
              <a:gd name="T25" fmla="*/ 2147483647 h 151"/>
              <a:gd name="T26" fmla="*/ 2147483647 w 108"/>
              <a:gd name="T27" fmla="*/ 0 h 151"/>
              <a:gd name="T28" fmla="*/ 2147483647 w 108"/>
              <a:gd name="T29" fmla="*/ 2147483647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151"/>
              <a:gd name="T47" fmla="*/ 108 w 108"/>
              <a:gd name="T48" fmla="*/ 151 h 1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chemeClr val="tx1"/>
          </a:solidFill>
          <a:ln w="9525">
            <a:solidFill>
              <a:schemeClr val="bg2"/>
            </a:solidFill>
            <a:round/>
            <a:headEnd/>
            <a:tailEnd/>
          </a:ln>
        </p:spPr>
        <p:txBody>
          <a:bodyPr/>
          <a:lstStyle/>
          <a:p>
            <a:endParaRPr lang="en-US"/>
          </a:p>
        </p:txBody>
      </p:sp>
      <p:sp>
        <p:nvSpPr>
          <p:cNvPr id="2218" name="Freeform 273"/>
          <p:cNvSpPr>
            <a:spLocks/>
          </p:cNvSpPr>
          <p:nvPr/>
        </p:nvSpPr>
        <p:spPr bwMode="auto">
          <a:xfrm>
            <a:off x="7535863" y="4416425"/>
            <a:ext cx="115887" cy="92075"/>
          </a:xfrm>
          <a:custGeom>
            <a:avLst/>
            <a:gdLst>
              <a:gd name="T0" fmla="*/ 0 w 90"/>
              <a:gd name="T1" fmla="*/ 2147483647 h 72"/>
              <a:gd name="T2" fmla="*/ 2147483647 w 90"/>
              <a:gd name="T3" fmla="*/ 2147483647 h 72"/>
              <a:gd name="T4" fmla="*/ 2147483647 w 90"/>
              <a:gd name="T5" fmla="*/ 2147483647 h 72"/>
              <a:gd name="T6" fmla="*/ 2147483647 w 90"/>
              <a:gd name="T7" fmla="*/ 0 h 72"/>
              <a:gd name="T8" fmla="*/ 2147483647 w 90"/>
              <a:gd name="T9" fmla="*/ 2147483647 h 72"/>
              <a:gd name="T10" fmla="*/ 2147483647 w 90"/>
              <a:gd name="T11" fmla="*/ 2147483647 h 72"/>
              <a:gd name="T12" fmla="*/ 2147483647 w 90"/>
              <a:gd name="T13" fmla="*/ 2147483647 h 72"/>
              <a:gd name="T14" fmla="*/ 2147483647 w 90"/>
              <a:gd name="T15" fmla="*/ 2147483647 h 72"/>
              <a:gd name="T16" fmla="*/ 2147483647 w 90"/>
              <a:gd name="T17" fmla="*/ 2147483647 h 72"/>
              <a:gd name="T18" fmla="*/ 0 w 90"/>
              <a:gd name="T19" fmla="*/ 2147483647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0"/>
              <a:gd name="T31" fmla="*/ 0 h 72"/>
              <a:gd name="T32" fmla="*/ 90 w 90"/>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chemeClr val="tx1"/>
          </a:solidFill>
          <a:ln w="9525">
            <a:solidFill>
              <a:schemeClr val="bg2"/>
            </a:solidFill>
            <a:round/>
            <a:headEnd/>
            <a:tailEnd/>
          </a:ln>
        </p:spPr>
        <p:txBody>
          <a:bodyPr/>
          <a:lstStyle/>
          <a:p>
            <a:endParaRPr lang="en-US"/>
          </a:p>
        </p:txBody>
      </p:sp>
      <p:sp>
        <p:nvSpPr>
          <p:cNvPr id="2219" name="Freeform 333"/>
          <p:cNvSpPr>
            <a:spLocks/>
          </p:cNvSpPr>
          <p:nvPr/>
        </p:nvSpPr>
        <p:spPr bwMode="auto">
          <a:xfrm>
            <a:off x="6692900" y="3143250"/>
            <a:ext cx="777875" cy="390525"/>
          </a:xfrm>
          <a:custGeom>
            <a:avLst/>
            <a:gdLst>
              <a:gd name="T0" fmla="*/ 2147483647 w 595"/>
              <a:gd name="T1" fmla="*/ 2147483647 h 301"/>
              <a:gd name="T2" fmla="*/ 2147483647 w 595"/>
              <a:gd name="T3" fmla="*/ 2147483647 h 301"/>
              <a:gd name="T4" fmla="*/ 2147483647 w 595"/>
              <a:gd name="T5" fmla="*/ 2147483647 h 301"/>
              <a:gd name="T6" fmla="*/ 2147483647 w 595"/>
              <a:gd name="T7" fmla="*/ 2147483647 h 301"/>
              <a:gd name="T8" fmla="*/ 2147483647 w 595"/>
              <a:gd name="T9" fmla="*/ 2147483647 h 301"/>
              <a:gd name="T10" fmla="*/ 2147483647 w 595"/>
              <a:gd name="T11" fmla="*/ 2147483647 h 301"/>
              <a:gd name="T12" fmla="*/ 2147483647 w 595"/>
              <a:gd name="T13" fmla="*/ 2147483647 h 301"/>
              <a:gd name="T14" fmla="*/ 2147483647 w 595"/>
              <a:gd name="T15" fmla="*/ 2147483647 h 301"/>
              <a:gd name="T16" fmla="*/ 2147483647 w 595"/>
              <a:gd name="T17" fmla="*/ 2147483647 h 301"/>
              <a:gd name="T18" fmla="*/ 2147483647 w 595"/>
              <a:gd name="T19" fmla="*/ 2147483647 h 301"/>
              <a:gd name="T20" fmla="*/ 2147483647 w 595"/>
              <a:gd name="T21" fmla="*/ 2147483647 h 301"/>
              <a:gd name="T22" fmla="*/ 2147483647 w 595"/>
              <a:gd name="T23" fmla="*/ 2147483647 h 301"/>
              <a:gd name="T24" fmla="*/ 2147483647 w 595"/>
              <a:gd name="T25" fmla="*/ 2147483647 h 301"/>
              <a:gd name="T26" fmla="*/ 2147483647 w 595"/>
              <a:gd name="T27" fmla="*/ 2147483647 h 301"/>
              <a:gd name="T28" fmla="*/ 2147483647 w 595"/>
              <a:gd name="T29" fmla="*/ 2147483647 h 301"/>
              <a:gd name="T30" fmla="*/ 2147483647 w 595"/>
              <a:gd name="T31" fmla="*/ 2147483647 h 301"/>
              <a:gd name="T32" fmla="*/ 2147483647 w 595"/>
              <a:gd name="T33" fmla="*/ 2147483647 h 301"/>
              <a:gd name="T34" fmla="*/ 2147483647 w 595"/>
              <a:gd name="T35" fmla="*/ 2147483647 h 301"/>
              <a:gd name="T36" fmla="*/ 2147483647 w 595"/>
              <a:gd name="T37" fmla="*/ 2147483647 h 301"/>
              <a:gd name="T38" fmla="*/ 2147483647 w 595"/>
              <a:gd name="T39" fmla="*/ 2147483647 h 301"/>
              <a:gd name="T40" fmla="*/ 2147483647 w 595"/>
              <a:gd name="T41" fmla="*/ 2147483647 h 301"/>
              <a:gd name="T42" fmla="*/ 2147483647 w 595"/>
              <a:gd name="T43" fmla="*/ 0 h 301"/>
              <a:gd name="T44" fmla="*/ 2147483647 w 595"/>
              <a:gd name="T45" fmla="*/ 2147483647 h 301"/>
              <a:gd name="T46" fmla="*/ 2147483647 w 595"/>
              <a:gd name="T47" fmla="*/ 2147483647 h 301"/>
              <a:gd name="T48" fmla="*/ 2147483647 w 595"/>
              <a:gd name="T49" fmla="*/ 2147483647 h 301"/>
              <a:gd name="T50" fmla="*/ 2147483647 w 595"/>
              <a:gd name="T51" fmla="*/ 2147483647 h 301"/>
              <a:gd name="T52" fmla="*/ 2147483647 w 595"/>
              <a:gd name="T53" fmla="*/ 2147483647 h 301"/>
              <a:gd name="T54" fmla="*/ 0 w 595"/>
              <a:gd name="T55" fmla="*/ 2147483647 h 301"/>
              <a:gd name="T56" fmla="*/ 2147483647 w 595"/>
              <a:gd name="T57" fmla="*/ 2147483647 h 301"/>
              <a:gd name="T58" fmla="*/ 2147483647 w 595"/>
              <a:gd name="T59" fmla="*/ 2147483647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95"/>
              <a:gd name="T91" fmla="*/ 0 h 301"/>
              <a:gd name="T92" fmla="*/ 595 w 595"/>
              <a:gd name="T93" fmla="*/ 301 h 3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chemeClr val="tx1"/>
          </a:solidFill>
          <a:ln w="9525">
            <a:solidFill>
              <a:schemeClr val="bg2"/>
            </a:solidFill>
            <a:round/>
            <a:headEnd/>
            <a:tailEnd/>
          </a:ln>
        </p:spPr>
        <p:txBody>
          <a:bodyPr/>
          <a:lstStyle/>
          <a:p>
            <a:endParaRPr lang="en-US"/>
          </a:p>
        </p:txBody>
      </p:sp>
      <p:sp>
        <p:nvSpPr>
          <p:cNvPr id="2220" name="Line 449"/>
          <p:cNvSpPr>
            <a:spLocks noChangeShapeType="1"/>
          </p:cNvSpPr>
          <p:nvPr/>
        </p:nvSpPr>
        <p:spPr bwMode="auto">
          <a:xfrm>
            <a:off x="7440613" y="4206875"/>
            <a:ext cx="0" cy="0"/>
          </a:xfrm>
          <a:prstGeom prst="line">
            <a:avLst/>
          </a:prstGeom>
          <a:noFill/>
          <a:ln w="0">
            <a:solidFill>
              <a:schemeClr val="bg2"/>
            </a:solidFill>
            <a:round/>
            <a:headEnd/>
            <a:tailEnd/>
          </a:ln>
        </p:spPr>
        <p:txBody>
          <a:bodyPr/>
          <a:lstStyle/>
          <a:p>
            <a:endParaRPr lang="en-US"/>
          </a:p>
        </p:txBody>
      </p:sp>
      <p:sp>
        <p:nvSpPr>
          <p:cNvPr id="2221" name="Freeform 506"/>
          <p:cNvSpPr>
            <a:spLocks/>
          </p:cNvSpPr>
          <p:nvPr/>
        </p:nvSpPr>
        <p:spPr bwMode="auto">
          <a:xfrm>
            <a:off x="7589838" y="3492500"/>
            <a:ext cx="123825" cy="155575"/>
          </a:xfrm>
          <a:custGeom>
            <a:avLst/>
            <a:gdLst>
              <a:gd name="T0" fmla="*/ 2147483647 w 78"/>
              <a:gd name="T1" fmla="*/ 2147483647 h 98"/>
              <a:gd name="T2" fmla="*/ 2147483647 w 78"/>
              <a:gd name="T3" fmla="*/ 2147483647 h 98"/>
              <a:gd name="T4" fmla="*/ 2147483647 w 78"/>
              <a:gd name="T5" fmla="*/ 2147483647 h 98"/>
              <a:gd name="T6" fmla="*/ 2147483647 w 78"/>
              <a:gd name="T7" fmla="*/ 2147483647 h 98"/>
              <a:gd name="T8" fmla="*/ 0 w 78"/>
              <a:gd name="T9" fmla="*/ 2147483647 h 98"/>
              <a:gd name="T10" fmla="*/ 0 w 78"/>
              <a:gd name="T11" fmla="*/ 2147483647 h 98"/>
              <a:gd name="T12" fmla="*/ 2147483647 w 78"/>
              <a:gd name="T13" fmla="*/ 2147483647 h 98"/>
              <a:gd name="T14" fmla="*/ 2147483647 w 78"/>
              <a:gd name="T15" fmla="*/ 2147483647 h 98"/>
              <a:gd name="T16" fmla="*/ 2147483647 w 78"/>
              <a:gd name="T17" fmla="*/ 2147483647 h 98"/>
              <a:gd name="T18" fmla="*/ 2147483647 w 78"/>
              <a:gd name="T19" fmla="*/ 2147483647 h 98"/>
              <a:gd name="T20" fmla="*/ 2147483647 w 78"/>
              <a:gd name="T21" fmla="*/ 2147483647 h 98"/>
              <a:gd name="T22" fmla="*/ 2147483647 w 78"/>
              <a:gd name="T23" fmla="*/ 2147483647 h 98"/>
              <a:gd name="T24" fmla="*/ 2147483647 w 78"/>
              <a:gd name="T25" fmla="*/ 2147483647 h 98"/>
              <a:gd name="T26" fmla="*/ 2147483647 w 78"/>
              <a:gd name="T27" fmla="*/ 2147483647 h 98"/>
              <a:gd name="T28" fmla="*/ 2147483647 w 78"/>
              <a:gd name="T29" fmla="*/ 2147483647 h 98"/>
              <a:gd name="T30" fmla="*/ 2147483647 w 78"/>
              <a:gd name="T31" fmla="*/ 2147483647 h 98"/>
              <a:gd name="T32" fmla="*/ 2147483647 w 78"/>
              <a:gd name="T33" fmla="*/ 2147483647 h 98"/>
              <a:gd name="T34" fmla="*/ 2147483647 w 78"/>
              <a:gd name="T35" fmla="*/ 2147483647 h 98"/>
              <a:gd name="T36" fmla="*/ 2147483647 w 78"/>
              <a:gd name="T37" fmla="*/ 2147483647 h 98"/>
              <a:gd name="T38" fmla="*/ 2147483647 w 78"/>
              <a:gd name="T39" fmla="*/ 2147483647 h 98"/>
              <a:gd name="T40" fmla="*/ 2147483647 w 78"/>
              <a:gd name="T41" fmla="*/ 2147483647 h 98"/>
              <a:gd name="T42" fmla="*/ 2147483647 w 78"/>
              <a:gd name="T43" fmla="*/ 2147483647 h 98"/>
              <a:gd name="T44" fmla="*/ 2147483647 w 78"/>
              <a:gd name="T45" fmla="*/ 2147483647 h 98"/>
              <a:gd name="T46" fmla="*/ 2147483647 w 78"/>
              <a:gd name="T47" fmla="*/ 2147483647 h 98"/>
              <a:gd name="T48" fmla="*/ 2147483647 w 78"/>
              <a:gd name="T49" fmla="*/ 2147483647 h 98"/>
              <a:gd name="T50" fmla="*/ 2147483647 w 78"/>
              <a:gd name="T51" fmla="*/ 2147483647 h 98"/>
              <a:gd name="T52" fmla="*/ 2147483647 w 78"/>
              <a:gd name="T53" fmla="*/ 2147483647 h 98"/>
              <a:gd name="T54" fmla="*/ 2147483647 w 78"/>
              <a:gd name="T55" fmla="*/ 2147483647 h 98"/>
              <a:gd name="T56" fmla="*/ 2147483647 w 78"/>
              <a:gd name="T57" fmla="*/ 2147483647 h 98"/>
              <a:gd name="T58" fmla="*/ 2147483647 w 78"/>
              <a:gd name="T59" fmla="*/ 2147483647 h 98"/>
              <a:gd name="T60" fmla="*/ 2147483647 w 78"/>
              <a:gd name="T61" fmla="*/ 2147483647 h 98"/>
              <a:gd name="T62" fmla="*/ 2147483647 w 78"/>
              <a:gd name="T63" fmla="*/ 0 h 98"/>
              <a:gd name="T64" fmla="*/ 2147483647 w 78"/>
              <a:gd name="T65" fmla="*/ 2147483647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98"/>
              <a:gd name="T101" fmla="*/ 78 w 78"/>
              <a:gd name="T102" fmla="*/ 98 h 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chemeClr val="tx1"/>
          </a:solidFill>
          <a:ln w="9525">
            <a:noFill/>
            <a:round/>
            <a:headEnd/>
            <a:tailEnd/>
          </a:ln>
        </p:spPr>
        <p:txBody>
          <a:bodyPr/>
          <a:lstStyle/>
          <a:p>
            <a:endParaRPr lang="en-US"/>
          </a:p>
        </p:txBody>
      </p:sp>
      <p:sp>
        <p:nvSpPr>
          <p:cNvPr id="2222" name="Freeform 517"/>
          <p:cNvSpPr>
            <a:spLocks/>
          </p:cNvSpPr>
          <p:nvPr/>
        </p:nvSpPr>
        <p:spPr bwMode="auto">
          <a:xfrm>
            <a:off x="7637463" y="3632200"/>
            <a:ext cx="85725" cy="104775"/>
          </a:xfrm>
          <a:custGeom>
            <a:avLst/>
            <a:gdLst>
              <a:gd name="T0" fmla="*/ 2147483647 w 54"/>
              <a:gd name="T1" fmla="*/ 2147483647 h 66"/>
              <a:gd name="T2" fmla="*/ 2147483647 w 54"/>
              <a:gd name="T3" fmla="*/ 2147483647 h 66"/>
              <a:gd name="T4" fmla="*/ 2147483647 w 54"/>
              <a:gd name="T5" fmla="*/ 2147483647 h 66"/>
              <a:gd name="T6" fmla="*/ 2147483647 w 54"/>
              <a:gd name="T7" fmla="*/ 2147483647 h 66"/>
              <a:gd name="T8" fmla="*/ 0 w 54"/>
              <a:gd name="T9" fmla="*/ 2147483647 h 66"/>
              <a:gd name="T10" fmla="*/ 0 w 54"/>
              <a:gd name="T11" fmla="*/ 2147483647 h 66"/>
              <a:gd name="T12" fmla="*/ 2147483647 w 54"/>
              <a:gd name="T13" fmla="*/ 2147483647 h 66"/>
              <a:gd name="T14" fmla="*/ 2147483647 w 54"/>
              <a:gd name="T15" fmla="*/ 2147483647 h 66"/>
              <a:gd name="T16" fmla="*/ 2147483647 w 54"/>
              <a:gd name="T17" fmla="*/ 2147483647 h 66"/>
              <a:gd name="T18" fmla="*/ 2147483647 w 54"/>
              <a:gd name="T19" fmla="*/ 2147483647 h 66"/>
              <a:gd name="T20" fmla="*/ 2147483647 w 54"/>
              <a:gd name="T21" fmla="*/ 2147483647 h 66"/>
              <a:gd name="T22" fmla="*/ 2147483647 w 54"/>
              <a:gd name="T23" fmla="*/ 2147483647 h 66"/>
              <a:gd name="T24" fmla="*/ 2147483647 w 54"/>
              <a:gd name="T25" fmla="*/ 2147483647 h 66"/>
              <a:gd name="T26" fmla="*/ 2147483647 w 54"/>
              <a:gd name="T27" fmla="*/ 0 h 66"/>
              <a:gd name="T28" fmla="*/ 2147483647 w 54"/>
              <a:gd name="T29" fmla="*/ 2147483647 h 66"/>
              <a:gd name="T30" fmla="*/ 2147483647 w 54"/>
              <a:gd name="T31" fmla="*/ 2147483647 h 66"/>
              <a:gd name="T32" fmla="*/ 2147483647 w 54"/>
              <a:gd name="T33" fmla="*/ 2147483647 h 66"/>
              <a:gd name="T34" fmla="*/ 2147483647 w 54"/>
              <a:gd name="T35" fmla="*/ 2147483647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66"/>
              <a:gd name="T56" fmla="*/ 54 w 54"/>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chemeClr val="tx1"/>
          </a:solidFill>
          <a:ln w="9525" cap="flat" cmpd="sng">
            <a:solidFill>
              <a:schemeClr val="bg2"/>
            </a:solidFill>
            <a:prstDash val="solid"/>
            <a:round/>
            <a:headEnd type="none" w="med" len="med"/>
            <a:tailEnd type="none" w="med" len="med"/>
          </a:ln>
        </p:spPr>
        <p:txBody>
          <a:bodyPr/>
          <a:lstStyle/>
          <a:p>
            <a:endParaRPr lang="en-US"/>
          </a:p>
        </p:txBody>
      </p:sp>
      <p:sp>
        <p:nvSpPr>
          <p:cNvPr id="2223" name="Freeform 411"/>
          <p:cNvSpPr>
            <a:spLocks/>
          </p:cNvSpPr>
          <p:nvPr/>
        </p:nvSpPr>
        <p:spPr bwMode="auto">
          <a:xfrm>
            <a:off x="2919413" y="5365750"/>
            <a:ext cx="127000" cy="166688"/>
          </a:xfrm>
          <a:custGeom>
            <a:avLst/>
            <a:gdLst>
              <a:gd name="T0" fmla="*/ 2147483647 w 102"/>
              <a:gd name="T1" fmla="*/ 2147483647 h 114"/>
              <a:gd name="T2" fmla="*/ 2147483647 w 102"/>
              <a:gd name="T3" fmla="*/ 2147483647 h 114"/>
              <a:gd name="T4" fmla="*/ 2147483647 w 102"/>
              <a:gd name="T5" fmla="*/ 0 h 114"/>
              <a:gd name="T6" fmla="*/ 2147483647 w 102"/>
              <a:gd name="T7" fmla="*/ 2147483647 h 114"/>
              <a:gd name="T8" fmla="*/ 0 w 102"/>
              <a:gd name="T9" fmla="*/ 2147483647 h 114"/>
              <a:gd name="T10" fmla="*/ 0 w 102"/>
              <a:gd name="T11" fmla="*/ 2147483647 h 114"/>
              <a:gd name="T12" fmla="*/ 2147483647 w 102"/>
              <a:gd name="T13" fmla="*/ 2147483647 h 114"/>
              <a:gd name="T14" fmla="*/ 2147483647 w 102"/>
              <a:gd name="T15" fmla="*/ 2147483647 h 114"/>
              <a:gd name="T16" fmla="*/ 2147483647 w 102"/>
              <a:gd name="T17" fmla="*/ 2147483647 h 114"/>
              <a:gd name="T18" fmla="*/ 2147483647 w 102"/>
              <a:gd name="T19" fmla="*/ 2147483647 h 114"/>
              <a:gd name="T20" fmla="*/ 2147483647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FFFF00"/>
          </a:solidFill>
          <a:ln w="9525">
            <a:solidFill>
              <a:schemeClr val="bg2"/>
            </a:solidFill>
            <a:round/>
            <a:headEnd/>
            <a:tailEnd/>
          </a:ln>
        </p:spPr>
        <p:txBody>
          <a:bodyPr/>
          <a:lstStyle/>
          <a:p>
            <a:endParaRPr lang="en-US"/>
          </a:p>
        </p:txBody>
      </p:sp>
      <p:sp>
        <p:nvSpPr>
          <p:cNvPr id="2224" name="Freeform 420"/>
          <p:cNvSpPr>
            <a:spLocks/>
          </p:cNvSpPr>
          <p:nvPr/>
        </p:nvSpPr>
        <p:spPr bwMode="auto">
          <a:xfrm>
            <a:off x="2371725" y="4675188"/>
            <a:ext cx="320675" cy="392112"/>
          </a:xfrm>
          <a:custGeom>
            <a:avLst/>
            <a:gdLst>
              <a:gd name="T0" fmla="*/ 2147483647 w 240"/>
              <a:gd name="T1" fmla="*/ 2147483647 h 337"/>
              <a:gd name="T2" fmla="*/ 2147483647 w 240"/>
              <a:gd name="T3" fmla="*/ 2147483647 h 337"/>
              <a:gd name="T4" fmla="*/ 2147483647 w 240"/>
              <a:gd name="T5" fmla="*/ 2147483647 h 337"/>
              <a:gd name="T6" fmla="*/ 2147483647 w 240"/>
              <a:gd name="T7" fmla="*/ 2147483647 h 337"/>
              <a:gd name="T8" fmla="*/ 2147483647 w 240"/>
              <a:gd name="T9" fmla="*/ 2147483647 h 337"/>
              <a:gd name="T10" fmla="*/ 2147483647 w 240"/>
              <a:gd name="T11" fmla="*/ 2147483647 h 337"/>
              <a:gd name="T12" fmla="*/ 2147483647 w 240"/>
              <a:gd name="T13" fmla="*/ 2147483647 h 337"/>
              <a:gd name="T14" fmla="*/ 2147483647 w 240"/>
              <a:gd name="T15" fmla="*/ 2147483647 h 337"/>
              <a:gd name="T16" fmla="*/ 2147483647 w 240"/>
              <a:gd name="T17" fmla="*/ 2147483647 h 337"/>
              <a:gd name="T18" fmla="*/ 2147483647 w 240"/>
              <a:gd name="T19" fmla="*/ 2147483647 h 337"/>
              <a:gd name="T20" fmla="*/ 2147483647 w 240"/>
              <a:gd name="T21" fmla="*/ 2147483647 h 337"/>
              <a:gd name="T22" fmla="*/ 2147483647 w 240"/>
              <a:gd name="T23" fmla="*/ 2147483647 h 337"/>
              <a:gd name="T24" fmla="*/ 2147483647 w 240"/>
              <a:gd name="T25" fmla="*/ 2147483647 h 337"/>
              <a:gd name="T26" fmla="*/ 2147483647 w 240"/>
              <a:gd name="T27" fmla="*/ 0 h 337"/>
              <a:gd name="T28" fmla="*/ 2147483647 w 240"/>
              <a:gd name="T29" fmla="*/ 0 h 337"/>
              <a:gd name="T30" fmla="*/ 2147483647 w 240"/>
              <a:gd name="T31" fmla="*/ 2147483647 h 337"/>
              <a:gd name="T32" fmla="*/ 2147483647 w 240"/>
              <a:gd name="T33" fmla="*/ 2147483647 h 337"/>
              <a:gd name="T34" fmla="*/ 2147483647 w 240"/>
              <a:gd name="T35" fmla="*/ 2147483647 h 337"/>
              <a:gd name="T36" fmla="*/ 2147483647 w 240"/>
              <a:gd name="T37" fmla="*/ 2147483647 h 337"/>
              <a:gd name="T38" fmla="*/ 2147483647 w 240"/>
              <a:gd name="T39" fmla="*/ 2147483647 h 337"/>
              <a:gd name="T40" fmla="*/ 2147483647 w 240"/>
              <a:gd name="T41" fmla="*/ 2147483647 h 337"/>
              <a:gd name="T42" fmla="*/ 0 w 240"/>
              <a:gd name="T43" fmla="*/ 2147483647 h 337"/>
              <a:gd name="T44" fmla="*/ 2147483647 w 240"/>
              <a:gd name="T45" fmla="*/ 2147483647 h 337"/>
              <a:gd name="T46" fmla="*/ 2147483647 w 240"/>
              <a:gd name="T47" fmla="*/ 2147483647 h 337"/>
              <a:gd name="T48" fmla="*/ 2147483647 w 240"/>
              <a:gd name="T49" fmla="*/ 2147483647 h 337"/>
              <a:gd name="T50" fmla="*/ 2147483647 w 240"/>
              <a:gd name="T51" fmla="*/ 2147483647 h 337"/>
              <a:gd name="T52" fmla="*/ 2147483647 w 240"/>
              <a:gd name="T53" fmla="*/ 2147483647 h 337"/>
              <a:gd name="T54" fmla="*/ 2147483647 w 240"/>
              <a:gd name="T55" fmla="*/ 2147483647 h 337"/>
              <a:gd name="T56" fmla="*/ 2147483647 w 240"/>
              <a:gd name="T57" fmla="*/ 2147483647 h 337"/>
              <a:gd name="T58" fmla="*/ 2147483647 w 240"/>
              <a:gd name="T59" fmla="*/ 2147483647 h 337"/>
              <a:gd name="T60" fmla="*/ 2147483647 w 240"/>
              <a:gd name="T61" fmla="*/ 2147483647 h 337"/>
              <a:gd name="T62" fmla="*/ 2147483647 w 240"/>
              <a:gd name="T63" fmla="*/ 2147483647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0"/>
              <a:gd name="T97" fmla="*/ 0 h 337"/>
              <a:gd name="T98" fmla="*/ 240 w 240"/>
              <a:gd name="T99" fmla="*/ 337 h 33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FFFF00"/>
          </a:solidFill>
          <a:ln w="9525">
            <a:solidFill>
              <a:schemeClr val="bg2"/>
            </a:solidFill>
            <a:round/>
            <a:headEnd/>
            <a:tailEnd/>
          </a:ln>
        </p:spPr>
        <p:txBody>
          <a:bodyPr/>
          <a:lstStyle/>
          <a:p>
            <a:endParaRPr lang="en-US"/>
          </a:p>
        </p:txBody>
      </p:sp>
      <p:sp>
        <p:nvSpPr>
          <p:cNvPr id="2225" name="Freeform 413"/>
          <p:cNvSpPr>
            <a:spLocks/>
          </p:cNvSpPr>
          <p:nvPr/>
        </p:nvSpPr>
        <p:spPr bwMode="auto">
          <a:xfrm>
            <a:off x="2576513" y="4551363"/>
            <a:ext cx="884237" cy="911225"/>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2147483647 h 10000"/>
              <a:gd name="T24" fmla="*/ 2147483647 w 10000"/>
              <a:gd name="T25" fmla="*/ 2147483647 h 10000"/>
              <a:gd name="T26" fmla="*/ 2147483647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2147483647 w 10000"/>
              <a:gd name="T41" fmla="*/ 2147483647 h 10000"/>
              <a:gd name="T42" fmla="*/ 2147483647 w 10000"/>
              <a:gd name="T43" fmla="*/ 2147483647 h 10000"/>
              <a:gd name="T44" fmla="*/ 2147483647 w 10000"/>
              <a:gd name="T45" fmla="*/ 2147483647 h 10000"/>
              <a:gd name="T46" fmla="*/ 2147483647 w 10000"/>
              <a:gd name="T47" fmla="*/ 2147483647 h 10000"/>
              <a:gd name="T48" fmla="*/ 2147483647 w 10000"/>
              <a:gd name="T49" fmla="*/ 0 h 10000"/>
              <a:gd name="T50" fmla="*/ 2147483647 w 10000"/>
              <a:gd name="T51" fmla="*/ 2147483647 h 10000"/>
              <a:gd name="T52" fmla="*/ 2147483647 w 10000"/>
              <a:gd name="T53" fmla="*/ 2147483647 h 10000"/>
              <a:gd name="T54" fmla="*/ 2147483647 w 10000"/>
              <a:gd name="T55" fmla="*/ 2147483647 h 10000"/>
              <a:gd name="T56" fmla="*/ 2147483647 w 10000"/>
              <a:gd name="T57" fmla="*/ 2147483647 h 10000"/>
              <a:gd name="T58" fmla="*/ 2147483647 w 10000"/>
              <a:gd name="T59" fmla="*/ 2147483647 h 10000"/>
              <a:gd name="T60" fmla="*/ 2147483647 w 10000"/>
              <a:gd name="T61" fmla="*/ 2147483647 h 10000"/>
              <a:gd name="T62" fmla="*/ 0 w 10000"/>
              <a:gd name="T63" fmla="*/ 2147483647 h 10000"/>
              <a:gd name="T64" fmla="*/ 2147483647 w 10000"/>
              <a:gd name="T65" fmla="*/ 2147483647 h 10000"/>
              <a:gd name="T66" fmla="*/ 2147483647 w 10000"/>
              <a:gd name="T67" fmla="*/ 2147483647 h 10000"/>
              <a:gd name="T68" fmla="*/ 2147483647 w 10000"/>
              <a:gd name="T69" fmla="*/ 2147483647 h 10000"/>
              <a:gd name="T70" fmla="*/ 2147483647 w 10000"/>
              <a:gd name="T71" fmla="*/ 2147483647 h 10000"/>
              <a:gd name="T72" fmla="*/ 2147483647 w 10000"/>
              <a:gd name="T73" fmla="*/ 2147483647 h 10000"/>
              <a:gd name="T74" fmla="*/ 2147483647 w 10000"/>
              <a:gd name="T75" fmla="*/ 2147483647 h 10000"/>
              <a:gd name="T76" fmla="*/ 2147483647 w 10000"/>
              <a:gd name="T77" fmla="*/ 2147483647 h 10000"/>
              <a:gd name="T78" fmla="*/ 2147483647 w 10000"/>
              <a:gd name="T79" fmla="*/ 2147483647 h 10000"/>
              <a:gd name="T80" fmla="*/ 2147483647 w 10000"/>
              <a:gd name="T81" fmla="*/ 2147483647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000"/>
              <a:gd name="T124" fmla="*/ 0 h 10000"/>
              <a:gd name="T125" fmla="*/ 10000 w 10000"/>
              <a:gd name="T126" fmla="*/ 10000 h 1000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rgbClr val="FFFF00"/>
          </a:solidFill>
          <a:ln w="9525" cap="flat" cmpd="sng">
            <a:solidFill>
              <a:schemeClr val="bg2"/>
            </a:solidFill>
            <a:prstDash val="solid"/>
            <a:round/>
            <a:headEnd type="none" w="med" len="med"/>
            <a:tailEnd type="none" w="med" len="med"/>
          </a:ln>
        </p:spPr>
        <p:txBody>
          <a:bodyPr/>
          <a:lstStyle/>
          <a:p>
            <a:endParaRPr lang="en-US"/>
          </a:p>
        </p:txBody>
      </p:sp>
      <p:sp>
        <p:nvSpPr>
          <p:cNvPr id="2226" name="Freeform 409"/>
          <p:cNvSpPr>
            <a:spLocks/>
          </p:cNvSpPr>
          <p:nvPr/>
        </p:nvSpPr>
        <p:spPr bwMode="auto">
          <a:xfrm>
            <a:off x="2563813" y="5153025"/>
            <a:ext cx="473075" cy="947738"/>
          </a:xfrm>
          <a:custGeom>
            <a:avLst/>
            <a:gdLst>
              <a:gd name="T0" fmla="*/ 2147483647 w 10000"/>
              <a:gd name="T1" fmla="*/ 2147483647 h 10001"/>
              <a:gd name="T2" fmla="*/ 2147483647 w 10000"/>
              <a:gd name="T3" fmla="*/ 2147483647 h 10001"/>
              <a:gd name="T4" fmla="*/ 2147483647 w 10000"/>
              <a:gd name="T5" fmla="*/ 2147483647 h 10001"/>
              <a:gd name="T6" fmla="*/ 2147483647 w 10000"/>
              <a:gd name="T7" fmla="*/ 2147483647 h 10001"/>
              <a:gd name="T8" fmla="*/ 2147483647 w 10000"/>
              <a:gd name="T9" fmla="*/ 2147483647 h 10001"/>
              <a:gd name="T10" fmla="*/ 2147483647 w 10000"/>
              <a:gd name="T11" fmla="*/ 2147483647 h 10001"/>
              <a:gd name="T12" fmla="*/ 2147483647 w 10000"/>
              <a:gd name="T13" fmla="*/ 2147483647 h 10001"/>
              <a:gd name="T14" fmla="*/ 2147483647 w 10000"/>
              <a:gd name="T15" fmla="*/ 2147483647 h 10001"/>
              <a:gd name="T16" fmla="*/ 2147483647 w 10000"/>
              <a:gd name="T17" fmla="*/ 2147483647 h 10001"/>
              <a:gd name="T18" fmla="*/ 2147483647 w 10000"/>
              <a:gd name="T19" fmla="*/ 2147483647 h 10001"/>
              <a:gd name="T20" fmla="*/ 2147483647 w 10000"/>
              <a:gd name="T21" fmla="*/ 2147483647 h 10001"/>
              <a:gd name="T22" fmla="*/ 2147483647 w 10000"/>
              <a:gd name="T23" fmla="*/ 2147483647 h 10001"/>
              <a:gd name="T24" fmla="*/ 2147483647 w 10000"/>
              <a:gd name="T25" fmla="*/ 2147483647 h 10001"/>
              <a:gd name="T26" fmla="*/ 2147483647 w 10000"/>
              <a:gd name="T27" fmla="*/ 2147483647 h 10001"/>
              <a:gd name="T28" fmla="*/ 2147483647 w 10000"/>
              <a:gd name="T29" fmla="*/ 0 h 10001"/>
              <a:gd name="T30" fmla="*/ 2147483647 w 10000"/>
              <a:gd name="T31" fmla="*/ 2147483647 h 10001"/>
              <a:gd name="T32" fmla="*/ 2147483647 w 10000"/>
              <a:gd name="T33" fmla="*/ 2147483647 h 10001"/>
              <a:gd name="T34" fmla="*/ 2147483647 w 10000"/>
              <a:gd name="T35" fmla="*/ 2147483647 h 10001"/>
              <a:gd name="T36" fmla="*/ 2147483647 w 10000"/>
              <a:gd name="T37" fmla="*/ 2147483647 h 10001"/>
              <a:gd name="T38" fmla="*/ 2147483647 w 10000"/>
              <a:gd name="T39" fmla="*/ 2147483647 h 10001"/>
              <a:gd name="T40" fmla="*/ 2147483647 w 10000"/>
              <a:gd name="T41" fmla="*/ 2147483647 h 10001"/>
              <a:gd name="T42" fmla="*/ 2147483647 w 10000"/>
              <a:gd name="T43" fmla="*/ 2147483647 h 10001"/>
              <a:gd name="T44" fmla="*/ 2147483647 w 10000"/>
              <a:gd name="T45" fmla="*/ 2147483647 h 10001"/>
              <a:gd name="T46" fmla="*/ 2147483647 w 10000"/>
              <a:gd name="T47" fmla="*/ 2147483647 h 10001"/>
              <a:gd name="T48" fmla="*/ 2147483647 w 10000"/>
              <a:gd name="T49" fmla="*/ 2147483647 h 10001"/>
              <a:gd name="T50" fmla="*/ 2147483647 w 10000"/>
              <a:gd name="T51" fmla="*/ 2147483647 h 10001"/>
              <a:gd name="T52" fmla="*/ 2147483647 w 10000"/>
              <a:gd name="T53" fmla="*/ 2147483647 h 10001"/>
              <a:gd name="T54" fmla="*/ 2147483647 w 10000"/>
              <a:gd name="T55" fmla="*/ 2147483647 h 10001"/>
              <a:gd name="T56" fmla="*/ 2147483647 w 10000"/>
              <a:gd name="T57" fmla="*/ 2147483647 h 10001"/>
              <a:gd name="T58" fmla="*/ 2147483647 w 10000"/>
              <a:gd name="T59" fmla="*/ 2147483647 h 10001"/>
              <a:gd name="T60" fmla="*/ 2147483647 w 10000"/>
              <a:gd name="T61" fmla="*/ 2147483647 h 10001"/>
              <a:gd name="T62" fmla="*/ 2147483647 w 10000"/>
              <a:gd name="T63" fmla="*/ 2147483647 h 10001"/>
              <a:gd name="T64" fmla="*/ 2147483647 w 10000"/>
              <a:gd name="T65" fmla="*/ 2147483647 h 10001"/>
              <a:gd name="T66" fmla="*/ 0 w 10000"/>
              <a:gd name="T67" fmla="*/ 2147483647 h 10001"/>
              <a:gd name="T68" fmla="*/ 2147483647 w 10000"/>
              <a:gd name="T69" fmla="*/ 2147483647 h 10001"/>
              <a:gd name="T70" fmla="*/ 2147483647 w 10000"/>
              <a:gd name="T71" fmla="*/ 2147483647 h 10001"/>
              <a:gd name="T72" fmla="*/ 2147483647 w 10000"/>
              <a:gd name="T73" fmla="*/ 2147483647 h 10001"/>
              <a:gd name="T74" fmla="*/ 2147483647 w 10000"/>
              <a:gd name="T75" fmla="*/ 2147483647 h 10001"/>
              <a:gd name="T76" fmla="*/ 2147483647 w 10000"/>
              <a:gd name="T77" fmla="*/ 2147483647 h 10001"/>
              <a:gd name="T78" fmla="*/ 2147483647 w 10000"/>
              <a:gd name="T79" fmla="*/ 2147483647 h 10001"/>
              <a:gd name="T80" fmla="*/ 2147483647 w 10000"/>
              <a:gd name="T81" fmla="*/ 2147483647 h 10001"/>
              <a:gd name="T82" fmla="*/ 2147483647 w 10000"/>
              <a:gd name="T83" fmla="*/ 2147483647 h 10001"/>
              <a:gd name="T84" fmla="*/ 2147483647 w 10000"/>
              <a:gd name="T85" fmla="*/ 2147483647 h 10001"/>
              <a:gd name="T86" fmla="*/ 2147483647 w 10000"/>
              <a:gd name="T87" fmla="*/ 2147483647 h 10001"/>
              <a:gd name="T88" fmla="*/ 2147483647 w 10000"/>
              <a:gd name="T89" fmla="*/ 2147483647 h 10001"/>
              <a:gd name="T90" fmla="*/ 2147483647 w 10000"/>
              <a:gd name="T91" fmla="*/ 2147483647 h 10001"/>
              <a:gd name="T92" fmla="*/ 2147483647 w 10000"/>
              <a:gd name="T93" fmla="*/ 2147483647 h 10001"/>
              <a:gd name="T94" fmla="*/ 2147483647 w 10000"/>
              <a:gd name="T95" fmla="*/ 2147483647 h 10001"/>
              <a:gd name="T96" fmla="*/ 2147483647 w 10000"/>
              <a:gd name="T97" fmla="*/ 2147483647 h 10001"/>
              <a:gd name="T98" fmla="*/ 2147483647 w 10000"/>
              <a:gd name="T99" fmla="*/ 2147483647 h 10001"/>
              <a:gd name="T100" fmla="*/ 2147483647 w 10000"/>
              <a:gd name="T101" fmla="*/ 2147483647 h 10001"/>
              <a:gd name="T102" fmla="*/ 2147483647 w 10000"/>
              <a:gd name="T103" fmla="*/ 2147483647 h 10001"/>
              <a:gd name="T104" fmla="*/ 2147483647 w 10000"/>
              <a:gd name="T105" fmla="*/ 2147483647 h 10001"/>
              <a:gd name="T106" fmla="*/ 2147483647 w 10000"/>
              <a:gd name="T107" fmla="*/ 2147483647 h 10001"/>
              <a:gd name="T108" fmla="*/ 2147483647 w 10000"/>
              <a:gd name="T109" fmla="*/ 2147483647 h 10001"/>
              <a:gd name="T110" fmla="*/ 2147483647 w 10000"/>
              <a:gd name="T111" fmla="*/ 2147483647 h 10001"/>
              <a:gd name="T112" fmla="*/ 2147483647 w 10000"/>
              <a:gd name="T113" fmla="*/ 2147483647 h 10001"/>
              <a:gd name="T114" fmla="*/ 2147483647 w 10000"/>
              <a:gd name="T115" fmla="*/ 2147483647 h 10001"/>
              <a:gd name="T116" fmla="*/ 2147483647 w 10000"/>
              <a:gd name="T117" fmla="*/ 2147483647 h 10001"/>
              <a:gd name="T118" fmla="*/ 2147483647 w 10000"/>
              <a:gd name="T119" fmla="*/ 2147483647 h 10001"/>
              <a:gd name="T120" fmla="*/ 2147483647 w 10000"/>
              <a:gd name="T121" fmla="*/ 2147483647 h 10001"/>
              <a:gd name="T122" fmla="*/ 2147483647 w 10000"/>
              <a:gd name="T123" fmla="*/ 2147483647 h 10001"/>
              <a:gd name="T124" fmla="*/ 2147483647 w 10000"/>
              <a:gd name="T125" fmla="*/ 2147483647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000"/>
              <a:gd name="T190" fmla="*/ 0 h 10001"/>
              <a:gd name="T191" fmla="*/ 10000 w 10000"/>
              <a:gd name="T192" fmla="*/ 10001 h 100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rgbClr val="FFFF00"/>
          </a:solidFill>
          <a:ln w="9525">
            <a:solidFill>
              <a:schemeClr val="bg2"/>
            </a:solidFill>
            <a:round/>
            <a:headEnd/>
            <a:tailEnd/>
          </a:ln>
        </p:spPr>
        <p:txBody>
          <a:bodyPr/>
          <a:lstStyle/>
          <a:p>
            <a:endParaRPr lang="en-US"/>
          </a:p>
        </p:txBody>
      </p:sp>
      <p:sp>
        <p:nvSpPr>
          <p:cNvPr id="2227" name="Freeform 444"/>
          <p:cNvSpPr>
            <a:spLocks/>
          </p:cNvSpPr>
          <p:nvPr/>
        </p:nvSpPr>
        <p:spPr bwMode="auto">
          <a:xfrm>
            <a:off x="2500313" y="5053013"/>
            <a:ext cx="242887" cy="1179512"/>
          </a:xfrm>
          <a:custGeom>
            <a:avLst/>
            <a:gdLst>
              <a:gd name="T0" fmla="*/ 2147483647 w 14463"/>
              <a:gd name="T1" fmla="*/ 2147483647 h 11339"/>
              <a:gd name="T2" fmla="*/ 2147483647 w 14463"/>
              <a:gd name="T3" fmla="*/ 0 h 11339"/>
              <a:gd name="T4" fmla="*/ 2147483647 w 14463"/>
              <a:gd name="T5" fmla="*/ 2147483647 h 11339"/>
              <a:gd name="T6" fmla="*/ 2147483647 w 14463"/>
              <a:gd name="T7" fmla="*/ 2147483647 h 11339"/>
              <a:gd name="T8" fmla="*/ 2147483647 w 14463"/>
              <a:gd name="T9" fmla="*/ 2147483647 h 11339"/>
              <a:gd name="T10" fmla="*/ 2147483647 w 14463"/>
              <a:gd name="T11" fmla="*/ 2147483647 h 11339"/>
              <a:gd name="T12" fmla="*/ 2147483647 w 14463"/>
              <a:gd name="T13" fmla="*/ 2147483647 h 11339"/>
              <a:gd name="T14" fmla="*/ 2147483647 w 14463"/>
              <a:gd name="T15" fmla="*/ 2147483647 h 11339"/>
              <a:gd name="T16" fmla="*/ 2147483647 w 14463"/>
              <a:gd name="T17" fmla="*/ 2147483647 h 11339"/>
              <a:gd name="T18" fmla="*/ 2147483647 w 14463"/>
              <a:gd name="T19" fmla="*/ 2147483647 h 11339"/>
              <a:gd name="T20" fmla="*/ 2147483647 w 14463"/>
              <a:gd name="T21" fmla="*/ 2147483647 h 11339"/>
              <a:gd name="T22" fmla="*/ 2147483647 w 14463"/>
              <a:gd name="T23" fmla="*/ 2147483647 h 11339"/>
              <a:gd name="T24" fmla="*/ 2147483647 w 14463"/>
              <a:gd name="T25" fmla="*/ 2147483647 h 11339"/>
              <a:gd name="T26" fmla="*/ 2147483647 w 14463"/>
              <a:gd name="T27" fmla="*/ 2147483647 h 11339"/>
              <a:gd name="T28" fmla="*/ 2147483647 w 14463"/>
              <a:gd name="T29" fmla="*/ 2147483647 h 11339"/>
              <a:gd name="T30" fmla="*/ 2147483647 w 14463"/>
              <a:gd name="T31" fmla="*/ 2147483647 h 11339"/>
              <a:gd name="T32" fmla="*/ 2147483647 w 14463"/>
              <a:gd name="T33" fmla="*/ 2147483647 h 11339"/>
              <a:gd name="T34" fmla="*/ 2147483647 w 14463"/>
              <a:gd name="T35" fmla="*/ 2147483647 h 11339"/>
              <a:gd name="T36" fmla="*/ 2147483647 w 14463"/>
              <a:gd name="T37" fmla="*/ 2147483647 h 11339"/>
              <a:gd name="T38" fmla="*/ 2147483647 w 14463"/>
              <a:gd name="T39" fmla="*/ 2147483647 h 11339"/>
              <a:gd name="T40" fmla="*/ 2147483647 w 14463"/>
              <a:gd name="T41" fmla="*/ 2147483647 h 11339"/>
              <a:gd name="T42" fmla="*/ 2147483647 w 14463"/>
              <a:gd name="T43" fmla="*/ 2147483647 h 11339"/>
              <a:gd name="T44" fmla="*/ 2147483647 w 14463"/>
              <a:gd name="T45" fmla="*/ 2147483647 h 11339"/>
              <a:gd name="T46" fmla="*/ 2147483647 w 14463"/>
              <a:gd name="T47" fmla="*/ 2147483647 h 11339"/>
              <a:gd name="T48" fmla="*/ 2147483647 w 14463"/>
              <a:gd name="T49" fmla="*/ 2147483647 h 11339"/>
              <a:gd name="T50" fmla="*/ 2147483647 w 14463"/>
              <a:gd name="T51" fmla="*/ 2147483647 h 11339"/>
              <a:gd name="T52" fmla="*/ 2147483647 w 14463"/>
              <a:gd name="T53" fmla="*/ 2147483647 h 11339"/>
              <a:gd name="T54" fmla="*/ 2147483647 w 14463"/>
              <a:gd name="T55" fmla="*/ 2147483647 h 11339"/>
              <a:gd name="T56" fmla="*/ 2147483647 w 14463"/>
              <a:gd name="T57" fmla="*/ 2147483647 h 11339"/>
              <a:gd name="T58" fmla="*/ 2147483647 w 14463"/>
              <a:gd name="T59" fmla="*/ 2147483647 h 11339"/>
              <a:gd name="T60" fmla="*/ 2147483647 w 14463"/>
              <a:gd name="T61" fmla="*/ 2147483647 h 11339"/>
              <a:gd name="T62" fmla="*/ 2147483647 w 14463"/>
              <a:gd name="T63" fmla="*/ 2147483647 h 11339"/>
              <a:gd name="T64" fmla="*/ 0 w 14463"/>
              <a:gd name="T65" fmla="*/ 2147483647 h 11339"/>
              <a:gd name="T66" fmla="*/ 2147483647 w 14463"/>
              <a:gd name="T67" fmla="*/ 2147483647 h 11339"/>
              <a:gd name="T68" fmla="*/ 2147483647 w 14463"/>
              <a:gd name="T69" fmla="*/ 2147483647 h 11339"/>
              <a:gd name="T70" fmla="*/ 2147483647 w 14463"/>
              <a:gd name="T71" fmla="*/ 2147483647 h 11339"/>
              <a:gd name="T72" fmla="*/ 2147483647 w 14463"/>
              <a:gd name="T73" fmla="*/ 2147483647 h 11339"/>
              <a:gd name="T74" fmla="*/ 2147483647 w 14463"/>
              <a:gd name="T75" fmla="*/ 2147483647 h 11339"/>
              <a:gd name="T76" fmla="*/ 2147483647 w 14463"/>
              <a:gd name="T77" fmla="*/ 2147483647 h 11339"/>
              <a:gd name="T78" fmla="*/ 2147483647 w 14463"/>
              <a:gd name="T79" fmla="*/ 2147483647 h 11339"/>
              <a:gd name="T80" fmla="*/ 2147483647 w 14463"/>
              <a:gd name="T81" fmla="*/ 2147483647 h 11339"/>
              <a:gd name="T82" fmla="*/ 2147483647 w 14463"/>
              <a:gd name="T83" fmla="*/ 2147483647 h 11339"/>
              <a:gd name="T84" fmla="*/ 2147483647 w 14463"/>
              <a:gd name="T85" fmla="*/ 2147483647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463"/>
              <a:gd name="T130" fmla="*/ 0 h 11339"/>
              <a:gd name="T131" fmla="*/ 14463 w 14463"/>
              <a:gd name="T132" fmla="*/ 11339 h 113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rgbClr val="FFFF00"/>
          </a:solidFill>
          <a:ln w="9525" cap="flat" cmpd="sng">
            <a:solidFill>
              <a:schemeClr val="bg2"/>
            </a:solidFill>
            <a:prstDash val="solid"/>
            <a:round/>
            <a:headEnd type="none" w="med" len="med"/>
            <a:tailEnd type="none" w="med" len="med"/>
          </a:ln>
        </p:spPr>
        <p:txBody>
          <a:bodyPr/>
          <a:lstStyle/>
          <a:p>
            <a:endParaRPr lang="en-US"/>
          </a:p>
        </p:txBody>
      </p:sp>
      <p:sp>
        <p:nvSpPr>
          <p:cNvPr id="2228" name="Freeform 410"/>
          <p:cNvSpPr>
            <a:spLocks/>
          </p:cNvSpPr>
          <p:nvPr/>
        </p:nvSpPr>
        <p:spPr bwMode="auto">
          <a:xfrm>
            <a:off x="2820988" y="5105400"/>
            <a:ext cx="200025" cy="187325"/>
          </a:xfrm>
          <a:custGeom>
            <a:avLst/>
            <a:gdLst>
              <a:gd name="T0" fmla="*/ 2147483647 w 168"/>
              <a:gd name="T1" fmla="*/ 0 h 156"/>
              <a:gd name="T2" fmla="*/ 0 w 168"/>
              <a:gd name="T3" fmla="*/ 2147483647 h 156"/>
              <a:gd name="T4" fmla="*/ 0 w 168"/>
              <a:gd name="T5" fmla="*/ 2147483647 h 156"/>
              <a:gd name="T6" fmla="*/ 2147483647 w 168"/>
              <a:gd name="T7" fmla="*/ 2147483647 h 156"/>
              <a:gd name="T8" fmla="*/ 2147483647 w 168"/>
              <a:gd name="T9" fmla="*/ 2147483647 h 156"/>
              <a:gd name="T10" fmla="*/ 2147483647 w 168"/>
              <a:gd name="T11" fmla="*/ 2147483647 h 156"/>
              <a:gd name="T12" fmla="*/ 2147483647 w 168"/>
              <a:gd name="T13" fmla="*/ 2147483647 h 156"/>
              <a:gd name="T14" fmla="*/ 2147483647 w 168"/>
              <a:gd name="T15" fmla="*/ 2147483647 h 156"/>
              <a:gd name="T16" fmla="*/ 2147483647 w 168"/>
              <a:gd name="T17" fmla="*/ 2147483647 h 156"/>
              <a:gd name="T18" fmla="*/ 2147483647 w 168"/>
              <a:gd name="T19" fmla="*/ 2147483647 h 156"/>
              <a:gd name="T20" fmla="*/ 2147483647 w 168"/>
              <a:gd name="T21" fmla="*/ 2147483647 h 156"/>
              <a:gd name="T22" fmla="*/ 2147483647 w 168"/>
              <a:gd name="T23" fmla="*/ 2147483647 h 156"/>
              <a:gd name="T24" fmla="*/ 2147483647 w 168"/>
              <a:gd name="T25" fmla="*/ 2147483647 h 156"/>
              <a:gd name="T26" fmla="*/ 2147483647 w 168"/>
              <a:gd name="T27" fmla="*/ 2147483647 h 156"/>
              <a:gd name="T28" fmla="*/ 2147483647 w 168"/>
              <a:gd name="T29" fmla="*/ 2147483647 h 156"/>
              <a:gd name="T30" fmla="*/ 2147483647 w 168"/>
              <a:gd name="T31" fmla="*/ 2147483647 h 156"/>
              <a:gd name="T32" fmla="*/ 2147483647 w 168"/>
              <a:gd name="T33" fmla="*/ 2147483647 h 156"/>
              <a:gd name="T34" fmla="*/ 2147483647 w 168"/>
              <a:gd name="T35" fmla="*/ 2147483647 h 156"/>
              <a:gd name="T36" fmla="*/ 2147483647 w 168"/>
              <a:gd name="T37" fmla="*/ 0 h 156"/>
              <a:gd name="T38" fmla="*/ 2147483647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
              <a:gd name="T61" fmla="*/ 0 h 156"/>
              <a:gd name="T62" fmla="*/ 168 w 168"/>
              <a:gd name="T63" fmla="*/ 156 h 15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chemeClr val="tx1"/>
          </a:solidFill>
          <a:ln w="9525">
            <a:solidFill>
              <a:schemeClr val="bg2"/>
            </a:solidFill>
            <a:round/>
            <a:headEnd/>
            <a:tailEnd/>
          </a:ln>
        </p:spPr>
        <p:txBody>
          <a:bodyPr/>
          <a:lstStyle/>
          <a:p>
            <a:endParaRPr lang="en-US"/>
          </a:p>
        </p:txBody>
      </p:sp>
      <p:sp>
        <p:nvSpPr>
          <p:cNvPr id="2229" name="Freeform 412"/>
          <p:cNvSpPr>
            <a:spLocks/>
          </p:cNvSpPr>
          <p:nvPr/>
        </p:nvSpPr>
        <p:spPr bwMode="auto">
          <a:xfrm>
            <a:off x="2667000" y="4897438"/>
            <a:ext cx="266700" cy="287337"/>
          </a:xfrm>
          <a:custGeom>
            <a:avLst/>
            <a:gdLst>
              <a:gd name="T0" fmla="*/ 2147483647 w 10141"/>
              <a:gd name="T1" fmla="*/ 2147483647 h 10000"/>
              <a:gd name="T2" fmla="*/ 2147483647 w 10141"/>
              <a:gd name="T3" fmla="*/ 2147483647 h 10000"/>
              <a:gd name="T4" fmla="*/ 2147483647 w 10141"/>
              <a:gd name="T5" fmla="*/ 2147483647 h 10000"/>
              <a:gd name="T6" fmla="*/ 2147483647 w 10141"/>
              <a:gd name="T7" fmla="*/ 2147483647 h 10000"/>
              <a:gd name="T8" fmla="*/ 2147483647 w 10141"/>
              <a:gd name="T9" fmla="*/ 2147483647 h 10000"/>
              <a:gd name="T10" fmla="*/ 2147483647 w 10141"/>
              <a:gd name="T11" fmla="*/ 2147483647 h 10000"/>
              <a:gd name="T12" fmla="*/ 2147483647 w 10141"/>
              <a:gd name="T13" fmla="*/ 2147483647 h 10000"/>
              <a:gd name="T14" fmla="*/ 2147483647 w 10141"/>
              <a:gd name="T15" fmla="*/ 2147483647 h 10000"/>
              <a:gd name="T16" fmla="*/ 2147483647 w 10141"/>
              <a:gd name="T17" fmla="*/ 2147483647 h 10000"/>
              <a:gd name="T18" fmla="*/ 2147483647 w 10141"/>
              <a:gd name="T19" fmla="*/ 2147483647 h 10000"/>
              <a:gd name="T20" fmla="*/ 2147483647 w 10141"/>
              <a:gd name="T21" fmla="*/ 2147483647 h 10000"/>
              <a:gd name="T22" fmla="*/ 2147483647 w 10141"/>
              <a:gd name="T23" fmla="*/ 2147483647 h 10000"/>
              <a:gd name="T24" fmla="*/ 2147483647 w 10141"/>
              <a:gd name="T25" fmla="*/ 2147483647 h 10000"/>
              <a:gd name="T26" fmla="*/ 2147483647 w 10141"/>
              <a:gd name="T27" fmla="*/ 0 h 10000"/>
              <a:gd name="T28" fmla="*/ 2147483647 w 10141"/>
              <a:gd name="T29" fmla="*/ 2147483647 h 10000"/>
              <a:gd name="T30" fmla="*/ 2147483647 w 10141"/>
              <a:gd name="T31" fmla="*/ 2147483647 h 10000"/>
              <a:gd name="T32" fmla="*/ 2147483647 w 10141"/>
              <a:gd name="T33" fmla="*/ 2147483647 h 10000"/>
              <a:gd name="T34" fmla="*/ 2147483647 w 10141"/>
              <a:gd name="T35" fmla="*/ 2147483647 h 10000"/>
              <a:gd name="T36" fmla="*/ 2147483647 w 10141"/>
              <a:gd name="T37" fmla="*/ 2147483647 h 10000"/>
              <a:gd name="T38" fmla="*/ 2147483647 w 10141"/>
              <a:gd name="T39" fmla="*/ 2147483647 h 10000"/>
              <a:gd name="T40" fmla="*/ 2147483647 w 10141"/>
              <a:gd name="T41" fmla="*/ 2147483647 h 10000"/>
              <a:gd name="T42" fmla="*/ 2147483647 w 10141"/>
              <a:gd name="T43" fmla="*/ 2147483647 h 10000"/>
              <a:gd name="T44" fmla="*/ 2147483647 w 10141"/>
              <a:gd name="T45" fmla="*/ 2147483647 h 10000"/>
              <a:gd name="T46" fmla="*/ 2147483647 w 10141"/>
              <a:gd name="T47" fmla="*/ 2147483647 h 10000"/>
              <a:gd name="T48" fmla="*/ 2147483647 w 10141"/>
              <a:gd name="T49" fmla="*/ 2147483647 h 10000"/>
              <a:gd name="T50" fmla="*/ 2147483647 w 10141"/>
              <a:gd name="T51" fmla="*/ 2147483647 h 10000"/>
              <a:gd name="T52" fmla="*/ 2147483647 w 10141"/>
              <a:gd name="T53" fmla="*/ 2147483647 h 10000"/>
              <a:gd name="T54" fmla="*/ 2147483647 w 10141"/>
              <a:gd name="T55" fmla="*/ 2147483647 h 10000"/>
              <a:gd name="T56" fmla="*/ 2147483647 w 10141"/>
              <a:gd name="T57" fmla="*/ 2147483647 h 10000"/>
              <a:gd name="T58" fmla="*/ 2147483647 w 10141"/>
              <a:gd name="T59" fmla="*/ 2147483647 h 10000"/>
              <a:gd name="T60" fmla="*/ 2147483647 w 10141"/>
              <a:gd name="T61" fmla="*/ 2147483647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141"/>
              <a:gd name="T94" fmla="*/ 0 h 10000"/>
              <a:gd name="T95" fmla="*/ 10141 w 10141"/>
              <a:gd name="T96" fmla="*/ 10000 h 1000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chemeClr val="tx1"/>
          </a:solidFill>
          <a:ln w="9525">
            <a:solidFill>
              <a:schemeClr val="bg2"/>
            </a:solidFill>
            <a:round/>
            <a:headEnd/>
            <a:tailEnd/>
          </a:ln>
        </p:spPr>
        <p:txBody>
          <a:bodyPr/>
          <a:lstStyle/>
          <a:p>
            <a:endParaRPr lang="en-US"/>
          </a:p>
        </p:txBody>
      </p:sp>
      <p:sp>
        <p:nvSpPr>
          <p:cNvPr id="2230" name="Freeform 405"/>
          <p:cNvSpPr>
            <a:spLocks/>
          </p:cNvSpPr>
          <p:nvPr/>
        </p:nvSpPr>
        <p:spPr bwMode="auto">
          <a:xfrm>
            <a:off x="2532063" y="4629150"/>
            <a:ext cx="195262" cy="139700"/>
          </a:xfrm>
          <a:custGeom>
            <a:avLst/>
            <a:gdLst>
              <a:gd name="T0" fmla="*/ 0 w 10000"/>
              <a:gd name="T1" fmla="*/ 2147483647 h 10000"/>
              <a:gd name="T2" fmla="*/ 0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2147483647 h 10000"/>
              <a:gd name="T20" fmla="*/ 2147483647 w 10000"/>
              <a:gd name="T21" fmla="*/ 2147483647 h 10000"/>
              <a:gd name="T22" fmla="*/ 2147483647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000"/>
              <a:gd name="T37" fmla="*/ 0 h 10000"/>
              <a:gd name="T38" fmla="*/ 10000 w 10000"/>
              <a:gd name="T39" fmla="*/ 10000 h 100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solidFill>
            <a:schemeClr val="tx1"/>
          </a:solidFill>
          <a:ln w="9525">
            <a:solidFill>
              <a:schemeClr val="bg2"/>
            </a:solidFill>
            <a:round/>
            <a:headEnd/>
            <a:tailEnd/>
          </a:ln>
        </p:spPr>
        <p:txBody>
          <a:bodyPr/>
          <a:lstStyle/>
          <a:p>
            <a:endParaRPr lang="en-US"/>
          </a:p>
        </p:txBody>
      </p:sp>
      <p:sp>
        <p:nvSpPr>
          <p:cNvPr id="2231" name="Freeform 407"/>
          <p:cNvSpPr>
            <a:spLocks/>
          </p:cNvSpPr>
          <p:nvPr/>
        </p:nvSpPr>
        <p:spPr bwMode="auto">
          <a:xfrm>
            <a:off x="2854325" y="4462463"/>
            <a:ext cx="117475" cy="179387"/>
          </a:xfrm>
          <a:custGeom>
            <a:avLst/>
            <a:gdLst>
              <a:gd name="T0" fmla="*/ 2147483647 w 90"/>
              <a:gd name="T1" fmla="*/ 2147483647 h 138"/>
              <a:gd name="T2" fmla="*/ 2147483647 w 90"/>
              <a:gd name="T3" fmla="*/ 2147483647 h 138"/>
              <a:gd name="T4" fmla="*/ 2147483647 w 90"/>
              <a:gd name="T5" fmla="*/ 2147483647 h 138"/>
              <a:gd name="T6" fmla="*/ 2147483647 w 90"/>
              <a:gd name="T7" fmla="*/ 2147483647 h 138"/>
              <a:gd name="T8" fmla="*/ 2147483647 w 90"/>
              <a:gd name="T9" fmla="*/ 2147483647 h 138"/>
              <a:gd name="T10" fmla="*/ 2147483647 w 90"/>
              <a:gd name="T11" fmla="*/ 2147483647 h 138"/>
              <a:gd name="T12" fmla="*/ 2147483647 w 90"/>
              <a:gd name="T13" fmla="*/ 2147483647 h 138"/>
              <a:gd name="T14" fmla="*/ 2147483647 w 90"/>
              <a:gd name="T15" fmla="*/ 0 h 138"/>
              <a:gd name="T16" fmla="*/ 2147483647 w 90"/>
              <a:gd name="T17" fmla="*/ 2147483647 h 138"/>
              <a:gd name="T18" fmla="*/ 0 w 90"/>
              <a:gd name="T19" fmla="*/ 2147483647 h 138"/>
              <a:gd name="T20" fmla="*/ 2147483647 w 90"/>
              <a:gd name="T21" fmla="*/ 2147483647 h 138"/>
              <a:gd name="T22" fmla="*/ 2147483647 w 90"/>
              <a:gd name="T23" fmla="*/ 2147483647 h 138"/>
              <a:gd name="T24" fmla="*/ 2147483647 w 90"/>
              <a:gd name="T25" fmla="*/ 2147483647 h 138"/>
              <a:gd name="T26" fmla="*/ 2147483647 w 90"/>
              <a:gd name="T27" fmla="*/ 2147483647 h 138"/>
              <a:gd name="T28" fmla="*/ 2147483647 w 90"/>
              <a:gd name="T29" fmla="*/ 2147483647 h 138"/>
              <a:gd name="T30" fmla="*/ 2147483647 w 90"/>
              <a:gd name="T31" fmla="*/ 2147483647 h 138"/>
              <a:gd name="T32" fmla="*/ 2147483647 w 90"/>
              <a:gd name="T33" fmla="*/ 2147483647 h 138"/>
              <a:gd name="T34" fmla="*/ 2147483647 w 90"/>
              <a:gd name="T35" fmla="*/ 2147483647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38"/>
              <a:gd name="T56" fmla="*/ 90 w 90"/>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chemeClr val="tx1"/>
          </a:solidFill>
          <a:ln w="9525" cap="flat" cmpd="sng">
            <a:solidFill>
              <a:schemeClr val="bg2"/>
            </a:solidFill>
            <a:prstDash val="solid"/>
            <a:round/>
            <a:headEnd type="none" w="med" len="med"/>
            <a:tailEnd type="none" w="med" len="med"/>
          </a:ln>
        </p:spPr>
        <p:txBody>
          <a:bodyPr/>
          <a:lstStyle/>
          <a:p>
            <a:endParaRPr lang="en-US"/>
          </a:p>
        </p:txBody>
      </p:sp>
      <p:sp>
        <p:nvSpPr>
          <p:cNvPr id="2232" name="Freeform 408"/>
          <p:cNvSpPr>
            <a:spLocks/>
          </p:cNvSpPr>
          <p:nvPr/>
        </p:nvSpPr>
        <p:spPr bwMode="auto">
          <a:xfrm>
            <a:off x="3036888" y="4525963"/>
            <a:ext cx="76200" cy="93662"/>
          </a:xfrm>
          <a:custGeom>
            <a:avLst/>
            <a:gdLst>
              <a:gd name="T0" fmla="*/ 2147483647 w 60"/>
              <a:gd name="T1" fmla="*/ 2147483647 h 72"/>
              <a:gd name="T2" fmla="*/ 2147483647 w 60"/>
              <a:gd name="T3" fmla="*/ 2147483647 h 72"/>
              <a:gd name="T4" fmla="*/ 2147483647 w 60"/>
              <a:gd name="T5" fmla="*/ 2147483647 h 72"/>
              <a:gd name="T6" fmla="*/ 2147483647 w 60"/>
              <a:gd name="T7" fmla="*/ 2147483647 h 72"/>
              <a:gd name="T8" fmla="*/ 2147483647 w 60"/>
              <a:gd name="T9" fmla="*/ 2147483647 h 72"/>
              <a:gd name="T10" fmla="*/ 2147483647 w 60"/>
              <a:gd name="T11" fmla="*/ 0 h 72"/>
              <a:gd name="T12" fmla="*/ 2147483647 w 60"/>
              <a:gd name="T13" fmla="*/ 0 h 72"/>
              <a:gd name="T14" fmla="*/ 0 w 60"/>
              <a:gd name="T15" fmla="*/ 2147483647 h 72"/>
              <a:gd name="T16" fmla="*/ 2147483647 w 60"/>
              <a:gd name="T17" fmla="*/ 2147483647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72"/>
              <a:gd name="T29" fmla="*/ 60 w 60"/>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chemeClr val="tx1"/>
          </a:solidFill>
          <a:ln w="9525" cap="flat" cmpd="sng">
            <a:solidFill>
              <a:schemeClr val="bg2"/>
            </a:solidFill>
            <a:prstDash val="solid"/>
            <a:round/>
            <a:headEnd type="none" w="med" len="med"/>
            <a:tailEnd type="none" w="med" len="med"/>
          </a:ln>
        </p:spPr>
        <p:txBody>
          <a:bodyPr/>
          <a:lstStyle/>
          <a:p>
            <a:endParaRPr lang="en-US"/>
          </a:p>
        </p:txBody>
      </p:sp>
      <p:sp>
        <p:nvSpPr>
          <p:cNvPr id="2233" name="Freeform 417"/>
          <p:cNvSpPr>
            <a:spLocks/>
          </p:cNvSpPr>
          <p:nvPr/>
        </p:nvSpPr>
        <p:spPr bwMode="auto">
          <a:xfrm>
            <a:off x="2943225" y="4522788"/>
            <a:ext cx="96838" cy="109537"/>
          </a:xfrm>
          <a:custGeom>
            <a:avLst/>
            <a:gdLst>
              <a:gd name="T0" fmla="*/ 2147483647 w 72"/>
              <a:gd name="T1" fmla="*/ 2147483647 h 84"/>
              <a:gd name="T2" fmla="*/ 2147483647 w 72"/>
              <a:gd name="T3" fmla="*/ 2147483647 h 84"/>
              <a:gd name="T4" fmla="*/ 2147483647 w 72"/>
              <a:gd name="T5" fmla="*/ 2147483647 h 84"/>
              <a:gd name="T6" fmla="*/ 2147483647 w 72"/>
              <a:gd name="T7" fmla="*/ 2147483647 h 84"/>
              <a:gd name="T8" fmla="*/ 2147483647 w 72"/>
              <a:gd name="T9" fmla="*/ 2147483647 h 84"/>
              <a:gd name="T10" fmla="*/ 2147483647 w 72"/>
              <a:gd name="T11" fmla="*/ 0 h 84"/>
              <a:gd name="T12" fmla="*/ 2147483647 w 72"/>
              <a:gd name="T13" fmla="*/ 2147483647 h 84"/>
              <a:gd name="T14" fmla="*/ 0 w 72"/>
              <a:gd name="T15" fmla="*/ 2147483647 h 84"/>
              <a:gd name="T16" fmla="*/ 2147483647 w 72"/>
              <a:gd name="T17" fmla="*/ 2147483647 h 84"/>
              <a:gd name="T18" fmla="*/ 2147483647 w 72"/>
              <a:gd name="T19" fmla="*/ 2147483647 h 84"/>
              <a:gd name="T20" fmla="*/ 2147483647 w 72"/>
              <a:gd name="T21" fmla="*/ 2147483647 h 84"/>
              <a:gd name="T22" fmla="*/ 2147483647 w 72"/>
              <a:gd name="T23" fmla="*/ 2147483647 h 84"/>
              <a:gd name="T24" fmla="*/ 2147483647 w 72"/>
              <a:gd name="T25" fmla="*/ 2147483647 h 84"/>
              <a:gd name="T26" fmla="*/ 2147483647 w 72"/>
              <a:gd name="T27" fmla="*/ 214748364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chemeClr val="tx1"/>
          </a:solidFill>
          <a:ln w="9525" cap="flat" cmpd="sng">
            <a:solidFill>
              <a:schemeClr val="bg2"/>
            </a:solidFill>
            <a:prstDash val="solid"/>
            <a:round/>
            <a:headEnd type="none" w="med" len="med"/>
            <a:tailEnd type="none" w="med" len="med"/>
          </a:ln>
        </p:spPr>
        <p:txBody>
          <a:bodyPr/>
          <a:lstStyle/>
          <a:p>
            <a:endParaRPr lang="en-US"/>
          </a:p>
        </p:txBody>
      </p:sp>
      <p:sp>
        <p:nvSpPr>
          <p:cNvPr id="2234" name="Freeform 418"/>
          <p:cNvSpPr>
            <a:spLocks/>
          </p:cNvSpPr>
          <p:nvPr/>
        </p:nvSpPr>
        <p:spPr bwMode="auto">
          <a:xfrm>
            <a:off x="2579688" y="4378325"/>
            <a:ext cx="333375" cy="280988"/>
          </a:xfrm>
          <a:custGeom>
            <a:avLst/>
            <a:gdLst>
              <a:gd name="T0" fmla="*/ 2147483647 w 43"/>
              <a:gd name="T1" fmla="*/ 2147483647 h 36"/>
              <a:gd name="T2" fmla="*/ 2147483647 w 43"/>
              <a:gd name="T3" fmla="*/ 2147483647 h 36"/>
              <a:gd name="T4" fmla="*/ 2147483647 w 43"/>
              <a:gd name="T5" fmla="*/ 2147483647 h 36"/>
              <a:gd name="T6" fmla="*/ 2147483647 w 43"/>
              <a:gd name="T7" fmla="*/ 2147483647 h 36"/>
              <a:gd name="T8" fmla="*/ 2147483647 w 43"/>
              <a:gd name="T9" fmla="*/ 2147483647 h 36"/>
              <a:gd name="T10" fmla="*/ 2147483647 w 43"/>
              <a:gd name="T11" fmla="*/ 2147483647 h 36"/>
              <a:gd name="T12" fmla="*/ 2147483647 w 43"/>
              <a:gd name="T13" fmla="*/ 2147483647 h 36"/>
              <a:gd name="T14" fmla="*/ 2147483647 w 43"/>
              <a:gd name="T15" fmla="*/ 2147483647 h 36"/>
              <a:gd name="T16" fmla="*/ 2147483647 w 43"/>
              <a:gd name="T17" fmla="*/ 2147483647 h 36"/>
              <a:gd name="T18" fmla="*/ 2147483647 w 43"/>
              <a:gd name="T19" fmla="*/ 2147483647 h 36"/>
              <a:gd name="T20" fmla="*/ 2147483647 w 43"/>
              <a:gd name="T21" fmla="*/ 2147483647 h 36"/>
              <a:gd name="T22" fmla="*/ 2147483647 w 43"/>
              <a:gd name="T23" fmla="*/ 2147483647 h 36"/>
              <a:gd name="T24" fmla="*/ 2147483647 w 43"/>
              <a:gd name="T25" fmla="*/ 2147483647 h 36"/>
              <a:gd name="T26" fmla="*/ 2147483647 w 43"/>
              <a:gd name="T27" fmla="*/ 0 h 36"/>
              <a:gd name="T28" fmla="*/ 2147483647 w 43"/>
              <a:gd name="T29" fmla="*/ 2147483647 h 36"/>
              <a:gd name="T30" fmla="*/ 0 w 43"/>
              <a:gd name="T31" fmla="*/ 2147483647 h 36"/>
              <a:gd name="T32" fmla="*/ 2147483647 w 43"/>
              <a:gd name="T33" fmla="*/ 2147483647 h 36"/>
              <a:gd name="T34" fmla="*/ 2147483647 w 43"/>
              <a:gd name="T35" fmla="*/ 2147483647 h 36"/>
              <a:gd name="T36" fmla="*/ 2147483647 w 43"/>
              <a:gd name="T37" fmla="*/ 2147483647 h 36"/>
              <a:gd name="T38" fmla="*/ 2147483647 w 43"/>
              <a:gd name="T39" fmla="*/ 2147483647 h 36"/>
              <a:gd name="T40" fmla="*/ 2147483647 w 43"/>
              <a:gd name="T41" fmla="*/ 2147483647 h 36"/>
              <a:gd name="T42" fmla="*/ 2147483647 w 43"/>
              <a:gd name="T43" fmla="*/ 2147483647 h 36"/>
              <a:gd name="T44" fmla="*/ 2147483647 w 43"/>
              <a:gd name="T45" fmla="*/ 2147483647 h 36"/>
              <a:gd name="T46" fmla="*/ 2147483647 w 43"/>
              <a:gd name="T47" fmla="*/ 2147483647 h 36"/>
              <a:gd name="T48" fmla="*/ 2147483647 w 43"/>
              <a:gd name="T49" fmla="*/ 2147483647 h 36"/>
              <a:gd name="T50" fmla="*/ 2147483647 w 43"/>
              <a:gd name="T51" fmla="*/ 2147483647 h 36"/>
              <a:gd name="T52" fmla="*/ 2147483647 w 43"/>
              <a:gd name="T53" fmla="*/ 2147483647 h 36"/>
              <a:gd name="T54" fmla="*/ 2147483647 w 43"/>
              <a:gd name="T55" fmla="*/ 2147483647 h 36"/>
              <a:gd name="T56" fmla="*/ 2147483647 w 43"/>
              <a:gd name="T57" fmla="*/ 2147483647 h 36"/>
              <a:gd name="T58" fmla="*/ 2147483647 w 43"/>
              <a:gd name="T59" fmla="*/ 2147483647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
              <a:gd name="T91" fmla="*/ 0 h 36"/>
              <a:gd name="T92" fmla="*/ 43 w 43"/>
              <a:gd name="T93" fmla="*/ 36 h 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chemeClr val="tx1"/>
          </a:solidFill>
          <a:ln w="9525">
            <a:solidFill>
              <a:schemeClr val="bg2"/>
            </a:solidFill>
            <a:round/>
            <a:headEnd/>
            <a:tailEnd/>
          </a:ln>
        </p:spPr>
        <p:txBody>
          <a:bodyPr/>
          <a:lstStyle/>
          <a:p>
            <a:endParaRPr lang="en-US"/>
          </a:p>
        </p:txBody>
      </p:sp>
      <p:sp>
        <p:nvSpPr>
          <p:cNvPr id="2235" name="Freeform 421"/>
          <p:cNvSpPr>
            <a:spLocks/>
          </p:cNvSpPr>
          <p:nvPr/>
        </p:nvSpPr>
        <p:spPr bwMode="auto">
          <a:xfrm>
            <a:off x="2390775" y="4627563"/>
            <a:ext cx="134938" cy="149225"/>
          </a:xfrm>
          <a:custGeom>
            <a:avLst/>
            <a:gdLst>
              <a:gd name="T0" fmla="*/ 2147483647 w 102"/>
              <a:gd name="T1" fmla="*/ 2147483647 h 114"/>
              <a:gd name="T2" fmla="*/ 2147483647 w 102"/>
              <a:gd name="T3" fmla="*/ 2147483647 h 114"/>
              <a:gd name="T4" fmla="*/ 2147483647 w 102"/>
              <a:gd name="T5" fmla="*/ 2147483647 h 114"/>
              <a:gd name="T6" fmla="*/ 2147483647 w 102"/>
              <a:gd name="T7" fmla="*/ 2147483647 h 114"/>
              <a:gd name="T8" fmla="*/ 2147483647 w 102"/>
              <a:gd name="T9" fmla="*/ 2147483647 h 114"/>
              <a:gd name="T10" fmla="*/ 2147483647 w 102"/>
              <a:gd name="T11" fmla="*/ 2147483647 h 114"/>
              <a:gd name="T12" fmla="*/ 2147483647 w 102"/>
              <a:gd name="T13" fmla="*/ 0 h 114"/>
              <a:gd name="T14" fmla="*/ 2147483647 w 102"/>
              <a:gd name="T15" fmla="*/ 2147483647 h 114"/>
              <a:gd name="T16" fmla="*/ 0 w 102"/>
              <a:gd name="T17" fmla="*/ 2147483647 h 114"/>
              <a:gd name="T18" fmla="*/ 2147483647 w 102"/>
              <a:gd name="T19" fmla="*/ 2147483647 h 114"/>
              <a:gd name="T20" fmla="*/ 0 w 102"/>
              <a:gd name="T21" fmla="*/ 2147483647 h 114"/>
              <a:gd name="T22" fmla="*/ 2147483647 w 102"/>
              <a:gd name="T23" fmla="*/ 2147483647 h 114"/>
              <a:gd name="T24" fmla="*/ 2147483647 w 102"/>
              <a:gd name="T25" fmla="*/ 2147483647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14"/>
              <a:gd name="T41" fmla="*/ 102 w 102"/>
              <a:gd name="T42" fmla="*/ 114 h 1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FFFF00"/>
          </a:solidFill>
          <a:ln w="9525">
            <a:solidFill>
              <a:schemeClr val="bg2"/>
            </a:solidFill>
            <a:round/>
            <a:headEnd/>
            <a:tailEnd/>
          </a:ln>
        </p:spPr>
        <p:txBody>
          <a:bodyPr/>
          <a:lstStyle/>
          <a:p>
            <a:endParaRPr lang="en-US"/>
          </a:p>
        </p:txBody>
      </p:sp>
      <p:sp>
        <p:nvSpPr>
          <p:cNvPr id="2236" name="Freeform 263"/>
          <p:cNvSpPr>
            <a:spLocks/>
          </p:cNvSpPr>
          <p:nvPr/>
        </p:nvSpPr>
        <p:spPr bwMode="auto">
          <a:xfrm>
            <a:off x="4757738" y="2967038"/>
            <a:ext cx="49212" cy="96837"/>
          </a:xfrm>
          <a:custGeom>
            <a:avLst/>
            <a:gdLst>
              <a:gd name="T0" fmla="*/ 0 w 429209"/>
              <a:gd name="T1" fmla="*/ 2 h 839755"/>
              <a:gd name="T2" fmla="*/ 0 w 429209"/>
              <a:gd name="T3" fmla="*/ 1 h 839755"/>
              <a:gd name="T4" fmla="*/ 0 w 429209"/>
              <a:gd name="T5" fmla="*/ 1 h 839755"/>
              <a:gd name="T6" fmla="*/ 0 w 429209"/>
              <a:gd name="T7" fmla="*/ 0 h 839755"/>
              <a:gd name="T8" fmla="*/ 1 w 429209"/>
              <a:gd name="T9" fmla="*/ 0 h 839755"/>
              <a:gd name="T10" fmla="*/ 1 w 429209"/>
              <a:gd name="T11" fmla="*/ 0 h 839755"/>
              <a:gd name="T12" fmla="*/ 1 w 429209"/>
              <a:gd name="T13" fmla="*/ 1 h 839755"/>
              <a:gd name="T14" fmla="*/ 1 w 429209"/>
              <a:gd name="T15" fmla="*/ 1 h 839755"/>
              <a:gd name="T16" fmla="*/ 0 w 429209"/>
              <a:gd name="T17" fmla="*/ 1 h 839755"/>
              <a:gd name="T18" fmla="*/ 0 w 429209"/>
              <a:gd name="T19" fmla="*/ 2 h 839755"/>
              <a:gd name="T20" fmla="*/ 0 w 429209"/>
              <a:gd name="T21" fmla="*/ 2 h 839755"/>
              <a:gd name="T22" fmla="*/ 0 w 429209"/>
              <a:gd name="T23" fmla="*/ 2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9209"/>
              <a:gd name="T37" fmla="*/ 0 h 839755"/>
              <a:gd name="T38" fmla="*/ 429209 w 429209"/>
              <a:gd name="T39" fmla="*/ 839755 h 8397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rgbClr val="7030A0"/>
          </a:solidFill>
          <a:ln w="9525">
            <a:solidFill>
              <a:schemeClr val="bg2"/>
            </a:solidFill>
            <a:round/>
            <a:headEnd/>
            <a:tailEnd/>
          </a:ln>
        </p:spPr>
        <p:txBody>
          <a:bodyPr/>
          <a:lstStyle/>
          <a:p>
            <a:endParaRPr lang="en-US"/>
          </a:p>
        </p:txBody>
      </p:sp>
      <p:sp>
        <p:nvSpPr>
          <p:cNvPr id="2237" name="Freeform 295"/>
          <p:cNvSpPr>
            <a:spLocks/>
          </p:cNvSpPr>
          <p:nvPr/>
        </p:nvSpPr>
        <p:spPr bwMode="auto">
          <a:xfrm>
            <a:off x="6019800" y="3652838"/>
            <a:ext cx="438150" cy="417512"/>
          </a:xfrm>
          <a:custGeom>
            <a:avLst/>
            <a:gdLst>
              <a:gd name="T0" fmla="*/ 2147483647 w 10944"/>
              <a:gd name="T1" fmla="*/ 2147483647 h 10652"/>
              <a:gd name="T2" fmla="*/ 2147483647 w 10944"/>
              <a:gd name="T3" fmla="*/ 2147483647 h 10652"/>
              <a:gd name="T4" fmla="*/ 2147483647 w 10944"/>
              <a:gd name="T5" fmla="*/ 2147483647 h 10652"/>
              <a:gd name="T6" fmla="*/ 2147483647 w 10944"/>
              <a:gd name="T7" fmla="*/ 2147483647 h 10652"/>
              <a:gd name="T8" fmla="*/ 2147483647 w 10944"/>
              <a:gd name="T9" fmla="*/ 2147483647 h 10652"/>
              <a:gd name="T10" fmla="*/ 2147483647 w 10944"/>
              <a:gd name="T11" fmla="*/ 2147483647 h 10652"/>
              <a:gd name="T12" fmla="*/ 2147483647 w 10944"/>
              <a:gd name="T13" fmla="*/ 2147483647 h 10652"/>
              <a:gd name="T14" fmla="*/ 2147483647 w 10944"/>
              <a:gd name="T15" fmla="*/ 2147483647 h 10652"/>
              <a:gd name="T16" fmla="*/ 2147483647 w 10944"/>
              <a:gd name="T17" fmla="*/ 2147483647 h 10652"/>
              <a:gd name="T18" fmla="*/ 2147483647 w 10944"/>
              <a:gd name="T19" fmla="*/ 2147483647 h 10652"/>
              <a:gd name="T20" fmla="*/ 2147483647 w 10944"/>
              <a:gd name="T21" fmla="*/ 2147483647 h 10652"/>
              <a:gd name="T22" fmla="*/ 2147483647 w 10944"/>
              <a:gd name="T23" fmla="*/ 1997792463 h 10652"/>
              <a:gd name="T24" fmla="*/ 2147483647 w 10944"/>
              <a:gd name="T25" fmla="*/ 1101534848 h 10652"/>
              <a:gd name="T26" fmla="*/ 2147483647 w 10944"/>
              <a:gd name="T27" fmla="*/ 422176284 h 10652"/>
              <a:gd name="T28" fmla="*/ 2147483647 w 10944"/>
              <a:gd name="T29" fmla="*/ 2348995 h 10652"/>
              <a:gd name="T30" fmla="*/ 2147483647 w 10944"/>
              <a:gd name="T31" fmla="*/ 558986591 h 10652"/>
              <a:gd name="T32" fmla="*/ 2147483647 w 10944"/>
              <a:gd name="T33" fmla="*/ 620347819 h 10652"/>
              <a:gd name="T34" fmla="*/ 2147483647 w 10944"/>
              <a:gd name="T35" fmla="*/ 1351552481 h 10652"/>
              <a:gd name="T36" fmla="*/ 2147483647 w 10944"/>
              <a:gd name="T37" fmla="*/ 2147483647 h 10652"/>
              <a:gd name="T38" fmla="*/ 2147483647 w 10944"/>
              <a:gd name="T39" fmla="*/ 2147483647 h 10652"/>
              <a:gd name="T40" fmla="*/ 2147483647 w 10944"/>
              <a:gd name="T41" fmla="*/ 2147483647 h 10652"/>
              <a:gd name="T42" fmla="*/ 2147483647 w 10944"/>
              <a:gd name="T43" fmla="*/ 2147483647 h 10652"/>
              <a:gd name="T44" fmla="*/ 2147483647 w 10944"/>
              <a:gd name="T45" fmla="*/ 2147483647 h 10652"/>
              <a:gd name="T46" fmla="*/ 2147483647 w 10944"/>
              <a:gd name="T47" fmla="*/ 2147483647 h 10652"/>
              <a:gd name="T48" fmla="*/ 2147483647 w 10944"/>
              <a:gd name="T49" fmla="*/ 2147483647 h 10652"/>
              <a:gd name="T50" fmla="*/ 2147483647 w 10944"/>
              <a:gd name="T51" fmla="*/ 2147483647 h 10652"/>
              <a:gd name="T52" fmla="*/ 2147483647 w 10944"/>
              <a:gd name="T53" fmla="*/ 2147483647 h 10652"/>
              <a:gd name="T54" fmla="*/ 434246050 w 10944"/>
              <a:gd name="T55" fmla="*/ 2147483647 h 10652"/>
              <a:gd name="T56" fmla="*/ 1801220555 w 10944"/>
              <a:gd name="T57" fmla="*/ 2147483647 h 10652"/>
              <a:gd name="T58" fmla="*/ 2147483647 w 10944"/>
              <a:gd name="T59" fmla="*/ 2147483647 h 10652"/>
              <a:gd name="T60" fmla="*/ 2147483647 w 10944"/>
              <a:gd name="T61" fmla="*/ 2147483647 h 10652"/>
              <a:gd name="T62" fmla="*/ 2147483647 w 10944"/>
              <a:gd name="T63" fmla="*/ 2147483647 h 10652"/>
              <a:gd name="T64" fmla="*/ 2147483647 w 10944"/>
              <a:gd name="T65" fmla="*/ 2147483647 h 10652"/>
              <a:gd name="T66" fmla="*/ 827358542 w 10944"/>
              <a:gd name="T67" fmla="*/ 2147483647 h 10652"/>
              <a:gd name="T68" fmla="*/ 1202503847 w 10944"/>
              <a:gd name="T69" fmla="*/ 2147483647 h 10652"/>
              <a:gd name="T70" fmla="*/ 2147483647 w 10944"/>
              <a:gd name="T71" fmla="*/ 2147483647 h 10652"/>
              <a:gd name="T72" fmla="*/ 2147483647 w 10944"/>
              <a:gd name="T73" fmla="*/ 2147483647 h 10652"/>
              <a:gd name="T74" fmla="*/ 2147483647 w 10944"/>
              <a:gd name="T75" fmla="*/ 2147483647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44"/>
              <a:gd name="T115" fmla="*/ 0 h 10652"/>
              <a:gd name="T116" fmla="*/ 10944 w 10944"/>
              <a:gd name="T117" fmla="*/ 10652 h 1065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solidFill>
            <a:schemeClr val="tx1"/>
          </a:solidFill>
          <a:ln w="9525">
            <a:solidFill>
              <a:schemeClr val="bg2"/>
            </a:solidFill>
            <a:round/>
            <a:headEnd/>
            <a:tailEnd/>
          </a:ln>
        </p:spPr>
        <p:txBody>
          <a:bodyPr/>
          <a:lstStyle/>
          <a:p>
            <a:endParaRPr lang="en-US"/>
          </a:p>
        </p:txBody>
      </p:sp>
      <p:sp>
        <p:nvSpPr>
          <p:cNvPr id="2238" name="Freeform 296"/>
          <p:cNvSpPr>
            <a:spLocks/>
          </p:cNvSpPr>
          <p:nvPr/>
        </p:nvSpPr>
        <p:spPr bwMode="auto">
          <a:xfrm>
            <a:off x="6264275" y="3657600"/>
            <a:ext cx="730250" cy="890588"/>
          </a:xfrm>
          <a:custGeom>
            <a:avLst/>
            <a:gdLst>
              <a:gd name="T0" fmla="*/ 43475791 w 10736"/>
              <a:gd name="T1" fmla="*/ 36857515 h 10000"/>
              <a:gd name="T2" fmla="*/ 44151286 w 10736"/>
              <a:gd name="T3" fmla="*/ 41259512 h 10000"/>
              <a:gd name="T4" fmla="*/ 49670739 w 10736"/>
              <a:gd name="T5" fmla="*/ 32122439 h 10000"/>
              <a:gd name="T6" fmla="*/ 49009120 w 10736"/>
              <a:gd name="T7" fmla="*/ 26808392 h 10000"/>
              <a:gd name="T8" fmla="*/ 46520040 w 10736"/>
              <a:gd name="T9" fmla="*/ 22128793 h 10000"/>
              <a:gd name="T10" fmla="*/ 41986044 w 10736"/>
              <a:gd name="T11" fmla="*/ 20145900 h 10000"/>
              <a:gd name="T12" fmla="*/ 40681307 w 10736"/>
              <a:gd name="T13" fmla="*/ 25642434 h 10000"/>
              <a:gd name="T14" fmla="*/ 39034300 w 10736"/>
              <a:gd name="T15" fmla="*/ 27434920 h 10000"/>
              <a:gd name="T16" fmla="*/ 38224605 w 10736"/>
              <a:gd name="T17" fmla="*/ 24976186 h 10000"/>
              <a:gd name="T18" fmla="*/ 33561024 w 10736"/>
              <a:gd name="T19" fmla="*/ 24999964 h 10000"/>
              <a:gd name="T20" fmla="*/ 31497606 w 10736"/>
              <a:gd name="T21" fmla="*/ 27506345 h 10000"/>
              <a:gd name="T22" fmla="*/ 28397785 w 10736"/>
              <a:gd name="T23" fmla="*/ 26673557 h 10000"/>
              <a:gd name="T24" fmla="*/ 19616628 w 10736"/>
              <a:gd name="T25" fmla="*/ 21668805 h 10000"/>
              <a:gd name="T26" fmla="*/ 18584919 w 10736"/>
              <a:gd name="T27" fmla="*/ 14998392 h 10000"/>
              <a:gd name="T28" fmla="*/ 18584919 w 10736"/>
              <a:gd name="T29" fmla="*/ 9168781 h 10000"/>
              <a:gd name="T30" fmla="*/ 19584251 w 10736"/>
              <a:gd name="T31" fmla="*/ 4766783 h 10000"/>
              <a:gd name="T32" fmla="*/ 16521428 w 10736"/>
              <a:gd name="T33" fmla="*/ 0 h 10000"/>
              <a:gd name="T34" fmla="*/ 14971552 w 10736"/>
              <a:gd name="T35" fmla="*/ 832789 h 10000"/>
              <a:gd name="T36" fmla="*/ 9808314 w 10736"/>
              <a:gd name="T37" fmla="*/ 3331245 h 10000"/>
              <a:gd name="T38" fmla="*/ 11358190 w 10736"/>
              <a:gd name="T39" fmla="*/ 9168781 h 10000"/>
              <a:gd name="T40" fmla="*/ 9294772 w 10736"/>
              <a:gd name="T41" fmla="*/ 16671985 h 10000"/>
              <a:gd name="T42" fmla="*/ 4131530 w 10736"/>
              <a:gd name="T43" fmla="*/ 24167176 h 10000"/>
              <a:gd name="T44" fmla="*/ 3613363 w 10736"/>
              <a:gd name="T45" fmla="*/ 30004711 h 10000"/>
              <a:gd name="T46" fmla="*/ 3099821 w 10736"/>
              <a:gd name="T47" fmla="*/ 35001531 h 10000"/>
              <a:gd name="T48" fmla="*/ 0 w 10736"/>
              <a:gd name="T49" fmla="*/ 36667197 h 10000"/>
              <a:gd name="T50" fmla="*/ 3613363 w 10736"/>
              <a:gd name="T51" fmla="*/ 44170309 h 10000"/>
              <a:gd name="T52" fmla="*/ 7740200 w 10736"/>
              <a:gd name="T53" fmla="*/ 56670341 h 10000"/>
              <a:gd name="T54" fmla="*/ 11871732 w 10736"/>
              <a:gd name="T55" fmla="*/ 70978700 h 10000"/>
              <a:gd name="T56" fmla="*/ 14971552 w 10736"/>
              <a:gd name="T57" fmla="*/ 79314690 h 10000"/>
              <a:gd name="T58" fmla="*/ 18584919 w 10736"/>
              <a:gd name="T59" fmla="*/ 72644366 h 10000"/>
              <a:gd name="T60" fmla="*/ 19616628 w 10736"/>
              <a:gd name="T61" fmla="*/ 63483515 h 10000"/>
              <a:gd name="T62" fmla="*/ 23748157 w 10736"/>
              <a:gd name="T63" fmla="*/ 53339098 h 10000"/>
              <a:gd name="T64" fmla="*/ 30715730 w 10736"/>
              <a:gd name="T65" fmla="*/ 46597338 h 10000"/>
              <a:gd name="T66" fmla="*/ 37299345 w 10736"/>
              <a:gd name="T67" fmla="*/ 42084374 h 10000"/>
              <a:gd name="T68" fmla="*/ 36799679 w 10736"/>
              <a:gd name="T69" fmla="*/ 34842917 h 10000"/>
              <a:gd name="T70" fmla="*/ 38913975 w 10736"/>
              <a:gd name="T71" fmla="*/ 33534288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736"/>
              <a:gd name="T109" fmla="*/ 0 h 10000"/>
              <a:gd name="T110" fmla="*/ 10736 w 10736"/>
              <a:gd name="T111" fmla="*/ 10000 h 100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rgbClr val="00FF00"/>
          </a:solidFill>
          <a:ln w="9525">
            <a:solidFill>
              <a:schemeClr val="bg2"/>
            </a:solidFill>
            <a:round/>
            <a:headEnd/>
            <a:tailEnd/>
          </a:ln>
        </p:spPr>
        <p:txBody>
          <a:bodyPr/>
          <a:lstStyle/>
          <a:p>
            <a:endParaRPr lang="en-US"/>
          </a:p>
        </p:txBody>
      </p:sp>
      <p:sp>
        <p:nvSpPr>
          <p:cNvPr id="2239" name="Freeform 297"/>
          <p:cNvSpPr>
            <a:spLocks/>
          </p:cNvSpPr>
          <p:nvPr/>
        </p:nvSpPr>
        <p:spPr bwMode="auto">
          <a:xfrm>
            <a:off x="6002338" y="3625850"/>
            <a:ext cx="354012" cy="274638"/>
          </a:xfrm>
          <a:custGeom>
            <a:avLst/>
            <a:gdLst>
              <a:gd name="T0" fmla="*/ 2147483647 w 10348"/>
              <a:gd name="T1" fmla="*/ 127370812 h 11017"/>
              <a:gd name="T2" fmla="*/ 2147483647 w 10348"/>
              <a:gd name="T3" fmla="*/ 455278197 h 11017"/>
              <a:gd name="T4" fmla="*/ 2147483647 w 10348"/>
              <a:gd name="T5" fmla="*/ 455278197 h 11017"/>
              <a:gd name="T6" fmla="*/ 2147483647 w 10348"/>
              <a:gd name="T7" fmla="*/ 113815461 h 11017"/>
              <a:gd name="T8" fmla="*/ 2147483647 w 10348"/>
              <a:gd name="T9" fmla="*/ 0 h 11017"/>
              <a:gd name="T10" fmla="*/ 2147483647 w 10348"/>
              <a:gd name="T11" fmla="*/ 341461889 h 11017"/>
              <a:gd name="T12" fmla="*/ 2147483647 w 10348"/>
              <a:gd name="T13" fmla="*/ 569480899 h 11017"/>
              <a:gd name="T14" fmla="*/ 2147483647 w 10348"/>
              <a:gd name="T15" fmla="*/ 449081158 h 11017"/>
              <a:gd name="T16" fmla="*/ 2147483647 w 10348"/>
              <a:gd name="T17" fmla="*/ 455278197 h 11017"/>
              <a:gd name="T18" fmla="*/ 2147483647 w 10348"/>
              <a:gd name="T19" fmla="*/ 455278197 h 11017"/>
              <a:gd name="T20" fmla="*/ 2147483647 w 10348"/>
              <a:gd name="T21" fmla="*/ 341461889 h 11017"/>
              <a:gd name="T22" fmla="*/ 2147483647 w 10348"/>
              <a:gd name="T23" fmla="*/ 910942488 h 11017"/>
              <a:gd name="T24" fmla="*/ 2147483647 w 10348"/>
              <a:gd name="T25" fmla="*/ 1138590062 h 11017"/>
              <a:gd name="T26" fmla="*/ 2147483647 w 10348"/>
              <a:gd name="T27" fmla="*/ 1366220885 h 11017"/>
              <a:gd name="T28" fmla="*/ 1666988921 w 10348"/>
              <a:gd name="T29" fmla="*/ 1252405474 h 11017"/>
              <a:gd name="T30" fmla="*/ 785608300 w 10348"/>
              <a:gd name="T31" fmla="*/ 1101813063 h 11017"/>
              <a:gd name="T32" fmla="*/ 487236508 w 10348"/>
              <a:gd name="T33" fmla="*/ 1821886572 h 11017"/>
              <a:gd name="T34" fmla="*/ 476265561 w 10348"/>
              <a:gd name="T35" fmla="*/ 2147483647 h 11017"/>
              <a:gd name="T36" fmla="*/ 0 w 10348"/>
              <a:gd name="T37" fmla="*/ 2147483647 h 11017"/>
              <a:gd name="T38" fmla="*/ 1094909850 w 10348"/>
              <a:gd name="T39" fmla="*/ 2147483647 h 11017"/>
              <a:gd name="T40" fmla="*/ 1071647699 w 10348"/>
              <a:gd name="T41" fmla="*/ 2147483647 h 11017"/>
              <a:gd name="T42" fmla="*/ 645991056 w 10348"/>
              <a:gd name="T43" fmla="*/ 2147483647 h 11017"/>
              <a:gd name="T44" fmla="*/ 1868185893 w 10348"/>
              <a:gd name="T45" fmla="*/ 2147483647 h 11017"/>
              <a:gd name="T46" fmla="*/ 2147483647 w 10348"/>
              <a:gd name="T47" fmla="*/ 2147483647 h 11017"/>
              <a:gd name="T48" fmla="*/ 2147483647 w 10348"/>
              <a:gd name="T49" fmla="*/ 2147483647 h 11017"/>
              <a:gd name="T50" fmla="*/ 2147483647 w 10348"/>
              <a:gd name="T51" fmla="*/ 2147483647 h 11017"/>
              <a:gd name="T52" fmla="*/ 2147483647 w 10348"/>
              <a:gd name="T53" fmla="*/ 2147483647 h 11017"/>
              <a:gd name="T54" fmla="*/ 2147483647 w 10348"/>
              <a:gd name="T55" fmla="*/ 2147483647 h 11017"/>
              <a:gd name="T56" fmla="*/ 2147483647 w 10348"/>
              <a:gd name="T57" fmla="*/ 2147483647 h 11017"/>
              <a:gd name="T58" fmla="*/ 2147483647 w 10348"/>
              <a:gd name="T59" fmla="*/ 2147483647 h 11017"/>
              <a:gd name="T60" fmla="*/ 2147483647 w 10348"/>
              <a:gd name="T61" fmla="*/ 2147483647 h 11017"/>
              <a:gd name="T62" fmla="*/ 2147483647 w 10348"/>
              <a:gd name="T63" fmla="*/ 2147483647 h 11017"/>
              <a:gd name="T64" fmla="*/ 2147483647 w 10348"/>
              <a:gd name="T65" fmla="*/ 1910542887 h 11017"/>
              <a:gd name="T66" fmla="*/ 2147483647 w 10348"/>
              <a:gd name="T67" fmla="*/ 1644586305 h 11017"/>
              <a:gd name="T68" fmla="*/ 2147483647 w 10348"/>
              <a:gd name="T69" fmla="*/ 1240012192 h 11017"/>
              <a:gd name="T70" fmla="*/ 2147483647 w 10348"/>
              <a:gd name="T71" fmla="*/ 797127276 h 11017"/>
              <a:gd name="T72" fmla="*/ 2147483647 w 10348"/>
              <a:gd name="T73" fmla="*/ 683311865 h 11017"/>
              <a:gd name="T74" fmla="*/ 2147483647 w 10348"/>
              <a:gd name="T75" fmla="*/ 341461889 h 11017"/>
              <a:gd name="T76" fmla="*/ 2147483647 w 10348"/>
              <a:gd name="T77" fmla="*/ 12737081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48"/>
              <a:gd name="T118" fmla="*/ 0 h 11017"/>
              <a:gd name="T119" fmla="*/ 10348 w 10348"/>
              <a:gd name="T120" fmla="*/ 11017 h 1101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solidFill>
            <a:schemeClr val="tx1"/>
          </a:solidFill>
          <a:ln w="9525">
            <a:solidFill>
              <a:schemeClr val="bg2"/>
            </a:solidFill>
            <a:round/>
            <a:headEnd/>
            <a:tailEnd/>
          </a:ln>
        </p:spPr>
        <p:txBody>
          <a:bodyPr/>
          <a:lstStyle/>
          <a:p>
            <a:endParaRPr lang="en-US"/>
          </a:p>
        </p:txBody>
      </p:sp>
      <p:sp>
        <p:nvSpPr>
          <p:cNvPr id="2240" name="Freeform 298"/>
          <p:cNvSpPr>
            <a:spLocks/>
          </p:cNvSpPr>
          <p:nvPr/>
        </p:nvSpPr>
        <p:spPr bwMode="auto">
          <a:xfrm>
            <a:off x="6797675" y="4035425"/>
            <a:ext cx="112713" cy="138113"/>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0 h 78"/>
              <a:gd name="T10" fmla="*/ 2147483647 w 90"/>
              <a:gd name="T11" fmla="*/ 0 h 78"/>
              <a:gd name="T12" fmla="*/ 2147483647 w 90"/>
              <a:gd name="T13" fmla="*/ 2147483647 h 78"/>
              <a:gd name="T14" fmla="*/ 0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
              <a:gd name="T46" fmla="*/ 0 h 78"/>
              <a:gd name="T47" fmla="*/ 90 w 90"/>
              <a:gd name="T48" fmla="*/ 78 h 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chemeClr val="tx1"/>
          </a:solidFill>
          <a:ln w="9525">
            <a:solidFill>
              <a:schemeClr val="bg2"/>
            </a:solidFill>
            <a:round/>
            <a:headEnd/>
            <a:tailEnd/>
          </a:ln>
        </p:spPr>
        <p:txBody>
          <a:bodyPr/>
          <a:lstStyle/>
          <a:p>
            <a:endParaRPr lang="en-US"/>
          </a:p>
        </p:txBody>
      </p:sp>
      <p:sp>
        <p:nvSpPr>
          <p:cNvPr id="2241" name="Freeform 331"/>
          <p:cNvSpPr>
            <a:spLocks/>
          </p:cNvSpPr>
          <p:nvPr/>
        </p:nvSpPr>
        <p:spPr bwMode="auto">
          <a:xfrm>
            <a:off x="6554788" y="3852863"/>
            <a:ext cx="214312" cy="120650"/>
          </a:xfrm>
          <a:custGeom>
            <a:avLst/>
            <a:gdLst>
              <a:gd name="T0" fmla="*/ 2147483647 w 10000"/>
              <a:gd name="T1" fmla="*/ 2147483647 h 11631"/>
              <a:gd name="T2" fmla="*/ 2147483647 w 10000"/>
              <a:gd name="T3" fmla="*/ 2094438319 h 11631"/>
              <a:gd name="T4" fmla="*/ 2147483647 w 10000"/>
              <a:gd name="T5" fmla="*/ 545154503 h 11631"/>
              <a:gd name="T6" fmla="*/ 2147483647 w 10000"/>
              <a:gd name="T7" fmla="*/ 0 h 11631"/>
              <a:gd name="T8" fmla="*/ 0 w 10000"/>
              <a:gd name="T9" fmla="*/ 2147483647 h 11631"/>
              <a:gd name="T10" fmla="*/ 2147483647 w 10000"/>
              <a:gd name="T11" fmla="*/ 2147483647 h 11631"/>
              <a:gd name="T12" fmla="*/ 2147483647 w 10000"/>
              <a:gd name="T13" fmla="*/ 2147483647 h 11631"/>
              <a:gd name="T14" fmla="*/ 2147483647 w 10000"/>
              <a:gd name="T15" fmla="*/ 2147483647 h 11631"/>
              <a:gd name="T16" fmla="*/ 2147483647 w 10000"/>
              <a:gd name="T17" fmla="*/ 2147483647 h 11631"/>
              <a:gd name="T18" fmla="*/ 2147483647 w 10000"/>
              <a:gd name="T19" fmla="*/ 2147483647 h 11631"/>
              <a:gd name="T20" fmla="*/ 2147483647 w 10000"/>
              <a:gd name="T21" fmla="*/ 2147483647 h 11631"/>
              <a:gd name="T22" fmla="*/ 2147483647 w 10000"/>
              <a:gd name="T23" fmla="*/ 2147483647 h 11631"/>
              <a:gd name="T24" fmla="*/ 2147483647 w 10000"/>
              <a:gd name="T25" fmla="*/ 2147483647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00"/>
              <a:gd name="T40" fmla="*/ 0 h 11631"/>
              <a:gd name="T41" fmla="*/ 10000 w 10000"/>
              <a:gd name="T42" fmla="*/ 11631 h 116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chemeClr val="tx1"/>
          </a:solidFill>
          <a:ln w="9525">
            <a:solidFill>
              <a:schemeClr val="bg2"/>
            </a:solidFill>
            <a:round/>
            <a:headEnd/>
            <a:tailEnd/>
          </a:ln>
        </p:spPr>
        <p:txBody>
          <a:bodyPr/>
          <a:lstStyle/>
          <a:p>
            <a:endParaRPr lang="en-US"/>
          </a:p>
        </p:txBody>
      </p:sp>
      <p:sp>
        <p:nvSpPr>
          <p:cNvPr id="2242" name="Freeform 447"/>
          <p:cNvSpPr>
            <a:spLocks/>
          </p:cNvSpPr>
          <p:nvPr/>
        </p:nvSpPr>
        <p:spPr bwMode="auto">
          <a:xfrm>
            <a:off x="6902450" y="3989388"/>
            <a:ext cx="269875" cy="488950"/>
          </a:xfrm>
          <a:custGeom>
            <a:avLst/>
            <a:gdLst>
              <a:gd name="T0" fmla="*/ 1293612189 w 12864"/>
              <a:gd name="T1" fmla="*/ 0 h 10000"/>
              <a:gd name="T2" fmla="*/ 1011966831 w 12864"/>
              <a:gd name="T3" fmla="*/ 2147483647 h 10000"/>
              <a:gd name="T4" fmla="*/ 874630036 w 12864"/>
              <a:gd name="T5" fmla="*/ 2147483647 h 10000"/>
              <a:gd name="T6" fmla="*/ 831178160 w 12864"/>
              <a:gd name="T7" fmla="*/ 2147483647 h 10000"/>
              <a:gd name="T8" fmla="*/ 358854256 w 12864"/>
              <a:gd name="T9" fmla="*/ 2147483647 h 10000"/>
              <a:gd name="T10" fmla="*/ 70025639 w 12864"/>
              <a:gd name="T11" fmla="*/ 2147483647 h 10000"/>
              <a:gd name="T12" fmla="*/ 0 w 12864"/>
              <a:gd name="T13" fmla="*/ 2147483647 h 10000"/>
              <a:gd name="T14" fmla="*/ 478343726 w 12864"/>
              <a:gd name="T15" fmla="*/ 2147483647 h 10000"/>
              <a:gd name="T16" fmla="*/ 370876445 w 12864"/>
              <a:gd name="T17" fmla="*/ 2147483647 h 10000"/>
              <a:gd name="T18" fmla="*/ 921572160 w 12864"/>
              <a:gd name="T19" fmla="*/ 2147483647 h 10000"/>
              <a:gd name="T20" fmla="*/ 1237556080 w 12864"/>
              <a:gd name="T21" fmla="*/ 2147483647 h 10000"/>
              <a:gd name="T22" fmla="*/ 1061623816 w 12864"/>
              <a:gd name="T23" fmla="*/ 2147483647 h 10000"/>
              <a:gd name="T24" fmla="*/ 1177817052 w 12864"/>
              <a:gd name="T25" fmla="*/ 2147483647 h 10000"/>
              <a:gd name="T26" fmla="*/ 1296335777 w 12864"/>
              <a:gd name="T27" fmla="*/ 2147483647 h 10000"/>
              <a:gd name="T28" fmla="*/ 1433082137 w 12864"/>
              <a:gd name="T29" fmla="*/ 2147483647 h 10000"/>
              <a:gd name="T30" fmla="*/ 1465667183 w 12864"/>
              <a:gd name="T31" fmla="*/ 2147483647 h 10000"/>
              <a:gd name="T32" fmla="*/ 1747126583 w 12864"/>
              <a:gd name="T33" fmla="*/ 2147483647 h 10000"/>
              <a:gd name="T34" fmla="*/ 1625117609 w 12864"/>
              <a:gd name="T35" fmla="*/ 2147483647 h 10000"/>
              <a:gd name="T36" fmla="*/ 1426294984 w 12864"/>
              <a:gd name="T37" fmla="*/ 2147483647 h 10000"/>
              <a:gd name="T38" fmla="*/ 1525608954 w 12864"/>
              <a:gd name="T39" fmla="*/ 2147483647 h 10000"/>
              <a:gd name="T40" fmla="*/ 1508925045 w 12864"/>
              <a:gd name="T41" fmla="*/ 2147483647 h 10000"/>
              <a:gd name="T42" fmla="*/ 1243955204 w 12864"/>
              <a:gd name="T43" fmla="*/ 2147483647 h 10000"/>
              <a:gd name="T44" fmla="*/ 1376444991 w 12864"/>
              <a:gd name="T45" fmla="*/ 2147483647 h 10000"/>
              <a:gd name="T46" fmla="*/ 1535498997 w 12864"/>
              <a:gd name="T47" fmla="*/ 2147483647 h 10000"/>
              <a:gd name="T48" fmla="*/ 1878646969 w 12864"/>
              <a:gd name="T49" fmla="*/ 2147483647 h 10000"/>
              <a:gd name="T50" fmla="*/ 2003177460 w 12864"/>
              <a:gd name="T51" fmla="*/ 2147483647 h 10000"/>
              <a:gd name="T52" fmla="*/ 2147483647 w 12864"/>
              <a:gd name="T53" fmla="*/ 2147483647 h 10000"/>
              <a:gd name="T54" fmla="*/ 2147483647 w 12864"/>
              <a:gd name="T55" fmla="*/ 2147483647 h 10000"/>
              <a:gd name="T56" fmla="*/ 2147483647 w 12864"/>
              <a:gd name="T57" fmla="*/ 2147483647 h 10000"/>
              <a:gd name="T58" fmla="*/ 2143801090 w 12864"/>
              <a:gd name="T59" fmla="*/ 2147483647 h 10000"/>
              <a:gd name="T60" fmla="*/ 1844501750 w 12864"/>
              <a:gd name="T61" fmla="*/ 2147483647 h 10000"/>
              <a:gd name="T62" fmla="*/ 1508730359 w 12864"/>
              <a:gd name="T63" fmla="*/ 2147483647 h 10000"/>
              <a:gd name="T64" fmla="*/ 1441225377 w 12864"/>
              <a:gd name="T65" fmla="*/ 2147483647 h 10000"/>
              <a:gd name="T66" fmla="*/ 1376444991 w 12864"/>
              <a:gd name="T67" fmla="*/ 2147483647 h 10000"/>
              <a:gd name="T68" fmla="*/ 1525608954 w 12864"/>
              <a:gd name="T69" fmla="*/ 2147483647 h 10000"/>
              <a:gd name="T70" fmla="*/ 1525608954 w 12864"/>
              <a:gd name="T71" fmla="*/ 2147483647 h 10000"/>
              <a:gd name="T72" fmla="*/ 1293612189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864"/>
              <a:gd name="T112" fmla="*/ 0 h 10000"/>
              <a:gd name="T113" fmla="*/ 12864 w 12864"/>
              <a:gd name="T114" fmla="*/ 10000 h 100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chemeClr val="tx1"/>
          </a:solidFill>
          <a:ln w="9525" cap="flat" cmpd="sng">
            <a:solidFill>
              <a:schemeClr val="bg2"/>
            </a:solidFill>
            <a:prstDash val="solid"/>
            <a:round/>
            <a:headEnd type="none" w="med" len="med"/>
            <a:tailEnd type="none" w="med" len="med"/>
          </a:ln>
        </p:spPr>
        <p:txBody>
          <a:bodyPr/>
          <a:lstStyle/>
          <a:p>
            <a:endParaRPr lang="en-US"/>
          </a:p>
        </p:txBody>
      </p:sp>
      <p:sp>
        <p:nvSpPr>
          <p:cNvPr id="2243" name="Freeform 241"/>
          <p:cNvSpPr>
            <a:spLocks/>
          </p:cNvSpPr>
          <p:nvPr/>
        </p:nvSpPr>
        <p:spPr bwMode="auto">
          <a:xfrm>
            <a:off x="6789738" y="3922713"/>
            <a:ext cx="88900" cy="49212"/>
          </a:xfrm>
          <a:custGeom>
            <a:avLst/>
            <a:gdLst>
              <a:gd name="T0" fmla="*/ 0 w 348468"/>
              <a:gd name="T1" fmla="*/ 595 h 191264"/>
              <a:gd name="T2" fmla="*/ 432 w 348468"/>
              <a:gd name="T3" fmla="*/ 836 h 191264"/>
              <a:gd name="T4" fmla="*/ 687 w 348468"/>
              <a:gd name="T5" fmla="*/ 710 h 191264"/>
              <a:gd name="T6" fmla="*/ 920 w 348468"/>
              <a:gd name="T7" fmla="*/ 824 h 191264"/>
              <a:gd name="T8" fmla="*/ 1375 w 348468"/>
              <a:gd name="T9" fmla="*/ 733 h 191264"/>
              <a:gd name="T10" fmla="*/ 1475 w 348468"/>
              <a:gd name="T11" fmla="*/ 458 h 191264"/>
              <a:gd name="T12" fmla="*/ 1075 w 348468"/>
              <a:gd name="T13" fmla="*/ 23 h 191264"/>
              <a:gd name="T14" fmla="*/ 709 w 348468"/>
              <a:gd name="T15" fmla="*/ 92 h 191264"/>
              <a:gd name="T16" fmla="*/ 488 w 348468"/>
              <a:gd name="T17" fmla="*/ 0 h 191264"/>
              <a:gd name="T18" fmla="*/ 122 w 348468"/>
              <a:gd name="T19" fmla="*/ 321 h 191264"/>
              <a:gd name="T20" fmla="*/ 0 w 348468"/>
              <a:gd name="T21" fmla="*/ 595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8468"/>
              <a:gd name="T34" fmla="*/ 0 h 191264"/>
              <a:gd name="T35" fmla="*/ 348468 w 348468"/>
              <a:gd name="T36" fmla="*/ 191264 h 1912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chemeClr val="tx1"/>
          </a:solidFill>
          <a:ln w="9525">
            <a:solidFill>
              <a:schemeClr val="bg2"/>
            </a:solidFill>
            <a:round/>
            <a:headEnd/>
            <a:tailEnd/>
          </a:ln>
        </p:spPr>
        <p:txBody>
          <a:bodyPr/>
          <a:lstStyle/>
          <a:p>
            <a:endParaRPr lang="en-US"/>
          </a:p>
        </p:txBody>
      </p:sp>
      <p:sp>
        <p:nvSpPr>
          <p:cNvPr id="2244" name="Freeform 448"/>
          <p:cNvSpPr>
            <a:spLocks/>
          </p:cNvSpPr>
          <p:nvPr/>
        </p:nvSpPr>
        <p:spPr bwMode="auto">
          <a:xfrm>
            <a:off x="7129463" y="4565650"/>
            <a:ext cx="128587" cy="147638"/>
          </a:xfrm>
          <a:custGeom>
            <a:avLst/>
            <a:gdLst>
              <a:gd name="T0" fmla="*/ 0 w 675"/>
              <a:gd name="T1" fmla="*/ 2147483647 h 773"/>
              <a:gd name="T2" fmla="*/ 2147483647 w 675"/>
              <a:gd name="T3" fmla="*/ 2147483647 h 773"/>
              <a:gd name="T4" fmla="*/ 2147483647 w 675"/>
              <a:gd name="T5" fmla="*/ 2147483647 h 773"/>
              <a:gd name="T6" fmla="*/ 2147483647 w 675"/>
              <a:gd name="T7" fmla="*/ 2147483647 h 773"/>
              <a:gd name="T8" fmla="*/ 2147483647 w 675"/>
              <a:gd name="T9" fmla="*/ 2147483647 h 773"/>
              <a:gd name="T10" fmla="*/ 2147483647 w 675"/>
              <a:gd name="T11" fmla="*/ 2147483647 h 773"/>
              <a:gd name="T12" fmla="*/ 2147483647 w 675"/>
              <a:gd name="T13" fmla="*/ 2147483647 h 773"/>
              <a:gd name="T14" fmla="*/ 2147483647 w 675"/>
              <a:gd name="T15" fmla="*/ 2147483647 h 773"/>
              <a:gd name="T16" fmla="*/ 2147483647 w 675"/>
              <a:gd name="T17" fmla="*/ 2147483647 h 773"/>
              <a:gd name="T18" fmla="*/ 2147483647 w 675"/>
              <a:gd name="T19" fmla="*/ 2147483647 h 773"/>
              <a:gd name="T20" fmla="*/ 2147483647 w 675"/>
              <a:gd name="T21" fmla="*/ 2147483647 h 773"/>
              <a:gd name="T22" fmla="*/ 2147483647 w 675"/>
              <a:gd name="T23" fmla="*/ 2147483647 h 773"/>
              <a:gd name="T24" fmla="*/ 2147483647 w 675"/>
              <a:gd name="T25" fmla="*/ 2147483647 h 773"/>
              <a:gd name="T26" fmla="*/ 2147483647 w 675"/>
              <a:gd name="T27" fmla="*/ 0 h 773"/>
              <a:gd name="T28" fmla="*/ 0 w 675"/>
              <a:gd name="T29" fmla="*/ 2147483647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5"/>
              <a:gd name="T46" fmla="*/ 0 h 773"/>
              <a:gd name="T47" fmla="*/ 675 w 675"/>
              <a:gd name="T48" fmla="*/ 773 h 7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chemeClr val="tx1"/>
          </a:solidFill>
          <a:ln w="9525" cap="flat" cmpd="sng">
            <a:solidFill>
              <a:schemeClr val="bg2"/>
            </a:solidFill>
            <a:prstDash val="solid"/>
            <a:round/>
            <a:headEnd type="none" w="med" len="med"/>
            <a:tailEnd type="none" w="med" len="med"/>
          </a:ln>
        </p:spPr>
        <p:txBody>
          <a:bodyPr/>
          <a:lstStyle/>
          <a:p>
            <a:endParaRPr lang="en-US"/>
          </a:p>
        </p:txBody>
      </p:sp>
      <p:sp>
        <p:nvSpPr>
          <p:cNvPr id="2245" name="Freeform 330"/>
          <p:cNvSpPr>
            <a:spLocks/>
          </p:cNvSpPr>
          <p:nvPr/>
        </p:nvSpPr>
        <p:spPr bwMode="auto">
          <a:xfrm>
            <a:off x="7164388" y="4108450"/>
            <a:ext cx="200025" cy="392113"/>
          </a:xfrm>
          <a:custGeom>
            <a:avLst/>
            <a:gdLst>
              <a:gd name="T0" fmla="*/ 2147483647 w 138"/>
              <a:gd name="T1" fmla="*/ 0 h 271"/>
              <a:gd name="T2" fmla="*/ 2147483647 w 138"/>
              <a:gd name="T3" fmla="*/ 0 h 271"/>
              <a:gd name="T4" fmla="*/ 0 w 138"/>
              <a:gd name="T5" fmla="*/ 2147483647 h 271"/>
              <a:gd name="T6" fmla="*/ 2147483647 w 138"/>
              <a:gd name="T7" fmla="*/ 2147483647 h 271"/>
              <a:gd name="T8" fmla="*/ 2147483647 w 138"/>
              <a:gd name="T9" fmla="*/ 2147483647 h 271"/>
              <a:gd name="T10" fmla="*/ 2147483647 w 138"/>
              <a:gd name="T11" fmla="*/ 2147483647 h 271"/>
              <a:gd name="T12" fmla="*/ 2147483647 w 138"/>
              <a:gd name="T13" fmla="*/ 2147483647 h 271"/>
              <a:gd name="T14" fmla="*/ 2147483647 w 138"/>
              <a:gd name="T15" fmla="*/ 2147483647 h 271"/>
              <a:gd name="T16" fmla="*/ 2147483647 w 138"/>
              <a:gd name="T17" fmla="*/ 2147483647 h 271"/>
              <a:gd name="T18" fmla="*/ 2147483647 w 138"/>
              <a:gd name="T19" fmla="*/ 2147483647 h 271"/>
              <a:gd name="T20" fmla="*/ 2147483647 w 138"/>
              <a:gd name="T21" fmla="*/ 2147483647 h 271"/>
              <a:gd name="T22" fmla="*/ 2147483647 w 138"/>
              <a:gd name="T23" fmla="*/ 2147483647 h 271"/>
              <a:gd name="T24" fmla="*/ 2147483647 w 138"/>
              <a:gd name="T25" fmla="*/ 2147483647 h 271"/>
              <a:gd name="T26" fmla="*/ 2147483647 w 138"/>
              <a:gd name="T27" fmla="*/ 2147483647 h 271"/>
              <a:gd name="T28" fmla="*/ 2147483647 w 138"/>
              <a:gd name="T29" fmla="*/ 2147483647 h 271"/>
              <a:gd name="T30" fmla="*/ 2147483647 w 138"/>
              <a:gd name="T31" fmla="*/ 2147483647 h 271"/>
              <a:gd name="T32" fmla="*/ 2147483647 w 138"/>
              <a:gd name="T33" fmla="*/ 2147483647 h 271"/>
              <a:gd name="T34" fmla="*/ 2147483647 w 138"/>
              <a:gd name="T35" fmla="*/ 2147483647 h 271"/>
              <a:gd name="T36" fmla="*/ 2147483647 w 138"/>
              <a:gd name="T37" fmla="*/ 2147483647 h 271"/>
              <a:gd name="T38" fmla="*/ 2147483647 w 138"/>
              <a:gd name="T39" fmla="*/ 2147483647 h 271"/>
              <a:gd name="T40" fmla="*/ 2147483647 w 138"/>
              <a:gd name="T41" fmla="*/ 2147483647 h 271"/>
              <a:gd name="T42" fmla="*/ 2147483647 w 138"/>
              <a:gd name="T43" fmla="*/ 2147483647 h 271"/>
              <a:gd name="T44" fmla="*/ 2147483647 w 138"/>
              <a:gd name="T45" fmla="*/ 2147483647 h 271"/>
              <a:gd name="T46" fmla="*/ 2147483647 w 138"/>
              <a:gd name="T47" fmla="*/ 2147483647 h 271"/>
              <a:gd name="T48" fmla="*/ 2147483647 w 138"/>
              <a:gd name="T49" fmla="*/ 2147483647 h 271"/>
              <a:gd name="T50" fmla="*/ 2147483647 w 138"/>
              <a:gd name="T51" fmla="*/ 2147483647 h 271"/>
              <a:gd name="T52" fmla="*/ 2147483647 w 138"/>
              <a:gd name="T53" fmla="*/ 2147483647 h 271"/>
              <a:gd name="T54" fmla="*/ 2147483647 w 138"/>
              <a:gd name="T55" fmla="*/ 2147483647 h 271"/>
              <a:gd name="T56" fmla="*/ 2147483647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8"/>
              <a:gd name="T88" fmla="*/ 0 h 271"/>
              <a:gd name="T89" fmla="*/ 138 w 138"/>
              <a:gd name="T90" fmla="*/ 271 h 2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chemeClr val="tx1"/>
          </a:solidFill>
          <a:ln w="9525">
            <a:solidFill>
              <a:schemeClr val="bg2"/>
            </a:solidFill>
            <a:round/>
            <a:headEnd/>
            <a:tailEnd/>
          </a:ln>
        </p:spPr>
        <p:txBody>
          <a:bodyPr/>
          <a:lstStyle/>
          <a:p>
            <a:endParaRPr lang="en-US"/>
          </a:p>
        </p:txBody>
      </p:sp>
      <p:sp>
        <p:nvSpPr>
          <p:cNvPr id="2246" name="Freeform 446"/>
          <p:cNvSpPr>
            <a:spLocks/>
          </p:cNvSpPr>
          <p:nvPr/>
        </p:nvSpPr>
        <p:spPr bwMode="auto">
          <a:xfrm>
            <a:off x="7035800" y="4173538"/>
            <a:ext cx="222250" cy="400050"/>
          </a:xfrm>
          <a:custGeom>
            <a:avLst/>
            <a:gdLst>
              <a:gd name="T0" fmla="*/ 2147483647 w 107"/>
              <a:gd name="T1" fmla="*/ 2147483647 h 190"/>
              <a:gd name="T2" fmla="*/ 0 w 107"/>
              <a:gd name="T3" fmla="*/ 2147483647 h 190"/>
              <a:gd name="T4" fmla="*/ 2147483647 w 107"/>
              <a:gd name="T5" fmla="*/ 2147483647 h 190"/>
              <a:gd name="T6" fmla="*/ 2147483647 w 107"/>
              <a:gd name="T7" fmla="*/ 2147483647 h 190"/>
              <a:gd name="T8" fmla="*/ 2147483647 w 107"/>
              <a:gd name="T9" fmla="*/ 2147483647 h 190"/>
              <a:gd name="T10" fmla="*/ 2147483647 w 107"/>
              <a:gd name="T11" fmla="*/ 2147483647 h 190"/>
              <a:gd name="T12" fmla="*/ 2147483647 w 107"/>
              <a:gd name="T13" fmla="*/ 2147483647 h 190"/>
              <a:gd name="T14" fmla="*/ 2147483647 w 107"/>
              <a:gd name="T15" fmla="*/ 2147483647 h 190"/>
              <a:gd name="T16" fmla="*/ 2147483647 w 107"/>
              <a:gd name="T17" fmla="*/ 2147483647 h 190"/>
              <a:gd name="T18" fmla="*/ 2147483647 w 107"/>
              <a:gd name="T19" fmla="*/ 2147483647 h 190"/>
              <a:gd name="T20" fmla="*/ 2147483647 w 107"/>
              <a:gd name="T21" fmla="*/ 2147483647 h 190"/>
              <a:gd name="T22" fmla="*/ 2147483647 w 107"/>
              <a:gd name="T23" fmla="*/ 2147483647 h 190"/>
              <a:gd name="T24" fmla="*/ 2147483647 w 107"/>
              <a:gd name="T25" fmla="*/ 2147483647 h 190"/>
              <a:gd name="T26" fmla="*/ 2147483647 w 107"/>
              <a:gd name="T27" fmla="*/ 2147483647 h 190"/>
              <a:gd name="T28" fmla="*/ 2147483647 w 107"/>
              <a:gd name="T29" fmla="*/ 2147483647 h 190"/>
              <a:gd name="T30" fmla="*/ 2147483647 w 107"/>
              <a:gd name="T31" fmla="*/ 2147483647 h 190"/>
              <a:gd name="T32" fmla="*/ 2147483647 w 107"/>
              <a:gd name="T33" fmla="*/ 2147483647 h 190"/>
              <a:gd name="T34" fmla="*/ 2147483647 w 107"/>
              <a:gd name="T35" fmla="*/ 2147483647 h 190"/>
              <a:gd name="T36" fmla="*/ 2147483647 w 107"/>
              <a:gd name="T37" fmla="*/ 2147483647 h 190"/>
              <a:gd name="T38" fmla="*/ 2147483647 w 107"/>
              <a:gd name="T39" fmla="*/ 2147483647 h 190"/>
              <a:gd name="T40" fmla="*/ 2147483647 w 107"/>
              <a:gd name="T41" fmla="*/ 2147483647 h 190"/>
              <a:gd name="T42" fmla="*/ 2147483647 w 107"/>
              <a:gd name="T43" fmla="*/ 2147483647 h 190"/>
              <a:gd name="T44" fmla="*/ 2147483647 w 107"/>
              <a:gd name="T45" fmla="*/ 2147483647 h 190"/>
              <a:gd name="T46" fmla="*/ 2147483647 w 107"/>
              <a:gd name="T47" fmla="*/ 2147483647 h 190"/>
              <a:gd name="T48" fmla="*/ 2147483647 w 107"/>
              <a:gd name="T49" fmla="*/ 2147483647 h 190"/>
              <a:gd name="T50" fmla="*/ 2147483647 w 107"/>
              <a:gd name="T51" fmla="*/ 2147483647 h 190"/>
              <a:gd name="T52" fmla="*/ 2147483647 w 107"/>
              <a:gd name="T53" fmla="*/ 2147483647 h 190"/>
              <a:gd name="T54" fmla="*/ 2147483647 w 107"/>
              <a:gd name="T55" fmla="*/ 2147483647 h 190"/>
              <a:gd name="T56" fmla="*/ 2147483647 w 107"/>
              <a:gd name="T57" fmla="*/ 2147483647 h 190"/>
              <a:gd name="T58" fmla="*/ 2147483647 w 107"/>
              <a:gd name="T59" fmla="*/ 0 h 190"/>
              <a:gd name="T60" fmla="*/ 2147483647 w 107"/>
              <a:gd name="T61" fmla="*/ 2147483647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7"/>
              <a:gd name="T94" fmla="*/ 0 h 190"/>
              <a:gd name="T95" fmla="*/ 107 w 107"/>
              <a:gd name="T96" fmla="*/ 190 h 1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rgbClr val="00FF00"/>
          </a:solidFill>
          <a:ln w="9525" cap="flat" cmpd="sng">
            <a:solidFill>
              <a:schemeClr val="bg2"/>
            </a:solidFill>
            <a:prstDash val="solid"/>
            <a:round/>
            <a:headEnd type="none" w="med" len="med"/>
            <a:tailEnd type="none" w="med" len="med"/>
          </a:ln>
        </p:spPr>
        <p:txBody>
          <a:bodyPr/>
          <a:lstStyle/>
          <a:p>
            <a:endParaRPr lang="en-US"/>
          </a:p>
        </p:txBody>
      </p:sp>
      <p:sp>
        <p:nvSpPr>
          <p:cNvPr id="2247" name="Freeform 329"/>
          <p:cNvSpPr>
            <a:spLocks/>
          </p:cNvSpPr>
          <p:nvPr/>
        </p:nvSpPr>
        <p:spPr bwMode="auto">
          <a:xfrm>
            <a:off x="7102475" y="4133850"/>
            <a:ext cx="211138" cy="230188"/>
          </a:xfrm>
          <a:custGeom>
            <a:avLst/>
            <a:gdLst>
              <a:gd name="T0" fmla="*/ 2147483647 w 10000"/>
              <a:gd name="T1" fmla="*/ 2147483647 h 10000"/>
              <a:gd name="T2" fmla="*/ 2147483647 w 10000"/>
              <a:gd name="T3" fmla="*/ 2147483647 h 10000"/>
              <a:gd name="T4" fmla="*/ 2147483647 w 10000"/>
              <a:gd name="T5" fmla="*/ 2147483647 h 10000"/>
              <a:gd name="T6" fmla="*/ 2147483647 w 10000"/>
              <a:gd name="T7" fmla="*/ 2147483647 h 10000"/>
              <a:gd name="T8" fmla="*/ 2147483647 w 10000"/>
              <a:gd name="T9" fmla="*/ 2147483647 h 10000"/>
              <a:gd name="T10" fmla="*/ 2147483647 w 10000"/>
              <a:gd name="T11" fmla="*/ 2147483647 h 10000"/>
              <a:gd name="T12" fmla="*/ 2147483647 w 10000"/>
              <a:gd name="T13" fmla="*/ 2147483647 h 10000"/>
              <a:gd name="T14" fmla="*/ 2147483647 w 10000"/>
              <a:gd name="T15" fmla="*/ 2147483647 h 10000"/>
              <a:gd name="T16" fmla="*/ 2147483647 w 10000"/>
              <a:gd name="T17" fmla="*/ 2147483647 h 10000"/>
              <a:gd name="T18" fmla="*/ 2147483647 w 10000"/>
              <a:gd name="T19" fmla="*/ 0 h 10000"/>
              <a:gd name="T20" fmla="*/ 2147483647 w 10000"/>
              <a:gd name="T21" fmla="*/ 0 h 10000"/>
              <a:gd name="T22" fmla="*/ 2147483647 w 10000"/>
              <a:gd name="T23" fmla="*/ 2147483647 h 10000"/>
              <a:gd name="T24" fmla="*/ 0 w 10000"/>
              <a:gd name="T25" fmla="*/ 2147483647 h 10000"/>
              <a:gd name="T26" fmla="*/ 1649038485 w 10000"/>
              <a:gd name="T27" fmla="*/ 2147483647 h 10000"/>
              <a:gd name="T28" fmla="*/ 2147483647 w 10000"/>
              <a:gd name="T29" fmla="*/ 2147483647 h 10000"/>
              <a:gd name="T30" fmla="*/ 2147483647 w 10000"/>
              <a:gd name="T31" fmla="*/ 2147483647 h 10000"/>
              <a:gd name="T32" fmla="*/ 2147483647 w 10000"/>
              <a:gd name="T33" fmla="*/ 2147483647 h 10000"/>
              <a:gd name="T34" fmla="*/ 2147483647 w 10000"/>
              <a:gd name="T35" fmla="*/ 2147483647 h 10000"/>
              <a:gd name="T36" fmla="*/ 2147483647 w 10000"/>
              <a:gd name="T37" fmla="*/ 2147483647 h 10000"/>
              <a:gd name="T38" fmla="*/ 2147483647 w 10000"/>
              <a:gd name="T39" fmla="*/ 2147483647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000"/>
              <a:gd name="T61" fmla="*/ 0 h 10000"/>
              <a:gd name="T62" fmla="*/ 10000 w 10000"/>
              <a:gd name="T63" fmla="*/ 10000 h 1000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chemeClr val="tx1"/>
          </a:solidFill>
          <a:ln w="9525">
            <a:solidFill>
              <a:schemeClr val="bg2"/>
            </a:solidFill>
            <a:round/>
            <a:headEnd/>
            <a:tailEnd/>
          </a:ln>
        </p:spPr>
        <p:txBody>
          <a:bodyPr/>
          <a:lstStyle/>
          <a:p>
            <a:endParaRPr lang="en-US"/>
          </a:p>
        </p:txBody>
      </p:sp>
      <p:sp>
        <p:nvSpPr>
          <p:cNvPr id="2248" name="Freeform 329"/>
          <p:cNvSpPr>
            <a:spLocks/>
          </p:cNvSpPr>
          <p:nvPr/>
        </p:nvSpPr>
        <p:spPr bwMode="auto">
          <a:xfrm>
            <a:off x="7165975" y="4348163"/>
            <a:ext cx="147638" cy="117475"/>
          </a:xfrm>
          <a:custGeom>
            <a:avLst/>
            <a:gdLst>
              <a:gd name="T0" fmla="*/ 2147483647 w 10000"/>
              <a:gd name="T1" fmla="*/ 495727006 h 6448"/>
              <a:gd name="T2" fmla="*/ 2147483647 w 10000"/>
              <a:gd name="T3" fmla="*/ 274643859 h 6448"/>
              <a:gd name="T4" fmla="*/ 2147483647 w 10000"/>
              <a:gd name="T5" fmla="*/ 0 h 6448"/>
              <a:gd name="T6" fmla="*/ 1183506848 w 10000"/>
              <a:gd name="T7" fmla="*/ 914090771 h 6448"/>
              <a:gd name="T8" fmla="*/ 0 w 10000"/>
              <a:gd name="T9" fmla="*/ 2147483647 h 6448"/>
              <a:gd name="T10" fmla="*/ 0 w 10000"/>
              <a:gd name="T11" fmla="*/ 2147483647 h 6448"/>
              <a:gd name="T12" fmla="*/ 1972542595 w 10000"/>
              <a:gd name="T13" fmla="*/ 2147483647 h 6448"/>
              <a:gd name="T14" fmla="*/ 2147483647 w 10000"/>
              <a:gd name="T15" fmla="*/ 2147483647 h 6448"/>
              <a:gd name="T16" fmla="*/ 2147483647 w 10000"/>
              <a:gd name="T17" fmla="*/ 2147483647 h 6448"/>
              <a:gd name="T18" fmla="*/ 2147483647 w 10000"/>
              <a:gd name="T19" fmla="*/ 2147483647 h 6448"/>
              <a:gd name="T20" fmla="*/ 2147483647 w 10000"/>
              <a:gd name="T21" fmla="*/ 2147483647 h 6448"/>
              <a:gd name="T22" fmla="*/ 2147483647 w 10000"/>
              <a:gd name="T23" fmla="*/ 2147483647 h 6448"/>
              <a:gd name="T24" fmla="*/ 2147483647 w 10000"/>
              <a:gd name="T25" fmla="*/ 914090771 h 6448"/>
              <a:gd name="T26" fmla="*/ 2147483647 w 10000"/>
              <a:gd name="T27" fmla="*/ 495727006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00"/>
              <a:gd name="T43" fmla="*/ 0 h 6448"/>
              <a:gd name="T44" fmla="*/ 10000 w 10000"/>
              <a:gd name="T45" fmla="*/ 6448 h 64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chemeClr val="tx1"/>
          </a:solidFill>
          <a:ln w="9525">
            <a:solidFill>
              <a:schemeClr val="bg2"/>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Genotypes by continent</a:t>
            </a:r>
            <a:endParaRPr lang="en-US" dirty="0"/>
          </a:p>
        </p:txBody>
      </p:sp>
      <p:graphicFrame>
        <p:nvGraphicFramePr>
          <p:cNvPr id="4" name="Content Placeholder 3"/>
          <p:cNvGraphicFramePr>
            <a:graphicFrameLocks noGrp="1"/>
          </p:cNvGraphicFramePr>
          <p:nvPr>
            <p:ph idx="1"/>
          </p:nvPr>
        </p:nvGraphicFramePr>
        <p:xfrm>
          <a:off x="455613" y="1371600"/>
          <a:ext cx="8226426" cy="4236720"/>
        </p:xfrm>
        <a:graphic>
          <a:graphicData uri="http://schemas.openxmlformats.org/drawingml/2006/table">
            <a:tbl>
              <a:tblPr firstRow="1" bandRow="1">
                <a:tableStyleId>{2D5ABB26-0587-4C30-8999-92F81FD0307C}</a:tableStyleId>
              </a:tblPr>
              <a:tblGrid>
                <a:gridCol w="1668115"/>
                <a:gridCol w="1656184"/>
                <a:gridCol w="4902127"/>
              </a:tblGrid>
              <a:tr h="370840">
                <a:tc>
                  <a:txBody>
                    <a:bodyPr/>
                    <a:lstStyle/>
                    <a:p>
                      <a:r>
                        <a:rPr lang="en-US" sz="2200" b="1" dirty="0" smtClean="0"/>
                        <a:t>Continent</a:t>
                      </a:r>
                      <a:endParaRPr lang="en-US" sz="2200" b="1" dirty="0"/>
                    </a:p>
                  </a:txBody>
                  <a:tcPr/>
                </a:tc>
                <a:tc>
                  <a:txBody>
                    <a:bodyPr/>
                    <a:lstStyle/>
                    <a:p>
                      <a:pPr algn="ctr"/>
                      <a:r>
                        <a:rPr lang="en-US" sz="2200" b="1" dirty="0" smtClean="0"/>
                        <a:t>Genotypes</a:t>
                      </a:r>
                      <a:endParaRPr lang="en-US" sz="2200" b="1" dirty="0"/>
                    </a:p>
                  </a:txBody>
                  <a:tcPr/>
                </a:tc>
                <a:tc>
                  <a:txBody>
                    <a:bodyPr/>
                    <a:lstStyle/>
                    <a:p>
                      <a:r>
                        <a:rPr lang="en-US" sz="2200" b="1" dirty="0" smtClean="0"/>
                        <a:t>Countries</a:t>
                      </a:r>
                      <a:endParaRPr lang="en-US" sz="2200" b="1" dirty="0"/>
                    </a:p>
                  </a:txBody>
                  <a:tcPr/>
                </a:tc>
              </a:tr>
              <a:tr h="370840">
                <a:tc>
                  <a:txBody>
                    <a:bodyPr/>
                    <a:lstStyle/>
                    <a:p>
                      <a:r>
                        <a:rPr lang="en-US" sz="2200" b="1" dirty="0" smtClean="0">
                          <a:solidFill>
                            <a:srgbClr val="00FF00"/>
                          </a:solidFill>
                          <a:latin typeface="Arial" pitchFamily="34" charset="0"/>
                          <a:cs typeface="Arial" pitchFamily="34" charset="0"/>
                        </a:rPr>
                        <a:t>N. America</a:t>
                      </a:r>
                      <a:endParaRPr lang="en-US" sz="2200" b="1" dirty="0">
                        <a:solidFill>
                          <a:srgbClr val="00FF00"/>
                        </a:solidFill>
                        <a:latin typeface="Arial" pitchFamily="34" charset="0"/>
                        <a:cs typeface="Arial" pitchFamily="34" charset="0"/>
                      </a:endParaRPr>
                    </a:p>
                  </a:txBody>
                  <a:tcPr/>
                </a:tc>
                <a:tc>
                  <a:txBody>
                    <a:bodyPr/>
                    <a:lstStyle/>
                    <a:p>
                      <a:pPr algn="ctr"/>
                      <a:r>
                        <a:rPr lang="en-US" sz="2200" b="1" dirty="0" smtClean="0"/>
                        <a:t>776,473</a:t>
                      </a:r>
                      <a:endParaRPr lang="en-US" sz="2200" b="1" dirty="0"/>
                    </a:p>
                  </a:txBody>
                  <a:tcPr/>
                </a:tc>
                <a:tc>
                  <a:txBody>
                    <a:bodyPr/>
                    <a:lstStyle/>
                    <a:p>
                      <a:r>
                        <a:rPr lang="en-US" sz="2000" dirty="0" smtClean="0"/>
                        <a:t>USA, CAN</a:t>
                      </a:r>
                      <a:endParaRPr lang="en-US" sz="2000" dirty="0"/>
                    </a:p>
                  </a:txBody>
                  <a:tcPr/>
                </a:tc>
              </a:tr>
              <a:tr h="37084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hlink"/>
                          </a:solidFill>
                          <a:effectLst/>
                          <a:latin typeface="Arial" charset="0"/>
                        </a:rPr>
                        <a:t>W. Europe</a:t>
                      </a:r>
                    </a:p>
                  </a:txBody>
                  <a:tcPr horzOverflow="overflow"/>
                </a:tc>
                <a:tc>
                  <a:txBody>
                    <a:bodyPr/>
                    <a:lstStyle/>
                    <a:p>
                      <a:pPr algn="ctr"/>
                      <a:r>
                        <a:rPr lang="en-US" sz="2200" b="1" dirty="0" smtClean="0"/>
                        <a:t>86,678</a:t>
                      </a:r>
                      <a:endParaRPr lang="en-US" sz="2200" b="1" dirty="0"/>
                    </a:p>
                  </a:txBody>
                  <a:tcPr/>
                </a:tc>
                <a:tc>
                  <a:txBody>
                    <a:bodyPr/>
                    <a:lstStyle/>
                    <a:p>
                      <a:r>
                        <a:rPr lang="en-US" sz="2000" dirty="0" smtClean="0"/>
                        <a:t>AUT,  BEL, CHE, DEU, DNK, ESP, FIN, FRA, GBR, IRL, ITA, LUX, NLD, NOR, SWE</a:t>
                      </a:r>
                      <a:endParaRPr lang="en-US" sz="2000" dirty="0"/>
                    </a:p>
                  </a:txBody>
                  <a:tcPr/>
                </a:tc>
              </a:tr>
              <a:tr h="37084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defRPr/>
                      </a:pPr>
                      <a:r>
                        <a:rPr kumimoji="0" lang="en-US" sz="2200" b="1" i="0" u="none" strike="noStrike" cap="none" normalizeH="0" baseline="0" dirty="0" smtClean="0">
                          <a:ln>
                            <a:noFill/>
                          </a:ln>
                          <a:solidFill>
                            <a:schemeClr val="hlink"/>
                          </a:solidFill>
                          <a:effectLst/>
                          <a:latin typeface="Arial" charset="0"/>
                        </a:rPr>
                        <a:t>E. Europe</a:t>
                      </a:r>
                    </a:p>
                  </a:txBody>
                  <a:tcPr horzOverflow="overflow"/>
                </a:tc>
                <a:tc>
                  <a:txBody>
                    <a:bodyPr/>
                    <a:lstStyle/>
                    <a:p>
                      <a:pPr algn="ctr"/>
                      <a:r>
                        <a:rPr lang="en-US" sz="2200" b="1" dirty="0" smtClean="0"/>
                        <a:t>2,169</a:t>
                      </a:r>
                      <a:endParaRPr lang="en-US" sz="2200" b="1" dirty="0"/>
                    </a:p>
                  </a:txBody>
                  <a:tcPr/>
                </a:tc>
                <a:tc>
                  <a:txBody>
                    <a:bodyPr/>
                    <a:lstStyle/>
                    <a:p>
                      <a:r>
                        <a:rPr lang="en-US" sz="2000" dirty="0" smtClean="0"/>
                        <a:t>BLR, CZE, HUN, POL, ROU, RUS, SRB, SVK, SVN</a:t>
                      </a:r>
                      <a:endParaRPr lang="en-US" sz="2000" dirty="0"/>
                    </a:p>
                  </a:txBody>
                  <a:tcPr/>
                </a:tc>
              </a:tr>
              <a:tr h="37084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hlink"/>
                          </a:solidFill>
                          <a:effectLst/>
                          <a:latin typeface="Arial" charset="0"/>
                        </a:rPr>
                        <a:t>Oceania</a:t>
                      </a:r>
                    </a:p>
                  </a:txBody>
                  <a:tcPr horzOverflow="overflow"/>
                </a:tc>
                <a:tc>
                  <a:txBody>
                    <a:bodyPr/>
                    <a:lstStyle/>
                    <a:p>
                      <a:pPr algn="ctr"/>
                      <a:r>
                        <a:rPr lang="en-US" sz="2200" b="1" dirty="0" smtClean="0"/>
                        <a:t>6,282</a:t>
                      </a:r>
                      <a:endParaRPr lang="en-US" sz="2200" b="1" dirty="0"/>
                    </a:p>
                  </a:txBody>
                  <a:tcPr/>
                </a:tc>
                <a:tc>
                  <a:txBody>
                    <a:bodyPr/>
                    <a:lstStyle/>
                    <a:p>
                      <a:r>
                        <a:rPr lang="en-US" sz="2000" dirty="0" smtClean="0"/>
                        <a:t>AUS, NZL</a:t>
                      </a:r>
                      <a:endParaRPr lang="en-US" sz="2000" dirty="0"/>
                    </a:p>
                  </a:txBody>
                  <a:tcPr/>
                </a:tc>
              </a:tr>
              <a:tr h="37084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hlink"/>
                          </a:solidFill>
                          <a:effectLst/>
                          <a:latin typeface="Arial" charset="0"/>
                        </a:rPr>
                        <a:t>L. America</a:t>
                      </a:r>
                    </a:p>
                  </a:txBody>
                  <a:tcPr horzOverflow="overflow"/>
                </a:tc>
                <a:tc>
                  <a:txBody>
                    <a:bodyPr/>
                    <a:lstStyle/>
                    <a:p>
                      <a:pPr algn="ctr"/>
                      <a:r>
                        <a:rPr lang="en-US" sz="2200" b="1" dirty="0" smtClean="0"/>
                        <a:t>8,130</a:t>
                      </a:r>
                      <a:endParaRPr lang="en-US" sz="2200" b="1" dirty="0"/>
                    </a:p>
                  </a:txBody>
                  <a:tcPr/>
                </a:tc>
                <a:tc>
                  <a:txBody>
                    <a:bodyPr/>
                    <a:lstStyle/>
                    <a:p>
                      <a:r>
                        <a:rPr lang="en-US" sz="2000" dirty="0" smtClean="0"/>
                        <a:t>ARG, BRA, CHL, COL, CRI, ECU, GTM, MEX, PER, URY</a:t>
                      </a:r>
                      <a:endParaRPr lang="en-US" sz="2000" dirty="0"/>
                    </a:p>
                  </a:txBody>
                  <a:tcPr/>
                </a:tc>
              </a:tr>
              <a:tr h="37084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hlink"/>
                          </a:solidFill>
                          <a:effectLst/>
                          <a:latin typeface="Arial" charset="0"/>
                        </a:rPr>
                        <a:t>Asia</a:t>
                      </a:r>
                    </a:p>
                  </a:txBody>
                  <a:tcPr horzOverflow="overflow"/>
                </a:tc>
                <a:tc>
                  <a:txBody>
                    <a:bodyPr/>
                    <a:lstStyle/>
                    <a:p>
                      <a:pPr algn="ctr"/>
                      <a:r>
                        <a:rPr lang="en-US" sz="2200" b="1" dirty="0" smtClean="0"/>
                        <a:t>772</a:t>
                      </a:r>
                      <a:endParaRPr lang="en-US" sz="2200" b="1" dirty="0"/>
                    </a:p>
                  </a:txBody>
                  <a:tcPr/>
                </a:tc>
                <a:tc>
                  <a:txBody>
                    <a:bodyPr/>
                    <a:lstStyle/>
                    <a:p>
                      <a:r>
                        <a:rPr lang="en-US" sz="2000" dirty="0" smtClean="0"/>
                        <a:t>CHN, IND, IRN, JPN, KAZ, SAU, THA, TWN</a:t>
                      </a:r>
                      <a:endParaRPr lang="en-US" sz="2000" dirty="0"/>
                    </a:p>
                  </a:txBody>
                  <a:tcPr/>
                </a:tc>
              </a:tr>
              <a:tr h="370840">
                <a:tc>
                  <a:txBody>
                    <a:bodyPr/>
                    <a:lstStyle/>
                    <a:p>
                      <a:pPr marL="0" marR="0" lvl="0" indent="0" algn="l" defTabSz="914400" rtl="0" eaLnBrk="1" fontAlgn="base" latinLnBrk="0" hangingPunct="1">
                        <a:lnSpc>
                          <a:spcPct val="100000"/>
                        </a:lnSpc>
                        <a:spcBef>
                          <a:spcPct val="40000"/>
                        </a:spcBef>
                        <a:spcAft>
                          <a:spcPct val="0"/>
                        </a:spcAft>
                        <a:buClr>
                          <a:schemeClr val="accent1"/>
                        </a:buClr>
                        <a:buSzPct val="60000"/>
                        <a:buFont typeface="Wingdings" pitchFamily="2" charset="2"/>
                        <a:buNone/>
                        <a:tabLst/>
                      </a:pPr>
                      <a:r>
                        <a:rPr kumimoji="0" lang="en-US" sz="2200" b="1" i="0" u="none" strike="noStrike" cap="none" normalizeH="0" baseline="0" dirty="0" smtClean="0">
                          <a:ln>
                            <a:noFill/>
                          </a:ln>
                          <a:solidFill>
                            <a:schemeClr val="hlink"/>
                          </a:solidFill>
                          <a:effectLst/>
                          <a:latin typeface="Arial" charset="0"/>
                        </a:rPr>
                        <a:t>Africa</a:t>
                      </a:r>
                    </a:p>
                  </a:txBody>
                  <a:tcPr horzOverflow="overflow"/>
                </a:tc>
                <a:tc>
                  <a:txBody>
                    <a:bodyPr/>
                    <a:lstStyle/>
                    <a:p>
                      <a:pPr algn="ctr"/>
                      <a:r>
                        <a:rPr lang="en-US" sz="2200" b="1" dirty="0" smtClean="0"/>
                        <a:t>303</a:t>
                      </a:r>
                      <a:endParaRPr lang="en-US" sz="2200" b="1" dirty="0"/>
                    </a:p>
                  </a:txBody>
                  <a:tcPr/>
                </a:tc>
                <a:tc>
                  <a:txBody>
                    <a:bodyPr/>
                    <a:lstStyle/>
                    <a:p>
                      <a:r>
                        <a:rPr lang="en-US" sz="2000" dirty="0" smtClean="0"/>
                        <a:t>ZAF, ZWE</a:t>
                      </a:r>
                      <a:endParaRPr lang="en-US" sz="2000" dirty="0"/>
                    </a:p>
                  </a:txBody>
                  <a:tcPr/>
                </a:tc>
              </a:tr>
            </a:tbl>
          </a:graphicData>
        </a:graphic>
      </p:graphicFrame>
    </p:spTree>
  </p:cSld>
  <p:clrMapOvr>
    <a:masterClrMapping/>
  </p:clrMapOvr>
</p:sld>
</file>

<file path=ppt/theme/theme1.xml><?xml version="1.0" encoding="utf-8"?>
<a:theme xmlns:a="http://schemas.openxmlformats.org/drawingml/2006/main" name="smh08">
  <a:themeElements>
    <a:clrScheme name="smh08 9">
      <a:dk1>
        <a:srgbClr val="6871B2"/>
      </a:dk1>
      <a:lt1>
        <a:srgbClr val="FFFFFF"/>
      </a:lt1>
      <a:dk2>
        <a:srgbClr val="000099"/>
      </a:dk2>
      <a:lt2>
        <a:srgbClr val="FFFFFF"/>
      </a:lt2>
      <a:accent1>
        <a:srgbClr val="66CCFF"/>
      </a:accent1>
      <a:accent2>
        <a:srgbClr val="0000CC"/>
      </a:accent2>
      <a:accent3>
        <a:srgbClr val="AAAACA"/>
      </a:accent3>
      <a:accent4>
        <a:srgbClr val="DADADA"/>
      </a:accent4>
      <a:accent5>
        <a:srgbClr val="B8E2FF"/>
      </a:accent5>
      <a:accent6>
        <a:srgbClr val="0000B9"/>
      </a:accent6>
      <a:hlink>
        <a:srgbClr val="00FF00"/>
      </a:hlink>
      <a:folHlink>
        <a:srgbClr val="99FFCC"/>
      </a:folHlink>
    </a:clrScheme>
    <a:fontScheme name="smh08">
      <a:majorFont>
        <a:latin typeface="Humnst777 BT"/>
        <a:ea typeface=""/>
        <a:cs typeface=""/>
      </a:majorFont>
      <a:minorFont>
        <a:latin typeface="Humnst777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smh08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mh08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mh08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mh08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mh0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mh0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mh0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mh08 8">
        <a:dk1>
          <a:srgbClr val="FFFFFF"/>
        </a:dk1>
        <a:lt1>
          <a:srgbClr val="FFFFFF"/>
        </a:lt1>
        <a:dk2>
          <a:srgbClr val="FFFFFF"/>
        </a:dk2>
        <a:lt2>
          <a:srgbClr val="6871B2"/>
        </a:lt2>
        <a:accent1>
          <a:srgbClr val="66CCFF"/>
        </a:accent1>
        <a:accent2>
          <a:srgbClr val="0000CC"/>
        </a:accent2>
        <a:accent3>
          <a:srgbClr val="FFFFFF"/>
        </a:accent3>
        <a:accent4>
          <a:srgbClr val="DADADA"/>
        </a:accent4>
        <a:accent5>
          <a:srgbClr val="B8E2FF"/>
        </a:accent5>
        <a:accent6>
          <a:srgbClr val="0000B9"/>
        </a:accent6>
        <a:hlink>
          <a:srgbClr val="00FF00"/>
        </a:hlink>
        <a:folHlink>
          <a:srgbClr val="99FFCC"/>
        </a:folHlink>
      </a:clrScheme>
      <a:clrMap bg1="lt1" tx1="dk1" bg2="lt2" tx2="dk2" accent1="accent1" accent2="accent2" accent3="accent3" accent4="accent4" accent5="accent5" accent6="accent6" hlink="hlink" folHlink="folHlink"/>
    </a:extraClrScheme>
    <a:extraClrScheme>
      <a:clrScheme name="smh08 9">
        <a:dk1>
          <a:srgbClr val="6871B2"/>
        </a:dk1>
        <a:lt1>
          <a:srgbClr val="FFFFFF"/>
        </a:lt1>
        <a:dk2>
          <a:srgbClr val="000099"/>
        </a:dk2>
        <a:lt2>
          <a:srgbClr val="FFFFFF"/>
        </a:lt2>
        <a:accent1>
          <a:srgbClr val="66CCFF"/>
        </a:accent1>
        <a:accent2>
          <a:srgbClr val="0000CC"/>
        </a:accent2>
        <a:accent3>
          <a:srgbClr val="AAAACA"/>
        </a:accent3>
        <a:accent4>
          <a:srgbClr val="DADADA"/>
        </a:accent4>
        <a:accent5>
          <a:srgbClr val="B8E2FF"/>
        </a:accent5>
        <a:accent6>
          <a:srgbClr val="0000B9"/>
        </a:accent6>
        <a:hlink>
          <a:srgbClr val="00FF00"/>
        </a:hlink>
        <a:folHlink>
          <a:srgbClr val="99FFCC"/>
        </a:folHlink>
      </a:clrScheme>
      <a:clrMap bg1="dk2" tx1="lt1" bg2="dk1" tx2="lt2" accent1="accent1" accent2="accent2" accent3="accent3" accent4="accent4" accent5="accent5" accent6="accent6" hlink="hlink" folHlink="folHlink"/>
    </a:extraClrScheme>
    <a:extraClrScheme>
      <a:clrScheme name="smh08 10">
        <a:dk1>
          <a:srgbClr val="000000"/>
        </a:dk1>
        <a:lt1>
          <a:srgbClr val="FFFFFF"/>
        </a:lt1>
        <a:dk2>
          <a:srgbClr val="000099"/>
        </a:dk2>
        <a:lt2>
          <a:srgbClr val="808080"/>
        </a:lt2>
        <a:accent1>
          <a:srgbClr val="003399"/>
        </a:accent1>
        <a:accent2>
          <a:srgbClr val="0000FF"/>
        </a:accent2>
        <a:accent3>
          <a:srgbClr val="FFFFFF"/>
        </a:accent3>
        <a:accent4>
          <a:srgbClr val="000000"/>
        </a:accent4>
        <a:accent5>
          <a:srgbClr val="AAADCA"/>
        </a:accent5>
        <a:accent6>
          <a:srgbClr val="0000E7"/>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smh08 11">
        <a:dk1>
          <a:srgbClr val="000000"/>
        </a:dk1>
        <a:lt1>
          <a:srgbClr val="FFFFFF"/>
        </a:lt1>
        <a:dk2>
          <a:srgbClr val="000099"/>
        </a:dk2>
        <a:lt2>
          <a:srgbClr val="808080"/>
        </a:lt2>
        <a:accent1>
          <a:srgbClr val="003399"/>
        </a:accent1>
        <a:accent2>
          <a:srgbClr val="0000FF"/>
        </a:accent2>
        <a:accent3>
          <a:srgbClr val="FFFFFF"/>
        </a:accent3>
        <a:accent4>
          <a:srgbClr val="000000"/>
        </a:accent4>
        <a:accent5>
          <a:srgbClr val="AAADCA"/>
        </a:accent5>
        <a:accent6>
          <a:srgbClr val="0000E7"/>
        </a:accent6>
        <a:hlink>
          <a:srgbClr val="0000FF"/>
        </a:hlink>
        <a:folHlink>
          <a:srgbClr val="0000FF"/>
        </a:folHlink>
      </a:clrScheme>
      <a:clrMap bg1="lt1" tx1="dk1" bg2="lt2" tx2="dk2" accent1="accent1" accent2="accent2" accent3="accent3" accent4="accent4" accent5="accent5" accent6="accent6" hlink="hlink" folHlink="folHlink"/>
    </a:extraClrScheme>
    <a:extraClrScheme>
      <a:clrScheme name="smh08 12">
        <a:dk1>
          <a:srgbClr val="000000"/>
        </a:dk1>
        <a:lt1>
          <a:srgbClr val="FFFFFF"/>
        </a:lt1>
        <a:dk2>
          <a:srgbClr val="000000"/>
        </a:dk2>
        <a:lt2>
          <a:srgbClr val="4D4D4D"/>
        </a:lt2>
        <a:accent1>
          <a:srgbClr val="4D4D4D"/>
        </a:accent1>
        <a:accent2>
          <a:srgbClr val="000000"/>
        </a:accent2>
        <a:accent3>
          <a:srgbClr val="FFFFFF"/>
        </a:accent3>
        <a:accent4>
          <a:srgbClr val="000000"/>
        </a:accent4>
        <a:accent5>
          <a:srgbClr val="B2B2B2"/>
        </a:accent5>
        <a:accent6>
          <a:srgbClr val="000000"/>
        </a:accent6>
        <a:hlink>
          <a:srgbClr val="000000"/>
        </a:hlink>
        <a:folHlink>
          <a:srgbClr val="3333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4D4D4D"/>
      </a:lt2>
      <a:accent1>
        <a:srgbClr val="4D4D4D"/>
      </a:accent1>
      <a:accent2>
        <a:srgbClr val="000000"/>
      </a:accent2>
      <a:accent3>
        <a:srgbClr val="FFFFFF"/>
      </a:accent3>
      <a:accent4>
        <a:srgbClr val="000000"/>
      </a:accent4>
      <a:accent5>
        <a:srgbClr val="B2B2B2"/>
      </a:accent5>
      <a:accent6>
        <a:srgbClr val="000000"/>
      </a:accent6>
      <a:hlink>
        <a:srgbClr val="0000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300166</TotalTime>
  <Words>1576</Words>
  <Application>Microsoft Office PowerPoint</Application>
  <PresentationFormat>On-screen Show (4:3)</PresentationFormat>
  <Paragraphs>450</Paragraphs>
  <Slides>28</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Humnst777 BT</vt:lpstr>
      <vt:lpstr>Monotype Sorts</vt:lpstr>
      <vt:lpstr>Wingdings</vt:lpstr>
      <vt:lpstr>Times New Roman</vt:lpstr>
      <vt:lpstr>Calibri</vt:lpstr>
      <vt:lpstr>Times</vt:lpstr>
      <vt:lpstr>ＭＳ Ｐゴシック</vt:lpstr>
      <vt:lpstr>smh08</vt:lpstr>
      <vt:lpstr>History of Genomic Evaluations in The United States</vt:lpstr>
      <vt:lpstr>Genomic prediction</vt:lpstr>
      <vt:lpstr>Growth of markers and animals</vt:lpstr>
      <vt:lpstr>Value of Incoming Data</vt:lpstr>
      <vt:lpstr>Central DNA storage since 1992</vt:lpstr>
      <vt:lpstr>Total males and females genotyped</vt:lpstr>
      <vt:lpstr>Compare largest 2 databases (July 2 2015)</vt:lpstr>
      <vt:lpstr>Genotype Contributors</vt:lpstr>
      <vt:lpstr>Genotypes by continent</vt:lpstr>
      <vt:lpstr>Genotyped animals by continent</vt:lpstr>
      <vt:lpstr>Genotypes by breed (Sept 2015)</vt:lpstr>
      <vt:lpstr>DNA samples from 1 farm, 1 day</vt:lpstr>
      <vt:lpstr>Service applies to many chips</vt:lpstr>
      <vt:lpstr>Sources of genomic information</vt:lpstr>
      <vt:lpstr>Many other uses for genotypes</vt:lpstr>
      <vt:lpstr> Earliest Predictions (2009)</vt:lpstr>
      <vt:lpstr>2013 NM$ vs. PA to predict 2015</vt:lpstr>
      <vt:lpstr>Top young bulls from Aug 2013</vt:lpstr>
      <vt:lpstr>Top proven bulls from Aug 2013</vt:lpstr>
      <vt:lpstr>% ET daughters, % genotyped mates</vt:lpstr>
      <vt:lpstr>Animal model adjusts for</vt:lpstr>
      <vt:lpstr>Current biases small because…</vt:lpstr>
      <vt:lpstr>Trend in Net Merit $</vt:lpstr>
      <vt:lpstr>Trends in AIPL staff and scientists   2004 to 2016</vt:lpstr>
      <vt:lpstr>AIPL publications on genomics</vt:lpstr>
      <vt:lpstr>Conclusions</vt:lpstr>
      <vt:lpstr>Acknowledgments</vt:lpstr>
      <vt:lpstr>Questions?</vt:lpstr>
    </vt:vector>
  </TitlesOfParts>
  <Manager>ahs</Manager>
  <Company>AIPL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International Dairy Sire Proofs</dc:subject>
  <dc:creator>Admin</dc:creator>
  <cp:keywords>Dairy, International, Sire evaluations</cp:keywords>
  <cp:lastModifiedBy>paul vanraden</cp:lastModifiedBy>
  <cp:revision>16513</cp:revision>
  <cp:lastPrinted>2001-08-24T14:44:42Z</cp:lastPrinted>
  <dcterms:created xsi:type="dcterms:W3CDTF">2002-07-16T13:01:30Z</dcterms:created>
  <dcterms:modified xsi:type="dcterms:W3CDTF">2015-10-01T13:12:05Z</dcterms:modified>
  <cp:category>Interbull</cp:category>
</cp:coreProperties>
</file>