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3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  <p:sldMasterId id="2147483730" r:id="rId2"/>
  </p:sldMasterIdLst>
  <p:notesMasterIdLst>
    <p:notesMasterId r:id="rId37"/>
  </p:notesMasterIdLst>
  <p:handoutMasterIdLst>
    <p:handoutMasterId r:id="rId38"/>
  </p:handoutMasterIdLst>
  <p:sldIdLst>
    <p:sldId id="256" r:id="rId3"/>
    <p:sldId id="677" r:id="rId4"/>
    <p:sldId id="678" r:id="rId5"/>
    <p:sldId id="679" r:id="rId6"/>
    <p:sldId id="680" r:id="rId7"/>
    <p:sldId id="681" r:id="rId8"/>
    <p:sldId id="701" r:id="rId9"/>
    <p:sldId id="653" r:id="rId10"/>
    <p:sldId id="682" r:id="rId11"/>
    <p:sldId id="683" r:id="rId12"/>
    <p:sldId id="685" r:id="rId13"/>
    <p:sldId id="673" r:id="rId14"/>
    <p:sldId id="675" r:id="rId15"/>
    <p:sldId id="670" r:id="rId16"/>
    <p:sldId id="676" r:id="rId17"/>
    <p:sldId id="558" r:id="rId18"/>
    <p:sldId id="624" r:id="rId19"/>
    <p:sldId id="686" r:id="rId20"/>
    <p:sldId id="687" r:id="rId21"/>
    <p:sldId id="688" r:id="rId22"/>
    <p:sldId id="689" r:id="rId23"/>
    <p:sldId id="690" r:id="rId24"/>
    <p:sldId id="698" r:id="rId25"/>
    <p:sldId id="700" r:id="rId26"/>
    <p:sldId id="659" r:id="rId27"/>
    <p:sldId id="541" r:id="rId28"/>
    <p:sldId id="660" r:id="rId29"/>
    <p:sldId id="693" r:id="rId30"/>
    <p:sldId id="694" r:id="rId31"/>
    <p:sldId id="702" r:id="rId32"/>
    <p:sldId id="703" r:id="rId33"/>
    <p:sldId id="704" r:id="rId34"/>
    <p:sldId id="607" r:id="rId35"/>
    <p:sldId id="663" r:id="rId36"/>
  </p:sldIdLst>
  <p:sldSz cx="9144000" cy="6858000" type="screen4x3"/>
  <p:notesSz cx="7010400" cy="9296400"/>
  <p:embeddedFontLst>
    <p:embeddedFont>
      <p:font typeface="Humnst777 BT"/>
      <p:regular r:id="rId39"/>
      <p:bold r:id="rId40"/>
      <p:italic r:id="rId41"/>
      <p:boldItalic r:id="rId42"/>
    </p:embeddedFont>
    <p:embeddedFont>
      <p:font typeface="Monotype Sorts"/>
      <p:regular r:id="rId43"/>
    </p:embeddedFont>
    <p:embeddedFont>
      <p:font typeface="Futura Hv BT"/>
      <p:regular r:id="rId44"/>
    </p:embeddedFont>
    <p:embeddedFont>
      <p:font typeface="Calibri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 useTimings="0">
    <p:present/>
    <p:sldAll/>
    <p:penClr>
      <a:prstClr val="red"/>
    </p:penClr>
  </p:showPr>
  <p:clrMru>
    <a:srgbClr val="FF00FF"/>
    <a:srgbClr val="FD2FE4"/>
    <a:srgbClr val="00682F"/>
    <a:srgbClr val="03AD03"/>
    <a:srgbClr val="FF0000"/>
    <a:srgbClr val="74FC74"/>
    <a:srgbClr val="00003A"/>
    <a:srgbClr val="CE02B6"/>
    <a:srgbClr val="11FF7D"/>
    <a:srgbClr val="FFD5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450" autoAdjust="0"/>
    <p:restoredTop sz="94713" autoAdjust="0"/>
  </p:normalViewPr>
  <p:slideViewPr>
    <p:cSldViewPr snapToGrid="0">
      <p:cViewPr varScale="1">
        <p:scale>
          <a:sx n="123" d="100"/>
          <a:sy n="123" d="100"/>
        </p:scale>
        <p:origin x="-540" y="-102"/>
      </p:cViewPr>
      <p:guideLst>
        <p:guide orient="horz" pos="1680"/>
        <p:guide pos="120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26"/>
    </p:cViewPr>
  </p:sorterViewPr>
  <p:notesViewPr>
    <p:cSldViewPr snapToGrid="0">
      <p:cViewPr varScale="1">
        <p:scale>
          <a:sx n="77" d="100"/>
          <a:sy n="77" d="100"/>
        </p:scale>
        <p:origin x="-2052" y="-9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rent\DOB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rent\n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rent\count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fserv\DATA-M\GRW\GRAPHICS\Protein%20REL%20frequency_03-11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rent\nm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rent\nm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rent\nm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rent\nm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urrent\n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2783368180672371E-2"/>
          <c:y val="3.5398430448567206E-2"/>
          <c:w val="0.88913753577412979"/>
          <c:h val="0.74847565384024128"/>
        </c:manualLayout>
      </c:layout>
      <c:barChart>
        <c:barDir val="col"/>
        <c:grouping val="clustered"/>
        <c:ser>
          <c:idx val="0"/>
          <c:order val="0"/>
          <c:tx>
            <c:strRef>
              <c:f>Sheet1!$J$24</c:f>
              <c:strCache>
                <c:ptCount val="1"/>
                <c:pt idx="0">
                  <c:v>M Old</c:v>
                </c:pt>
              </c:strCache>
            </c:strRef>
          </c:tx>
          <c:cat>
            <c:numRef>
              <c:f>Sheet1!$I$25:$I$55</c:f>
              <c:numCache>
                <c:formatCode>General</c:formatCode>
                <c:ptCount val="31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</c:numCache>
            </c:numRef>
          </c:cat>
          <c:val>
            <c:numRef>
              <c:f>Sheet1!$J$25:$J$55</c:f>
              <c:numCache>
                <c:formatCode>General</c:formatCode>
                <c:ptCount val="31"/>
                <c:pt idx="0">
                  <c:v>29</c:v>
                </c:pt>
                <c:pt idx="1">
                  <c:v>79</c:v>
                </c:pt>
                <c:pt idx="2">
                  <c:v>102</c:v>
                </c:pt>
                <c:pt idx="3">
                  <c:v>13</c:v>
                </c:pt>
                <c:pt idx="4">
                  <c:v>30</c:v>
                </c:pt>
                <c:pt idx="5">
                  <c:v>37</c:v>
                </c:pt>
                <c:pt idx="6">
                  <c:v>15</c:v>
                </c:pt>
                <c:pt idx="7">
                  <c:v>19</c:v>
                </c:pt>
                <c:pt idx="8">
                  <c:v>129</c:v>
                </c:pt>
                <c:pt idx="9">
                  <c:v>123</c:v>
                </c:pt>
                <c:pt idx="10">
                  <c:v>117</c:v>
                </c:pt>
                <c:pt idx="11">
                  <c:v>122</c:v>
                </c:pt>
                <c:pt idx="12">
                  <c:v>139</c:v>
                </c:pt>
                <c:pt idx="13">
                  <c:v>97</c:v>
                </c:pt>
                <c:pt idx="14">
                  <c:v>150</c:v>
                </c:pt>
                <c:pt idx="15">
                  <c:v>74</c:v>
                </c:pt>
                <c:pt idx="16">
                  <c:v>83</c:v>
                </c:pt>
                <c:pt idx="17">
                  <c:v>189</c:v>
                </c:pt>
                <c:pt idx="18">
                  <c:v>722</c:v>
                </c:pt>
                <c:pt idx="19">
                  <c:v>728</c:v>
                </c:pt>
                <c:pt idx="20">
                  <c:v>912</c:v>
                </c:pt>
                <c:pt idx="21">
                  <c:v>488</c:v>
                </c:pt>
                <c:pt idx="22">
                  <c:v>567</c:v>
                </c:pt>
                <c:pt idx="23">
                  <c:v>522</c:v>
                </c:pt>
                <c:pt idx="24">
                  <c:v>737</c:v>
                </c:pt>
                <c:pt idx="25">
                  <c:v>768</c:v>
                </c:pt>
                <c:pt idx="26">
                  <c:v>777</c:v>
                </c:pt>
                <c:pt idx="27">
                  <c:v>1495</c:v>
                </c:pt>
                <c:pt idx="28">
                  <c:v>1716</c:v>
                </c:pt>
                <c:pt idx="29">
                  <c:v>1409</c:v>
                </c:pt>
                <c:pt idx="30">
                  <c:v>41</c:v>
                </c:pt>
              </c:numCache>
            </c:numRef>
          </c:val>
        </c:ser>
        <c:axId val="102621568"/>
        <c:axId val="102623872"/>
      </c:barChart>
      <c:catAx>
        <c:axId val="1026215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Year </a:t>
                </a:r>
                <a:r>
                  <a:rPr lang="en-US" sz="2000" baseline="0"/>
                  <a:t> of Birth</a:t>
                </a:r>
                <a:endParaRPr lang="en-US" sz="20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2623872"/>
        <c:crosses val="autoZero"/>
        <c:auto val="1"/>
        <c:lblAlgn val="ctr"/>
        <c:lblOffset val="100"/>
      </c:catAx>
      <c:valAx>
        <c:axId val="10262387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2621568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4724409448819094E-2"/>
          <c:y val="4.4833634580753866E-2"/>
          <c:w val="0.86022134733158506"/>
          <c:h val="0.80239459733426222"/>
        </c:manualLayout>
      </c:layout>
      <c:scatterChart>
        <c:scatterStyle val="lineMarker"/>
        <c:ser>
          <c:idx val="1"/>
          <c:order val="0"/>
          <c:tx>
            <c:strRef>
              <c:f>[milk3.xlsx]Sheet1!$N$1</c:f>
              <c:strCache>
                <c:ptCount val="1"/>
                <c:pt idx="0">
                  <c:v>Gen 2009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[milk3.xlsx]Sheet1!$L$2:$L$1612</c:f>
              <c:numCache>
                <c:formatCode>General</c:formatCode>
                <c:ptCount val="1611"/>
                <c:pt idx="0">
                  <c:v>6.2073246430788341E-4</c:v>
                </c:pt>
                <c:pt idx="1">
                  <c:v>1.2414649286157668E-3</c:v>
                </c:pt>
                <c:pt idx="2">
                  <c:v>1.8621973929236503E-3</c:v>
                </c:pt>
                <c:pt idx="3">
                  <c:v>2.4829298572315341E-3</c:v>
                </c:pt>
                <c:pt idx="4">
                  <c:v>3.1036623215394176E-3</c:v>
                </c:pt>
                <c:pt idx="5">
                  <c:v>3.7243947858473015E-3</c:v>
                </c:pt>
                <c:pt idx="6">
                  <c:v>4.345127250155182E-3</c:v>
                </c:pt>
                <c:pt idx="7">
                  <c:v>4.9658597144630681E-3</c:v>
                </c:pt>
                <c:pt idx="8">
                  <c:v>5.5865921787709508E-3</c:v>
                </c:pt>
                <c:pt idx="9">
                  <c:v>6.2073246430788334E-3</c:v>
                </c:pt>
                <c:pt idx="10">
                  <c:v>6.8280571073867161E-3</c:v>
                </c:pt>
                <c:pt idx="11">
                  <c:v>7.4487895716946013E-3</c:v>
                </c:pt>
                <c:pt idx="12">
                  <c:v>8.0695220360024866E-3</c:v>
                </c:pt>
                <c:pt idx="13">
                  <c:v>8.6902545003103657E-3</c:v>
                </c:pt>
                <c:pt idx="14">
                  <c:v>9.3109869646182536E-3</c:v>
                </c:pt>
                <c:pt idx="15">
                  <c:v>9.9317194289261328E-3</c:v>
                </c:pt>
                <c:pt idx="16">
                  <c:v>1.0552451893234017E-2</c:v>
                </c:pt>
                <c:pt idx="17">
                  <c:v>1.11731843575419E-2</c:v>
                </c:pt>
                <c:pt idx="18">
                  <c:v>1.1793916821849779E-2</c:v>
                </c:pt>
                <c:pt idx="19">
                  <c:v>1.2414649286157667E-2</c:v>
                </c:pt>
                <c:pt idx="20">
                  <c:v>1.3035381750465551E-2</c:v>
                </c:pt>
                <c:pt idx="21">
                  <c:v>1.3656114214773436E-2</c:v>
                </c:pt>
                <c:pt idx="22">
                  <c:v>1.4276846679081317E-2</c:v>
                </c:pt>
                <c:pt idx="23">
                  <c:v>1.4897579143389203E-2</c:v>
                </c:pt>
                <c:pt idx="24">
                  <c:v>1.5518311607697084E-2</c:v>
                </c:pt>
                <c:pt idx="25">
                  <c:v>1.6139044072004963E-2</c:v>
                </c:pt>
                <c:pt idx="26">
                  <c:v>1.6759776536312852E-2</c:v>
                </c:pt>
                <c:pt idx="27">
                  <c:v>1.7380509000620735E-2</c:v>
                </c:pt>
                <c:pt idx="28">
                  <c:v>1.8001241464928618E-2</c:v>
                </c:pt>
                <c:pt idx="29">
                  <c:v>1.86219739292365E-2</c:v>
                </c:pt>
                <c:pt idx="30">
                  <c:v>1.9242706393544383E-2</c:v>
                </c:pt>
                <c:pt idx="31">
                  <c:v>1.9863438857852272E-2</c:v>
                </c:pt>
                <c:pt idx="32">
                  <c:v>2.0484171322160155E-2</c:v>
                </c:pt>
                <c:pt idx="33">
                  <c:v>2.1104903786468034E-2</c:v>
                </c:pt>
                <c:pt idx="34">
                  <c:v>2.172563625077592E-2</c:v>
                </c:pt>
                <c:pt idx="35">
                  <c:v>2.2346368715083803E-2</c:v>
                </c:pt>
                <c:pt idx="36">
                  <c:v>2.2967101179391679E-2</c:v>
                </c:pt>
                <c:pt idx="37">
                  <c:v>2.3587833643699568E-2</c:v>
                </c:pt>
                <c:pt idx="38">
                  <c:v>2.4208566108007448E-2</c:v>
                </c:pt>
                <c:pt idx="39">
                  <c:v>2.4829298572315344E-2</c:v>
                </c:pt>
                <c:pt idx="40">
                  <c:v>2.5450031036623216E-2</c:v>
                </c:pt>
                <c:pt idx="41">
                  <c:v>2.6070763500931102E-2</c:v>
                </c:pt>
                <c:pt idx="42">
                  <c:v>2.6691495965238982E-2</c:v>
                </c:pt>
                <c:pt idx="43">
                  <c:v>2.7312228429546871E-2</c:v>
                </c:pt>
                <c:pt idx="44">
                  <c:v>2.7932960893854754E-2</c:v>
                </c:pt>
                <c:pt idx="45">
                  <c:v>2.8553693358162633E-2</c:v>
                </c:pt>
                <c:pt idx="46">
                  <c:v>2.9174425822470516E-2</c:v>
                </c:pt>
                <c:pt idx="47">
                  <c:v>2.9795158286778402E-2</c:v>
                </c:pt>
                <c:pt idx="48">
                  <c:v>3.0415890751086281E-2</c:v>
                </c:pt>
                <c:pt idx="49">
                  <c:v>3.1036623215394171E-2</c:v>
                </c:pt>
                <c:pt idx="50">
                  <c:v>3.1657355679702057E-2</c:v>
                </c:pt>
                <c:pt idx="51">
                  <c:v>3.2278088144009939E-2</c:v>
                </c:pt>
                <c:pt idx="52">
                  <c:v>3.2898820608317815E-2</c:v>
                </c:pt>
                <c:pt idx="53">
                  <c:v>3.3519553072625698E-2</c:v>
                </c:pt>
                <c:pt idx="54">
                  <c:v>3.414028553693358E-2</c:v>
                </c:pt>
                <c:pt idx="55">
                  <c:v>3.476101800124147E-2</c:v>
                </c:pt>
                <c:pt idx="56">
                  <c:v>3.5381750465549353E-2</c:v>
                </c:pt>
                <c:pt idx="57">
                  <c:v>3.6002482929857235E-2</c:v>
                </c:pt>
                <c:pt idx="58">
                  <c:v>3.6623215394165125E-2</c:v>
                </c:pt>
                <c:pt idx="59">
                  <c:v>3.7243947858473014E-2</c:v>
                </c:pt>
                <c:pt idx="60">
                  <c:v>3.7864680322780883E-2</c:v>
                </c:pt>
                <c:pt idx="61">
                  <c:v>3.8485412787088773E-2</c:v>
                </c:pt>
                <c:pt idx="62">
                  <c:v>3.9106145251396648E-2</c:v>
                </c:pt>
                <c:pt idx="63">
                  <c:v>3.9726877715704538E-2</c:v>
                </c:pt>
                <c:pt idx="64">
                  <c:v>4.0347610180012414E-2</c:v>
                </c:pt>
                <c:pt idx="65">
                  <c:v>4.0968342644320296E-2</c:v>
                </c:pt>
                <c:pt idx="66">
                  <c:v>4.1589075108628172E-2</c:v>
                </c:pt>
                <c:pt idx="67">
                  <c:v>4.2209807572936062E-2</c:v>
                </c:pt>
                <c:pt idx="68">
                  <c:v>4.2830540037243965E-2</c:v>
                </c:pt>
                <c:pt idx="69">
                  <c:v>4.345127250155182E-2</c:v>
                </c:pt>
                <c:pt idx="70">
                  <c:v>4.4072004965859723E-2</c:v>
                </c:pt>
                <c:pt idx="71">
                  <c:v>4.4692737430167606E-2</c:v>
                </c:pt>
                <c:pt idx="72">
                  <c:v>4.5313469894475496E-2</c:v>
                </c:pt>
                <c:pt idx="73">
                  <c:v>4.5934202358783371E-2</c:v>
                </c:pt>
                <c:pt idx="74">
                  <c:v>4.6554934823091275E-2</c:v>
                </c:pt>
                <c:pt idx="75">
                  <c:v>4.7175667287399123E-2</c:v>
                </c:pt>
                <c:pt idx="76">
                  <c:v>4.7796399751707026E-2</c:v>
                </c:pt>
                <c:pt idx="77">
                  <c:v>4.8417132216014902E-2</c:v>
                </c:pt>
                <c:pt idx="78">
                  <c:v>4.9037864680322785E-2</c:v>
                </c:pt>
                <c:pt idx="79">
                  <c:v>4.9658597144630688E-2</c:v>
                </c:pt>
                <c:pt idx="80">
                  <c:v>5.027932960893855E-2</c:v>
                </c:pt>
                <c:pt idx="81">
                  <c:v>5.0900062073246433E-2</c:v>
                </c:pt>
                <c:pt idx="82">
                  <c:v>5.1520794537554315E-2</c:v>
                </c:pt>
                <c:pt idx="83">
                  <c:v>5.2141527001862191E-2</c:v>
                </c:pt>
                <c:pt idx="84">
                  <c:v>5.2762259466170087E-2</c:v>
                </c:pt>
                <c:pt idx="85">
                  <c:v>5.3382991930477977E-2</c:v>
                </c:pt>
                <c:pt idx="86">
                  <c:v>5.4003724394785867E-2</c:v>
                </c:pt>
                <c:pt idx="87">
                  <c:v>5.4624456859093742E-2</c:v>
                </c:pt>
                <c:pt idx="88">
                  <c:v>5.5245189323401611E-2</c:v>
                </c:pt>
                <c:pt idx="89">
                  <c:v>5.5865921787709494E-2</c:v>
                </c:pt>
                <c:pt idx="90">
                  <c:v>5.6486654252017397E-2</c:v>
                </c:pt>
                <c:pt idx="91">
                  <c:v>5.710738671632528E-2</c:v>
                </c:pt>
                <c:pt idx="92">
                  <c:v>5.7728119180633156E-2</c:v>
                </c:pt>
                <c:pt idx="93">
                  <c:v>5.8348851644941031E-2</c:v>
                </c:pt>
                <c:pt idx="94">
                  <c:v>5.8969584109248921E-2</c:v>
                </c:pt>
                <c:pt idx="95">
                  <c:v>5.9590316573556804E-2</c:v>
                </c:pt>
                <c:pt idx="96">
                  <c:v>6.0211049037864679E-2</c:v>
                </c:pt>
                <c:pt idx="97">
                  <c:v>6.0831781502172562E-2</c:v>
                </c:pt>
                <c:pt idx="98">
                  <c:v>6.1452513966480458E-2</c:v>
                </c:pt>
                <c:pt idx="99">
                  <c:v>6.2073246430788334E-2</c:v>
                </c:pt>
                <c:pt idx="100">
                  <c:v>6.2693978895096231E-2</c:v>
                </c:pt>
                <c:pt idx="101">
                  <c:v>6.3314711359404113E-2</c:v>
                </c:pt>
                <c:pt idx="102">
                  <c:v>6.3935443823711982E-2</c:v>
                </c:pt>
                <c:pt idx="103">
                  <c:v>6.4556176288019879E-2</c:v>
                </c:pt>
                <c:pt idx="104">
                  <c:v>6.5176908752327761E-2</c:v>
                </c:pt>
                <c:pt idx="105">
                  <c:v>6.5797641216635658E-2</c:v>
                </c:pt>
                <c:pt idx="106">
                  <c:v>6.6418373680943513E-2</c:v>
                </c:pt>
                <c:pt idx="107">
                  <c:v>6.7039106145251409E-2</c:v>
                </c:pt>
                <c:pt idx="108">
                  <c:v>6.7659838609559278E-2</c:v>
                </c:pt>
                <c:pt idx="109">
                  <c:v>6.8280571073867161E-2</c:v>
                </c:pt>
                <c:pt idx="110">
                  <c:v>6.8901303538175043E-2</c:v>
                </c:pt>
                <c:pt idx="111">
                  <c:v>6.952203600248294E-2</c:v>
                </c:pt>
                <c:pt idx="112">
                  <c:v>7.0142768466790809E-2</c:v>
                </c:pt>
                <c:pt idx="113">
                  <c:v>7.0763500931098719E-2</c:v>
                </c:pt>
                <c:pt idx="114">
                  <c:v>7.1384233395406588E-2</c:v>
                </c:pt>
                <c:pt idx="115">
                  <c:v>7.200496585971447E-2</c:v>
                </c:pt>
                <c:pt idx="116">
                  <c:v>7.2625698324022367E-2</c:v>
                </c:pt>
                <c:pt idx="117">
                  <c:v>7.324643078833025E-2</c:v>
                </c:pt>
                <c:pt idx="118">
                  <c:v>7.3867163252638132E-2</c:v>
                </c:pt>
                <c:pt idx="119">
                  <c:v>7.4487895716946015E-2</c:v>
                </c:pt>
                <c:pt idx="120">
                  <c:v>7.5108628181253884E-2</c:v>
                </c:pt>
                <c:pt idx="121">
                  <c:v>7.572936064556178E-2</c:v>
                </c:pt>
                <c:pt idx="122">
                  <c:v>7.6350093109869663E-2</c:v>
                </c:pt>
                <c:pt idx="123">
                  <c:v>7.6970825574177504E-2</c:v>
                </c:pt>
                <c:pt idx="124">
                  <c:v>7.7591558038485414E-2</c:v>
                </c:pt>
                <c:pt idx="125">
                  <c:v>7.8212290502793311E-2</c:v>
                </c:pt>
                <c:pt idx="126">
                  <c:v>7.8833022967101193E-2</c:v>
                </c:pt>
                <c:pt idx="127">
                  <c:v>7.9453755431409062E-2</c:v>
                </c:pt>
                <c:pt idx="128">
                  <c:v>8.0074487895716945E-2</c:v>
                </c:pt>
                <c:pt idx="129">
                  <c:v>8.0695220360024841E-2</c:v>
                </c:pt>
                <c:pt idx="130">
                  <c:v>8.131595282433271E-2</c:v>
                </c:pt>
                <c:pt idx="131">
                  <c:v>8.1936685288640593E-2</c:v>
                </c:pt>
                <c:pt idx="132">
                  <c:v>8.2557417752948489E-2</c:v>
                </c:pt>
                <c:pt idx="133">
                  <c:v>8.3178150217256372E-2</c:v>
                </c:pt>
                <c:pt idx="134">
                  <c:v>8.3798882681564255E-2</c:v>
                </c:pt>
                <c:pt idx="135">
                  <c:v>8.4419615145872137E-2</c:v>
                </c:pt>
                <c:pt idx="136">
                  <c:v>8.5040347610180006E-2</c:v>
                </c:pt>
                <c:pt idx="137">
                  <c:v>8.566108007448793E-2</c:v>
                </c:pt>
                <c:pt idx="138">
                  <c:v>8.6281812538795771E-2</c:v>
                </c:pt>
                <c:pt idx="139">
                  <c:v>8.6902545003103654E-2</c:v>
                </c:pt>
                <c:pt idx="140">
                  <c:v>8.752327746741155E-2</c:v>
                </c:pt>
                <c:pt idx="141">
                  <c:v>8.8144009931719461E-2</c:v>
                </c:pt>
                <c:pt idx="142">
                  <c:v>8.8764742396027371E-2</c:v>
                </c:pt>
                <c:pt idx="143">
                  <c:v>8.9385474860335185E-2</c:v>
                </c:pt>
                <c:pt idx="144">
                  <c:v>9.0006207324643109E-2</c:v>
                </c:pt>
                <c:pt idx="145">
                  <c:v>9.0626939788950991E-2</c:v>
                </c:pt>
                <c:pt idx="146">
                  <c:v>9.1247672253258832E-2</c:v>
                </c:pt>
                <c:pt idx="147">
                  <c:v>9.1868404717566743E-2</c:v>
                </c:pt>
                <c:pt idx="148">
                  <c:v>9.2489137181874612E-2</c:v>
                </c:pt>
                <c:pt idx="149">
                  <c:v>9.3109869646182522E-2</c:v>
                </c:pt>
                <c:pt idx="150">
                  <c:v>9.3730602110490419E-2</c:v>
                </c:pt>
                <c:pt idx="151">
                  <c:v>9.435133457479826E-2</c:v>
                </c:pt>
                <c:pt idx="152">
                  <c:v>9.4972067039106142E-2</c:v>
                </c:pt>
                <c:pt idx="153">
                  <c:v>9.5592799503414025E-2</c:v>
                </c:pt>
                <c:pt idx="154">
                  <c:v>9.621353196772188E-2</c:v>
                </c:pt>
                <c:pt idx="155">
                  <c:v>9.6834264432029804E-2</c:v>
                </c:pt>
                <c:pt idx="156">
                  <c:v>9.7454996896337687E-2</c:v>
                </c:pt>
                <c:pt idx="157">
                  <c:v>9.8075729360645569E-2</c:v>
                </c:pt>
                <c:pt idx="158">
                  <c:v>9.8696461824953494E-2</c:v>
                </c:pt>
                <c:pt idx="159">
                  <c:v>9.9317194289261335E-2</c:v>
                </c:pt>
                <c:pt idx="160">
                  <c:v>9.9937926753569245E-2</c:v>
                </c:pt>
                <c:pt idx="161">
                  <c:v>0.10055865921787709</c:v>
                </c:pt>
                <c:pt idx="162">
                  <c:v>0.10117939168218498</c:v>
                </c:pt>
                <c:pt idx="163">
                  <c:v>0.10180012414649288</c:v>
                </c:pt>
                <c:pt idx="164">
                  <c:v>0.10242085661080075</c:v>
                </c:pt>
                <c:pt idx="165">
                  <c:v>0.10304158907510863</c:v>
                </c:pt>
                <c:pt idx="166">
                  <c:v>0.10366232153941653</c:v>
                </c:pt>
                <c:pt idx="167">
                  <c:v>0.10428305400372441</c:v>
                </c:pt>
                <c:pt idx="168">
                  <c:v>0.10490378646803231</c:v>
                </c:pt>
                <c:pt idx="169">
                  <c:v>0.10552451893234016</c:v>
                </c:pt>
                <c:pt idx="170">
                  <c:v>0.10614525139664806</c:v>
                </c:pt>
                <c:pt idx="171">
                  <c:v>0.10676598386095595</c:v>
                </c:pt>
                <c:pt idx="172">
                  <c:v>0.10738671632526382</c:v>
                </c:pt>
                <c:pt idx="173">
                  <c:v>0.10800744878957169</c:v>
                </c:pt>
                <c:pt idx="174">
                  <c:v>0.1086281812538796</c:v>
                </c:pt>
                <c:pt idx="175">
                  <c:v>0.10924891371818747</c:v>
                </c:pt>
                <c:pt idx="176">
                  <c:v>0.10986964618249535</c:v>
                </c:pt>
                <c:pt idx="177">
                  <c:v>0.11049037864680321</c:v>
                </c:pt>
                <c:pt idx="178">
                  <c:v>0.1111111111111111</c:v>
                </c:pt>
                <c:pt idx="179">
                  <c:v>0.111731843575419</c:v>
                </c:pt>
                <c:pt idx="180">
                  <c:v>0.11235257603972687</c:v>
                </c:pt>
                <c:pt idx="181">
                  <c:v>0.11297330850403475</c:v>
                </c:pt>
                <c:pt idx="182">
                  <c:v>0.11359404096834268</c:v>
                </c:pt>
                <c:pt idx="183">
                  <c:v>0.11421477343265056</c:v>
                </c:pt>
                <c:pt idx="184">
                  <c:v>0.11483550589695841</c:v>
                </c:pt>
                <c:pt idx="185">
                  <c:v>0.11545623836126631</c:v>
                </c:pt>
                <c:pt idx="186">
                  <c:v>0.11607697082557419</c:v>
                </c:pt>
                <c:pt idx="187">
                  <c:v>0.11669770328988208</c:v>
                </c:pt>
                <c:pt idx="188">
                  <c:v>0.11731843575418996</c:v>
                </c:pt>
                <c:pt idx="189">
                  <c:v>0.11793916821849783</c:v>
                </c:pt>
                <c:pt idx="190">
                  <c:v>0.1185599006828057</c:v>
                </c:pt>
                <c:pt idx="191">
                  <c:v>0.11918063314711359</c:v>
                </c:pt>
                <c:pt idx="192">
                  <c:v>0.11980136561142148</c:v>
                </c:pt>
                <c:pt idx="193">
                  <c:v>0.12042209807572937</c:v>
                </c:pt>
                <c:pt idx="194">
                  <c:v>0.12104283054003724</c:v>
                </c:pt>
                <c:pt idx="195">
                  <c:v>0.12166356300434511</c:v>
                </c:pt>
                <c:pt idx="196">
                  <c:v>0.12228429546865305</c:v>
                </c:pt>
                <c:pt idx="197">
                  <c:v>0.1229050279329609</c:v>
                </c:pt>
                <c:pt idx="198">
                  <c:v>0.12352576039726877</c:v>
                </c:pt>
                <c:pt idx="199">
                  <c:v>0.12414649286157667</c:v>
                </c:pt>
                <c:pt idx="200">
                  <c:v>0.12476722532588456</c:v>
                </c:pt>
                <c:pt idx="201">
                  <c:v>0.12538795779019243</c:v>
                </c:pt>
                <c:pt idx="202">
                  <c:v>0.12600869025450032</c:v>
                </c:pt>
                <c:pt idx="203">
                  <c:v>0.12662942271880817</c:v>
                </c:pt>
                <c:pt idx="204">
                  <c:v>0.12725015518311608</c:v>
                </c:pt>
                <c:pt idx="205">
                  <c:v>0.12787088764742396</c:v>
                </c:pt>
                <c:pt idx="206">
                  <c:v>0.12849162011173187</c:v>
                </c:pt>
                <c:pt idx="207">
                  <c:v>0.12911235257603976</c:v>
                </c:pt>
                <c:pt idx="208">
                  <c:v>0.12973308504034764</c:v>
                </c:pt>
                <c:pt idx="209">
                  <c:v>0.13035381750465544</c:v>
                </c:pt>
                <c:pt idx="210">
                  <c:v>0.13097454996896338</c:v>
                </c:pt>
                <c:pt idx="211">
                  <c:v>0.13159528243327129</c:v>
                </c:pt>
                <c:pt idx="212">
                  <c:v>0.13221601489757917</c:v>
                </c:pt>
                <c:pt idx="213">
                  <c:v>0.13283674736188703</c:v>
                </c:pt>
                <c:pt idx="214">
                  <c:v>0.13345747982619494</c:v>
                </c:pt>
                <c:pt idx="215">
                  <c:v>0.13407821229050276</c:v>
                </c:pt>
                <c:pt idx="216">
                  <c:v>0.1346989447548107</c:v>
                </c:pt>
                <c:pt idx="217">
                  <c:v>0.13531967721911853</c:v>
                </c:pt>
                <c:pt idx="218">
                  <c:v>0.13594040968342647</c:v>
                </c:pt>
                <c:pt idx="219">
                  <c:v>0.13656114214773438</c:v>
                </c:pt>
                <c:pt idx="220">
                  <c:v>0.13718187461204218</c:v>
                </c:pt>
                <c:pt idx="221">
                  <c:v>0.13780260707635009</c:v>
                </c:pt>
                <c:pt idx="222">
                  <c:v>0.138423339540658</c:v>
                </c:pt>
                <c:pt idx="223">
                  <c:v>0.13904407200496588</c:v>
                </c:pt>
                <c:pt idx="224">
                  <c:v>0.13966480446927373</c:v>
                </c:pt>
                <c:pt idx="225">
                  <c:v>0.14028553693358162</c:v>
                </c:pt>
                <c:pt idx="226">
                  <c:v>0.14090626939788953</c:v>
                </c:pt>
                <c:pt idx="227">
                  <c:v>0.14152700186219744</c:v>
                </c:pt>
                <c:pt idx="228">
                  <c:v>0.14214773432650529</c:v>
                </c:pt>
                <c:pt idx="229">
                  <c:v>0.1427684667908132</c:v>
                </c:pt>
                <c:pt idx="230">
                  <c:v>0.14338919925512106</c:v>
                </c:pt>
                <c:pt idx="231">
                  <c:v>0.14400993171942894</c:v>
                </c:pt>
                <c:pt idx="232">
                  <c:v>0.1446306641837368</c:v>
                </c:pt>
                <c:pt idx="233">
                  <c:v>0.14525139664804471</c:v>
                </c:pt>
                <c:pt idx="234">
                  <c:v>0.14587212911235259</c:v>
                </c:pt>
                <c:pt idx="235">
                  <c:v>0.14649286157666053</c:v>
                </c:pt>
                <c:pt idx="236">
                  <c:v>0.14711359404096838</c:v>
                </c:pt>
                <c:pt idx="237">
                  <c:v>0.14773432650527626</c:v>
                </c:pt>
                <c:pt idx="238">
                  <c:v>0.14835505896958412</c:v>
                </c:pt>
                <c:pt idx="239">
                  <c:v>0.14897579143389203</c:v>
                </c:pt>
                <c:pt idx="240">
                  <c:v>0.14959652389819991</c:v>
                </c:pt>
                <c:pt idx="241">
                  <c:v>0.15021725636250782</c:v>
                </c:pt>
                <c:pt idx="242">
                  <c:v>0.15083798882681571</c:v>
                </c:pt>
                <c:pt idx="243">
                  <c:v>0.15145872129112356</c:v>
                </c:pt>
                <c:pt idx="244">
                  <c:v>0.15207945375543147</c:v>
                </c:pt>
                <c:pt idx="245">
                  <c:v>0.15270018621973933</c:v>
                </c:pt>
                <c:pt idx="246">
                  <c:v>0.15332091868404718</c:v>
                </c:pt>
                <c:pt idx="247">
                  <c:v>0.15394165114835509</c:v>
                </c:pt>
                <c:pt idx="248">
                  <c:v>0.154562383612663</c:v>
                </c:pt>
                <c:pt idx="249">
                  <c:v>0.15518311607697086</c:v>
                </c:pt>
                <c:pt idx="250">
                  <c:v>0.15580384854127874</c:v>
                </c:pt>
                <c:pt idx="251">
                  <c:v>0.15642458100558659</c:v>
                </c:pt>
                <c:pt idx="252">
                  <c:v>0.15704531346989453</c:v>
                </c:pt>
                <c:pt idx="253">
                  <c:v>0.15766604593420239</c:v>
                </c:pt>
                <c:pt idx="254">
                  <c:v>0.15828677839851021</c:v>
                </c:pt>
                <c:pt idx="255">
                  <c:v>0.15890751086281818</c:v>
                </c:pt>
                <c:pt idx="256">
                  <c:v>0.15952824332712606</c:v>
                </c:pt>
                <c:pt idx="257">
                  <c:v>0.16014897579143392</c:v>
                </c:pt>
                <c:pt idx="258">
                  <c:v>0.16076970825574177</c:v>
                </c:pt>
                <c:pt idx="259">
                  <c:v>0.16139044072004968</c:v>
                </c:pt>
                <c:pt idx="260">
                  <c:v>0.16201117318435754</c:v>
                </c:pt>
                <c:pt idx="261">
                  <c:v>0.16263190564866539</c:v>
                </c:pt>
                <c:pt idx="262">
                  <c:v>0.16325263811297333</c:v>
                </c:pt>
                <c:pt idx="263">
                  <c:v>0.16387337057728121</c:v>
                </c:pt>
                <c:pt idx="264">
                  <c:v>0.1644941030415891</c:v>
                </c:pt>
                <c:pt idx="265">
                  <c:v>0.16511483550589698</c:v>
                </c:pt>
                <c:pt idx="266">
                  <c:v>0.16573556797020483</c:v>
                </c:pt>
                <c:pt idx="267">
                  <c:v>0.16635630043451272</c:v>
                </c:pt>
                <c:pt idx="268">
                  <c:v>0.16697703289882065</c:v>
                </c:pt>
                <c:pt idx="269">
                  <c:v>0.16759776536312848</c:v>
                </c:pt>
                <c:pt idx="270">
                  <c:v>0.16821849782743645</c:v>
                </c:pt>
                <c:pt idx="271">
                  <c:v>0.16883923029174427</c:v>
                </c:pt>
                <c:pt idx="272">
                  <c:v>0.16945996275605216</c:v>
                </c:pt>
                <c:pt idx="273">
                  <c:v>0.17008069522036001</c:v>
                </c:pt>
                <c:pt idx="274">
                  <c:v>0.17070142768466789</c:v>
                </c:pt>
                <c:pt idx="275">
                  <c:v>0.17132216014897581</c:v>
                </c:pt>
                <c:pt idx="276">
                  <c:v>0.17194289261328372</c:v>
                </c:pt>
                <c:pt idx="277">
                  <c:v>0.1725636250775916</c:v>
                </c:pt>
                <c:pt idx="278">
                  <c:v>0.17318435754189948</c:v>
                </c:pt>
                <c:pt idx="279">
                  <c:v>0.17380509000620736</c:v>
                </c:pt>
                <c:pt idx="280">
                  <c:v>0.17442582247051522</c:v>
                </c:pt>
                <c:pt idx="281">
                  <c:v>0.17504655493482313</c:v>
                </c:pt>
                <c:pt idx="282">
                  <c:v>0.17566728739913101</c:v>
                </c:pt>
                <c:pt idx="283">
                  <c:v>0.17628801986343892</c:v>
                </c:pt>
                <c:pt idx="284">
                  <c:v>0.17690875232774678</c:v>
                </c:pt>
                <c:pt idx="285">
                  <c:v>0.17752948479205469</c:v>
                </c:pt>
                <c:pt idx="286">
                  <c:v>0.17815021725636251</c:v>
                </c:pt>
                <c:pt idx="287">
                  <c:v>0.1787709497206704</c:v>
                </c:pt>
                <c:pt idx="288">
                  <c:v>0.17939168218497831</c:v>
                </c:pt>
                <c:pt idx="289">
                  <c:v>0.18001241464928619</c:v>
                </c:pt>
                <c:pt idx="290">
                  <c:v>0.18063314711359404</c:v>
                </c:pt>
                <c:pt idx="291">
                  <c:v>0.18125387957790196</c:v>
                </c:pt>
                <c:pt idx="292">
                  <c:v>0.18187461204220981</c:v>
                </c:pt>
                <c:pt idx="293">
                  <c:v>0.18249534450651775</c:v>
                </c:pt>
                <c:pt idx="294">
                  <c:v>0.1831160769708256</c:v>
                </c:pt>
                <c:pt idx="295">
                  <c:v>0.18373680943513349</c:v>
                </c:pt>
                <c:pt idx="296">
                  <c:v>0.18435754189944137</c:v>
                </c:pt>
                <c:pt idx="297">
                  <c:v>0.18497827436374922</c:v>
                </c:pt>
                <c:pt idx="298">
                  <c:v>0.18559900682805713</c:v>
                </c:pt>
                <c:pt idx="299">
                  <c:v>0.18621973929236504</c:v>
                </c:pt>
                <c:pt idx="300">
                  <c:v>0.18684047175667293</c:v>
                </c:pt>
                <c:pt idx="301">
                  <c:v>0.18746120422098078</c:v>
                </c:pt>
                <c:pt idx="302">
                  <c:v>0.18808193668528866</c:v>
                </c:pt>
                <c:pt idx="303">
                  <c:v>0.18870266914959655</c:v>
                </c:pt>
                <c:pt idx="304">
                  <c:v>0.1893234016139044</c:v>
                </c:pt>
                <c:pt idx="305">
                  <c:v>0.18994413407821234</c:v>
                </c:pt>
                <c:pt idx="306">
                  <c:v>0.19056486654252022</c:v>
                </c:pt>
                <c:pt idx="307">
                  <c:v>0.19118559900682805</c:v>
                </c:pt>
                <c:pt idx="308">
                  <c:v>0.19180633147113596</c:v>
                </c:pt>
                <c:pt idx="309">
                  <c:v>0.19242706393544384</c:v>
                </c:pt>
                <c:pt idx="310">
                  <c:v>0.1930477963997517</c:v>
                </c:pt>
                <c:pt idx="311">
                  <c:v>0.19366852886405955</c:v>
                </c:pt>
                <c:pt idx="312">
                  <c:v>0.19428926132836746</c:v>
                </c:pt>
                <c:pt idx="313">
                  <c:v>0.1949099937926754</c:v>
                </c:pt>
                <c:pt idx="314">
                  <c:v>0.1955307262569832</c:v>
                </c:pt>
                <c:pt idx="315">
                  <c:v>0.19615145872129114</c:v>
                </c:pt>
                <c:pt idx="316">
                  <c:v>0.19677219118559899</c:v>
                </c:pt>
                <c:pt idx="317">
                  <c:v>0.19739292364990688</c:v>
                </c:pt>
                <c:pt idx="318">
                  <c:v>0.19801365611421479</c:v>
                </c:pt>
                <c:pt idx="319">
                  <c:v>0.19863438857852272</c:v>
                </c:pt>
                <c:pt idx="320">
                  <c:v>0.19925512104283058</c:v>
                </c:pt>
                <c:pt idx="321">
                  <c:v>0.19987585350713843</c:v>
                </c:pt>
                <c:pt idx="322">
                  <c:v>0.20049658597144637</c:v>
                </c:pt>
                <c:pt idx="323">
                  <c:v>0.2011173184357542</c:v>
                </c:pt>
                <c:pt idx="324">
                  <c:v>0.20173805090006211</c:v>
                </c:pt>
                <c:pt idx="325">
                  <c:v>0.20235878336436999</c:v>
                </c:pt>
                <c:pt idx="326">
                  <c:v>0.20297951582867785</c:v>
                </c:pt>
                <c:pt idx="327">
                  <c:v>0.20360024829298573</c:v>
                </c:pt>
                <c:pt idx="328">
                  <c:v>0.20422098075729367</c:v>
                </c:pt>
                <c:pt idx="329">
                  <c:v>0.2048417132216015</c:v>
                </c:pt>
                <c:pt idx="330">
                  <c:v>0.20546244568590943</c:v>
                </c:pt>
                <c:pt idx="331">
                  <c:v>0.20608317815021726</c:v>
                </c:pt>
                <c:pt idx="332">
                  <c:v>0.20670391061452514</c:v>
                </c:pt>
                <c:pt idx="333">
                  <c:v>0.20732464307883303</c:v>
                </c:pt>
                <c:pt idx="334">
                  <c:v>0.20794537554314094</c:v>
                </c:pt>
                <c:pt idx="335">
                  <c:v>0.20856610800744882</c:v>
                </c:pt>
                <c:pt idx="336">
                  <c:v>0.2091868404717567</c:v>
                </c:pt>
                <c:pt idx="337">
                  <c:v>0.20980757293606456</c:v>
                </c:pt>
                <c:pt idx="338">
                  <c:v>0.21042830540037247</c:v>
                </c:pt>
                <c:pt idx="339">
                  <c:v>0.21104903786468038</c:v>
                </c:pt>
                <c:pt idx="340">
                  <c:v>0.21166977032898818</c:v>
                </c:pt>
                <c:pt idx="341">
                  <c:v>0.21229050279329612</c:v>
                </c:pt>
                <c:pt idx="342">
                  <c:v>0.21291123525760403</c:v>
                </c:pt>
                <c:pt idx="343">
                  <c:v>0.21353196772191188</c:v>
                </c:pt>
                <c:pt idx="344">
                  <c:v>0.21415270018621974</c:v>
                </c:pt>
                <c:pt idx="345">
                  <c:v>0.21477343265052767</c:v>
                </c:pt>
                <c:pt idx="346">
                  <c:v>0.21539416511483553</c:v>
                </c:pt>
                <c:pt idx="347">
                  <c:v>0.21601489757914344</c:v>
                </c:pt>
                <c:pt idx="348">
                  <c:v>0.21663563004345129</c:v>
                </c:pt>
                <c:pt idx="349">
                  <c:v>0.2172563625077592</c:v>
                </c:pt>
                <c:pt idx="350">
                  <c:v>0.21787709497206706</c:v>
                </c:pt>
                <c:pt idx="351">
                  <c:v>0.21849782743637494</c:v>
                </c:pt>
                <c:pt idx="352">
                  <c:v>0.2191185599006828</c:v>
                </c:pt>
                <c:pt idx="353">
                  <c:v>0.21973929236499076</c:v>
                </c:pt>
                <c:pt idx="354">
                  <c:v>0.22036002482929856</c:v>
                </c:pt>
                <c:pt idx="355">
                  <c:v>0.22098075729360639</c:v>
                </c:pt>
                <c:pt idx="356">
                  <c:v>0.22160148975791435</c:v>
                </c:pt>
                <c:pt idx="357">
                  <c:v>0.22222222222222221</c:v>
                </c:pt>
                <c:pt idx="358">
                  <c:v>0.22284295468653009</c:v>
                </c:pt>
                <c:pt idx="359">
                  <c:v>0.223463687150838</c:v>
                </c:pt>
                <c:pt idx="360">
                  <c:v>0.22408441961514589</c:v>
                </c:pt>
                <c:pt idx="361">
                  <c:v>0.2247051520794538</c:v>
                </c:pt>
                <c:pt idx="362">
                  <c:v>0.22532588454376168</c:v>
                </c:pt>
                <c:pt idx="363">
                  <c:v>0.22594661700806953</c:v>
                </c:pt>
                <c:pt idx="364">
                  <c:v>0.22656734947237747</c:v>
                </c:pt>
                <c:pt idx="365">
                  <c:v>0.2271880819366853</c:v>
                </c:pt>
                <c:pt idx="366">
                  <c:v>0.22780881440099321</c:v>
                </c:pt>
                <c:pt idx="367">
                  <c:v>0.22842954686530109</c:v>
                </c:pt>
                <c:pt idx="368">
                  <c:v>0.22905027932960892</c:v>
                </c:pt>
                <c:pt idx="369">
                  <c:v>0.2296710117939168</c:v>
                </c:pt>
                <c:pt idx="370">
                  <c:v>0.23029174425822471</c:v>
                </c:pt>
                <c:pt idx="371">
                  <c:v>0.23091247672253262</c:v>
                </c:pt>
                <c:pt idx="372">
                  <c:v>0.23153320918684051</c:v>
                </c:pt>
                <c:pt idx="373">
                  <c:v>0.23215394165114836</c:v>
                </c:pt>
                <c:pt idx="374">
                  <c:v>0.23277467411545621</c:v>
                </c:pt>
                <c:pt idx="375">
                  <c:v>0.23339540657976418</c:v>
                </c:pt>
                <c:pt idx="376">
                  <c:v>0.23401613904407204</c:v>
                </c:pt>
                <c:pt idx="377">
                  <c:v>0.23463687150837989</c:v>
                </c:pt>
                <c:pt idx="378">
                  <c:v>0.23525760397268777</c:v>
                </c:pt>
                <c:pt idx="379">
                  <c:v>0.23587833643699571</c:v>
                </c:pt>
                <c:pt idx="380">
                  <c:v>0.23649906890130357</c:v>
                </c:pt>
                <c:pt idx="381">
                  <c:v>0.23711980136561142</c:v>
                </c:pt>
                <c:pt idx="382">
                  <c:v>0.23774053382991933</c:v>
                </c:pt>
                <c:pt idx="383">
                  <c:v>0.23836126629422721</c:v>
                </c:pt>
                <c:pt idx="384">
                  <c:v>0.2389819987585351</c:v>
                </c:pt>
                <c:pt idx="385">
                  <c:v>0.23960273122284295</c:v>
                </c:pt>
                <c:pt idx="386">
                  <c:v>0.24022346368715086</c:v>
                </c:pt>
                <c:pt idx="387">
                  <c:v>0.24084419615145877</c:v>
                </c:pt>
                <c:pt idx="388">
                  <c:v>0.24146492861576663</c:v>
                </c:pt>
                <c:pt idx="389">
                  <c:v>0.24208566108007448</c:v>
                </c:pt>
                <c:pt idx="390">
                  <c:v>0.24270639354438245</c:v>
                </c:pt>
                <c:pt idx="391">
                  <c:v>0.24332712600869025</c:v>
                </c:pt>
                <c:pt idx="392">
                  <c:v>0.24394785847299821</c:v>
                </c:pt>
                <c:pt idx="393">
                  <c:v>0.24456859093730604</c:v>
                </c:pt>
                <c:pt idx="394">
                  <c:v>0.2451893234016139</c:v>
                </c:pt>
                <c:pt idx="395">
                  <c:v>0.24581005586592183</c:v>
                </c:pt>
                <c:pt idx="396">
                  <c:v>0.24643078833022972</c:v>
                </c:pt>
                <c:pt idx="397">
                  <c:v>0.24705152079453752</c:v>
                </c:pt>
                <c:pt idx="398">
                  <c:v>0.2476722532588454</c:v>
                </c:pt>
                <c:pt idx="399">
                  <c:v>0.24829298572315334</c:v>
                </c:pt>
                <c:pt idx="400">
                  <c:v>0.24891371818746127</c:v>
                </c:pt>
                <c:pt idx="401">
                  <c:v>0.24953445065176913</c:v>
                </c:pt>
                <c:pt idx="402">
                  <c:v>0.25015518311607693</c:v>
                </c:pt>
                <c:pt idx="403">
                  <c:v>0.25077591558038481</c:v>
                </c:pt>
                <c:pt idx="404">
                  <c:v>0.25139664804469281</c:v>
                </c:pt>
                <c:pt idx="405">
                  <c:v>0.25201738050900069</c:v>
                </c:pt>
                <c:pt idx="406">
                  <c:v>0.25263811297330846</c:v>
                </c:pt>
                <c:pt idx="407">
                  <c:v>0.2532588454376164</c:v>
                </c:pt>
                <c:pt idx="408">
                  <c:v>0.25387957790192434</c:v>
                </c:pt>
                <c:pt idx="409">
                  <c:v>0.25450031036623216</c:v>
                </c:pt>
                <c:pt idx="410">
                  <c:v>0.25512104283054005</c:v>
                </c:pt>
                <c:pt idx="411">
                  <c:v>0.25574177529484804</c:v>
                </c:pt>
                <c:pt idx="412">
                  <c:v>0.25636250775915587</c:v>
                </c:pt>
                <c:pt idx="413">
                  <c:v>0.25698324022346375</c:v>
                </c:pt>
                <c:pt idx="414">
                  <c:v>0.25760397268777158</c:v>
                </c:pt>
                <c:pt idx="415">
                  <c:v>0.25822470515207951</c:v>
                </c:pt>
                <c:pt idx="416">
                  <c:v>0.25884543761638729</c:v>
                </c:pt>
                <c:pt idx="417">
                  <c:v>0.25946617008069528</c:v>
                </c:pt>
                <c:pt idx="418">
                  <c:v>0.26008690254500316</c:v>
                </c:pt>
                <c:pt idx="419">
                  <c:v>0.26070763500931099</c:v>
                </c:pt>
                <c:pt idx="420">
                  <c:v>0.26132836747361893</c:v>
                </c:pt>
                <c:pt idx="421">
                  <c:v>0.26194909993792681</c:v>
                </c:pt>
                <c:pt idx="422">
                  <c:v>0.26256983240223464</c:v>
                </c:pt>
                <c:pt idx="423">
                  <c:v>0.26319056486654252</c:v>
                </c:pt>
                <c:pt idx="424">
                  <c:v>0.26381129733085051</c:v>
                </c:pt>
                <c:pt idx="425">
                  <c:v>0.26443202979515834</c:v>
                </c:pt>
                <c:pt idx="426">
                  <c:v>0.26505276225946628</c:v>
                </c:pt>
                <c:pt idx="427">
                  <c:v>0.26567349472377405</c:v>
                </c:pt>
                <c:pt idx="428">
                  <c:v>0.26629422718808193</c:v>
                </c:pt>
                <c:pt idx="429">
                  <c:v>0.26691495965238982</c:v>
                </c:pt>
                <c:pt idx="430">
                  <c:v>0.2675356921166977</c:v>
                </c:pt>
                <c:pt idx="431">
                  <c:v>0.26815642458100553</c:v>
                </c:pt>
                <c:pt idx="432">
                  <c:v>0.26877715704531341</c:v>
                </c:pt>
                <c:pt idx="433">
                  <c:v>0.2693978895096214</c:v>
                </c:pt>
                <c:pt idx="434">
                  <c:v>0.27001862197392934</c:v>
                </c:pt>
                <c:pt idx="435">
                  <c:v>0.270639354438237</c:v>
                </c:pt>
                <c:pt idx="436">
                  <c:v>0.27126008690254505</c:v>
                </c:pt>
                <c:pt idx="437">
                  <c:v>0.27188081936685299</c:v>
                </c:pt>
                <c:pt idx="438">
                  <c:v>0.27250155183116076</c:v>
                </c:pt>
                <c:pt idx="439">
                  <c:v>0.27312228429546875</c:v>
                </c:pt>
                <c:pt idx="440">
                  <c:v>0.27374301675977653</c:v>
                </c:pt>
                <c:pt idx="441">
                  <c:v>0.27436374922408446</c:v>
                </c:pt>
                <c:pt idx="442">
                  <c:v>0.2749844816883924</c:v>
                </c:pt>
                <c:pt idx="443">
                  <c:v>0.27560521415270017</c:v>
                </c:pt>
                <c:pt idx="444">
                  <c:v>0.27622594661700806</c:v>
                </c:pt>
                <c:pt idx="445">
                  <c:v>0.27684667908131599</c:v>
                </c:pt>
                <c:pt idx="446">
                  <c:v>0.27746741154562382</c:v>
                </c:pt>
                <c:pt idx="447">
                  <c:v>0.27808814400993176</c:v>
                </c:pt>
                <c:pt idx="448">
                  <c:v>0.27870887647423964</c:v>
                </c:pt>
                <c:pt idx="449">
                  <c:v>0.27932960893854752</c:v>
                </c:pt>
                <c:pt idx="450">
                  <c:v>0.27995034140285541</c:v>
                </c:pt>
                <c:pt idx="451">
                  <c:v>0.28057107386716335</c:v>
                </c:pt>
                <c:pt idx="452">
                  <c:v>0.28119180633147112</c:v>
                </c:pt>
                <c:pt idx="453">
                  <c:v>0.28181253879577906</c:v>
                </c:pt>
                <c:pt idx="454">
                  <c:v>0.28243327126008688</c:v>
                </c:pt>
                <c:pt idx="455">
                  <c:v>0.28305400372439482</c:v>
                </c:pt>
                <c:pt idx="456">
                  <c:v>0.2836747361887027</c:v>
                </c:pt>
                <c:pt idx="457">
                  <c:v>0.28429546865301053</c:v>
                </c:pt>
                <c:pt idx="458">
                  <c:v>0.28491620111731847</c:v>
                </c:pt>
                <c:pt idx="459">
                  <c:v>0.2855369335816263</c:v>
                </c:pt>
                <c:pt idx="460">
                  <c:v>0.28615766604593418</c:v>
                </c:pt>
                <c:pt idx="461">
                  <c:v>0.28677839851024212</c:v>
                </c:pt>
                <c:pt idx="462">
                  <c:v>0.28739913097455</c:v>
                </c:pt>
                <c:pt idx="463">
                  <c:v>0.28801986343885794</c:v>
                </c:pt>
                <c:pt idx="464">
                  <c:v>0.28864059590316576</c:v>
                </c:pt>
                <c:pt idx="465">
                  <c:v>0.28926132836747365</c:v>
                </c:pt>
                <c:pt idx="466">
                  <c:v>0.28988206083178164</c:v>
                </c:pt>
                <c:pt idx="467">
                  <c:v>0.29050279329608947</c:v>
                </c:pt>
                <c:pt idx="468">
                  <c:v>0.29112352576039735</c:v>
                </c:pt>
                <c:pt idx="469">
                  <c:v>0.29174425822470518</c:v>
                </c:pt>
                <c:pt idx="470">
                  <c:v>0.29236499068901317</c:v>
                </c:pt>
                <c:pt idx="471">
                  <c:v>0.292985723153321</c:v>
                </c:pt>
                <c:pt idx="472">
                  <c:v>0.29360645561762888</c:v>
                </c:pt>
                <c:pt idx="473">
                  <c:v>0.29422718808193671</c:v>
                </c:pt>
                <c:pt idx="474">
                  <c:v>0.29484792054624465</c:v>
                </c:pt>
                <c:pt idx="475">
                  <c:v>0.29546865301055253</c:v>
                </c:pt>
                <c:pt idx="476">
                  <c:v>0.29608938547486047</c:v>
                </c:pt>
                <c:pt idx="477">
                  <c:v>0.29671011793916835</c:v>
                </c:pt>
                <c:pt idx="478">
                  <c:v>0.29733085040347612</c:v>
                </c:pt>
                <c:pt idx="479">
                  <c:v>0.29795158286778406</c:v>
                </c:pt>
                <c:pt idx="480">
                  <c:v>0.298572315332092</c:v>
                </c:pt>
                <c:pt idx="481">
                  <c:v>0.29919304779639971</c:v>
                </c:pt>
                <c:pt idx="482">
                  <c:v>0.29981378026070776</c:v>
                </c:pt>
                <c:pt idx="483">
                  <c:v>0.30043451272501559</c:v>
                </c:pt>
                <c:pt idx="484">
                  <c:v>0.30105524518932342</c:v>
                </c:pt>
                <c:pt idx="485">
                  <c:v>0.30167597765363136</c:v>
                </c:pt>
                <c:pt idx="486">
                  <c:v>0.30229671011793918</c:v>
                </c:pt>
                <c:pt idx="487">
                  <c:v>0.30291744258224712</c:v>
                </c:pt>
                <c:pt idx="488">
                  <c:v>0.303538175046555</c:v>
                </c:pt>
                <c:pt idx="489">
                  <c:v>0.30415890751086294</c:v>
                </c:pt>
                <c:pt idx="490">
                  <c:v>0.30477963997517077</c:v>
                </c:pt>
                <c:pt idx="491">
                  <c:v>0.30540037243947871</c:v>
                </c:pt>
                <c:pt idx="492">
                  <c:v>0.30602110490378648</c:v>
                </c:pt>
                <c:pt idx="493">
                  <c:v>0.30664183736809436</c:v>
                </c:pt>
                <c:pt idx="494">
                  <c:v>0.30726256983240241</c:v>
                </c:pt>
                <c:pt idx="495">
                  <c:v>0.30788330229671024</c:v>
                </c:pt>
                <c:pt idx="496">
                  <c:v>0.30850403476101801</c:v>
                </c:pt>
                <c:pt idx="497">
                  <c:v>0.309124767225326</c:v>
                </c:pt>
                <c:pt idx="498">
                  <c:v>0.30974549968963383</c:v>
                </c:pt>
                <c:pt idx="499">
                  <c:v>0.31036623215394177</c:v>
                </c:pt>
                <c:pt idx="500">
                  <c:v>0.31098696461824971</c:v>
                </c:pt>
                <c:pt idx="501">
                  <c:v>0.31160769708255748</c:v>
                </c:pt>
                <c:pt idx="502">
                  <c:v>0.31222842954686536</c:v>
                </c:pt>
                <c:pt idx="503">
                  <c:v>0.31284916201117324</c:v>
                </c:pt>
                <c:pt idx="504">
                  <c:v>0.31346989447548113</c:v>
                </c:pt>
                <c:pt idx="505">
                  <c:v>0.31409062693978901</c:v>
                </c:pt>
                <c:pt idx="506">
                  <c:v>0.31471135940409684</c:v>
                </c:pt>
                <c:pt idx="507">
                  <c:v>0.31533209186840483</c:v>
                </c:pt>
                <c:pt idx="508">
                  <c:v>0.31595282433271271</c:v>
                </c:pt>
                <c:pt idx="509">
                  <c:v>0.31657355679702048</c:v>
                </c:pt>
                <c:pt idx="510">
                  <c:v>0.31719428926132837</c:v>
                </c:pt>
                <c:pt idx="511">
                  <c:v>0.31781502172563636</c:v>
                </c:pt>
                <c:pt idx="512">
                  <c:v>0.31843575418994424</c:v>
                </c:pt>
                <c:pt idx="513">
                  <c:v>0.31905648665425212</c:v>
                </c:pt>
                <c:pt idx="514">
                  <c:v>0.31967721911855995</c:v>
                </c:pt>
                <c:pt idx="515">
                  <c:v>0.32029795158286783</c:v>
                </c:pt>
                <c:pt idx="516">
                  <c:v>0.32091868404717577</c:v>
                </c:pt>
                <c:pt idx="517">
                  <c:v>0.32153941651148354</c:v>
                </c:pt>
                <c:pt idx="518">
                  <c:v>0.32216014897579148</c:v>
                </c:pt>
                <c:pt idx="519">
                  <c:v>0.32278088144009937</c:v>
                </c:pt>
                <c:pt idx="520">
                  <c:v>0.32340161390440736</c:v>
                </c:pt>
                <c:pt idx="521">
                  <c:v>0.32402234636871513</c:v>
                </c:pt>
                <c:pt idx="522">
                  <c:v>0.32464307883302296</c:v>
                </c:pt>
                <c:pt idx="523">
                  <c:v>0.3252638112973309</c:v>
                </c:pt>
                <c:pt idx="524">
                  <c:v>0.32588454376163883</c:v>
                </c:pt>
                <c:pt idx="525">
                  <c:v>0.32650527622594672</c:v>
                </c:pt>
                <c:pt idx="526">
                  <c:v>0.3271260086902546</c:v>
                </c:pt>
                <c:pt idx="527">
                  <c:v>0.32774674115456243</c:v>
                </c:pt>
                <c:pt idx="528">
                  <c:v>0.32836747361887042</c:v>
                </c:pt>
                <c:pt idx="529">
                  <c:v>0.32898820608317825</c:v>
                </c:pt>
                <c:pt idx="530">
                  <c:v>0.32960893854748607</c:v>
                </c:pt>
                <c:pt idx="531">
                  <c:v>0.33022967101179396</c:v>
                </c:pt>
                <c:pt idx="532">
                  <c:v>0.33085040347610184</c:v>
                </c:pt>
                <c:pt idx="533">
                  <c:v>0.33147113594040978</c:v>
                </c:pt>
                <c:pt idx="534">
                  <c:v>0.33209186840471761</c:v>
                </c:pt>
                <c:pt idx="535">
                  <c:v>0.33271260086902554</c:v>
                </c:pt>
                <c:pt idx="536">
                  <c:v>0.33333333333333331</c:v>
                </c:pt>
                <c:pt idx="537">
                  <c:v>0.33395406579764142</c:v>
                </c:pt>
                <c:pt idx="538">
                  <c:v>0.33457479826194919</c:v>
                </c:pt>
                <c:pt idx="539">
                  <c:v>0.33519553072625696</c:v>
                </c:pt>
                <c:pt idx="540">
                  <c:v>0.33581626319056501</c:v>
                </c:pt>
                <c:pt idx="541">
                  <c:v>0.33643699565487295</c:v>
                </c:pt>
                <c:pt idx="542">
                  <c:v>0.33705772811918067</c:v>
                </c:pt>
                <c:pt idx="543">
                  <c:v>0.3376784605834886</c:v>
                </c:pt>
                <c:pt idx="544">
                  <c:v>0.33829919304779638</c:v>
                </c:pt>
                <c:pt idx="545">
                  <c:v>0.33891992551210437</c:v>
                </c:pt>
                <c:pt idx="546">
                  <c:v>0.33954065797641225</c:v>
                </c:pt>
                <c:pt idx="547">
                  <c:v>0.34016139044071997</c:v>
                </c:pt>
                <c:pt idx="548">
                  <c:v>0.34078212290502791</c:v>
                </c:pt>
                <c:pt idx="549">
                  <c:v>0.3414028553693359</c:v>
                </c:pt>
                <c:pt idx="550">
                  <c:v>0.34202358783364378</c:v>
                </c:pt>
                <c:pt idx="551">
                  <c:v>0.34264432029795167</c:v>
                </c:pt>
                <c:pt idx="552">
                  <c:v>0.34326505276225949</c:v>
                </c:pt>
                <c:pt idx="553">
                  <c:v>0.34388578522656743</c:v>
                </c:pt>
                <c:pt idx="554">
                  <c:v>0.34450651769087537</c:v>
                </c:pt>
                <c:pt idx="555">
                  <c:v>0.34512725015518314</c:v>
                </c:pt>
                <c:pt idx="556">
                  <c:v>0.34574798261949102</c:v>
                </c:pt>
                <c:pt idx="557">
                  <c:v>0.34636871508379896</c:v>
                </c:pt>
                <c:pt idx="558">
                  <c:v>0.34698944754810684</c:v>
                </c:pt>
                <c:pt idx="559">
                  <c:v>0.34761018001241473</c:v>
                </c:pt>
                <c:pt idx="560">
                  <c:v>0.3482309124767225</c:v>
                </c:pt>
                <c:pt idx="561">
                  <c:v>0.34885164494103044</c:v>
                </c:pt>
                <c:pt idx="562">
                  <c:v>0.34947237740533832</c:v>
                </c:pt>
                <c:pt idx="563">
                  <c:v>0.35009310986964631</c:v>
                </c:pt>
                <c:pt idx="564">
                  <c:v>0.35071384233395408</c:v>
                </c:pt>
                <c:pt idx="565">
                  <c:v>0.35133457479826202</c:v>
                </c:pt>
                <c:pt idx="566">
                  <c:v>0.35195530726256991</c:v>
                </c:pt>
                <c:pt idx="567">
                  <c:v>0.35257603972687784</c:v>
                </c:pt>
                <c:pt idx="568">
                  <c:v>0.35319677219118562</c:v>
                </c:pt>
                <c:pt idx="569">
                  <c:v>0.35381750465549355</c:v>
                </c:pt>
                <c:pt idx="570">
                  <c:v>0.35443823711980144</c:v>
                </c:pt>
                <c:pt idx="571">
                  <c:v>0.35505896958410937</c:v>
                </c:pt>
                <c:pt idx="572">
                  <c:v>0.3556797020484172</c:v>
                </c:pt>
                <c:pt idx="573">
                  <c:v>0.35630043451272508</c:v>
                </c:pt>
                <c:pt idx="574">
                  <c:v>0.35692116697703297</c:v>
                </c:pt>
                <c:pt idx="575">
                  <c:v>0.35754189944134085</c:v>
                </c:pt>
                <c:pt idx="576">
                  <c:v>0.35816263190564879</c:v>
                </c:pt>
                <c:pt idx="577">
                  <c:v>0.35878336436995667</c:v>
                </c:pt>
                <c:pt idx="578">
                  <c:v>0.35940409683426455</c:v>
                </c:pt>
                <c:pt idx="579">
                  <c:v>0.36002482929857238</c:v>
                </c:pt>
                <c:pt idx="580">
                  <c:v>0.36064556176288032</c:v>
                </c:pt>
                <c:pt idx="581">
                  <c:v>0.36126629422718814</c:v>
                </c:pt>
                <c:pt idx="582">
                  <c:v>0.36188702669149597</c:v>
                </c:pt>
                <c:pt idx="583">
                  <c:v>0.36250775915580391</c:v>
                </c:pt>
                <c:pt idx="584">
                  <c:v>0.36312849162011185</c:v>
                </c:pt>
                <c:pt idx="585">
                  <c:v>0.36374922408441962</c:v>
                </c:pt>
                <c:pt idx="586">
                  <c:v>0.3643699565487275</c:v>
                </c:pt>
                <c:pt idx="587">
                  <c:v>0.36499068901303544</c:v>
                </c:pt>
                <c:pt idx="588">
                  <c:v>0.36561142147734332</c:v>
                </c:pt>
                <c:pt idx="589">
                  <c:v>0.36623215394165121</c:v>
                </c:pt>
                <c:pt idx="590">
                  <c:v>0.36685288640595914</c:v>
                </c:pt>
                <c:pt idx="591">
                  <c:v>0.36747361887026697</c:v>
                </c:pt>
                <c:pt idx="592">
                  <c:v>0.36809435133457485</c:v>
                </c:pt>
                <c:pt idx="593">
                  <c:v>0.36871508379888274</c:v>
                </c:pt>
                <c:pt idx="594">
                  <c:v>0.36933581626319056</c:v>
                </c:pt>
                <c:pt idx="595">
                  <c:v>0.3699565487274985</c:v>
                </c:pt>
                <c:pt idx="596">
                  <c:v>0.37057728119180644</c:v>
                </c:pt>
                <c:pt idx="597">
                  <c:v>0.37119801365611421</c:v>
                </c:pt>
                <c:pt idx="598">
                  <c:v>0.37181874612042221</c:v>
                </c:pt>
                <c:pt idx="599">
                  <c:v>0.37243947858472998</c:v>
                </c:pt>
                <c:pt idx="600">
                  <c:v>0.37306021104903792</c:v>
                </c:pt>
                <c:pt idx="601">
                  <c:v>0.37368094351334585</c:v>
                </c:pt>
                <c:pt idx="602">
                  <c:v>0.37430167597765385</c:v>
                </c:pt>
                <c:pt idx="603">
                  <c:v>0.37492240844196156</c:v>
                </c:pt>
                <c:pt idx="604">
                  <c:v>0.37554314090626939</c:v>
                </c:pt>
                <c:pt idx="605">
                  <c:v>0.37616387337057738</c:v>
                </c:pt>
                <c:pt idx="606">
                  <c:v>0.37678460583488532</c:v>
                </c:pt>
                <c:pt idx="607">
                  <c:v>0.37740533829919309</c:v>
                </c:pt>
                <c:pt idx="608">
                  <c:v>0.37802607076350098</c:v>
                </c:pt>
                <c:pt idx="609">
                  <c:v>0.37864680322780891</c:v>
                </c:pt>
                <c:pt idx="610">
                  <c:v>0.37926753569211674</c:v>
                </c:pt>
                <c:pt idx="611">
                  <c:v>0.37988826815642468</c:v>
                </c:pt>
                <c:pt idx="612">
                  <c:v>0.38050900062073245</c:v>
                </c:pt>
                <c:pt idx="613">
                  <c:v>0.38112973308504045</c:v>
                </c:pt>
                <c:pt idx="614">
                  <c:v>0.38175046554934833</c:v>
                </c:pt>
                <c:pt idx="615">
                  <c:v>0.38237119801365621</c:v>
                </c:pt>
                <c:pt idx="616">
                  <c:v>0.38299193047796398</c:v>
                </c:pt>
                <c:pt idx="617">
                  <c:v>0.38361266294227198</c:v>
                </c:pt>
                <c:pt idx="618">
                  <c:v>0.38423339540657975</c:v>
                </c:pt>
                <c:pt idx="619">
                  <c:v>0.3848541278708878</c:v>
                </c:pt>
                <c:pt idx="620">
                  <c:v>0.38547486033519562</c:v>
                </c:pt>
                <c:pt idx="621">
                  <c:v>0.38609559279950345</c:v>
                </c:pt>
                <c:pt idx="622">
                  <c:v>0.38671632526381139</c:v>
                </c:pt>
                <c:pt idx="623">
                  <c:v>0.38733705772811916</c:v>
                </c:pt>
                <c:pt idx="624">
                  <c:v>0.38795779019242715</c:v>
                </c:pt>
                <c:pt idx="625">
                  <c:v>0.38857852265673498</c:v>
                </c:pt>
                <c:pt idx="626">
                  <c:v>0.38919925512104281</c:v>
                </c:pt>
                <c:pt idx="627">
                  <c:v>0.38981998758535086</c:v>
                </c:pt>
                <c:pt idx="628">
                  <c:v>0.39044072004965868</c:v>
                </c:pt>
                <c:pt idx="629">
                  <c:v>0.39106145251396646</c:v>
                </c:pt>
                <c:pt idx="630">
                  <c:v>0.39168218497827445</c:v>
                </c:pt>
                <c:pt idx="631">
                  <c:v>0.39230291744258233</c:v>
                </c:pt>
                <c:pt idx="632">
                  <c:v>0.39292364990689022</c:v>
                </c:pt>
                <c:pt idx="633">
                  <c:v>0.39354438237119804</c:v>
                </c:pt>
                <c:pt idx="634">
                  <c:v>0.39416511483550587</c:v>
                </c:pt>
                <c:pt idx="635">
                  <c:v>0.39478584729981392</c:v>
                </c:pt>
                <c:pt idx="636">
                  <c:v>0.39540657976412186</c:v>
                </c:pt>
                <c:pt idx="637">
                  <c:v>0.39602731222842963</c:v>
                </c:pt>
                <c:pt idx="638">
                  <c:v>0.39664804469273746</c:v>
                </c:pt>
                <c:pt idx="639">
                  <c:v>0.39726877715704551</c:v>
                </c:pt>
                <c:pt idx="640">
                  <c:v>0.39788950962135333</c:v>
                </c:pt>
                <c:pt idx="641">
                  <c:v>0.39851024208566121</c:v>
                </c:pt>
                <c:pt idx="642">
                  <c:v>0.3991309745499691</c:v>
                </c:pt>
                <c:pt idx="643">
                  <c:v>0.39975170701427692</c:v>
                </c:pt>
                <c:pt idx="644">
                  <c:v>0.40037243947858481</c:v>
                </c:pt>
                <c:pt idx="645">
                  <c:v>0.40099317194289275</c:v>
                </c:pt>
                <c:pt idx="646">
                  <c:v>0.40161390440720052</c:v>
                </c:pt>
                <c:pt idx="647">
                  <c:v>0.40223463687150834</c:v>
                </c:pt>
                <c:pt idx="648">
                  <c:v>0.40285536933581639</c:v>
                </c:pt>
                <c:pt idx="649">
                  <c:v>0.40347610180012422</c:v>
                </c:pt>
                <c:pt idx="650">
                  <c:v>0.4040968342644321</c:v>
                </c:pt>
                <c:pt idx="651">
                  <c:v>0.40471756672873993</c:v>
                </c:pt>
                <c:pt idx="652">
                  <c:v>0.40533829919304787</c:v>
                </c:pt>
                <c:pt idx="653">
                  <c:v>0.40595903165735575</c:v>
                </c:pt>
                <c:pt idx="654">
                  <c:v>0.40657976412166363</c:v>
                </c:pt>
                <c:pt idx="655">
                  <c:v>0.40720049658597146</c:v>
                </c:pt>
                <c:pt idx="656">
                  <c:v>0.4078212290502794</c:v>
                </c:pt>
                <c:pt idx="657">
                  <c:v>0.40844196151458734</c:v>
                </c:pt>
                <c:pt idx="658">
                  <c:v>0.40906269397889522</c:v>
                </c:pt>
                <c:pt idx="659">
                  <c:v>0.40968342644320299</c:v>
                </c:pt>
                <c:pt idx="660">
                  <c:v>0.41030415890751087</c:v>
                </c:pt>
                <c:pt idx="661">
                  <c:v>0.41092489137181892</c:v>
                </c:pt>
                <c:pt idx="662">
                  <c:v>0.41154562383612664</c:v>
                </c:pt>
                <c:pt idx="663">
                  <c:v>0.41216635630043452</c:v>
                </c:pt>
                <c:pt idx="664">
                  <c:v>0.41278708876474246</c:v>
                </c:pt>
                <c:pt idx="665">
                  <c:v>0.41340782122905045</c:v>
                </c:pt>
                <c:pt idx="666">
                  <c:v>0.41402855369335823</c:v>
                </c:pt>
                <c:pt idx="667">
                  <c:v>0.41464928615766611</c:v>
                </c:pt>
                <c:pt idx="668">
                  <c:v>0.41527001862197394</c:v>
                </c:pt>
                <c:pt idx="669">
                  <c:v>0.41589075108628182</c:v>
                </c:pt>
                <c:pt idx="670">
                  <c:v>0.41651148355058976</c:v>
                </c:pt>
                <c:pt idx="671">
                  <c:v>0.41713221601489758</c:v>
                </c:pt>
                <c:pt idx="672">
                  <c:v>0.41775294847920547</c:v>
                </c:pt>
                <c:pt idx="673">
                  <c:v>0.4183736809435134</c:v>
                </c:pt>
                <c:pt idx="674">
                  <c:v>0.41899441340782134</c:v>
                </c:pt>
                <c:pt idx="675">
                  <c:v>0.41961514587212911</c:v>
                </c:pt>
                <c:pt idx="676">
                  <c:v>0.420235878336437</c:v>
                </c:pt>
                <c:pt idx="677">
                  <c:v>0.42085661080074493</c:v>
                </c:pt>
                <c:pt idx="678">
                  <c:v>0.42147734326505287</c:v>
                </c:pt>
                <c:pt idx="679">
                  <c:v>0.42209807572936076</c:v>
                </c:pt>
                <c:pt idx="680">
                  <c:v>0.42271880819366864</c:v>
                </c:pt>
                <c:pt idx="681">
                  <c:v>0.42333954065797641</c:v>
                </c:pt>
                <c:pt idx="682">
                  <c:v>0.42396027312228446</c:v>
                </c:pt>
                <c:pt idx="683">
                  <c:v>0.42458100558659218</c:v>
                </c:pt>
                <c:pt idx="684">
                  <c:v>0.42520173805090006</c:v>
                </c:pt>
                <c:pt idx="685">
                  <c:v>0.42582247051520805</c:v>
                </c:pt>
                <c:pt idx="686">
                  <c:v>0.42644320297951582</c:v>
                </c:pt>
                <c:pt idx="687">
                  <c:v>0.42706393544382376</c:v>
                </c:pt>
                <c:pt idx="688">
                  <c:v>0.4276846679081317</c:v>
                </c:pt>
                <c:pt idx="689">
                  <c:v>0.42830540037243953</c:v>
                </c:pt>
                <c:pt idx="690">
                  <c:v>0.42892613283674741</c:v>
                </c:pt>
                <c:pt idx="691">
                  <c:v>0.4295468653010554</c:v>
                </c:pt>
                <c:pt idx="692">
                  <c:v>0.43016759776536317</c:v>
                </c:pt>
                <c:pt idx="693">
                  <c:v>0.43078833022967111</c:v>
                </c:pt>
                <c:pt idx="694">
                  <c:v>0.43140906269397888</c:v>
                </c:pt>
                <c:pt idx="695">
                  <c:v>0.43202979515828688</c:v>
                </c:pt>
                <c:pt idx="696">
                  <c:v>0.4326505276225947</c:v>
                </c:pt>
                <c:pt idx="697">
                  <c:v>0.43327126008690259</c:v>
                </c:pt>
                <c:pt idx="698">
                  <c:v>0.43389199255121041</c:v>
                </c:pt>
                <c:pt idx="699">
                  <c:v>0.43451272501551835</c:v>
                </c:pt>
                <c:pt idx="700">
                  <c:v>0.43513345747982618</c:v>
                </c:pt>
                <c:pt idx="701">
                  <c:v>0.43575418994413412</c:v>
                </c:pt>
                <c:pt idx="702">
                  <c:v>0.43637492240844206</c:v>
                </c:pt>
                <c:pt idx="703">
                  <c:v>0.43699565487274988</c:v>
                </c:pt>
                <c:pt idx="704">
                  <c:v>0.43761638733705788</c:v>
                </c:pt>
                <c:pt idx="705">
                  <c:v>0.43823711980136559</c:v>
                </c:pt>
                <c:pt idx="706">
                  <c:v>0.43885785226567353</c:v>
                </c:pt>
                <c:pt idx="707">
                  <c:v>0.43947858472998147</c:v>
                </c:pt>
                <c:pt idx="708">
                  <c:v>0.4400993171942893</c:v>
                </c:pt>
                <c:pt idx="709">
                  <c:v>0.44072004965859707</c:v>
                </c:pt>
                <c:pt idx="710">
                  <c:v>0.44134078212290506</c:v>
                </c:pt>
                <c:pt idx="711">
                  <c:v>0.44196151458721289</c:v>
                </c:pt>
                <c:pt idx="712">
                  <c:v>0.44258224705152077</c:v>
                </c:pt>
                <c:pt idx="713">
                  <c:v>0.44320297951582871</c:v>
                </c:pt>
                <c:pt idx="714">
                  <c:v>0.44382371198013659</c:v>
                </c:pt>
                <c:pt idx="715">
                  <c:v>0.44444444444444442</c:v>
                </c:pt>
                <c:pt idx="716">
                  <c:v>0.4450651769087523</c:v>
                </c:pt>
                <c:pt idx="717">
                  <c:v>0.4456859093730603</c:v>
                </c:pt>
                <c:pt idx="718">
                  <c:v>0.44630664183736812</c:v>
                </c:pt>
                <c:pt idx="719">
                  <c:v>0.44692737430167601</c:v>
                </c:pt>
                <c:pt idx="720">
                  <c:v>0.44754810676598389</c:v>
                </c:pt>
                <c:pt idx="721">
                  <c:v>0.44816883923029183</c:v>
                </c:pt>
                <c:pt idx="722">
                  <c:v>0.44878957169459971</c:v>
                </c:pt>
                <c:pt idx="723">
                  <c:v>0.44941030415890759</c:v>
                </c:pt>
                <c:pt idx="724">
                  <c:v>0.45003103662321531</c:v>
                </c:pt>
                <c:pt idx="725">
                  <c:v>0.4506517690875233</c:v>
                </c:pt>
                <c:pt idx="726">
                  <c:v>0.45127250155183118</c:v>
                </c:pt>
                <c:pt idx="727">
                  <c:v>0.45189323401613896</c:v>
                </c:pt>
                <c:pt idx="728">
                  <c:v>0.45251396648044701</c:v>
                </c:pt>
                <c:pt idx="729">
                  <c:v>0.45313469894475489</c:v>
                </c:pt>
                <c:pt idx="730">
                  <c:v>0.45375543140906271</c:v>
                </c:pt>
                <c:pt idx="731">
                  <c:v>0.45437616387337071</c:v>
                </c:pt>
                <c:pt idx="732">
                  <c:v>0.45499689633767854</c:v>
                </c:pt>
                <c:pt idx="733">
                  <c:v>0.45561762880198631</c:v>
                </c:pt>
                <c:pt idx="734">
                  <c:v>0.4562383612662943</c:v>
                </c:pt>
                <c:pt idx="735">
                  <c:v>0.45685909373060224</c:v>
                </c:pt>
                <c:pt idx="736">
                  <c:v>0.45747982619491007</c:v>
                </c:pt>
                <c:pt idx="737">
                  <c:v>0.45810055865921789</c:v>
                </c:pt>
                <c:pt idx="738">
                  <c:v>0.45872129112352578</c:v>
                </c:pt>
                <c:pt idx="739">
                  <c:v>0.45934202358783371</c:v>
                </c:pt>
                <c:pt idx="740">
                  <c:v>0.4599627560521416</c:v>
                </c:pt>
                <c:pt idx="741">
                  <c:v>0.46058348851644942</c:v>
                </c:pt>
                <c:pt idx="742">
                  <c:v>0.46120422098075731</c:v>
                </c:pt>
                <c:pt idx="743">
                  <c:v>0.4618249534450653</c:v>
                </c:pt>
                <c:pt idx="744">
                  <c:v>0.46244568590937313</c:v>
                </c:pt>
                <c:pt idx="745">
                  <c:v>0.46306641837368101</c:v>
                </c:pt>
                <c:pt idx="746">
                  <c:v>0.46368715083798884</c:v>
                </c:pt>
                <c:pt idx="747">
                  <c:v>0.46430788330229683</c:v>
                </c:pt>
                <c:pt idx="748">
                  <c:v>0.46492861576660471</c:v>
                </c:pt>
                <c:pt idx="749">
                  <c:v>0.46554934823091249</c:v>
                </c:pt>
                <c:pt idx="750">
                  <c:v>0.46617008069522037</c:v>
                </c:pt>
                <c:pt idx="751">
                  <c:v>0.46679081315952831</c:v>
                </c:pt>
                <c:pt idx="752">
                  <c:v>0.46741154562383619</c:v>
                </c:pt>
                <c:pt idx="753">
                  <c:v>0.46803227808814402</c:v>
                </c:pt>
                <c:pt idx="754">
                  <c:v>0.4686530105524519</c:v>
                </c:pt>
                <c:pt idx="755">
                  <c:v>0.46927374301675978</c:v>
                </c:pt>
                <c:pt idx="756">
                  <c:v>0.46989447548106772</c:v>
                </c:pt>
                <c:pt idx="757">
                  <c:v>0.4705152079453756</c:v>
                </c:pt>
                <c:pt idx="758">
                  <c:v>0.47113594040968343</c:v>
                </c:pt>
                <c:pt idx="759">
                  <c:v>0.47175667287399131</c:v>
                </c:pt>
                <c:pt idx="760">
                  <c:v>0.47237740533829931</c:v>
                </c:pt>
                <c:pt idx="761">
                  <c:v>0.47299813780260713</c:v>
                </c:pt>
                <c:pt idx="762">
                  <c:v>0.47361887026691502</c:v>
                </c:pt>
                <c:pt idx="763">
                  <c:v>0.47423960273122279</c:v>
                </c:pt>
                <c:pt idx="764">
                  <c:v>0.47486033519553084</c:v>
                </c:pt>
                <c:pt idx="765">
                  <c:v>0.47548106765983872</c:v>
                </c:pt>
                <c:pt idx="766">
                  <c:v>0.47610180012414655</c:v>
                </c:pt>
                <c:pt idx="767">
                  <c:v>0.47672253258845437</c:v>
                </c:pt>
                <c:pt idx="768">
                  <c:v>0.47734326505276237</c:v>
                </c:pt>
                <c:pt idx="769">
                  <c:v>0.47796399751707025</c:v>
                </c:pt>
                <c:pt idx="770">
                  <c:v>0.47858472998137808</c:v>
                </c:pt>
                <c:pt idx="771">
                  <c:v>0.4792054624456859</c:v>
                </c:pt>
                <c:pt idx="772">
                  <c:v>0.47982619490999395</c:v>
                </c:pt>
                <c:pt idx="773">
                  <c:v>0.48044692737430178</c:v>
                </c:pt>
                <c:pt idx="774">
                  <c:v>0.48106765983860961</c:v>
                </c:pt>
                <c:pt idx="775">
                  <c:v>0.48168839230291755</c:v>
                </c:pt>
                <c:pt idx="776">
                  <c:v>0.48230912476722532</c:v>
                </c:pt>
                <c:pt idx="777">
                  <c:v>0.48292985723153325</c:v>
                </c:pt>
                <c:pt idx="778">
                  <c:v>0.48355058969584119</c:v>
                </c:pt>
                <c:pt idx="779">
                  <c:v>0.48417132216014896</c:v>
                </c:pt>
                <c:pt idx="780">
                  <c:v>0.48479205462445685</c:v>
                </c:pt>
                <c:pt idx="781">
                  <c:v>0.4854127870887649</c:v>
                </c:pt>
                <c:pt idx="782">
                  <c:v>0.48603351955307261</c:v>
                </c:pt>
                <c:pt idx="783">
                  <c:v>0.4866542520173805</c:v>
                </c:pt>
                <c:pt idx="784">
                  <c:v>0.48727498448168838</c:v>
                </c:pt>
                <c:pt idx="785">
                  <c:v>0.48789571694599632</c:v>
                </c:pt>
                <c:pt idx="786">
                  <c:v>0.4885164494103042</c:v>
                </c:pt>
                <c:pt idx="787">
                  <c:v>0.48913718187461214</c:v>
                </c:pt>
                <c:pt idx="788">
                  <c:v>0.48975791433891991</c:v>
                </c:pt>
                <c:pt idx="789">
                  <c:v>0.4903786468032279</c:v>
                </c:pt>
                <c:pt idx="790">
                  <c:v>0.49099937926753573</c:v>
                </c:pt>
                <c:pt idx="791">
                  <c:v>0.49162011173184367</c:v>
                </c:pt>
                <c:pt idx="792">
                  <c:v>0.49224084419615144</c:v>
                </c:pt>
                <c:pt idx="793">
                  <c:v>0.49286157666045938</c:v>
                </c:pt>
                <c:pt idx="794">
                  <c:v>0.49348230912476737</c:v>
                </c:pt>
                <c:pt idx="795">
                  <c:v>0.49410304158907514</c:v>
                </c:pt>
                <c:pt idx="796">
                  <c:v>0.49472377405338297</c:v>
                </c:pt>
                <c:pt idx="797">
                  <c:v>0.49534450651769091</c:v>
                </c:pt>
                <c:pt idx="798">
                  <c:v>0.49596523898199879</c:v>
                </c:pt>
                <c:pt idx="799">
                  <c:v>0.49658597144630667</c:v>
                </c:pt>
                <c:pt idx="800">
                  <c:v>0.49720670391061461</c:v>
                </c:pt>
                <c:pt idx="801">
                  <c:v>0.49782743637492244</c:v>
                </c:pt>
                <c:pt idx="802">
                  <c:v>0.49844816883923038</c:v>
                </c:pt>
                <c:pt idx="803">
                  <c:v>0.49906890130353826</c:v>
                </c:pt>
                <c:pt idx="804">
                  <c:v>0.4996896337678462</c:v>
                </c:pt>
                <c:pt idx="805">
                  <c:v>0.50031036623215386</c:v>
                </c:pt>
                <c:pt idx="806">
                  <c:v>0.5009310986964618</c:v>
                </c:pt>
                <c:pt idx="807">
                  <c:v>0.50155183116076962</c:v>
                </c:pt>
                <c:pt idx="808">
                  <c:v>0.50217256362507767</c:v>
                </c:pt>
                <c:pt idx="809">
                  <c:v>0.50279329608938572</c:v>
                </c:pt>
                <c:pt idx="810">
                  <c:v>0.50341402855369333</c:v>
                </c:pt>
                <c:pt idx="811">
                  <c:v>0.50403476101800126</c:v>
                </c:pt>
                <c:pt idx="812">
                  <c:v>0.5046554934823092</c:v>
                </c:pt>
                <c:pt idx="813">
                  <c:v>0.50527622594661681</c:v>
                </c:pt>
                <c:pt idx="814">
                  <c:v>0.50589695841092486</c:v>
                </c:pt>
                <c:pt idx="815">
                  <c:v>0.50651769087523257</c:v>
                </c:pt>
                <c:pt idx="816">
                  <c:v>0.50713842333954062</c:v>
                </c:pt>
                <c:pt idx="817">
                  <c:v>0.50775915580384867</c:v>
                </c:pt>
                <c:pt idx="818">
                  <c:v>0.5083798882681565</c:v>
                </c:pt>
                <c:pt idx="819">
                  <c:v>0.50900062073246422</c:v>
                </c:pt>
                <c:pt idx="820">
                  <c:v>0.50962135319677226</c:v>
                </c:pt>
                <c:pt idx="821">
                  <c:v>0.51024208566108009</c:v>
                </c:pt>
                <c:pt idx="822">
                  <c:v>0.51086281812538792</c:v>
                </c:pt>
                <c:pt idx="823">
                  <c:v>0.51148355058969586</c:v>
                </c:pt>
                <c:pt idx="824">
                  <c:v>0.51210428305400368</c:v>
                </c:pt>
                <c:pt idx="825">
                  <c:v>0.51272501551831173</c:v>
                </c:pt>
                <c:pt idx="826">
                  <c:v>0.51334574798261934</c:v>
                </c:pt>
                <c:pt idx="827">
                  <c:v>0.51396648044692728</c:v>
                </c:pt>
                <c:pt idx="828">
                  <c:v>0.5145872129112351</c:v>
                </c:pt>
                <c:pt idx="829">
                  <c:v>0.51520794537554304</c:v>
                </c:pt>
                <c:pt idx="830">
                  <c:v>0.51582867783985109</c:v>
                </c:pt>
                <c:pt idx="831">
                  <c:v>0.51644941030415903</c:v>
                </c:pt>
                <c:pt idx="832">
                  <c:v>0.51707014276846663</c:v>
                </c:pt>
                <c:pt idx="833">
                  <c:v>0.51769087523277479</c:v>
                </c:pt>
                <c:pt idx="834">
                  <c:v>0.51831160769708262</c:v>
                </c:pt>
                <c:pt idx="835">
                  <c:v>0.51893234016139034</c:v>
                </c:pt>
                <c:pt idx="836">
                  <c:v>0.51955307262569839</c:v>
                </c:pt>
                <c:pt idx="837">
                  <c:v>0.52017380509000621</c:v>
                </c:pt>
                <c:pt idx="838">
                  <c:v>0.52079453755431415</c:v>
                </c:pt>
                <c:pt idx="839">
                  <c:v>0.52141527001862198</c:v>
                </c:pt>
                <c:pt idx="840">
                  <c:v>0.5220360024829297</c:v>
                </c:pt>
                <c:pt idx="841">
                  <c:v>0.52265673494723752</c:v>
                </c:pt>
                <c:pt idx="842">
                  <c:v>0.52327746741154568</c:v>
                </c:pt>
                <c:pt idx="843">
                  <c:v>0.52389819987585351</c:v>
                </c:pt>
                <c:pt idx="844">
                  <c:v>0.52451893234016134</c:v>
                </c:pt>
                <c:pt idx="845">
                  <c:v>0.52513966480446927</c:v>
                </c:pt>
                <c:pt idx="846">
                  <c:v>0.52576039726877721</c:v>
                </c:pt>
                <c:pt idx="847">
                  <c:v>0.52638112973308493</c:v>
                </c:pt>
                <c:pt idx="848">
                  <c:v>0.52700186219739309</c:v>
                </c:pt>
                <c:pt idx="849">
                  <c:v>0.52762259466170081</c:v>
                </c:pt>
                <c:pt idx="850">
                  <c:v>0.52824332712600863</c:v>
                </c:pt>
                <c:pt idx="851">
                  <c:v>0.52886405959031668</c:v>
                </c:pt>
                <c:pt idx="852">
                  <c:v>0.52948479205462451</c:v>
                </c:pt>
                <c:pt idx="853">
                  <c:v>0.53010552451893234</c:v>
                </c:pt>
                <c:pt idx="854">
                  <c:v>0.53072625698324039</c:v>
                </c:pt>
                <c:pt idx="855">
                  <c:v>0.53134698944754799</c:v>
                </c:pt>
                <c:pt idx="856">
                  <c:v>0.53196772191185582</c:v>
                </c:pt>
                <c:pt idx="857">
                  <c:v>0.53258845437616387</c:v>
                </c:pt>
                <c:pt idx="858">
                  <c:v>0.5332091868404718</c:v>
                </c:pt>
                <c:pt idx="859">
                  <c:v>0.53382991930477974</c:v>
                </c:pt>
                <c:pt idx="860">
                  <c:v>0.53445065176908768</c:v>
                </c:pt>
                <c:pt idx="861">
                  <c:v>0.53507138423339551</c:v>
                </c:pt>
                <c:pt idx="862">
                  <c:v>0.53569211669770345</c:v>
                </c:pt>
                <c:pt idx="863">
                  <c:v>0.53631284916201105</c:v>
                </c:pt>
                <c:pt idx="864">
                  <c:v>0.53693358162631899</c:v>
                </c:pt>
                <c:pt idx="865">
                  <c:v>0.53755431409062682</c:v>
                </c:pt>
                <c:pt idx="866">
                  <c:v>0.53817504655493498</c:v>
                </c:pt>
                <c:pt idx="867">
                  <c:v>0.53879577901924269</c:v>
                </c:pt>
                <c:pt idx="868">
                  <c:v>0.53941651148355052</c:v>
                </c:pt>
                <c:pt idx="869">
                  <c:v>0.54003724394785846</c:v>
                </c:pt>
                <c:pt idx="870">
                  <c:v>0.54065797641216651</c:v>
                </c:pt>
                <c:pt idx="871">
                  <c:v>0.54127870887647422</c:v>
                </c:pt>
                <c:pt idx="872">
                  <c:v>0.54189944134078238</c:v>
                </c:pt>
                <c:pt idx="873">
                  <c:v>0.54252017380508999</c:v>
                </c:pt>
                <c:pt idx="874">
                  <c:v>0.54314090626939804</c:v>
                </c:pt>
                <c:pt idx="875">
                  <c:v>0.54376163873370575</c:v>
                </c:pt>
                <c:pt idx="876">
                  <c:v>0.54438237119801358</c:v>
                </c:pt>
                <c:pt idx="877">
                  <c:v>0.54500310366232152</c:v>
                </c:pt>
                <c:pt idx="878">
                  <c:v>0.54562383612662968</c:v>
                </c:pt>
                <c:pt idx="879">
                  <c:v>0.54624456859093729</c:v>
                </c:pt>
                <c:pt idx="880">
                  <c:v>0.54686530105524511</c:v>
                </c:pt>
                <c:pt idx="881">
                  <c:v>0.54748603351955305</c:v>
                </c:pt>
                <c:pt idx="882">
                  <c:v>0.54810676598386088</c:v>
                </c:pt>
                <c:pt idx="883">
                  <c:v>0.54872749844816893</c:v>
                </c:pt>
                <c:pt idx="884">
                  <c:v>0.54934823091247675</c:v>
                </c:pt>
                <c:pt idx="885">
                  <c:v>0.54996896337678469</c:v>
                </c:pt>
                <c:pt idx="886">
                  <c:v>0.55058969584109252</c:v>
                </c:pt>
                <c:pt idx="887">
                  <c:v>0.55121042830540035</c:v>
                </c:pt>
                <c:pt idx="888">
                  <c:v>0.55183116076970828</c:v>
                </c:pt>
                <c:pt idx="889">
                  <c:v>0.55245189323401622</c:v>
                </c:pt>
                <c:pt idx="890">
                  <c:v>0.55307262569832405</c:v>
                </c:pt>
                <c:pt idx="891">
                  <c:v>0.55369335816263188</c:v>
                </c:pt>
                <c:pt idx="892">
                  <c:v>0.5543140906269397</c:v>
                </c:pt>
                <c:pt idx="893">
                  <c:v>0.55493482309124753</c:v>
                </c:pt>
                <c:pt idx="894">
                  <c:v>0.55555555555555569</c:v>
                </c:pt>
                <c:pt idx="895">
                  <c:v>0.55617628801986341</c:v>
                </c:pt>
                <c:pt idx="896">
                  <c:v>0.55679702048417157</c:v>
                </c:pt>
                <c:pt idx="897">
                  <c:v>0.55741775294847928</c:v>
                </c:pt>
                <c:pt idx="898">
                  <c:v>0.55803848541278711</c:v>
                </c:pt>
                <c:pt idx="899">
                  <c:v>0.55865921787709505</c:v>
                </c:pt>
                <c:pt idx="900">
                  <c:v>0.55927995034140299</c:v>
                </c:pt>
                <c:pt idx="901">
                  <c:v>0.5599006828057107</c:v>
                </c:pt>
                <c:pt idx="902">
                  <c:v>0.56052141527001864</c:v>
                </c:pt>
                <c:pt idx="903">
                  <c:v>0.56114214773432647</c:v>
                </c:pt>
                <c:pt idx="904">
                  <c:v>0.56176288019863441</c:v>
                </c:pt>
                <c:pt idx="905">
                  <c:v>0.56238361266294223</c:v>
                </c:pt>
                <c:pt idx="906">
                  <c:v>0.56300434512725006</c:v>
                </c:pt>
                <c:pt idx="907">
                  <c:v>0.56362507759155822</c:v>
                </c:pt>
                <c:pt idx="908">
                  <c:v>0.56424581005586605</c:v>
                </c:pt>
                <c:pt idx="909">
                  <c:v>0.56486654252017388</c:v>
                </c:pt>
                <c:pt idx="910">
                  <c:v>0.5654872749844817</c:v>
                </c:pt>
                <c:pt idx="911">
                  <c:v>0.56610800744878975</c:v>
                </c:pt>
                <c:pt idx="912">
                  <c:v>0.56672873991309769</c:v>
                </c:pt>
                <c:pt idx="913">
                  <c:v>0.56734947237740552</c:v>
                </c:pt>
                <c:pt idx="914">
                  <c:v>0.56797020484171323</c:v>
                </c:pt>
                <c:pt idx="915">
                  <c:v>0.56859093730602117</c:v>
                </c:pt>
                <c:pt idx="916">
                  <c:v>0.56921166977032889</c:v>
                </c:pt>
                <c:pt idx="917">
                  <c:v>0.56983240223463683</c:v>
                </c:pt>
                <c:pt idx="918">
                  <c:v>0.57045313469894476</c:v>
                </c:pt>
                <c:pt idx="919">
                  <c:v>0.5710738671632527</c:v>
                </c:pt>
                <c:pt idx="920">
                  <c:v>0.57169459962756064</c:v>
                </c:pt>
                <c:pt idx="921">
                  <c:v>0.57231533209186847</c:v>
                </c:pt>
                <c:pt idx="922">
                  <c:v>0.57293606455617641</c:v>
                </c:pt>
                <c:pt idx="923">
                  <c:v>0.57355679702048412</c:v>
                </c:pt>
                <c:pt idx="924">
                  <c:v>0.57417752948479217</c:v>
                </c:pt>
                <c:pt idx="925">
                  <c:v>0.5747982619491</c:v>
                </c:pt>
                <c:pt idx="926">
                  <c:v>0.57541899441340782</c:v>
                </c:pt>
                <c:pt idx="927">
                  <c:v>0.57603972687771554</c:v>
                </c:pt>
                <c:pt idx="928">
                  <c:v>0.5766604593420237</c:v>
                </c:pt>
                <c:pt idx="929">
                  <c:v>0.57728119180633131</c:v>
                </c:pt>
                <c:pt idx="930">
                  <c:v>0.57790192427063947</c:v>
                </c:pt>
                <c:pt idx="931">
                  <c:v>0.57852265673494718</c:v>
                </c:pt>
                <c:pt idx="932">
                  <c:v>0.57914338919925501</c:v>
                </c:pt>
                <c:pt idx="933">
                  <c:v>0.57976412166356317</c:v>
                </c:pt>
                <c:pt idx="934">
                  <c:v>0.58038485412787089</c:v>
                </c:pt>
                <c:pt idx="935">
                  <c:v>0.58100558659217882</c:v>
                </c:pt>
                <c:pt idx="936">
                  <c:v>0.58162631905648654</c:v>
                </c:pt>
                <c:pt idx="937">
                  <c:v>0.5822470515207947</c:v>
                </c:pt>
                <c:pt idx="938">
                  <c:v>0.58286778398510231</c:v>
                </c:pt>
                <c:pt idx="939">
                  <c:v>0.58348851644941035</c:v>
                </c:pt>
                <c:pt idx="940">
                  <c:v>0.58410924891371818</c:v>
                </c:pt>
                <c:pt idx="941">
                  <c:v>0.58472998137802612</c:v>
                </c:pt>
                <c:pt idx="942">
                  <c:v>0.58535071384233373</c:v>
                </c:pt>
                <c:pt idx="943">
                  <c:v>0.58597144630664189</c:v>
                </c:pt>
                <c:pt idx="944">
                  <c:v>0.58659217877094938</c:v>
                </c:pt>
                <c:pt idx="945">
                  <c:v>0.58721291123525732</c:v>
                </c:pt>
                <c:pt idx="946">
                  <c:v>0.58783364369956559</c:v>
                </c:pt>
                <c:pt idx="947">
                  <c:v>0.58845437616387353</c:v>
                </c:pt>
                <c:pt idx="948">
                  <c:v>0.58907510862818135</c:v>
                </c:pt>
                <c:pt idx="949">
                  <c:v>0.58969584109248929</c:v>
                </c:pt>
                <c:pt idx="950">
                  <c:v>0.5903165735567969</c:v>
                </c:pt>
                <c:pt idx="951">
                  <c:v>0.59093730602110484</c:v>
                </c:pt>
                <c:pt idx="952">
                  <c:v>0.59155803848541277</c:v>
                </c:pt>
                <c:pt idx="953">
                  <c:v>0.5921787709497206</c:v>
                </c:pt>
                <c:pt idx="954">
                  <c:v>0.59279950341402865</c:v>
                </c:pt>
                <c:pt idx="955">
                  <c:v>0.59342023587833648</c:v>
                </c:pt>
                <c:pt idx="956">
                  <c:v>0.59404096834264419</c:v>
                </c:pt>
                <c:pt idx="957">
                  <c:v>0.59466170080695202</c:v>
                </c:pt>
                <c:pt idx="958">
                  <c:v>0.59528243327125996</c:v>
                </c:pt>
                <c:pt idx="959">
                  <c:v>0.59590316573556779</c:v>
                </c:pt>
                <c:pt idx="960">
                  <c:v>0.59652389819987583</c:v>
                </c:pt>
                <c:pt idx="961">
                  <c:v>0.597144630664184</c:v>
                </c:pt>
                <c:pt idx="962">
                  <c:v>0.5977653631284916</c:v>
                </c:pt>
                <c:pt idx="963">
                  <c:v>0.59838609559279943</c:v>
                </c:pt>
                <c:pt idx="964">
                  <c:v>0.59900682805710737</c:v>
                </c:pt>
                <c:pt idx="965">
                  <c:v>0.5996275605214153</c:v>
                </c:pt>
                <c:pt idx="966">
                  <c:v>0.60024829298572324</c:v>
                </c:pt>
                <c:pt idx="967">
                  <c:v>0.60086902545003118</c:v>
                </c:pt>
                <c:pt idx="968">
                  <c:v>0.6014897579143389</c:v>
                </c:pt>
                <c:pt idx="969">
                  <c:v>0.60211049037864683</c:v>
                </c:pt>
                <c:pt idx="970">
                  <c:v>0.60273122284295466</c:v>
                </c:pt>
                <c:pt idx="971">
                  <c:v>0.60335195530726249</c:v>
                </c:pt>
                <c:pt idx="972">
                  <c:v>0.60397268777157054</c:v>
                </c:pt>
                <c:pt idx="973">
                  <c:v>0.60459342023587859</c:v>
                </c:pt>
                <c:pt idx="974">
                  <c:v>0.6052141527001863</c:v>
                </c:pt>
                <c:pt idx="975">
                  <c:v>0.60583488516449424</c:v>
                </c:pt>
                <c:pt idx="976">
                  <c:v>0.60645561762880229</c:v>
                </c:pt>
                <c:pt idx="977">
                  <c:v>0.60707635009311001</c:v>
                </c:pt>
                <c:pt idx="978">
                  <c:v>0.60769708255741783</c:v>
                </c:pt>
                <c:pt idx="979">
                  <c:v>0.60831781502172566</c:v>
                </c:pt>
                <c:pt idx="980">
                  <c:v>0.6089385474860336</c:v>
                </c:pt>
                <c:pt idx="981">
                  <c:v>0.60955927995034143</c:v>
                </c:pt>
                <c:pt idx="982">
                  <c:v>0.61018001241464936</c:v>
                </c:pt>
                <c:pt idx="983">
                  <c:v>0.61080074487895719</c:v>
                </c:pt>
                <c:pt idx="984">
                  <c:v>0.61142147734326513</c:v>
                </c:pt>
                <c:pt idx="985">
                  <c:v>0.61204220980757307</c:v>
                </c:pt>
                <c:pt idx="986">
                  <c:v>0.61266294227188089</c:v>
                </c:pt>
                <c:pt idx="987">
                  <c:v>0.61328367473618872</c:v>
                </c:pt>
                <c:pt idx="988">
                  <c:v>0.61390440720049677</c:v>
                </c:pt>
                <c:pt idx="989">
                  <c:v>0.61452513966480471</c:v>
                </c:pt>
                <c:pt idx="990">
                  <c:v>0.61514587212911265</c:v>
                </c:pt>
                <c:pt idx="991">
                  <c:v>0.61576660459342036</c:v>
                </c:pt>
                <c:pt idx="992">
                  <c:v>0.61638733705772808</c:v>
                </c:pt>
                <c:pt idx="993">
                  <c:v>0.61700806952203602</c:v>
                </c:pt>
                <c:pt idx="994">
                  <c:v>0.61762880198634384</c:v>
                </c:pt>
                <c:pt idx="995">
                  <c:v>0.61824953445065189</c:v>
                </c:pt>
                <c:pt idx="996">
                  <c:v>0.61887026691495961</c:v>
                </c:pt>
                <c:pt idx="997">
                  <c:v>0.61949099937926755</c:v>
                </c:pt>
                <c:pt idx="998">
                  <c:v>0.6201117318435756</c:v>
                </c:pt>
                <c:pt idx="999">
                  <c:v>0.62073246430788342</c:v>
                </c:pt>
                <c:pt idx="1000">
                  <c:v>0.62135319677219114</c:v>
                </c:pt>
                <c:pt idx="1001">
                  <c:v>0.62197392923649919</c:v>
                </c:pt>
                <c:pt idx="1002">
                  <c:v>0.62259466170080691</c:v>
                </c:pt>
                <c:pt idx="1003">
                  <c:v>0.62321539416511484</c:v>
                </c:pt>
                <c:pt idx="1004">
                  <c:v>0.62383612662942278</c:v>
                </c:pt>
                <c:pt idx="1005">
                  <c:v>0.62445685909373061</c:v>
                </c:pt>
                <c:pt idx="1006">
                  <c:v>0.62507759155803855</c:v>
                </c:pt>
                <c:pt idx="1007">
                  <c:v>0.62569832402234649</c:v>
                </c:pt>
                <c:pt idx="1008">
                  <c:v>0.62631905648665431</c:v>
                </c:pt>
                <c:pt idx="1009">
                  <c:v>0.62693978895096203</c:v>
                </c:pt>
                <c:pt idx="1010">
                  <c:v>0.62756052141526986</c:v>
                </c:pt>
                <c:pt idx="1011">
                  <c:v>0.62818125387957813</c:v>
                </c:pt>
                <c:pt idx="1012">
                  <c:v>0.62880198634388595</c:v>
                </c:pt>
                <c:pt idx="1013">
                  <c:v>0.62942271880819378</c:v>
                </c:pt>
                <c:pt idx="1014">
                  <c:v>0.63004345127250172</c:v>
                </c:pt>
                <c:pt idx="1015">
                  <c:v>0.63066418373680944</c:v>
                </c:pt>
                <c:pt idx="1016">
                  <c:v>0.63128491620111749</c:v>
                </c:pt>
                <c:pt idx="1017">
                  <c:v>0.63190564866542542</c:v>
                </c:pt>
                <c:pt idx="1018">
                  <c:v>0.63252638112973303</c:v>
                </c:pt>
                <c:pt idx="1019">
                  <c:v>0.63314711359404119</c:v>
                </c:pt>
                <c:pt idx="1020">
                  <c:v>0.63376784605834902</c:v>
                </c:pt>
                <c:pt idx="1021">
                  <c:v>0.63438857852265662</c:v>
                </c:pt>
                <c:pt idx="1022">
                  <c:v>0.63500931098696467</c:v>
                </c:pt>
                <c:pt idx="1023">
                  <c:v>0.63563004345127272</c:v>
                </c:pt>
                <c:pt idx="1024">
                  <c:v>0.63625077591558055</c:v>
                </c:pt>
                <c:pt idx="1025">
                  <c:v>0.6368715083798886</c:v>
                </c:pt>
                <c:pt idx="1026">
                  <c:v>0.63749224084419631</c:v>
                </c:pt>
                <c:pt idx="1027">
                  <c:v>0.63811297330850414</c:v>
                </c:pt>
                <c:pt idx="1028">
                  <c:v>0.63873370577281197</c:v>
                </c:pt>
                <c:pt idx="1029">
                  <c:v>0.6393544382371199</c:v>
                </c:pt>
                <c:pt idx="1030">
                  <c:v>0.63997517070142773</c:v>
                </c:pt>
                <c:pt idx="1031">
                  <c:v>0.64059590316573578</c:v>
                </c:pt>
                <c:pt idx="1032">
                  <c:v>0.64121663563004361</c:v>
                </c:pt>
                <c:pt idx="1033">
                  <c:v>0.64183736809435132</c:v>
                </c:pt>
                <c:pt idx="1034">
                  <c:v>0.64245810055865937</c:v>
                </c:pt>
                <c:pt idx="1035">
                  <c:v>0.6430788330229672</c:v>
                </c:pt>
                <c:pt idx="1036">
                  <c:v>0.64369956548727514</c:v>
                </c:pt>
                <c:pt idx="1037">
                  <c:v>0.64432029795158297</c:v>
                </c:pt>
                <c:pt idx="1038">
                  <c:v>0.64494103041589113</c:v>
                </c:pt>
                <c:pt idx="1039">
                  <c:v>0.64556176288019862</c:v>
                </c:pt>
                <c:pt idx="1040">
                  <c:v>0.64618249534450678</c:v>
                </c:pt>
                <c:pt idx="1041">
                  <c:v>0.64680322780881461</c:v>
                </c:pt>
                <c:pt idx="1042">
                  <c:v>0.64742396027312243</c:v>
                </c:pt>
                <c:pt idx="1043">
                  <c:v>0.64804469273743026</c:v>
                </c:pt>
                <c:pt idx="1044">
                  <c:v>0.6486654252017382</c:v>
                </c:pt>
                <c:pt idx="1045">
                  <c:v>0.64928615766604592</c:v>
                </c:pt>
                <c:pt idx="1046">
                  <c:v>0.64990689013035385</c:v>
                </c:pt>
                <c:pt idx="1047">
                  <c:v>0.65052762259466179</c:v>
                </c:pt>
                <c:pt idx="1048">
                  <c:v>0.65114835505896962</c:v>
                </c:pt>
                <c:pt idx="1049">
                  <c:v>0.65176908752327767</c:v>
                </c:pt>
                <c:pt idx="1050">
                  <c:v>0.65238981998758561</c:v>
                </c:pt>
                <c:pt idx="1051">
                  <c:v>0.65301055245189343</c:v>
                </c:pt>
                <c:pt idx="1052">
                  <c:v>0.65363128491620115</c:v>
                </c:pt>
                <c:pt idx="1053">
                  <c:v>0.6542520173805092</c:v>
                </c:pt>
                <c:pt idx="1054">
                  <c:v>0.65487274984481691</c:v>
                </c:pt>
                <c:pt idx="1055">
                  <c:v>0.65549348230912485</c:v>
                </c:pt>
                <c:pt idx="1056">
                  <c:v>0.65611421477343279</c:v>
                </c:pt>
                <c:pt idx="1057">
                  <c:v>0.65673494723774062</c:v>
                </c:pt>
                <c:pt idx="1058">
                  <c:v>0.65735567970204845</c:v>
                </c:pt>
                <c:pt idx="1059">
                  <c:v>0.65797641216635649</c:v>
                </c:pt>
                <c:pt idx="1060">
                  <c:v>0.65859714463066421</c:v>
                </c:pt>
                <c:pt idx="1061">
                  <c:v>0.65921787709497215</c:v>
                </c:pt>
                <c:pt idx="1062">
                  <c:v>0.6598386095592802</c:v>
                </c:pt>
                <c:pt idx="1063">
                  <c:v>0.66045934202358803</c:v>
                </c:pt>
                <c:pt idx="1064">
                  <c:v>0.66108007448789585</c:v>
                </c:pt>
                <c:pt idx="1065">
                  <c:v>0.66170080695220379</c:v>
                </c:pt>
                <c:pt idx="1066">
                  <c:v>0.66232153941651173</c:v>
                </c:pt>
                <c:pt idx="1067">
                  <c:v>0.66294227188081944</c:v>
                </c:pt>
                <c:pt idx="1068">
                  <c:v>0.66356300434512738</c:v>
                </c:pt>
                <c:pt idx="1069">
                  <c:v>0.66418373680943521</c:v>
                </c:pt>
                <c:pt idx="1070">
                  <c:v>0.66480446927374315</c:v>
                </c:pt>
                <c:pt idx="1071">
                  <c:v>0.66542520173805098</c:v>
                </c:pt>
                <c:pt idx="1072">
                  <c:v>0.66604593420235891</c:v>
                </c:pt>
                <c:pt idx="1073">
                  <c:v>0.66666666666666663</c:v>
                </c:pt>
                <c:pt idx="1074">
                  <c:v>0.66728739913097468</c:v>
                </c:pt>
                <c:pt idx="1075">
                  <c:v>0.66790813159528262</c:v>
                </c:pt>
                <c:pt idx="1076">
                  <c:v>0.66852886405959056</c:v>
                </c:pt>
                <c:pt idx="1077">
                  <c:v>0.6691495965238986</c:v>
                </c:pt>
                <c:pt idx="1078">
                  <c:v>0.66977032898820621</c:v>
                </c:pt>
                <c:pt idx="1079">
                  <c:v>0.67039106145251404</c:v>
                </c:pt>
                <c:pt idx="1080">
                  <c:v>0.67101179391682197</c:v>
                </c:pt>
                <c:pt idx="1081">
                  <c:v>0.6716325263811298</c:v>
                </c:pt>
                <c:pt idx="1082">
                  <c:v>0.67225325884543763</c:v>
                </c:pt>
                <c:pt idx="1083">
                  <c:v>0.67287399130974568</c:v>
                </c:pt>
                <c:pt idx="1084">
                  <c:v>0.67349472377405351</c:v>
                </c:pt>
                <c:pt idx="1085">
                  <c:v>0.67411545623836144</c:v>
                </c:pt>
                <c:pt idx="1086">
                  <c:v>0.67473618870266905</c:v>
                </c:pt>
                <c:pt idx="1087">
                  <c:v>0.67535692116697699</c:v>
                </c:pt>
                <c:pt idx="1088">
                  <c:v>0.67597765363128515</c:v>
                </c:pt>
                <c:pt idx="1089">
                  <c:v>0.67659838609559286</c:v>
                </c:pt>
                <c:pt idx="1090">
                  <c:v>0.6772191185599008</c:v>
                </c:pt>
                <c:pt idx="1091">
                  <c:v>0.67783985102420874</c:v>
                </c:pt>
                <c:pt idx="1092">
                  <c:v>0.67846058348851668</c:v>
                </c:pt>
                <c:pt idx="1093">
                  <c:v>0.67908131595282439</c:v>
                </c:pt>
                <c:pt idx="1094">
                  <c:v>0.67970204841713233</c:v>
                </c:pt>
                <c:pt idx="1095">
                  <c:v>0.68032278088143983</c:v>
                </c:pt>
                <c:pt idx="1096">
                  <c:v>0.6809435133457481</c:v>
                </c:pt>
                <c:pt idx="1097">
                  <c:v>0.68156424581005559</c:v>
                </c:pt>
                <c:pt idx="1098">
                  <c:v>0.68218497827436364</c:v>
                </c:pt>
                <c:pt idx="1099">
                  <c:v>0.6828057107386718</c:v>
                </c:pt>
                <c:pt idx="1100">
                  <c:v>0.68342644320297952</c:v>
                </c:pt>
                <c:pt idx="1101">
                  <c:v>0.68404717566728734</c:v>
                </c:pt>
                <c:pt idx="1102">
                  <c:v>0.68466790813159539</c:v>
                </c:pt>
                <c:pt idx="1103">
                  <c:v>0.68528864059590322</c:v>
                </c:pt>
                <c:pt idx="1104">
                  <c:v>0.68590937306021105</c:v>
                </c:pt>
                <c:pt idx="1105">
                  <c:v>0.68653010552451899</c:v>
                </c:pt>
                <c:pt idx="1106">
                  <c:v>0.68715083798882692</c:v>
                </c:pt>
                <c:pt idx="1107">
                  <c:v>0.68777157045313486</c:v>
                </c:pt>
                <c:pt idx="1108">
                  <c:v>0.68839230291744258</c:v>
                </c:pt>
                <c:pt idx="1109">
                  <c:v>0.68901303538175052</c:v>
                </c:pt>
                <c:pt idx="1110">
                  <c:v>0.68963376784605823</c:v>
                </c:pt>
                <c:pt idx="1111">
                  <c:v>0.69025450031036628</c:v>
                </c:pt>
                <c:pt idx="1112">
                  <c:v>0.69087523277467433</c:v>
                </c:pt>
                <c:pt idx="1113">
                  <c:v>0.69149596523898205</c:v>
                </c:pt>
                <c:pt idx="1114">
                  <c:v>0.69211669770328987</c:v>
                </c:pt>
                <c:pt idx="1115">
                  <c:v>0.69273743016759792</c:v>
                </c:pt>
                <c:pt idx="1116">
                  <c:v>0.69335816263190553</c:v>
                </c:pt>
                <c:pt idx="1117">
                  <c:v>0.69397889509621369</c:v>
                </c:pt>
                <c:pt idx="1118">
                  <c:v>0.69459962756052163</c:v>
                </c:pt>
                <c:pt idx="1119">
                  <c:v>0.69522036002482934</c:v>
                </c:pt>
                <c:pt idx="1120">
                  <c:v>0.6958410924891375</c:v>
                </c:pt>
                <c:pt idx="1121">
                  <c:v>0.69646182495344511</c:v>
                </c:pt>
                <c:pt idx="1122">
                  <c:v>0.69708255741775282</c:v>
                </c:pt>
                <c:pt idx="1123">
                  <c:v>0.69770328988206076</c:v>
                </c:pt>
                <c:pt idx="1124">
                  <c:v>0.6983240223463687</c:v>
                </c:pt>
                <c:pt idx="1125">
                  <c:v>0.69894475481067664</c:v>
                </c:pt>
                <c:pt idx="1126">
                  <c:v>0.69956548727498458</c:v>
                </c:pt>
                <c:pt idx="1127">
                  <c:v>0.7001862197392924</c:v>
                </c:pt>
                <c:pt idx="1128">
                  <c:v>0.70080695220360034</c:v>
                </c:pt>
                <c:pt idx="1129">
                  <c:v>0.70142768466790817</c:v>
                </c:pt>
                <c:pt idx="1130">
                  <c:v>0.70204841713221611</c:v>
                </c:pt>
                <c:pt idx="1131">
                  <c:v>0.70266914959652393</c:v>
                </c:pt>
                <c:pt idx="1132">
                  <c:v>0.70328988206083187</c:v>
                </c:pt>
                <c:pt idx="1133">
                  <c:v>0.70391061452513981</c:v>
                </c:pt>
                <c:pt idx="1134">
                  <c:v>0.70453134698944753</c:v>
                </c:pt>
                <c:pt idx="1135">
                  <c:v>0.70515207945375558</c:v>
                </c:pt>
                <c:pt idx="1136">
                  <c:v>0.7057728119180634</c:v>
                </c:pt>
                <c:pt idx="1137">
                  <c:v>0.70639354438237123</c:v>
                </c:pt>
                <c:pt idx="1138">
                  <c:v>0.70701427684667917</c:v>
                </c:pt>
                <c:pt idx="1139">
                  <c:v>0.70763500931098711</c:v>
                </c:pt>
                <c:pt idx="1140">
                  <c:v>0.70825574177529471</c:v>
                </c:pt>
                <c:pt idx="1141">
                  <c:v>0.70887647423960287</c:v>
                </c:pt>
                <c:pt idx="1142">
                  <c:v>0.7094972067039107</c:v>
                </c:pt>
                <c:pt idx="1143">
                  <c:v>0.71011793916821853</c:v>
                </c:pt>
                <c:pt idx="1144">
                  <c:v>0.71073867163252646</c:v>
                </c:pt>
                <c:pt idx="1145">
                  <c:v>0.7113594040968344</c:v>
                </c:pt>
                <c:pt idx="1146">
                  <c:v>0.71198013656114223</c:v>
                </c:pt>
                <c:pt idx="1147">
                  <c:v>0.71260086902545017</c:v>
                </c:pt>
                <c:pt idx="1148">
                  <c:v>0.71322160148975799</c:v>
                </c:pt>
                <c:pt idx="1149">
                  <c:v>0.71384233395406582</c:v>
                </c:pt>
                <c:pt idx="1150">
                  <c:v>0.71446306641837365</c:v>
                </c:pt>
                <c:pt idx="1151">
                  <c:v>0.71508379888268159</c:v>
                </c:pt>
                <c:pt idx="1152">
                  <c:v>0.71570453134698953</c:v>
                </c:pt>
                <c:pt idx="1153">
                  <c:v>0.71632526381129735</c:v>
                </c:pt>
                <c:pt idx="1154">
                  <c:v>0.7169459962756054</c:v>
                </c:pt>
                <c:pt idx="1155">
                  <c:v>0.7175667287399129</c:v>
                </c:pt>
                <c:pt idx="1156">
                  <c:v>0.71818746120422083</c:v>
                </c:pt>
                <c:pt idx="1157">
                  <c:v>0.71880819366852911</c:v>
                </c:pt>
                <c:pt idx="1158">
                  <c:v>0.71942892613283671</c:v>
                </c:pt>
                <c:pt idx="1159">
                  <c:v>0.72004965859714476</c:v>
                </c:pt>
                <c:pt idx="1160">
                  <c:v>0.72067039106145259</c:v>
                </c:pt>
                <c:pt idx="1161">
                  <c:v>0.72129112352576052</c:v>
                </c:pt>
                <c:pt idx="1162">
                  <c:v>0.72191185599006824</c:v>
                </c:pt>
                <c:pt idx="1163">
                  <c:v>0.72253258845437618</c:v>
                </c:pt>
                <c:pt idx="1164">
                  <c:v>0.72315332091868401</c:v>
                </c:pt>
                <c:pt idx="1165">
                  <c:v>0.72377405338299206</c:v>
                </c:pt>
                <c:pt idx="1166">
                  <c:v>0.72439478584729966</c:v>
                </c:pt>
                <c:pt idx="1167">
                  <c:v>0.72501551831160771</c:v>
                </c:pt>
                <c:pt idx="1168">
                  <c:v>0.72563625077591554</c:v>
                </c:pt>
                <c:pt idx="1169">
                  <c:v>0.72625698324022347</c:v>
                </c:pt>
                <c:pt idx="1170">
                  <c:v>0.72687771570453141</c:v>
                </c:pt>
                <c:pt idx="1171">
                  <c:v>0.72749844816883935</c:v>
                </c:pt>
                <c:pt idx="1172">
                  <c:v>0.72811918063314718</c:v>
                </c:pt>
                <c:pt idx="1173">
                  <c:v>0.72873991309745512</c:v>
                </c:pt>
                <c:pt idx="1174">
                  <c:v>0.72936064556176272</c:v>
                </c:pt>
                <c:pt idx="1175">
                  <c:v>0.72998137802607088</c:v>
                </c:pt>
                <c:pt idx="1176">
                  <c:v>0.73060211049037871</c:v>
                </c:pt>
                <c:pt idx="1177">
                  <c:v>0.73122284295468665</c:v>
                </c:pt>
                <c:pt idx="1178">
                  <c:v>0.73184357541899459</c:v>
                </c:pt>
                <c:pt idx="1179">
                  <c:v>0.7324643078833023</c:v>
                </c:pt>
                <c:pt idx="1180">
                  <c:v>0.73308504034761013</c:v>
                </c:pt>
                <c:pt idx="1181">
                  <c:v>0.73370577281191818</c:v>
                </c:pt>
                <c:pt idx="1182">
                  <c:v>0.73432650527622578</c:v>
                </c:pt>
                <c:pt idx="1183">
                  <c:v>0.73494723774053394</c:v>
                </c:pt>
                <c:pt idx="1184">
                  <c:v>0.73556797020484166</c:v>
                </c:pt>
                <c:pt idx="1185">
                  <c:v>0.73618870266914971</c:v>
                </c:pt>
                <c:pt idx="1186">
                  <c:v>0.73680943513345765</c:v>
                </c:pt>
                <c:pt idx="1187">
                  <c:v>0.73743016759776536</c:v>
                </c:pt>
                <c:pt idx="1188">
                  <c:v>0.73805090006207341</c:v>
                </c:pt>
                <c:pt idx="1189">
                  <c:v>0.73867163252638146</c:v>
                </c:pt>
                <c:pt idx="1190">
                  <c:v>0.73929236499068907</c:v>
                </c:pt>
                <c:pt idx="1191">
                  <c:v>0.739913097454997</c:v>
                </c:pt>
                <c:pt idx="1192">
                  <c:v>0.74053382991930472</c:v>
                </c:pt>
                <c:pt idx="1193">
                  <c:v>0.74115456238361277</c:v>
                </c:pt>
                <c:pt idx="1194">
                  <c:v>0.7417752948479206</c:v>
                </c:pt>
                <c:pt idx="1195">
                  <c:v>0.74239602731222842</c:v>
                </c:pt>
                <c:pt idx="1196">
                  <c:v>0.74301675977653636</c:v>
                </c:pt>
                <c:pt idx="1197">
                  <c:v>0.74363749224084441</c:v>
                </c:pt>
                <c:pt idx="1198">
                  <c:v>0.74425822470515213</c:v>
                </c:pt>
                <c:pt idx="1199">
                  <c:v>0.74487895716946007</c:v>
                </c:pt>
                <c:pt idx="1200">
                  <c:v>0.745499689633768</c:v>
                </c:pt>
                <c:pt idx="1201">
                  <c:v>0.74612042209807594</c:v>
                </c:pt>
                <c:pt idx="1202">
                  <c:v>0.74674115456238388</c:v>
                </c:pt>
                <c:pt idx="1203">
                  <c:v>0.7473618870266916</c:v>
                </c:pt>
                <c:pt idx="1204">
                  <c:v>0.74798261949099953</c:v>
                </c:pt>
                <c:pt idx="1205">
                  <c:v>0.74860335195530725</c:v>
                </c:pt>
                <c:pt idx="1206">
                  <c:v>0.7492240844196153</c:v>
                </c:pt>
                <c:pt idx="1207">
                  <c:v>0.74984481688392324</c:v>
                </c:pt>
                <c:pt idx="1208">
                  <c:v>0.75046554934823084</c:v>
                </c:pt>
                <c:pt idx="1209">
                  <c:v>0.75108628181253867</c:v>
                </c:pt>
                <c:pt idx="1210">
                  <c:v>0.75170701427684683</c:v>
                </c:pt>
                <c:pt idx="1211">
                  <c:v>0.75232774674115455</c:v>
                </c:pt>
                <c:pt idx="1212">
                  <c:v>0.75294847920546271</c:v>
                </c:pt>
                <c:pt idx="1213">
                  <c:v>0.75356921166977053</c:v>
                </c:pt>
                <c:pt idx="1214">
                  <c:v>0.75418994413407836</c:v>
                </c:pt>
                <c:pt idx="1215">
                  <c:v>0.75481067659838641</c:v>
                </c:pt>
                <c:pt idx="1216">
                  <c:v>0.75543140906269401</c:v>
                </c:pt>
                <c:pt idx="1217">
                  <c:v>0.75605214152700173</c:v>
                </c:pt>
                <c:pt idx="1218">
                  <c:v>0.75667287399130989</c:v>
                </c:pt>
                <c:pt idx="1219">
                  <c:v>0.75729360645561772</c:v>
                </c:pt>
                <c:pt idx="1220">
                  <c:v>0.75791433891992555</c:v>
                </c:pt>
                <c:pt idx="1221">
                  <c:v>0.75853507138423348</c:v>
                </c:pt>
                <c:pt idx="1222">
                  <c:v>0.75915580384854153</c:v>
                </c:pt>
                <c:pt idx="1223">
                  <c:v>0.75977653631284925</c:v>
                </c:pt>
                <c:pt idx="1224">
                  <c:v>0.76039726877715708</c:v>
                </c:pt>
                <c:pt idx="1225">
                  <c:v>0.7610180012414649</c:v>
                </c:pt>
                <c:pt idx="1226">
                  <c:v>0.76163873370577295</c:v>
                </c:pt>
                <c:pt idx="1227">
                  <c:v>0.76225946617008089</c:v>
                </c:pt>
                <c:pt idx="1228">
                  <c:v>0.76288019863438872</c:v>
                </c:pt>
                <c:pt idx="1229">
                  <c:v>0.76350093109869654</c:v>
                </c:pt>
                <c:pt idx="1230">
                  <c:v>0.7641216635630047</c:v>
                </c:pt>
                <c:pt idx="1231">
                  <c:v>0.76474239602731231</c:v>
                </c:pt>
                <c:pt idx="1232">
                  <c:v>0.76536312849162003</c:v>
                </c:pt>
                <c:pt idx="1233">
                  <c:v>0.76598386095592796</c:v>
                </c:pt>
                <c:pt idx="1234">
                  <c:v>0.76660459342023601</c:v>
                </c:pt>
                <c:pt idx="1235">
                  <c:v>0.76722532588454373</c:v>
                </c:pt>
                <c:pt idx="1236">
                  <c:v>0.76784605834885189</c:v>
                </c:pt>
                <c:pt idx="1237">
                  <c:v>0.76846679081315949</c:v>
                </c:pt>
                <c:pt idx="1238">
                  <c:v>0.76908752327746743</c:v>
                </c:pt>
                <c:pt idx="1239">
                  <c:v>0.76970825574177548</c:v>
                </c:pt>
                <c:pt idx="1240">
                  <c:v>0.77032898820608331</c:v>
                </c:pt>
                <c:pt idx="1241">
                  <c:v>0.77094972067039125</c:v>
                </c:pt>
                <c:pt idx="1242">
                  <c:v>0.77157045313469919</c:v>
                </c:pt>
                <c:pt idx="1243">
                  <c:v>0.7721911855990069</c:v>
                </c:pt>
                <c:pt idx="1244">
                  <c:v>0.77281191806331484</c:v>
                </c:pt>
                <c:pt idx="1245">
                  <c:v>0.77343265052762267</c:v>
                </c:pt>
                <c:pt idx="1246">
                  <c:v>0.77405338299193049</c:v>
                </c:pt>
                <c:pt idx="1247">
                  <c:v>0.77467411545623843</c:v>
                </c:pt>
                <c:pt idx="1248">
                  <c:v>0.77529484792054648</c:v>
                </c:pt>
                <c:pt idx="1249">
                  <c:v>0.7759155803848542</c:v>
                </c:pt>
                <c:pt idx="1250">
                  <c:v>0.77653631284916202</c:v>
                </c:pt>
                <c:pt idx="1251">
                  <c:v>0.77715704531346985</c:v>
                </c:pt>
                <c:pt idx="1252">
                  <c:v>0.7777777777777779</c:v>
                </c:pt>
                <c:pt idx="1253">
                  <c:v>0.77839851024208573</c:v>
                </c:pt>
                <c:pt idx="1254">
                  <c:v>0.77901924270639378</c:v>
                </c:pt>
                <c:pt idx="1255">
                  <c:v>0.7796399751707016</c:v>
                </c:pt>
                <c:pt idx="1256">
                  <c:v>0.78026070763500932</c:v>
                </c:pt>
                <c:pt idx="1257">
                  <c:v>0.78088144009931715</c:v>
                </c:pt>
                <c:pt idx="1258">
                  <c:v>0.78150217256362509</c:v>
                </c:pt>
                <c:pt idx="1259">
                  <c:v>0.78212290502793269</c:v>
                </c:pt>
                <c:pt idx="1260">
                  <c:v>0.78274363749224085</c:v>
                </c:pt>
                <c:pt idx="1261">
                  <c:v>0.78336436995654846</c:v>
                </c:pt>
                <c:pt idx="1262">
                  <c:v>0.78398510242085662</c:v>
                </c:pt>
                <c:pt idx="1263">
                  <c:v>0.78460583488516455</c:v>
                </c:pt>
                <c:pt idx="1264">
                  <c:v>0.78522656734947249</c:v>
                </c:pt>
                <c:pt idx="1265">
                  <c:v>0.78584729981378032</c:v>
                </c:pt>
                <c:pt idx="1266">
                  <c:v>0.78646803227808826</c:v>
                </c:pt>
                <c:pt idx="1267">
                  <c:v>0.78708876474239586</c:v>
                </c:pt>
                <c:pt idx="1268">
                  <c:v>0.78770949720670402</c:v>
                </c:pt>
                <c:pt idx="1269">
                  <c:v>0.78833022967101163</c:v>
                </c:pt>
                <c:pt idx="1270">
                  <c:v>0.78895096213531968</c:v>
                </c:pt>
                <c:pt idx="1271">
                  <c:v>0.78957169459962762</c:v>
                </c:pt>
                <c:pt idx="1272">
                  <c:v>0.79019242706393544</c:v>
                </c:pt>
                <c:pt idx="1273">
                  <c:v>0.79081315952824338</c:v>
                </c:pt>
                <c:pt idx="1274">
                  <c:v>0.7914338919925511</c:v>
                </c:pt>
                <c:pt idx="1275">
                  <c:v>0.79205462445685915</c:v>
                </c:pt>
                <c:pt idx="1276">
                  <c:v>0.79267535692116708</c:v>
                </c:pt>
                <c:pt idx="1277">
                  <c:v>0.79329608938547491</c:v>
                </c:pt>
                <c:pt idx="1278">
                  <c:v>0.79391682184978263</c:v>
                </c:pt>
                <c:pt idx="1279">
                  <c:v>0.79453755431409068</c:v>
                </c:pt>
                <c:pt idx="1280">
                  <c:v>0.79515828677839862</c:v>
                </c:pt>
                <c:pt idx="1281">
                  <c:v>0.79577901924270655</c:v>
                </c:pt>
                <c:pt idx="1282">
                  <c:v>0.79639975170701427</c:v>
                </c:pt>
                <c:pt idx="1283">
                  <c:v>0.79702048417132221</c:v>
                </c:pt>
                <c:pt idx="1284">
                  <c:v>0.79764121663563026</c:v>
                </c:pt>
                <c:pt idx="1285">
                  <c:v>0.79826194909993786</c:v>
                </c:pt>
                <c:pt idx="1286">
                  <c:v>0.79888268156424569</c:v>
                </c:pt>
                <c:pt idx="1287">
                  <c:v>0.79950341402855374</c:v>
                </c:pt>
                <c:pt idx="1288">
                  <c:v>0.80012414649286168</c:v>
                </c:pt>
                <c:pt idx="1289">
                  <c:v>0.80074487895716961</c:v>
                </c:pt>
                <c:pt idx="1290">
                  <c:v>0.80136561142147744</c:v>
                </c:pt>
                <c:pt idx="1291">
                  <c:v>0.80198634388578527</c:v>
                </c:pt>
                <c:pt idx="1292">
                  <c:v>0.80260707635009332</c:v>
                </c:pt>
                <c:pt idx="1293">
                  <c:v>0.80322780881440103</c:v>
                </c:pt>
                <c:pt idx="1294">
                  <c:v>0.80384854127870897</c:v>
                </c:pt>
                <c:pt idx="1295">
                  <c:v>0.8044692737430168</c:v>
                </c:pt>
                <c:pt idx="1296">
                  <c:v>0.80509000620732463</c:v>
                </c:pt>
                <c:pt idx="1297">
                  <c:v>0.80571073867163268</c:v>
                </c:pt>
                <c:pt idx="1298">
                  <c:v>0.80633147113594039</c:v>
                </c:pt>
                <c:pt idx="1299">
                  <c:v>0.80695220360024833</c:v>
                </c:pt>
                <c:pt idx="1300">
                  <c:v>0.80757293606455627</c:v>
                </c:pt>
                <c:pt idx="1301">
                  <c:v>0.80819366852886421</c:v>
                </c:pt>
                <c:pt idx="1302">
                  <c:v>0.80881440099317203</c:v>
                </c:pt>
                <c:pt idx="1303">
                  <c:v>0.80943513345747997</c:v>
                </c:pt>
                <c:pt idx="1304">
                  <c:v>0.81005586592178769</c:v>
                </c:pt>
                <c:pt idx="1305">
                  <c:v>0.81067659838609563</c:v>
                </c:pt>
                <c:pt idx="1306">
                  <c:v>0.81129733085040345</c:v>
                </c:pt>
                <c:pt idx="1307">
                  <c:v>0.8119180633147115</c:v>
                </c:pt>
                <c:pt idx="1308">
                  <c:v>0.81253879577901911</c:v>
                </c:pt>
                <c:pt idx="1309">
                  <c:v>0.81315952824332727</c:v>
                </c:pt>
                <c:pt idx="1310">
                  <c:v>0.81378026070763487</c:v>
                </c:pt>
                <c:pt idx="1311">
                  <c:v>0.81440099317194281</c:v>
                </c:pt>
                <c:pt idx="1312">
                  <c:v>0.81502172563625064</c:v>
                </c:pt>
                <c:pt idx="1313">
                  <c:v>0.8156424581005588</c:v>
                </c:pt>
                <c:pt idx="1314">
                  <c:v>0.81626319056486651</c:v>
                </c:pt>
                <c:pt idx="1315">
                  <c:v>0.81688392302917456</c:v>
                </c:pt>
                <c:pt idx="1316">
                  <c:v>0.8175046554934825</c:v>
                </c:pt>
                <c:pt idx="1317">
                  <c:v>0.81812538795779022</c:v>
                </c:pt>
                <c:pt idx="1318">
                  <c:v>0.81874612042209804</c:v>
                </c:pt>
                <c:pt idx="1319">
                  <c:v>0.81936685288640598</c:v>
                </c:pt>
                <c:pt idx="1320">
                  <c:v>0.8199875853507137</c:v>
                </c:pt>
                <c:pt idx="1321">
                  <c:v>0.82060831781502175</c:v>
                </c:pt>
                <c:pt idx="1322">
                  <c:v>0.8212290502793298</c:v>
                </c:pt>
                <c:pt idx="1323">
                  <c:v>0.82184978274363762</c:v>
                </c:pt>
                <c:pt idx="1324">
                  <c:v>0.82247051520794523</c:v>
                </c:pt>
                <c:pt idx="1325">
                  <c:v>0.82309124767225339</c:v>
                </c:pt>
                <c:pt idx="1326">
                  <c:v>0.82371198013656111</c:v>
                </c:pt>
                <c:pt idx="1327">
                  <c:v>0.82433271260086904</c:v>
                </c:pt>
                <c:pt idx="1328">
                  <c:v>0.82495344506517698</c:v>
                </c:pt>
                <c:pt idx="1329">
                  <c:v>0.82557417752948492</c:v>
                </c:pt>
                <c:pt idx="1330">
                  <c:v>0.82619490999379264</c:v>
                </c:pt>
                <c:pt idx="1331">
                  <c:v>0.82681564245810091</c:v>
                </c:pt>
                <c:pt idx="1332">
                  <c:v>0.82743637492240829</c:v>
                </c:pt>
                <c:pt idx="1333">
                  <c:v>0.82805710738671634</c:v>
                </c:pt>
                <c:pt idx="1334">
                  <c:v>0.82867783985102428</c:v>
                </c:pt>
                <c:pt idx="1335">
                  <c:v>0.82929857231533222</c:v>
                </c:pt>
                <c:pt idx="1336">
                  <c:v>0.82991930477963982</c:v>
                </c:pt>
                <c:pt idx="1337">
                  <c:v>0.83054003724394798</c:v>
                </c:pt>
                <c:pt idx="1338">
                  <c:v>0.83116076970825548</c:v>
                </c:pt>
                <c:pt idx="1339">
                  <c:v>0.83178150217256364</c:v>
                </c:pt>
                <c:pt idx="1340">
                  <c:v>0.83240223463687169</c:v>
                </c:pt>
                <c:pt idx="1341">
                  <c:v>0.83302296710117951</c:v>
                </c:pt>
                <c:pt idx="1342">
                  <c:v>0.83364369956548745</c:v>
                </c:pt>
                <c:pt idx="1343">
                  <c:v>0.83426443202979539</c:v>
                </c:pt>
                <c:pt idx="1344">
                  <c:v>0.8348851644941031</c:v>
                </c:pt>
                <c:pt idx="1345">
                  <c:v>0.83550589695841104</c:v>
                </c:pt>
                <c:pt idx="1346">
                  <c:v>0.83612662942271876</c:v>
                </c:pt>
                <c:pt idx="1347">
                  <c:v>0.83674736188702659</c:v>
                </c:pt>
                <c:pt idx="1348">
                  <c:v>0.83736809435133452</c:v>
                </c:pt>
                <c:pt idx="1349">
                  <c:v>0.83798882681564257</c:v>
                </c:pt>
                <c:pt idx="1350">
                  <c:v>0.8386095592799504</c:v>
                </c:pt>
                <c:pt idx="1351">
                  <c:v>0.83923029174425812</c:v>
                </c:pt>
                <c:pt idx="1352">
                  <c:v>0.83985102420856617</c:v>
                </c:pt>
                <c:pt idx="1353">
                  <c:v>0.84047175667287422</c:v>
                </c:pt>
                <c:pt idx="1354">
                  <c:v>0.84109248913718182</c:v>
                </c:pt>
                <c:pt idx="1355">
                  <c:v>0.84171322160148987</c:v>
                </c:pt>
                <c:pt idx="1356">
                  <c:v>0.8423339540657977</c:v>
                </c:pt>
                <c:pt idx="1357">
                  <c:v>0.84295468653010575</c:v>
                </c:pt>
                <c:pt idx="1358">
                  <c:v>0.84357541899441368</c:v>
                </c:pt>
                <c:pt idx="1359">
                  <c:v>0.8441961514587214</c:v>
                </c:pt>
                <c:pt idx="1360">
                  <c:v>0.84481688392302923</c:v>
                </c:pt>
                <c:pt idx="1361">
                  <c:v>0.84543761638733705</c:v>
                </c:pt>
                <c:pt idx="1362">
                  <c:v>0.84605834885164488</c:v>
                </c:pt>
                <c:pt idx="1363">
                  <c:v>0.84667908131595282</c:v>
                </c:pt>
                <c:pt idx="1364">
                  <c:v>0.84729981378026087</c:v>
                </c:pt>
                <c:pt idx="1365">
                  <c:v>0.84792054624456881</c:v>
                </c:pt>
                <c:pt idx="1366">
                  <c:v>0.84854127870887675</c:v>
                </c:pt>
                <c:pt idx="1367">
                  <c:v>0.84916201117318446</c:v>
                </c:pt>
                <c:pt idx="1368">
                  <c:v>0.8497827436374924</c:v>
                </c:pt>
                <c:pt idx="1369">
                  <c:v>0.85040347610180023</c:v>
                </c:pt>
                <c:pt idx="1370">
                  <c:v>0.85102420856610816</c:v>
                </c:pt>
                <c:pt idx="1371">
                  <c:v>0.85164494103041599</c:v>
                </c:pt>
                <c:pt idx="1372">
                  <c:v>0.85226567349472393</c:v>
                </c:pt>
                <c:pt idx="1373">
                  <c:v>0.85288640595903153</c:v>
                </c:pt>
                <c:pt idx="1374">
                  <c:v>0.8535071384233397</c:v>
                </c:pt>
                <c:pt idx="1375">
                  <c:v>0.85412787088764741</c:v>
                </c:pt>
                <c:pt idx="1376">
                  <c:v>0.85474860335195546</c:v>
                </c:pt>
                <c:pt idx="1377">
                  <c:v>0.85536933581626307</c:v>
                </c:pt>
                <c:pt idx="1378">
                  <c:v>0.85599006828057134</c:v>
                </c:pt>
                <c:pt idx="1379">
                  <c:v>0.85661080074487905</c:v>
                </c:pt>
                <c:pt idx="1380">
                  <c:v>0.8572315332091871</c:v>
                </c:pt>
                <c:pt idx="1381">
                  <c:v>0.85785226567349482</c:v>
                </c:pt>
                <c:pt idx="1382">
                  <c:v>0.85847299813780253</c:v>
                </c:pt>
                <c:pt idx="1383">
                  <c:v>0.85909373060211069</c:v>
                </c:pt>
                <c:pt idx="1384">
                  <c:v>0.85971446306641852</c:v>
                </c:pt>
                <c:pt idx="1385">
                  <c:v>0.86033519553072624</c:v>
                </c:pt>
                <c:pt idx="1386">
                  <c:v>0.86095592799503429</c:v>
                </c:pt>
                <c:pt idx="1387">
                  <c:v>0.861576660459342</c:v>
                </c:pt>
                <c:pt idx="1388">
                  <c:v>0.86219739292364994</c:v>
                </c:pt>
                <c:pt idx="1389">
                  <c:v>0.86281812538795766</c:v>
                </c:pt>
                <c:pt idx="1390">
                  <c:v>0.8634388578522656</c:v>
                </c:pt>
                <c:pt idx="1391">
                  <c:v>0.86405959031657376</c:v>
                </c:pt>
                <c:pt idx="1392">
                  <c:v>0.86468032278088169</c:v>
                </c:pt>
                <c:pt idx="1393">
                  <c:v>0.86530105524518952</c:v>
                </c:pt>
                <c:pt idx="1394">
                  <c:v>0.86592178770949735</c:v>
                </c:pt>
                <c:pt idx="1395">
                  <c:v>0.86654252017380518</c:v>
                </c:pt>
                <c:pt idx="1396">
                  <c:v>0.86716325263811322</c:v>
                </c:pt>
                <c:pt idx="1397">
                  <c:v>0.86778398510242072</c:v>
                </c:pt>
                <c:pt idx="1398">
                  <c:v>0.86840471756672888</c:v>
                </c:pt>
                <c:pt idx="1399">
                  <c:v>0.86902545003103682</c:v>
                </c:pt>
                <c:pt idx="1400">
                  <c:v>0.86964618249534464</c:v>
                </c:pt>
                <c:pt idx="1401">
                  <c:v>0.87026691495965236</c:v>
                </c:pt>
                <c:pt idx="1402">
                  <c:v>0.87088764742396041</c:v>
                </c:pt>
                <c:pt idx="1403">
                  <c:v>0.87150837988826801</c:v>
                </c:pt>
                <c:pt idx="1404">
                  <c:v>0.8721291123525764</c:v>
                </c:pt>
                <c:pt idx="1405">
                  <c:v>0.87274984481688411</c:v>
                </c:pt>
                <c:pt idx="1406">
                  <c:v>0.87337057728119194</c:v>
                </c:pt>
                <c:pt idx="1407">
                  <c:v>0.87399130974549977</c:v>
                </c:pt>
                <c:pt idx="1408">
                  <c:v>0.87461204220980782</c:v>
                </c:pt>
                <c:pt idx="1409">
                  <c:v>0.87523277467411553</c:v>
                </c:pt>
                <c:pt idx="1410">
                  <c:v>0.87585350713842358</c:v>
                </c:pt>
                <c:pt idx="1411">
                  <c:v>0.8764742396027313</c:v>
                </c:pt>
                <c:pt idx="1412">
                  <c:v>0.87709497206703924</c:v>
                </c:pt>
                <c:pt idx="1413">
                  <c:v>0.87771570453134695</c:v>
                </c:pt>
                <c:pt idx="1414">
                  <c:v>0.87833643699565489</c:v>
                </c:pt>
                <c:pt idx="1415">
                  <c:v>0.87895716945996261</c:v>
                </c:pt>
                <c:pt idx="1416">
                  <c:v>0.87957790192427066</c:v>
                </c:pt>
                <c:pt idx="1417">
                  <c:v>0.88019863438857882</c:v>
                </c:pt>
                <c:pt idx="1418">
                  <c:v>0.88081936685288642</c:v>
                </c:pt>
                <c:pt idx="1419">
                  <c:v>0.88144009931719425</c:v>
                </c:pt>
                <c:pt idx="1420">
                  <c:v>0.88206083178150219</c:v>
                </c:pt>
                <c:pt idx="1421">
                  <c:v>0.88268156424581001</c:v>
                </c:pt>
                <c:pt idx="1422">
                  <c:v>0.88330229671011784</c:v>
                </c:pt>
                <c:pt idx="1423">
                  <c:v>0.88392302917442578</c:v>
                </c:pt>
                <c:pt idx="1424">
                  <c:v>0.88454376163873361</c:v>
                </c:pt>
                <c:pt idx="1425">
                  <c:v>0.88516449410304154</c:v>
                </c:pt>
                <c:pt idx="1426">
                  <c:v>0.88578522656734959</c:v>
                </c:pt>
                <c:pt idx="1427">
                  <c:v>0.8864059590316572</c:v>
                </c:pt>
                <c:pt idx="1428">
                  <c:v>0.88702669149596514</c:v>
                </c:pt>
                <c:pt idx="1429">
                  <c:v>0.88764742396027319</c:v>
                </c:pt>
                <c:pt idx="1430">
                  <c:v>0.88826815642458112</c:v>
                </c:pt>
                <c:pt idx="1431">
                  <c:v>0.88888888888888884</c:v>
                </c:pt>
                <c:pt idx="1432">
                  <c:v>0.88950962135319689</c:v>
                </c:pt>
                <c:pt idx="1433">
                  <c:v>0.89013035381750449</c:v>
                </c:pt>
                <c:pt idx="1434">
                  <c:v>0.89075108628181265</c:v>
                </c:pt>
                <c:pt idx="1435">
                  <c:v>0.89137181874612048</c:v>
                </c:pt>
                <c:pt idx="1436">
                  <c:v>0.89199255121042831</c:v>
                </c:pt>
                <c:pt idx="1437">
                  <c:v>0.89261328367473614</c:v>
                </c:pt>
                <c:pt idx="1438">
                  <c:v>0.89323401613904418</c:v>
                </c:pt>
                <c:pt idx="1439">
                  <c:v>0.8938547486033519</c:v>
                </c:pt>
                <c:pt idx="1440">
                  <c:v>0.89447548106765962</c:v>
                </c:pt>
                <c:pt idx="1441">
                  <c:v>0.89509621353196778</c:v>
                </c:pt>
                <c:pt idx="1442">
                  <c:v>0.89571694599627538</c:v>
                </c:pt>
                <c:pt idx="1443">
                  <c:v>0.89633767846058365</c:v>
                </c:pt>
                <c:pt idx="1444">
                  <c:v>0.89695841092489159</c:v>
                </c:pt>
                <c:pt idx="1445">
                  <c:v>0.89757914338919942</c:v>
                </c:pt>
                <c:pt idx="1446">
                  <c:v>0.89819987585350725</c:v>
                </c:pt>
                <c:pt idx="1447">
                  <c:v>0.89882060831781518</c:v>
                </c:pt>
                <c:pt idx="1448">
                  <c:v>0.89944134078212279</c:v>
                </c:pt>
                <c:pt idx="1449">
                  <c:v>0.90006207324643073</c:v>
                </c:pt>
                <c:pt idx="1450">
                  <c:v>0.90068280571073855</c:v>
                </c:pt>
                <c:pt idx="1451">
                  <c:v>0.90130353817504649</c:v>
                </c:pt>
                <c:pt idx="1452">
                  <c:v>0.90192427063935454</c:v>
                </c:pt>
                <c:pt idx="1453">
                  <c:v>0.90254500310366248</c:v>
                </c:pt>
                <c:pt idx="1454">
                  <c:v>0.9031657355679702</c:v>
                </c:pt>
                <c:pt idx="1455">
                  <c:v>0.90378646803227802</c:v>
                </c:pt>
                <c:pt idx="1456">
                  <c:v>0.90440720049658607</c:v>
                </c:pt>
                <c:pt idx="1457">
                  <c:v>0.90502793296089401</c:v>
                </c:pt>
                <c:pt idx="1458">
                  <c:v>0.90564866542520173</c:v>
                </c:pt>
                <c:pt idx="1459">
                  <c:v>0.90626939788950966</c:v>
                </c:pt>
                <c:pt idx="1460">
                  <c:v>0.90689013035381771</c:v>
                </c:pt>
                <c:pt idx="1461">
                  <c:v>0.90751086281812543</c:v>
                </c:pt>
                <c:pt idx="1462">
                  <c:v>0.90813159528243326</c:v>
                </c:pt>
                <c:pt idx="1463">
                  <c:v>0.90875232774674108</c:v>
                </c:pt>
                <c:pt idx="1464">
                  <c:v>0.90937306021104891</c:v>
                </c:pt>
                <c:pt idx="1465">
                  <c:v>0.90999379267535707</c:v>
                </c:pt>
                <c:pt idx="1466">
                  <c:v>0.91061452513966468</c:v>
                </c:pt>
                <c:pt idx="1467">
                  <c:v>0.91123525760397284</c:v>
                </c:pt>
                <c:pt idx="1468">
                  <c:v>0.91185599006828066</c:v>
                </c:pt>
                <c:pt idx="1469">
                  <c:v>0.9124767225325886</c:v>
                </c:pt>
                <c:pt idx="1470">
                  <c:v>0.91309745499689643</c:v>
                </c:pt>
                <c:pt idx="1471">
                  <c:v>0.91371818746120426</c:v>
                </c:pt>
                <c:pt idx="1472">
                  <c:v>0.91433891992551208</c:v>
                </c:pt>
                <c:pt idx="1473">
                  <c:v>0.91495965238982024</c:v>
                </c:pt>
                <c:pt idx="1474">
                  <c:v>0.91558038485412763</c:v>
                </c:pt>
                <c:pt idx="1475">
                  <c:v>0.9162011173184359</c:v>
                </c:pt>
                <c:pt idx="1476">
                  <c:v>0.9168218497827435</c:v>
                </c:pt>
                <c:pt idx="1477">
                  <c:v>0.91744258224705144</c:v>
                </c:pt>
                <c:pt idx="1478">
                  <c:v>0.91806331471135927</c:v>
                </c:pt>
                <c:pt idx="1479">
                  <c:v>0.91868404717566732</c:v>
                </c:pt>
                <c:pt idx="1480">
                  <c:v>0.91930477963997514</c:v>
                </c:pt>
                <c:pt idx="1481">
                  <c:v>0.9199255121042833</c:v>
                </c:pt>
                <c:pt idx="1482">
                  <c:v>0.92054624456859102</c:v>
                </c:pt>
                <c:pt idx="1483">
                  <c:v>0.92116697703289874</c:v>
                </c:pt>
                <c:pt idx="1484">
                  <c:v>0.92178770949720656</c:v>
                </c:pt>
                <c:pt idx="1485">
                  <c:v>0.9224084419615145</c:v>
                </c:pt>
                <c:pt idx="1486">
                  <c:v>0.92302917442582255</c:v>
                </c:pt>
                <c:pt idx="1487">
                  <c:v>0.9236499068901306</c:v>
                </c:pt>
                <c:pt idx="1488">
                  <c:v>0.92427063935443832</c:v>
                </c:pt>
                <c:pt idx="1489">
                  <c:v>0.92489137181874614</c:v>
                </c:pt>
                <c:pt idx="1490">
                  <c:v>0.92551210428305386</c:v>
                </c:pt>
                <c:pt idx="1491">
                  <c:v>0.9261328367473618</c:v>
                </c:pt>
                <c:pt idx="1492">
                  <c:v>0.92675356921166951</c:v>
                </c:pt>
                <c:pt idx="1493">
                  <c:v>0.92737430167597767</c:v>
                </c:pt>
                <c:pt idx="1494">
                  <c:v>0.92799503414028572</c:v>
                </c:pt>
                <c:pt idx="1495">
                  <c:v>0.92861576660459366</c:v>
                </c:pt>
                <c:pt idx="1496">
                  <c:v>0.92923649906890127</c:v>
                </c:pt>
                <c:pt idx="1497">
                  <c:v>0.92985723153320932</c:v>
                </c:pt>
                <c:pt idx="1498">
                  <c:v>0.93047796399751692</c:v>
                </c:pt>
                <c:pt idx="1499">
                  <c:v>0.93109869646182519</c:v>
                </c:pt>
                <c:pt idx="1500">
                  <c:v>0.9317194289261328</c:v>
                </c:pt>
                <c:pt idx="1501">
                  <c:v>0.93234016139044062</c:v>
                </c:pt>
                <c:pt idx="1502">
                  <c:v>0.93296089385474867</c:v>
                </c:pt>
                <c:pt idx="1503">
                  <c:v>0.93358162631905661</c:v>
                </c:pt>
                <c:pt idx="1504">
                  <c:v>0.93420235878336422</c:v>
                </c:pt>
                <c:pt idx="1505">
                  <c:v>0.93482309124767238</c:v>
                </c:pt>
                <c:pt idx="1506">
                  <c:v>0.93544382371198009</c:v>
                </c:pt>
                <c:pt idx="1507">
                  <c:v>0.93606455617628803</c:v>
                </c:pt>
                <c:pt idx="1508">
                  <c:v>0.93668528864059608</c:v>
                </c:pt>
                <c:pt idx="1509">
                  <c:v>0.93730602110490369</c:v>
                </c:pt>
                <c:pt idx="1510">
                  <c:v>0.93792675356921162</c:v>
                </c:pt>
                <c:pt idx="1511">
                  <c:v>0.93854748603351978</c:v>
                </c:pt>
                <c:pt idx="1512">
                  <c:v>0.9391682184978275</c:v>
                </c:pt>
                <c:pt idx="1513">
                  <c:v>0.93978895096213533</c:v>
                </c:pt>
                <c:pt idx="1514">
                  <c:v>0.94040968342644315</c:v>
                </c:pt>
                <c:pt idx="1515">
                  <c:v>0.94103041589075109</c:v>
                </c:pt>
                <c:pt idx="1516">
                  <c:v>0.94165114835505892</c:v>
                </c:pt>
                <c:pt idx="1517">
                  <c:v>0.94227188081936686</c:v>
                </c:pt>
                <c:pt idx="1518">
                  <c:v>0.94289261328367491</c:v>
                </c:pt>
                <c:pt idx="1519">
                  <c:v>0.94351334574798229</c:v>
                </c:pt>
                <c:pt idx="1520">
                  <c:v>0.94413407821229045</c:v>
                </c:pt>
                <c:pt idx="1521">
                  <c:v>0.94475481067659872</c:v>
                </c:pt>
                <c:pt idx="1522">
                  <c:v>0.94537554314090622</c:v>
                </c:pt>
                <c:pt idx="1523">
                  <c:v>0.94599627560521415</c:v>
                </c:pt>
                <c:pt idx="1524">
                  <c:v>0.94661700806952209</c:v>
                </c:pt>
                <c:pt idx="1525">
                  <c:v>0.94723774053382992</c:v>
                </c:pt>
                <c:pt idx="1526">
                  <c:v>0.94785847299813808</c:v>
                </c:pt>
                <c:pt idx="1527">
                  <c:v>0.94847920546244568</c:v>
                </c:pt>
                <c:pt idx="1528">
                  <c:v>0.94909993792675362</c:v>
                </c:pt>
                <c:pt idx="1529">
                  <c:v>0.94972067039106156</c:v>
                </c:pt>
                <c:pt idx="1530">
                  <c:v>0.9503414028553695</c:v>
                </c:pt>
                <c:pt idx="1531">
                  <c:v>0.95096213531967722</c:v>
                </c:pt>
                <c:pt idx="1532">
                  <c:v>0.95158286778398504</c:v>
                </c:pt>
                <c:pt idx="1533">
                  <c:v>0.95220360024829309</c:v>
                </c:pt>
                <c:pt idx="1534">
                  <c:v>0.95282433271260092</c:v>
                </c:pt>
                <c:pt idx="1535">
                  <c:v>0.95344506517690863</c:v>
                </c:pt>
                <c:pt idx="1536">
                  <c:v>0.95406579764121668</c:v>
                </c:pt>
                <c:pt idx="1537">
                  <c:v>0.95468653010552462</c:v>
                </c:pt>
                <c:pt idx="1538">
                  <c:v>0.95530726256983256</c:v>
                </c:pt>
                <c:pt idx="1539">
                  <c:v>0.95592799503414039</c:v>
                </c:pt>
                <c:pt idx="1540">
                  <c:v>0.95654872749844833</c:v>
                </c:pt>
                <c:pt idx="1541">
                  <c:v>0.95716945996275593</c:v>
                </c:pt>
                <c:pt idx="1542">
                  <c:v>0.95779019242706409</c:v>
                </c:pt>
                <c:pt idx="1543">
                  <c:v>0.9584109248913717</c:v>
                </c:pt>
                <c:pt idx="1544">
                  <c:v>0.95903165735567986</c:v>
                </c:pt>
                <c:pt idx="1545">
                  <c:v>0.95965238981998757</c:v>
                </c:pt>
                <c:pt idx="1546">
                  <c:v>0.96027312228429562</c:v>
                </c:pt>
                <c:pt idx="1547">
                  <c:v>0.96089385474860345</c:v>
                </c:pt>
                <c:pt idx="1548">
                  <c:v>0.96151458721291116</c:v>
                </c:pt>
                <c:pt idx="1549">
                  <c:v>0.9621353196772191</c:v>
                </c:pt>
                <c:pt idx="1550">
                  <c:v>0.96275605214152715</c:v>
                </c:pt>
                <c:pt idx="1551">
                  <c:v>0.96337678460583487</c:v>
                </c:pt>
                <c:pt idx="1552">
                  <c:v>0.96399751707014292</c:v>
                </c:pt>
                <c:pt idx="1553">
                  <c:v>0.96461824953445063</c:v>
                </c:pt>
                <c:pt idx="1554">
                  <c:v>0.96523898199875857</c:v>
                </c:pt>
                <c:pt idx="1555">
                  <c:v>0.96585971446306662</c:v>
                </c:pt>
                <c:pt idx="1556">
                  <c:v>0.96648044692737434</c:v>
                </c:pt>
                <c:pt idx="1557">
                  <c:v>0.96710117939168228</c:v>
                </c:pt>
                <c:pt idx="1558">
                  <c:v>0.96772191185599021</c:v>
                </c:pt>
                <c:pt idx="1559">
                  <c:v>0.96834264432029793</c:v>
                </c:pt>
                <c:pt idx="1560">
                  <c:v>0.96896337678460587</c:v>
                </c:pt>
                <c:pt idx="1561">
                  <c:v>0.96958410924891358</c:v>
                </c:pt>
                <c:pt idx="1562">
                  <c:v>0.97020484171322152</c:v>
                </c:pt>
                <c:pt idx="1563">
                  <c:v>0.97082557417752968</c:v>
                </c:pt>
                <c:pt idx="1564">
                  <c:v>0.97144630664183751</c:v>
                </c:pt>
                <c:pt idx="1565">
                  <c:v>0.97206703910614523</c:v>
                </c:pt>
                <c:pt idx="1566">
                  <c:v>0.97268777157045327</c:v>
                </c:pt>
                <c:pt idx="1567">
                  <c:v>0.97330850403476099</c:v>
                </c:pt>
                <c:pt idx="1568">
                  <c:v>0.97392923649906915</c:v>
                </c:pt>
                <c:pt idx="1569">
                  <c:v>0.97454996896337687</c:v>
                </c:pt>
                <c:pt idx="1570">
                  <c:v>0.97517070142768469</c:v>
                </c:pt>
                <c:pt idx="1571">
                  <c:v>0.97579143389199274</c:v>
                </c:pt>
                <c:pt idx="1572">
                  <c:v>0.97641216635630046</c:v>
                </c:pt>
                <c:pt idx="1573">
                  <c:v>0.97703289882060829</c:v>
                </c:pt>
                <c:pt idx="1574">
                  <c:v>0.97765363128491634</c:v>
                </c:pt>
                <c:pt idx="1575">
                  <c:v>0.97827436374922394</c:v>
                </c:pt>
                <c:pt idx="1576">
                  <c:v>0.97889509621353232</c:v>
                </c:pt>
                <c:pt idx="1577">
                  <c:v>0.97951582867783982</c:v>
                </c:pt>
                <c:pt idx="1578">
                  <c:v>0.98013656114214753</c:v>
                </c:pt>
                <c:pt idx="1579">
                  <c:v>0.98075729360645569</c:v>
                </c:pt>
                <c:pt idx="1580">
                  <c:v>0.98137802607076352</c:v>
                </c:pt>
                <c:pt idx="1581">
                  <c:v>0.98199875853507146</c:v>
                </c:pt>
                <c:pt idx="1582">
                  <c:v>0.9826194909993794</c:v>
                </c:pt>
                <c:pt idx="1583">
                  <c:v>0.98324022346368722</c:v>
                </c:pt>
                <c:pt idx="1584">
                  <c:v>0.98386095592799483</c:v>
                </c:pt>
                <c:pt idx="1585">
                  <c:v>0.98448168839230277</c:v>
                </c:pt>
                <c:pt idx="1586">
                  <c:v>0.98510242085661059</c:v>
                </c:pt>
                <c:pt idx="1587">
                  <c:v>0.98572315332091853</c:v>
                </c:pt>
                <c:pt idx="1588">
                  <c:v>0.98634388578522647</c:v>
                </c:pt>
                <c:pt idx="1589">
                  <c:v>0.98696461824953452</c:v>
                </c:pt>
                <c:pt idx="1590">
                  <c:v>0.98758535071384224</c:v>
                </c:pt>
                <c:pt idx="1591">
                  <c:v>0.98820608317815017</c:v>
                </c:pt>
                <c:pt idx="1592">
                  <c:v>0.98882681564245811</c:v>
                </c:pt>
                <c:pt idx="1593">
                  <c:v>0.98944754810676572</c:v>
                </c:pt>
                <c:pt idx="1594">
                  <c:v>0.99006828057107388</c:v>
                </c:pt>
                <c:pt idx="1595">
                  <c:v>0.99068901303538182</c:v>
                </c:pt>
                <c:pt idx="1596">
                  <c:v>0.99130974549968953</c:v>
                </c:pt>
                <c:pt idx="1597">
                  <c:v>0.99193047796399758</c:v>
                </c:pt>
                <c:pt idx="1598">
                  <c:v>0.99255121042830552</c:v>
                </c:pt>
                <c:pt idx="1599">
                  <c:v>0.99317194289261312</c:v>
                </c:pt>
                <c:pt idx="1600">
                  <c:v>0.99379267535692117</c:v>
                </c:pt>
                <c:pt idx="1601">
                  <c:v>0.99441340782122878</c:v>
                </c:pt>
                <c:pt idx="1602">
                  <c:v>0.99503414028553683</c:v>
                </c:pt>
                <c:pt idx="1603">
                  <c:v>0.99565487274984488</c:v>
                </c:pt>
                <c:pt idx="1604">
                  <c:v>0.9962756052141527</c:v>
                </c:pt>
                <c:pt idx="1605">
                  <c:v>0.99689633767846064</c:v>
                </c:pt>
                <c:pt idx="1606">
                  <c:v>0.99751707014276836</c:v>
                </c:pt>
                <c:pt idx="1607">
                  <c:v>0.99813780260707641</c:v>
                </c:pt>
                <c:pt idx="1608">
                  <c:v>0.99875853507138423</c:v>
                </c:pt>
                <c:pt idx="1609">
                  <c:v>0.99937926753569217</c:v>
                </c:pt>
                <c:pt idx="1610">
                  <c:v>1</c:v>
                </c:pt>
              </c:numCache>
            </c:numRef>
          </c:xVal>
          <c:yVal>
            <c:numRef>
              <c:f>[milk3.xlsx]Sheet2!$N$2:$N$1612</c:f>
              <c:numCache>
                <c:formatCode>General</c:formatCode>
                <c:ptCount val="1611"/>
                <c:pt idx="0">
                  <c:v>2.5099999999999998</c:v>
                </c:pt>
                <c:pt idx="1">
                  <c:v>2.4949999999999997</c:v>
                </c:pt>
                <c:pt idx="2">
                  <c:v>2.4966666666666661</c:v>
                </c:pt>
                <c:pt idx="3">
                  <c:v>2.5175000000000001</c:v>
                </c:pt>
                <c:pt idx="4">
                  <c:v>2.5580000000000003</c:v>
                </c:pt>
                <c:pt idx="5">
                  <c:v>2.5833333333333339</c:v>
                </c:pt>
                <c:pt idx="6">
                  <c:v>2.5842857142857141</c:v>
                </c:pt>
                <c:pt idx="7">
                  <c:v>2.6087500000000001</c:v>
                </c:pt>
                <c:pt idx="8">
                  <c:v>2.62</c:v>
                </c:pt>
                <c:pt idx="9">
                  <c:v>2.6139999999999999</c:v>
                </c:pt>
                <c:pt idx="10">
                  <c:v>2.6118181818181809</c:v>
                </c:pt>
                <c:pt idx="11">
                  <c:v>2.6158333333333328</c:v>
                </c:pt>
                <c:pt idx="12">
                  <c:v>2.6238461538461539</c:v>
                </c:pt>
                <c:pt idx="13">
                  <c:v>2.6442857142857141</c:v>
                </c:pt>
                <c:pt idx="14">
                  <c:v>2.6486666666666667</c:v>
                </c:pt>
                <c:pt idx="15">
                  <c:v>2.6356249999999997</c:v>
                </c:pt>
                <c:pt idx="16">
                  <c:v>2.6470588235294108</c:v>
                </c:pt>
                <c:pt idx="17">
                  <c:v>2.6472222222222221</c:v>
                </c:pt>
                <c:pt idx="18">
                  <c:v>2.65</c:v>
                </c:pt>
                <c:pt idx="19">
                  <c:v>2.6519999999999997</c:v>
                </c:pt>
                <c:pt idx="20">
                  <c:v>2.6433333333333335</c:v>
                </c:pt>
                <c:pt idx="21">
                  <c:v>2.6340909090909084</c:v>
                </c:pt>
                <c:pt idx="22">
                  <c:v>2.6356521739130421</c:v>
                </c:pt>
                <c:pt idx="23">
                  <c:v>2.6287499999999997</c:v>
                </c:pt>
                <c:pt idx="24">
                  <c:v>2.6287999999999996</c:v>
                </c:pt>
                <c:pt idx="25">
                  <c:v>2.6299999999999994</c:v>
                </c:pt>
                <c:pt idx="26">
                  <c:v>2.635185185185184</c:v>
                </c:pt>
                <c:pt idx="27">
                  <c:v>2.6453571428571432</c:v>
                </c:pt>
                <c:pt idx="28">
                  <c:v>2.6475862068965519</c:v>
                </c:pt>
                <c:pt idx="29">
                  <c:v>2.6456666666666657</c:v>
                </c:pt>
                <c:pt idx="30">
                  <c:v>2.6438709677419356</c:v>
                </c:pt>
                <c:pt idx="31">
                  <c:v>2.6434374999999992</c:v>
                </c:pt>
                <c:pt idx="32">
                  <c:v>2.6469696969696965</c:v>
                </c:pt>
                <c:pt idx="33">
                  <c:v>2.6452941176470586</c:v>
                </c:pt>
                <c:pt idx="34">
                  <c:v>2.6477142857142852</c:v>
                </c:pt>
                <c:pt idx="35">
                  <c:v>2.6497222222222216</c:v>
                </c:pt>
                <c:pt idx="36">
                  <c:v>2.6483783783783781</c:v>
                </c:pt>
                <c:pt idx="37">
                  <c:v>2.6523684210526306</c:v>
                </c:pt>
                <c:pt idx="38">
                  <c:v>2.6507692307692303</c:v>
                </c:pt>
                <c:pt idx="39">
                  <c:v>2.6499999999999995</c:v>
                </c:pt>
                <c:pt idx="40">
                  <c:v>2.6546341463414636</c:v>
                </c:pt>
                <c:pt idx="41">
                  <c:v>2.6540476190476188</c:v>
                </c:pt>
                <c:pt idx="42">
                  <c:v>2.6588372093023258</c:v>
                </c:pt>
                <c:pt idx="43">
                  <c:v>2.6609090909090911</c:v>
                </c:pt>
                <c:pt idx="44">
                  <c:v>2.6591111111111112</c:v>
                </c:pt>
                <c:pt idx="45">
                  <c:v>2.6619565217391301</c:v>
                </c:pt>
                <c:pt idx="46">
                  <c:v>2.6629787234042546</c:v>
                </c:pt>
                <c:pt idx="47">
                  <c:v>2.6645833333333333</c:v>
                </c:pt>
                <c:pt idx="48">
                  <c:v>2.6626530612244887</c:v>
                </c:pt>
                <c:pt idx="49">
                  <c:v>2.6639999999999997</c:v>
                </c:pt>
                <c:pt idx="50">
                  <c:v>2.6609803921568624</c:v>
                </c:pt>
                <c:pt idx="51">
                  <c:v>2.6640384615384605</c:v>
                </c:pt>
                <c:pt idx="52">
                  <c:v>2.6647169811320746</c:v>
                </c:pt>
                <c:pt idx="53">
                  <c:v>2.6707407407407402</c:v>
                </c:pt>
                <c:pt idx="54">
                  <c:v>2.6718181818181796</c:v>
                </c:pt>
                <c:pt idx="55">
                  <c:v>2.6721428571428558</c:v>
                </c:pt>
                <c:pt idx="56">
                  <c:v>2.6742105263157883</c:v>
                </c:pt>
                <c:pt idx="57">
                  <c:v>2.6741379310344811</c:v>
                </c:pt>
                <c:pt idx="58">
                  <c:v>2.6750847457627112</c:v>
                </c:pt>
                <c:pt idx="59">
                  <c:v>2.674999999999998</c:v>
                </c:pt>
                <c:pt idx="60">
                  <c:v>2.6770491803278667</c:v>
                </c:pt>
                <c:pt idx="61">
                  <c:v>2.678870967741934</c:v>
                </c:pt>
                <c:pt idx="62">
                  <c:v>2.6782539682539661</c:v>
                </c:pt>
                <c:pt idx="63">
                  <c:v>2.677499999999998</c:v>
                </c:pt>
                <c:pt idx="64">
                  <c:v>2.6786153846153828</c:v>
                </c:pt>
                <c:pt idx="65">
                  <c:v>2.6784848484848469</c:v>
                </c:pt>
                <c:pt idx="66">
                  <c:v>2.6780597014925358</c:v>
                </c:pt>
                <c:pt idx="67">
                  <c:v>2.6758823529411746</c:v>
                </c:pt>
                <c:pt idx="68">
                  <c:v>2.6760869565217371</c:v>
                </c:pt>
                <c:pt idx="69">
                  <c:v>2.674999999999998</c:v>
                </c:pt>
                <c:pt idx="70">
                  <c:v>2.675352112676054</c:v>
                </c:pt>
                <c:pt idx="71">
                  <c:v>2.6724999999999977</c:v>
                </c:pt>
                <c:pt idx="72">
                  <c:v>2.6713698630136964</c:v>
                </c:pt>
                <c:pt idx="73">
                  <c:v>2.6713513513513494</c:v>
                </c:pt>
                <c:pt idx="74">
                  <c:v>2.6726666666666641</c:v>
                </c:pt>
                <c:pt idx="75">
                  <c:v>2.6726315789473669</c:v>
                </c:pt>
                <c:pt idx="76">
                  <c:v>2.6712987012986988</c:v>
                </c:pt>
                <c:pt idx="77">
                  <c:v>2.6729487179487155</c:v>
                </c:pt>
                <c:pt idx="78">
                  <c:v>2.6724050632911367</c:v>
                </c:pt>
                <c:pt idx="79">
                  <c:v>2.6736249999999981</c:v>
                </c:pt>
                <c:pt idx="80">
                  <c:v>2.6725925925925913</c:v>
                </c:pt>
                <c:pt idx="81">
                  <c:v>2.6732926829268271</c:v>
                </c:pt>
                <c:pt idx="82">
                  <c:v>2.6727710843373478</c:v>
                </c:pt>
                <c:pt idx="83">
                  <c:v>2.672976190476188</c:v>
                </c:pt>
                <c:pt idx="84">
                  <c:v>2.6741176470588215</c:v>
                </c:pt>
                <c:pt idx="85">
                  <c:v>2.6754651162790672</c:v>
                </c:pt>
                <c:pt idx="86">
                  <c:v>2.6744827586206883</c:v>
                </c:pt>
                <c:pt idx="87">
                  <c:v>2.6743181818181796</c:v>
                </c:pt>
                <c:pt idx="88">
                  <c:v>2.6764044943820204</c:v>
                </c:pt>
                <c:pt idx="89">
                  <c:v>2.6773333333333316</c:v>
                </c:pt>
                <c:pt idx="90">
                  <c:v>2.676373626373624</c:v>
                </c:pt>
                <c:pt idx="91">
                  <c:v>2.6755434782608671</c:v>
                </c:pt>
                <c:pt idx="92">
                  <c:v>2.6745161290322566</c:v>
                </c:pt>
                <c:pt idx="93">
                  <c:v>2.6767021276595728</c:v>
                </c:pt>
                <c:pt idx="94">
                  <c:v>2.677263157894735</c:v>
                </c:pt>
                <c:pt idx="95">
                  <c:v>2.6777083333333311</c:v>
                </c:pt>
                <c:pt idx="96">
                  <c:v>2.6790721649484515</c:v>
                </c:pt>
                <c:pt idx="97">
                  <c:v>2.6793877551020397</c:v>
                </c:pt>
                <c:pt idx="98">
                  <c:v>2.6769696969696946</c:v>
                </c:pt>
                <c:pt idx="99">
                  <c:v>2.6766999999999976</c:v>
                </c:pt>
                <c:pt idx="100">
                  <c:v>2.6756435643564336</c:v>
                </c:pt>
                <c:pt idx="101">
                  <c:v>2.6763725490196051</c:v>
                </c:pt>
                <c:pt idx="102">
                  <c:v>2.6774757281553385</c:v>
                </c:pt>
                <c:pt idx="103">
                  <c:v>2.6784615384615367</c:v>
                </c:pt>
                <c:pt idx="104">
                  <c:v>2.6786666666666643</c:v>
                </c:pt>
                <c:pt idx="105">
                  <c:v>2.678962264150941</c:v>
                </c:pt>
                <c:pt idx="106">
                  <c:v>2.6795327102803719</c:v>
                </c:pt>
                <c:pt idx="107">
                  <c:v>2.6789814814814799</c:v>
                </c:pt>
                <c:pt idx="108">
                  <c:v>2.6807339449541265</c:v>
                </c:pt>
                <c:pt idx="109">
                  <c:v>2.6810909090909072</c:v>
                </c:pt>
                <c:pt idx="110">
                  <c:v>2.6828828828828808</c:v>
                </c:pt>
                <c:pt idx="111">
                  <c:v>2.6830357142857126</c:v>
                </c:pt>
                <c:pt idx="112">
                  <c:v>2.6847787610619456</c:v>
                </c:pt>
                <c:pt idx="113">
                  <c:v>2.6871052631578936</c:v>
                </c:pt>
                <c:pt idx="114">
                  <c:v>2.6859999999999982</c:v>
                </c:pt>
                <c:pt idx="115">
                  <c:v>2.6872413793103429</c:v>
                </c:pt>
                <c:pt idx="116">
                  <c:v>2.687692307692306</c:v>
                </c:pt>
                <c:pt idx="117">
                  <c:v>2.6870338983050837</c:v>
                </c:pt>
                <c:pt idx="118">
                  <c:v>2.6873949579831922</c:v>
                </c:pt>
                <c:pt idx="119">
                  <c:v>2.6876666666666651</c:v>
                </c:pt>
                <c:pt idx="120">
                  <c:v>2.6866942148760318</c:v>
                </c:pt>
                <c:pt idx="121">
                  <c:v>2.6881147540983599</c:v>
                </c:pt>
                <c:pt idx="122">
                  <c:v>2.6894308943089418</c:v>
                </c:pt>
                <c:pt idx="123">
                  <c:v>2.6915322580645156</c:v>
                </c:pt>
                <c:pt idx="124">
                  <c:v>2.6939199999999985</c:v>
                </c:pt>
                <c:pt idx="125">
                  <c:v>2.6928571428571417</c:v>
                </c:pt>
                <c:pt idx="126">
                  <c:v>2.6929133858267704</c:v>
                </c:pt>
                <c:pt idx="127">
                  <c:v>2.6923437499999991</c:v>
                </c:pt>
                <c:pt idx="128">
                  <c:v>2.6922480620155027</c:v>
                </c:pt>
                <c:pt idx="129">
                  <c:v>2.6919230769230755</c:v>
                </c:pt>
                <c:pt idx="130">
                  <c:v>2.6924427480916018</c:v>
                </c:pt>
                <c:pt idx="131">
                  <c:v>2.6925757575757565</c:v>
                </c:pt>
                <c:pt idx="132">
                  <c:v>2.6935338345864648</c:v>
                </c:pt>
                <c:pt idx="133">
                  <c:v>2.6925373134328341</c:v>
                </c:pt>
                <c:pt idx="134">
                  <c:v>2.6934074074074061</c:v>
                </c:pt>
                <c:pt idx="135">
                  <c:v>2.6944117647058805</c:v>
                </c:pt>
                <c:pt idx="136">
                  <c:v>2.6951824817518233</c:v>
                </c:pt>
                <c:pt idx="137">
                  <c:v>2.6963768115942011</c:v>
                </c:pt>
                <c:pt idx="138">
                  <c:v>2.6961151079136672</c:v>
                </c:pt>
                <c:pt idx="139">
                  <c:v>2.6976428571428559</c:v>
                </c:pt>
                <c:pt idx="140">
                  <c:v>2.696382978723403</c:v>
                </c:pt>
                <c:pt idx="141">
                  <c:v>2.6959154929577447</c:v>
                </c:pt>
                <c:pt idx="142">
                  <c:v>2.6981118881118871</c:v>
                </c:pt>
                <c:pt idx="143">
                  <c:v>2.6990277777777774</c:v>
                </c:pt>
                <c:pt idx="144">
                  <c:v>2.6995862068965506</c:v>
                </c:pt>
                <c:pt idx="145">
                  <c:v>2.6997945205479446</c:v>
                </c:pt>
                <c:pt idx="146">
                  <c:v>2.6991156462585022</c:v>
                </c:pt>
                <c:pt idx="147">
                  <c:v>2.7004054054054039</c:v>
                </c:pt>
                <c:pt idx="148">
                  <c:v>2.6988590604026834</c:v>
                </c:pt>
                <c:pt idx="149">
                  <c:v>2.698599999999999</c:v>
                </c:pt>
                <c:pt idx="150">
                  <c:v>2.6999999999999993</c:v>
                </c:pt>
                <c:pt idx="151">
                  <c:v>2.7003947368421053</c:v>
                </c:pt>
                <c:pt idx="152">
                  <c:v>2.7016339869281034</c:v>
                </c:pt>
                <c:pt idx="153">
                  <c:v>2.7016883116883106</c:v>
                </c:pt>
                <c:pt idx="154">
                  <c:v>2.701870967741935</c:v>
                </c:pt>
                <c:pt idx="155">
                  <c:v>2.7026923076923071</c:v>
                </c:pt>
                <c:pt idx="156">
                  <c:v>2.7025477707006362</c:v>
                </c:pt>
                <c:pt idx="157">
                  <c:v>2.7025316455696196</c:v>
                </c:pt>
                <c:pt idx="158">
                  <c:v>2.7030817610062892</c:v>
                </c:pt>
                <c:pt idx="159">
                  <c:v>2.7021249999999992</c:v>
                </c:pt>
                <c:pt idx="160">
                  <c:v>2.7029192546583842</c:v>
                </c:pt>
                <c:pt idx="161">
                  <c:v>2.7031481481481472</c:v>
                </c:pt>
                <c:pt idx="162">
                  <c:v>2.7030061349693244</c:v>
                </c:pt>
                <c:pt idx="163">
                  <c:v>2.7013414634146335</c:v>
                </c:pt>
                <c:pt idx="164">
                  <c:v>2.7027878787878787</c:v>
                </c:pt>
                <c:pt idx="165">
                  <c:v>2.7035542168674698</c:v>
                </c:pt>
                <c:pt idx="166">
                  <c:v>2.7046706586826348</c:v>
                </c:pt>
                <c:pt idx="167">
                  <c:v>2.7042261904761893</c:v>
                </c:pt>
                <c:pt idx="168">
                  <c:v>2.704378698224851</c:v>
                </c:pt>
                <c:pt idx="169">
                  <c:v>2.7033529411764698</c:v>
                </c:pt>
                <c:pt idx="170">
                  <c:v>2.7040350877192978</c:v>
                </c:pt>
                <c:pt idx="171">
                  <c:v>2.7044186046511611</c:v>
                </c:pt>
                <c:pt idx="172">
                  <c:v>2.7043352601156063</c:v>
                </c:pt>
                <c:pt idx="173">
                  <c:v>2.704482758620689</c:v>
                </c:pt>
                <c:pt idx="174">
                  <c:v>2.7038857142857138</c:v>
                </c:pt>
                <c:pt idx="175">
                  <c:v>2.7046022727272723</c:v>
                </c:pt>
                <c:pt idx="176">
                  <c:v>2.7044632768361576</c:v>
                </c:pt>
                <c:pt idx="177">
                  <c:v>2.7049438202247185</c:v>
                </c:pt>
                <c:pt idx="178">
                  <c:v>2.7058659217877081</c:v>
                </c:pt>
                <c:pt idx="179">
                  <c:v>2.7061111111111109</c:v>
                </c:pt>
                <c:pt idx="180">
                  <c:v>2.7069613259668501</c:v>
                </c:pt>
                <c:pt idx="181">
                  <c:v>2.7079120879120882</c:v>
                </c:pt>
                <c:pt idx="182">
                  <c:v>2.7081420765027318</c:v>
                </c:pt>
                <c:pt idx="183">
                  <c:v>2.7073913043478259</c:v>
                </c:pt>
                <c:pt idx="184">
                  <c:v>2.707459459459459</c:v>
                </c:pt>
                <c:pt idx="185">
                  <c:v>2.708333333333333</c:v>
                </c:pt>
                <c:pt idx="186">
                  <c:v>2.7079144385026739</c:v>
                </c:pt>
                <c:pt idx="187">
                  <c:v>2.7086702127659579</c:v>
                </c:pt>
                <c:pt idx="188">
                  <c:v>2.7095238095238088</c:v>
                </c:pt>
                <c:pt idx="189">
                  <c:v>2.7096315789473691</c:v>
                </c:pt>
                <c:pt idx="190">
                  <c:v>2.7104712041884813</c:v>
                </c:pt>
                <c:pt idx="191">
                  <c:v>2.7104166666666671</c:v>
                </c:pt>
                <c:pt idx="192">
                  <c:v>2.7107253886010363</c:v>
                </c:pt>
                <c:pt idx="193">
                  <c:v>2.7107731958762882</c:v>
                </c:pt>
                <c:pt idx="194">
                  <c:v>2.7107692307692308</c:v>
                </c:pt>
                <c:pt idx="195">
                  <c:v>2.7104591836734686</c:v>
                </c:pt>
                <c:pt idx="196">
                  <c:v>2.7110152284263966</c:v>
                </c:pt>
                <c:pt idx="197">
                  <c:v>2.7113131313131311</c:v>
                </c:pt>
                <c:pt idx="198">
                  <c:v>2.7121608040201002</c:v>
                </c:pt>
                <c:pt idx="199">
                  <c:v>2.7129499999999998</c:v>
                </c:pt>
                <c:pt idx="200">
                  <c:v>2.7128855721393039</c:v>
                </c:pt>
                <c:pt idx="201">
                  <c:v>2.7137623762376242</c:v>
                </c:pt>
                <c:pt idx="202">
                  <c:v>2.714581280788178</c:v>
                </c:pt>
                <c:pt idx="203">
                  <c:v>2.7148529411764706</c:v>
                </c:pt>
                <c:pt idx="204">
                  <c:v>2.7151219512195133</c:v>
                </c:pt>
                <c:pt idx="205">
                  <c:v>2.7158252427184473</c:v>
                </c:pt>
                <c:pt idx="206">
                  <c:v>2.7166666666666668</c:v>
                </c:pt>
                <c:pt idx="207">
                  <c:v>2.7175961538461544</c:v>
                </c:pt>
                <c:pt idx="208">
                  <c:v>2.7176555023923448</c:v>
                </c:pt>
                <c:pt idx="209">
                  <c:v>2.7185238095238091</c:v>
                </c:pt>
                <c:pt idx="210">
                  <c:v>2.7185781990521329</c:v>
                </c:pt>
                <c:pt idx="211">
                  <c:v>2.7186320754716982</c:v>
                </c:pt>
                <c:pt idx="212">
                  <c:v>2.7191079812206582</c:v>
                </c:pt>
                <c:pt idx="213">
                  <c:v>2.7198130841121495</c:v>
                </c:pt>
                <c:pt idx="214">
                  <c:v>2.72</c:v>
                </c:pt>
                <c:pt idx="215">
                  <c:v>2.7201851851851853</c:v>
                </c:pt>
                <c:pt idx="216">
                  <c:v>2.7208294930875581</c:v>
                </c:pt>
                <c:pt idx="217">
                  <c:v>2.7207339449541292</c:v>
                </c:pt>
                <c:pt idx="218">
                  <c:v>2.7215068493150691</c:v>
                </c:pt>
                <c:pt idx="219">
                  <c:v>2.7218636363636368</c:v>
                </c:pt>
                <c:pt idx="220">
                  <c:v>2.7214027149321272</c:v>
                </c:pt>
                <c:pt idx="221">
                  <c:v>2.7219369369369382</c:v>
                </c:pt>
                <c:pt idx="222">
                  <c:v>2.7227354260089687</c:v>
                </c:pt>
                <c:pt idx="223">
                  <c:v>2.7237053571428587</c:v>
                </c:pt>
                <c:pt idx="224">
                  <c:v>2.72417777777778</c:v>
                </c:pt>
                <c:pt idx="225">
                  <c:v>2.7237610619469046</c:v>
                </c:pt>
                <c:pt idx="226">
                  <c:v>2.7238325991189436</c:v>
                </c:pt>
                <c:pt idx="227">
                  <c:v>2.7243421052631587</c:v>
                </c:pt>
                <c:pt idx="228">
                  <c:v>2.7252401746724897</c:v>
                </c:pt>
                <c:pt idx="229">
                  <c:v>2.7254347826086973</c:v>
                </c:pt>
                <c:pt idx="230">
                  <c:v>2.7271861471861487</c:v>
                </c:pt>
                <c:pt idx="231">
                  <c:v>2.7281896551724154</c:v>
                </c:pt>
                <c:pt idx="232">
                  <c:v>2.7287982832618032</c:v>
                </c:pt>
                <c:pt idx="233">
                  <c:v>2.7287179487179505</c:v>
                </c:pt>
                <c:pt idx="234">
                  <c:v>2.7287234042553203</c:v>
                </c:pt>
                <c:pt idx="235">
                  <c:v>2.7293220338983062</c:v>
                </c:pt>
                <c:pt idx="236">
                  <c:v>2.7294514767932494</c:v>
                </c:pt>
                <c:pt idx="237">
                  <c:v>2.729873949579833</c:v>
                </c:pt>
                <c:pt idx="238">
                  <c:v>2.7299581589958173</c:v>
                </c:pt>
                <c:pt idx="239">
                  <c:v>2.7300833333333343</c:v>
                </c:pt>
                <c:pt idx="240">
                  <c:v>2.7300829875518677</c:v>
                </c:pt>
                <c:pt idx="241">
                  <c:v>2.7303305785123988</c:v>
                </c:pt>
                <c:pt idx="242">
                  <c:v>2.7297119341563802</c:v>
                </c:pt>
                <c:pt idx="243">
                  <c:v>2.7295901639344282</c:v>
                </c:pt>
                <c:pt idx="244">
                  <c:v>2.7310204081632667</c:v>
                </c:pt>
                <c:pt idx="245">
                  <c:v>2.7293495934959369</c:v>
                </c:pt>
                <c:pt idx="246">
                  <c:v>2.7306072874493945</c:v>
                </c:pt>
                <c:pt idx="247">
                  <c:v>2.7299193548387111</c:v>
                </c:pt>
                <c:pt idx="248">
                  <c:v>2.7303614457831342</c:v>
                </c:pt>
                <c:pt idx="249">
                  <c:v>2.7317600000000017</c:v>
                </c:pt>
                <c:pt idx="250">
                  <c:v>2.7314741035856587</c:v>
                </c:pt>
                <c:pt idx="251">
                  <c:v>2.7313492063492077</c:v>
                </c:pt>
                <c:pt idx="252">
                  <c:v>2.7305928853754962</c:v>
                </c:pt>
                <c:pt idx="253">
                  <c:v>2.7305118110236242</c:v>
                </c:pt>
                <c:pt idx="254">
                  <c:v>2.7304705882352964</c:v>
                </c:pt>
                <c:pt idx="255">
                  <c:v>2.7307812500000019</c:v>
                </c:pt>
                <c:pt idx="256">
                  <c:v>2.7310894941634247</c:v>
                </c:pt>
                <c:pt idx="257">
                  <c:v>2.7312015503875986</c:v>
                </c:pt>
                <c:pt idx="258">
                  <c:v>2.731660231660233</c:v>
                </c:pt>
                <c:pt idx="259">
                  <c:v>2.7314230769230781</c:v>
                </c:pt>
                <c:pt idx="260">
                  <c:v>2.7313409961685831</c:v>
                </c:pt>
                <c:pt idx="261">
                  <c:v>2.7312213740458029</c:v>
                </c:pt>
                <c:pt idx="262">
                  <c:v>2.7301901140684426</c:v>
                </c:pt>
                <c:pt idx="263">
                  <c:v>2.7312500000000011</c:v>
                </c:pt>
                <c:pt idx="264">
                  <c:v>2.7311698113207568</c:v>
                </c:pt>
                <c:pt idx="265">
                  <c:v>2.7317293233082718</c:v>
                </c:pt>
                <c:pt idx="266">
                  <c:v>2.7323595505617995</c:v>
                </c:pt>
                <c:pt idx="267">
                  <c:v>2.7320522388059718</c:v>
                </c:pt>
                <c:pt idx="268">
                  <c:v>2.7321189591078077</c:v>
                </c:pt>
                <c:pt idx="269">
                  <c:v>2.7319629629629651</c:v>
                </c:pt>
                <c:pt idx="270">
                  <c:v>2.7323985239852413</c:v>
                </c:pt>
                <c:pt idx="271">
                  <c:v>2.7323529411764729</c:v>
                </c:pt>
                <c:pt idx="272">
                  <c:v>2.7323076923076948</c:v>
                </c:pt>
                <c:pt idx="273">
                  <c:v>2.7328467153284683</c:v>
                </c:pt>
                <c:pt idx="274">
                  <c:v>2.7332000000000019</c:v>
                </c:pt>
                <c:pt idx="275">
                  <c:v>2.7334420289855093</c:v>
                </c:pt>
                <c:pt idx="276">
                  <c:v>2.7337906137184138</c:v>
                </c:pt>
                <c:pt idx="277">
                  <c:v>2.7339928057553986</c:v>
                </c:pt>
                <c:pt idx="278">
                  <c:v>2.7332616487455219</c:v>
                </c:pt>
                <c:pt idx="279">
                  <c:v>2.7337857142857165</c:v>
                </c:pt>
                <c:pt idx="280">
                  <c:v>2.7335231316725999</c:v>
                </c:pt>
                <c:pt idx="281">
                  <c:v>2.7336879432624137</c:v>
                </c:pt>
                <c:pt idx="282">
                  <c:v>2.7342049469964684</c:v>
                </c:pt>
                <c:pt idx="283">
                  <c:v>2.7353873239436637</c:v>
                </c:pt>
                <c:pt idx="284">
                  <c:v>2.7362105263157908</c:v>
                </c:pt>
                <c:pt idx="285">
                  <c:v>2.7366433566433583</c:v>
                </c:pt>
                <c:pt idx="286">
                  <c:v>2.7365853658536601</c:v>
                </c:pt>
                <c:pt idx="287">
                  <c:v>2.7367708333333347</c:v>
                </c:pt>
                <c:pt idx="288">
                  <c:v>2.7377854671280293</c:v>
                </c:pt>
                <c:pt idx="289">
                  <c:v>2.7378965517241398</c:v>
                </c:pt>
                <c:pt idx="290">
                  <c:v>2.7383161512027514</c:v>
                </c:pt>
                <c:pt idx="291">
                  <c:v>2.7394863013698645</c:v>
                </c:pt>
                <c:pt idx="292">
                  <c:v>2.7395563139931753</c:v>
                </c:pt>
                <c:pt idx="293">
                  <c:v>2.7393537414966005</c:v>
                </c:pt>
                <c:pt idx="294">
                  <c:v>2.7397966101694937</c:v>
                </c:pt>
                <c:pt idx="295">
                  <c:v>2.740405405405407</c:v>
                </c:pt>
                <c:pt idx="296">
                  <c:v>2.7407407407407431</c:v>
                </c:pt>
                <c:pt idx="297">
                  <c:v>2.7406375838926196</c:v>
                </c:pt>
                <c:pt idx="298">
                  <c:v>2.7407692307692328</c:v>
                </c:pt>
                <c:pt idx="299">
                  <c:v>2.7412000000000014</c:v>
                </c:pt>
                <c:pt idx="300">
                  <c:v>2.7415614617940216</c:v>
                </c:pt>
                <c:pt idx="301">
                  <c:v>2.7417880794702003</c:v>
                </c:pt>
                <c:pt idx="302">
                  <c:v>2.7418811881188132</c:v>
                </c:pt>
                <c:pt idx="303">
                  <c:v>2.7421052631578959</c:v>
                </c:pt>
                <c:pt idx="304">
                  <c:v>2.7425573770491813</c:v>
                </c:pt>
                <c:pt idx="305">
                  <c:v>2.7423202614379103</c:v>
                </c:pt>
                <c:pt idx="306">
                  <c:v>2.742182410423454</c:v>
                </c:pt>
                <c:pt idx="307">
                  <c:v>2.7423701298701308</c:v>
                </c:pt>
                <c:pt idx="308">
                  <c:v>2.7424595469255677</c:v>
                </c:pt>
                <c:pt idx="309">
                  <c:v>2.7421935483870992</c:v>
                </c:pt>
                <c:pt idx="310">
                  <c:v>2.742797427652734</c:v>
                </c:pt>
                <c:pt idx="311">
                  <c:v>2.7428525641025647</c:v>
                </c:pt>
                <c:pt idx="312">
                  <c:v>2.7429712460063911</c:v>
                </c:pt>
                <c:pt idx="313">
                  <c:v>2.7427388535031847</c:v>
                </c:pt>
                <c:pt idx="314">
                  <c:v>2.7424444444444447</c:v>
                </c:pt>
                <c:pt idx="315">
                  <c:v>2.7427531645569632</c:v>
                </c:pt>
                <c:pt idx="316">
                  <c:v>2.7425236593059945</c:v>
                </c:pt>
                <c:pt idx="317">
                  <c:v>2.7426729559748426</c:v>
                </c:pt>
                <c:pt idx="318">
                  <c:v>2.7427899686520387</c:v>
                </c:pt>
                <c:pt idx="319">
                  <c:v>2.7434687500000008</c:v>
                </c:pt>
                <c:pt idx="320">
                  <c:v>2.7439252336448599</c:v>
                </c:pt>
                <c:pt idx="321">
                  <c:v>2.7448136645962737</c:v>
                </c:pt>
                <c:pt idx="322">
                  <c:v>2.7447368421052643</c:v>
                </c:pt>
                <c:pt idx="323">
                  <c:v>2.744814814814815</c:v>
                </c:pt>
                <c:pt idx="324">
                  <c:v>2.745169230769231</c:v>
                </c:pt>
                <c:pt idx="325">
                  <c:v>2.745981595092025</c:v>
                </c:pt>
                <c:pt idx="326">
                  <c:v>2.7459327217125393</c:v>
                </c:pt>
                <c:pt idx="327">
                  <c:v>2.7468902439024396</c:v>
                </c:pt>
                <c:pt idx="328">
                  <c:v>2.7468693009118543</c:v>
                </c:pt>
                <c:pt idx="329">
                  <c:v>2.7470606060606064</c:v>
                </c:pt>
                <c:pt idx="330">
                  <c:v>2.7469184290030202</c:v>
                </c:pt>
                <c:pt idx="331">
                  <c:v>2.7471084337349398</c:v>
                </c:pt>
                <c:pt idx="332">
                  <c:v>2.7474474474474482</c:v>
                </c:pt>
                <c:pt idx="333">
                  <c:v>2.7476047904191616</c:v>
                </c:pt>
                <c:pt idx="334">
                  <c:v>2.7480597014925379</c:v>
                </c:pt>
                <c:pt idx="335">
                  <c:v>2.7480059523809532</c:v>
                </c:pt>
                <c:pt idx="336">
                  <c:v>2.7479228486646892</c:v>
                </c:pt>
                <c:pt idx="337">
                  <c:v>2.7483431952662718</c:v>
                </c:pt>
                <c:pt idx="338">
                  <c:v>2.7489675516224201</c:v>
                </c:pt>
                <c:pt idx="339">
                  <c:v>2.7485588235294118</c:v>
                </c:pt>
                <c:pt idx="340">
                  <c:v>2.7483577712609981</c:v>
                </c:pt>
                <c:pt idx="341">
                  <c:v>2.7483918128654983</c:v>
                </c:pt>
                <c:pt idx="342">
                  <c:v>2.7487172011661816</c:v>
                </c:pt>
                <c:pt idx="343">
                  <c:v>2.7493023255813958</c:v>
                </c:pt>
                <c:pt idx="344">
                  <c:v>2.7489275362318843</c:v>
                </c:pt>
                <c:pt idx="345">
                  <c:v>2.7488728323699427</c:v>
                </c:pt>
                <c:pt idx="346">
                  <c:v>2.7495389048991354</c:v>
                </c:pt>
                <c:pt idx="347">
                  <c:v>2.750172413793103</c:v>
                </c:pt>
                <c:pt idx="348">
                  <c:v>2.7505157593123215</c:v>
                </c:pt>
                <c:pt idx="349">
                  <c:v>2.7506571428571434</c:v>
                </c:pt>
                <c:pt idx="350">
                  <c:v>2.7516239316239317</c:v>
                </c:pt>
                <c:pt idx="351">
                  <c:v>2.7516761363636362</c:v>
                </c:pt>
                <c:pt idx="352">
                  <c:v>2.7521529745042486</c:v>
                </c:pt>
                <c:pt idx="353">
                  <c:v>2.7522881355932194</c:v>
                </c:pt>
                <c:pt idx="354">
                  <c:v>2.7521690140845068</c:v>
                </c:pt>
                <c:pt idx="355">
                  <c:v>2.7520786516853932</c:v>
                </c:pt>
                <c:pt idx="356">
                  <c:v>2.751960784313725</c:v>
                </c:pt>
                <c:pt idx="357">
                  <c:v>2.7518715083798884</c:v>
                </c:pt>
                <c:pt idx="358">
                  <c:v>2.7523119777158782</c:v>
                </c:pt>
                <c:pt idx="359">
                  <c:v>2.753138888888889</c:v>
                </c:pt>
                <c:pt idx="360">
                  <c:v>2.7534349030470917</c:v>
                </c:pt>
                <c:pt idx="361">
                  <c:v>2.7530110497237574</c:v>
                </c:pt>
                <c:pt idx="362">
                  <c:v>2.7531680440771353</c:v>
                </c:pt>
                <c:pt idx="363">
                  <c:v>2.7530219780219789</c:v>
                </c:pt>
                <c:pt idx="364">
                  <c:v>2.752904109589041</c:v>
                </c:pt>
                <c:pt idx="365">
                  <c:v>2.7531693989071044</c:v>
                </c:pt>
                <c:pt idx="366">
                  <c:v>2.7530790190735694</c:v>
                </c:pt>
                <c:pt idx="367">
                  <c:v>2.7530978260869579</c:v>
                </c:pt>
                <c:pt idx="368">
                  <c:v>2.7538753387533879</c:v>
                </c:pt>
                <c:pt idx="369">
                  <c:v>2.753810810810811</c:v>
                </c:pt>
                <c:pt idx="370">
                  <c:v>2.7535579514824806</c:v>
                </c:pt>
                <c:pt idx="371">
                  <c:v>2.753387096774194</c:v>
                </c:pt>
                <c:pt idx="372">
                  <c:v>2.7538069705093835</c:v>
                </c:pt>
                <c:pt idx="373">
                  <c:v>2.7540909090909089</c:v>
                </c:pt>
                <c:pt idx="374">
                  <c:v>2.7553333333333332</c:v>
                </c:pt>
                <c:pt idx="375">
                  <c:v>2.7557978723404259</c:v>
                </c:pt>
                <c:pt idx="376">
                  <c:v>2.7560742705570291</c:v>
                </c:pt>
                <c:pt idx="377">
                  <c:v>2.7568253968253966</c:v>
                </c:pt>
                <c:pt idx="378">
                  <c:v>2.756939313984168</c:v>
                </c:pt>
                <c:pt idx="379">
                  <c:v>2.7576842105263162</c:v>
                </c:pt>
                <c:pt idx="380">
                  <c:v>2.7582939632545926</c:v>
                </c:pt>
                <c:pt idx="381">
                  <c:v>2.7588743455497382</c:v>
                </c:pt>
                <c:pt idx="382">
                  <c:v>2.7591383812010442</c:v>
                </c:pt>
                <c:pt idx="383">
                  <c:v>2.7593229166666657</c:v>
                </c:pt>
                <c:pt idx="384">
                  <c:v>2.7596883116883113</c:v>
                </c:pt>
                <c:pt idx="385">
                  <c:v>2.7596632124352332</c:v>
                </c:pt>
                <c:pt idx="386">
                  <c:v>2.7597674418604647</c:v>
                </c:pt>
                <c:pt idx="387">
                  <c:v>2.7602577319587622</c:v>
                </c:pt>
                <c:pt idx="388">
                  <c:v>2.7605912596401034</c:v>
                </c:pt>
                <c:pt idx="389">
                  <c:v>2.7605384615384612</c:v>
                </c:pt>
                <c:pt idx="390">
                  <c:v>2.7609462915601028</c:v>
                </c:pt>
                <c:pt idx="391">
                  <c:v>2.7608928571428581</c:v>
                </c:pt>
                <c:pt idx="392">
                  <c:v>2.7606361323155224</c:v>
                </c:pt>
                <c:pt idx="393">
                  <c:v>2.7618527918781726</c:v>
                </c:pt>
                <c:pt idx="394">
                  <c:v>2.7619746835443042</c:v>
                </c:pt>
                <c:pt idx="395">
                  <c:v>2.7618939393939397</c:v>
                </c:pt>
                <c:pt idx="396">
                  <c:v>2.7621914357682624</c:v>
                </c:pt>
                <c:pt idx="397">
                  <c:v>2.7624874371859307</c:v>
                </c:pt>
                <c:pt idx="398">
                  <c:v>2.7629323308270686</c:v>
                </c:pt>
                <c:pt idx="399">
                  <c:v>2.7628750000000002</c:v>
                </c:pt>
                <c:pt idx="400">
                  <c:v>2.7625187032418959</c:v>
                </c:pt>
                <c:pt idx="401">
                  <c:v>2.7622139303482589</c:v>
                </c:pt>
                <c:pt idx="402">
                  <c:v>2.7626799007444176</c:v>
                </c:pt>
                <c:pt idx="403">
                  <c:v>2.762673267326734</c:v>
                </c:pt>
                <c:pt idx="404">
                  <c:v>2.7624197530864212</c:v>
                </c:pt>
                <c:pt idx="405">
                  <c:v>2.7628817733990165</c:v>
                </c:pt>
                <c:pt idx="406">
                  <c:v>2.7629975429975451</c:v>
                </c:pt>
                <c:pt idx="407">
                  <c:v>2.7626960784313748</c:v>
                </c:pt>
                <c:pt idx="408">
                  <c:v>2.7627139364303197</c:v>
                </c:pt>
                <c:pt idx="409">
                  <c:v>2.7627317073170756</c:v>
                </c:pt>
                <c:pt idx="410">
                  <c:v>2.7630413625304158</c:v>
                </c:pt>
                <c:pt idx="411">
                  <c:v>2.7628155339805835</c:v>
                </c:pt>
                <c:pt idx="412">
                  <c:v>2.7632687651331742</c:v>
                </c:pt>
                <c:pt idx="413">
                  <c:v>2.7630917874396164</c:v>
                </c:pt>
                <c:pt idx="414">
                  <c:v>2.7632289156626526</c:v>
                </c:pt>
                <c:pt idx="415">
                  <c:v>2.7635336538461566</c:v>
                </c:pt>
                <c:pt idx="416">
                  <c:v>2.7635971223021611</c:v>
                </c:pt>
                <c:pt idx="417">
                  <c:v>2.7634928229665094</c:v>
                </c:pt>
                <c:pt idx="418">
                  <c:v>2.7639140811455878</c:v>
                </c:pt>
                <c:pt idx="419">
                  <c:v>2.7639523809523836</c:v>
                </c:pt>
                <c:pt idx="420">
                  <c:v>2.763657957244658</c:v>
                </c:pt>
                <c:pt idx="421">
                  <c:v>2.7637914691943157</c:v>
                </c:pt>
                <c:pt idx="422">
                  <c:v>2.7640189125295529</c:v>
                </c:pt>
                <c:pt idx="423">
                  <c:v>2.7640094339622654</c:v>
                </c:pt>
                <c:pt idx="424">
                  <c:v>2.7642117647058844</c:v>
                </c:pt>
                <c:pt idx="425">
                  <c:v>2.7637558685446026</c:v>
                </c:pt>
                <c:pt idx="426">
                  <c:v>2.7634894613583159</c:v>
                </c:pt>
                <c:pt idx="427">
                  <c:v>2.7633644859813109</c:v>
                </c:pt>
                <c:pt idx="428">
                  <c:v>2.7633799533799555</c:v>
                </c:pt>
                <c:pt idx="429">
                  <c:v>2.7635348837209324</c:v>
                </c:pt>
                <c:pt idx="430">
                  <c:v>2.7632482598607906</c:v>
                </c:pt>
                <c:pt idx="431">
                  <c:v>2.7641203703703736</c:v>
                </c:pt>
                <c:pt idx="432">
                  <c:v>2.7645034642032353</c:v>
                </c:pt>
                <c:pt idx="433">
                  <c:v>2.7644700460829523</c:v>
                </c:pt>
                <c:pt idx="434">
                  <c:v>2.7645287356321862</c:v>
                </c:pt>
                <c:pt idx="435">
                  <c:v>2.7645183486238554</c:v>
                </c:pt>
                <c:pt idx="436">
                  <c:v>2.7643249427917649</c:v>
                </c:pt>
                <c:pt idx="437">
                  <c:v>2.7645662100456643</c:v>
                </c:pt>
                <c:pt idx="438">
                  <c:v>2.7642369020501159</c:v>
                </c:pt>
                <c:pt idx="439">
                  <c:v>2.7647727272727294</c:v>
                </c:pt>
                <c:pt idx="440">
                  <c:v>2.7650793650793672</c:v>
                </c:pt>
                <c:pt idx="441">
                  <c:v>2.7653393665158394</c:v>
                </c:pt>
                <c:pt idx="442">
                  <c:v>2.7656884875846521</c:v>
                </c:pt>
                <c:pt idx="443">
                  <c:v>2.7663063063063089</c:v>
                </c:pt>
                <c:pt idx="444">
                  <c:v>2.7657303370786543</c:v>
                </c:pt>
                <c:pt idx="445">
                  <c:v>2.7654035874439482</c:v>
                </c:pt>
                <c:pt idx="446">
                  <c:v>2.7651006711409423</c:v>
                </c:pt>
                <c:pt idx="447">
                  <c:v>2.7651339285714314</c:v>
                </c:pt>
                <c:pt idx="448">
                  <c:v>2.7650779510022292</c:v>
                </c:pt>
                <c:pt idx="449">
                  <c:v>2.7653333333333356</c:v>
                </c:pt>
                <c:pt idx="450">
                  <c:v>2.7653658536585386</c:v>
                </c:pt>
                <c:pt idx="451">
                  <c:v>2.7653097345132771</c:v>
                </c:pt>
                <c:pt idx="452">
                  <c:v>2.7650993377483473</c:v>
                </c:pt>
                <c:pt idx="453">
                  <c:v>2.7654405286343642</c:v>
                </c:pt>
                <c:pt idx="454">
                  <c:v>2.7655384615384642</c:v>
                </c:pt>
                <c:pt idx="455">
                  <c:v>2.765942982456143</c:v>
                </c:pt>
                <c:pt idx="456">
                  <c:v>2.7665645514223227</c:v>
                </c:pt>
                <c:pt idx="457">
                  <c:v>2.7672489082969456</c:v>
                </c:pt>
                <c:pt idx="458">
                  <c:v>2.767189542483663</c:v>
                </c:pt>
                <c:pt idx="459">
                  <c:v>2.7668695652173936</c:v>
                </c:pt>
                <c:pt idx="460">
                  <c:v>2.7670932754880715</c:v>
                </c:pt>
                <c:pt idx="461">
                  <c:v>2.7673809523809556</c:v>
                </c:pt>
                <c:pt idx="462">
                  <c:v>2.7675593952483819</c:v>
                </c:pt>
                <c:pt idx="463">
                  <c:v>2.7676293103448293</c:v>
                </c:pt>
                <c:pt idx="464">
                  <c:v>2.7674623655913999</c:v>
                </c:pt>
                <c:pt idx="465">
                  <c:v>2.7676180257510747</c:v>
                </c:pt>
                <c:pt idx="466">
                  <c:v>2.768394004282658</c:v>
                </c:pt>
                <c:pt idx="467">
                  <c:v>2.7684615384615405</c:v>
                </c:pt>
                <c:pt idx="468">
                  <c:v>2.7685927505330516</c:v>
                </c:pt>
                <c:pt idx="469">
                  <c:v>2.7687659574468104</c:v>
                </c:pt>
                <c:pt idx="470">
                  <c:v>2.7688747346072202</c:v>
                </c:pt>
                <c:pt idx="471">
                  <c:v>2.7690042372881369</c:v>
                </c:pt>
                <c:pt idx="472">
                  <c:v>2.76955602536998</c:v>
                </c:pt>
                <c:pt idx="473">
                  <c:v>2.7695569620253182</c:v>
                </c:pt>
                <c:pt idx="474">
                  <c:v>2.7696842105263175</c:v>
                </c:pt>
                <c:pt idx="475">
                  <c:v>2.7697899159663875</c:v>
                </c:pt>
                <c:pt idx="476">
                  <c:v>2.7699790356394138</c:v>
                </c:pt>
                <c:pt idx="477">
                  <c:v>2.7698744769874488</c:v>
                </c:pt>
                <c:pt idx="478">
                  <c:v>2.7696242171189991</c:v>
                </c:pt>
                <c:pt idx="479">
                  <c:v>2.7698333333333336</c:v>
                </c:pt>
                <c:pt idx="480">
                  <c:v>2.7699792099792102</c:v>
                </c:pt>
                <c:pt idx="481">
                  <c:v>2.7706846473029056</c:v>
                </c:pt>
                <c:pt idx="482">
                  <c:v>2.7709730848861285</c:v>
                </c:pt>
                <c:pt idx="483">
                  <c:v>2.7709917355371907</c:v>
                </c:pt>
                <c:pt idx="484">
                  <c:v>2.7710309278350516</c:v>
                </c:pt>
                <c:pt idx="485">
                  <c:v>2.7713374485596716</c:v>
                </c:pt>
                <c:pt idx="486">
                  <c:v>2.7713757700205344</c:v>
                </c:pt>
                <c:pt idx="487">
                  <c:v>2.7714139344262287</c:v>
                </c:pt>
                <c:pt idx="488">
                  <c:v>2.7715337423312887</c:v>
                </c:pt>
                <c:pt idx="489">
                  <c:v>2.7717551020408164</c:v>
                </c:pt>
                <c:pt idx="490">
                  <c:v>2.7717107942973533</c:v>
                </c:pt>
                <c:pt idx="491">
                  <c:v>2.7717276422764239</c:v>
                </c:pt>
                <c:pt idx="492">
                  <c:v>2.771926977687627</c:v>
                </c:pt>
                <c:pt idx="493">
                  <c:v>2.7722469635627527</c:v>
                </c:pt>
                <c:pt idx="494">
                  <c:v>2.7725050505050506</c:v>
                </c:pt>
                <c:pt idx="495">
                  <c:v>2.772520161290323</c:v>
                </c:pt>
                <c:pt idx="496">
                  <c:v>2.7723943661971839</c:v>
                </c:pt>
                <c:pt idx="497">
                  <c:v>2.772369477911647</c:v>
                </c:pt>
                <c:pt idx="498">
                  <c:v>2.772645290581162</c:v>
                </c:pt>
                <c:pt idx="499">
                  <c:v>2.7730000000000006</c:v>
                </c:pt>
                <c:pt idx="500">
                  <c:v>2.7729540918163682</c:v>
                </c:pt>
                <c:pt idx="501">
                  <c:v>2.7734661354581673</c:v>
                </c:pt>
                <c:pt idx="502">
                  <c:v>2.7735984095427439</c:v>
                </c:pt>
                <c:pt idx="503">
                  <c:v>2.7739682539682544</c:v>
                </c:pt>
                <c:pt idx="504">
                  <c:v>2.7738217821782185</c:v>
                </c:pt>
                <c:pt idx="505">
                  <c:v>2.7739920948616601</c:v>
                </c:pt>
                <c:pt idx="506">
                  <c:v>2.7741222879684422</c:v>
                </c:pt>
                <c:pt idx="507">
                  <c:v>2.7742125984251973</c:v>
                </c:pt>
                <c:pt idx="508">
                  <c:v>2.7744007858546169</c:v>
                </c:pt>
                <c:pt idx="509">
                  <c:v>2.7745882352941171</c:v>
                </c:pt>
                <c:pt idx="510">
                  <c:v>2.7747162426614485</c:v>
                </c:pt>
                <c:pt idx="511">
                  <c:v>2.7749023437499991</c:v>
                </c:pt>
                <c:pt idx="512">
                  <c:v>2.7753216374268996</c:v>
                </c:pt>
                <c:pt idx="513">
                  <c:v>2.7754863813229567</c:v>
                </c:pt>
                <c:pt idx="514">
                  <c:v>2.775436893203882</c:v>
                </c:pt>
                <c:pt idx="515">
                  <c:v>2.7754651162790682</c:v>
                </c:pt>
                <c:pt idx="516">
                  <c:v>2.7754738878143126</c:v>
                </c:pt>
                <c:pt idx="517">
                  <c:v>2.7754633204633188</c:v>
                </c:pt>
                <c:pt idx="518">
                  <c:v>2.775587668593448</c:v>
                </c:pt>
                <c:pt idx="519">
                  <c:v>2.7756346153846141</c:v>
                </c:pt>
                <c:pt idx="520">
                  <c:v>2.775719769673703</c:v>
                </c:pt>
                <c:pt idx="521">
                  <c:v>2.7760344827586194</c:v>
                </c:pt>
                <c:pt idx="522">
                  <c:v>2.776596558317399</c:v>
                </c:pt>
                <c:pt idx="523">
                  <c:v>2.7771564885496169</c:v>
                </c:pt>
                <c:pt idx="524">
                  <c:v>2.7774095238095224</c:v>
                </c:pt>
                <c:pt idx="525">
                  <c:v>2.7773574144486677</c:v>
                </c:pt>
                <c:pt idx="526">
                  <c:v>2.7770208728652737</c:v>
                </c:pt>
                <c:pt idx="527">
                  <c:v>2.7768939393939371</c:v>
                </c:pt>
                <c:pt idx="528">
                  <c:v>2.7769187145557637</c:v>
                </c:pt>
                <c:pt idx="529">
                  <c:v>2.7773018867924519</c:v>
                </c:pt>
                <c:pt idx="530">
                  <c:v>2.7773258003766466</c:v>
                </c:pt>
                <c:pt idx="531">
                  <c:v>2.7773684210526297</c:v>
                </c:pt>
                <c:pt idx="532">
                  <c:v>2.7770919324577847</c:v>
                </c:pt>
                <c:pt idx="533">
                  <c:v>2.7774719101123586</c:v>
                </c:pt>
                <c:pt idx="534">
                  <c:v>2.7776635514018682</c:v>
                </c:pt>
                <c:pt idx="535">
                  <c:v>2.7775559701492525</c:v>
                </c:pt>
                <c:pt idx="536">
                  <c:v>2.7774674115456226</c:v>
                </c:pt>
                <c:pt idx="537">
                  <c:v>2.7773048327137539</c:v>
                </c:pt>
                <c:pt idx="538">
                  <c:v>2.7772170686456397</c:v>
                </c:pt>
                <c:pt idx="539">
                  <c:v>2.77774074074074</c:v>
                </c:pt>
                <c:pt idx="540">
                  <c:v>2.7777079482439921</c:v>
                </c:pt>
                <c:pt idx="541">
                  <c:v>2.7778782287822867</c:v>
                </c:pt>
                <c:pt idx="542">
                  <c:v>2.7781215469613261</c:v>
                </c:pt>
                <c:pt idx="543">
                  <c:v>2.7781985294117635</c:v>
                </c:pt>
                <c:pt idx="544">
                  <c:v>2.778513761467889</c:v>
                </c:pt>
                <c:pt idx="545">
                  <c:v>2.7786080586080577</c:v>
                </c:pt>
                <c:pt idx="546">
                  <c:v>2.7783546617915897</c:v>
                </c:pt>
                <c:pt idx="547">
                  <c:v>2.7786131386861301</c:v>
                </c:pt>
                <c:pt idx="548">
                  <c:v>2.7790346083788697</c:v>
                </c:pt>
                <c:pt idx="549">
                  <c:v>2.7791454545454535</c:v>
                </c:pt>
                <c:pt idx="550">
                  <c:v>2.7793829401088912</c:v>
                </c:pt>
                <c:pt idx="551">
                  <c:v>2.7792572463768108</c:v>
                </c:pt>
                <c:pt idx="552">
                  <c:v>2.7794394213381541</c:v>
                </c:pt>
                <c:pt idx="553">
                  <c:v>2.7793321299638976</c:v>
                </c:pt>
                <c:pt idx="554">
                  <c:v>2.7795675675675677</c:v>
                </c:pt>
                <c:pt idx="555">
                  <c:v>2.7794964028776978</c:v>
                </c:pt>
                <c:pt idx="556">
                  <c:v>2.7798025134649902</c:v>
                </c:pt>
                <c:pt idx="557">
                  <c:v>2.7801254480286737</c:v>
                </c:pt>
                <c:pt idx="558">
                  <c:v>2.780339892665475</c:v>
                </c:pt>
                <c:pt idx="559">
                  <c:v>2.7801428571428577</c:v>
                </c:pt>
                <c:pt idx="560">
                  <c:v>2.7803921568627454</c:v>
                </c:pt>
                <c:pt idx="561">
                  <c:v>2.780516014234875</c:v>
                </c:pt>
                <c:pt idx="562">
                  <c:v>2.7805683836589692</c:v>
                </c:pt>
                <c:pt idx="563">
                  <c:v>2.780851063829787</c:v>
                </c:pt>
                <c:pt idx="564">
                  <c:v>2.7810442477876114</c:v>
                </c:pt>
                <c:pt idx="565">
                  <c:v>2.7810247349823336</c:v>
                </c:pt>
                <c:pt idx="566">
                  <c:v>2.7812345679012354</c:v>
                </c:pt>
                <c:pt idx="567">
                  <c:v>2.7811091549295779</c:v>
                </c:pt>
                <c:pt idx="568">
                  <c:v>2.781458699472759</c:v>
                </c:pt>
                <c:pt idx="569">
                  <c:v>2.7814035087719309</c:v>
                </c:pt>
                <c:pt idx="570">
                  <c:v>2.7815761821366034</c:v>
                </c:pt>
                <c:pt idx="571">
                  <c:v>2.7816958041958038</c:v>
                </c:pt>
                <c:pt idx="572">
                  <c:v>2.781623036649215</c:v>
                </c:pt>
                <c:pt idx="573">
                  <c:v>2.78205574912892</c:v>
                </c:pt>
                <c:pt idx="574">
                  <c:v>2.7823130434782608</c:v>
                </c:pt>
                <c:pt idx="575">
                  <c:v>2.7822222222222228</c:v>
                </c:pt>
                <c:pt idx="576">
                  <c:v>2.7822703639514739</c:v>
                </c:pt>
                <c:pt idx="577">
                  <c:v>2.7819896193771632</c:v>
                </c:pt>
                <c:pt idx="578">
                  <c:v>2.7819516407599316</c:v>
                </c:pt>
                <c:pt idx="579">
                  <c:v>2.7818103448275866</c:v>
                </c:pt>
                <c:pt idx="580">
                  <c:v>2.7816351118760765</c:v>
                </c:pt>
                <c:pt idx="581">
                  <c:v>2.7821134020618556</c:v>
                </c:pt>
                <c:pt idx="582">
                  <c:v>2.7823670668953695</c:v>
                </c:pt>
                <c:pt idx="583">
                  <c:v>2.7823116438356177</c:v>
                </c:pt>
                <c:pt idx="584">
                  <c:v>2.7822222222222228</c:v>
                </c:pt>
                <c:pt idx="585">
                  <c:v>2.7822184300341291</c:v>
                </c:pt>
                <c:pt idx="586">
                  <c:v>2.782453151618399</c:v>
                </c:pt>
                <c:pt idx="587">
                  <c:v>2.782687074829933</c:v>
                </c:pt>
                <c:pt idx="588">
                  <c:v>2.782342954159593</c:v>
                </c:pt>
                <c:pt idx="589">
                  <c:v>2.7827796610169497</c:v>
                </c:pt>
                <c:pt idx="590">
                  <c:v>2.7828257191201353</c:v>
                </c:pt>
                <c:pt idx="591">
                  <c:v>2.7833277027027039</c:v>
                </c:pt>
                <c:pt idx="592">
                  <c:v>2.7834064080944354</c:v>
                </c:pt>
                <c:pt idx="593">
                  <c:v>2.7834343434343443</c:v>
                </c:pt>
                <c:pt idx="594">
                  <c:v>2.783394957983194</c:v>
                </c:pt>
                <c:pt idx="595">
                  <c:v>2.7834395973154367</c:v>
                </c:pt>
                <c:pt idx="596">
                  <c:v>2.7836515912897819</c:v>
                </c:pt>
                <c:pt idx="597">
                  <c:v>2.7838963210702343</c:v>
                </c:pt>
                <c:pt idx="598">
                  <c:v>2.7839565943238731</c:v>
                </c:pt>
                <c:pt idx="599">
                  <c:v>2.7843833333333334</c:v>
                </c:pt>
                <c:pt idx="600">
                  <c:v>2.7844093178036604</c:v>
                </c:pt>
                <c:pt idx="601">
                  <c:v>2.7845016611295685</c:v>
                </c:pt>
                <c:pt idx="602">
                  <c:v>2.7844444444444441</c:v>
                </c:pt>
                <c:pt idx="603">
                  <c:v>2.7845860927152315</c:v>
                </c:pt>
                <c:pt idx="604">
                  <c:v>2.784528925619834</c:v>
                </c:pt>
                <c:pt idx="605">
                  <c:v>2.7850495049504942</c:v>
                </c:pt>
                <c:pt idx="606">
                  <c:v>2.7847281713344314</c:v>
                </c:pt>
                <c:pt idx="607">
                  <c:v>2.784621710526316</c:v>
                </c:pt>
                <c:pt idx="608">
                  <c:v>2.7849425287356318</c:v>
                </c:pt>
                <c:pt idx="609">
                  <c:v>2.7849508196721309</c:v>
                </c:pt>
                <c:pt idx="610">
                  <c:v>2.7852864157119472</c:v>
                </c:pt>
                <c:pt idx="611">
                  <c:v>2.7852124183006532</c:v>
                </c:pt>
                <c:pt idx="612">
                  <c:v>2.7852854812398027</c:v>
                </c:pt>
                <c:pt idx="613">
                  <c:v>2.7849348534201952</c:v>
                </c:pt>
                <c:pt idx="614">
                  <c:v>2.7850894308943079</c:v>
                </c:pt>
                <c:pt idx="615">
                  <c:v>2.7852922077922075</c:v>
                </c:pt>
                <c:pt idx="616">
                  <c:v>2.785591572123177</c:v>
                </c:pt>
                <c:pt idx="617">
                  <c:v>2.7852265372168281</c:v>
                </c:pt>
                <c:pt idx="618">
                  <c:v>2.7850726978998379</c:v>
                </c:pt>
                <c:pt idx="619">
                  <c:v>2.7848709677419357</c:v>
                </c:pt>
                <c:pt idx="620">
                  <c:v>2.7851207729468603</c:v>
                </c:pt>
                <c:pt idx="621">
                  <c:v>2.7851768488745985</c:v>
                </c:pt>
                <c:pt idx="622">
                  <c:v>2.7852487961476724</c:v>
                </c:pt>
                <c:pt idx="623">
                  <c:v>2.7850480769230765</c:v>
                </c:pt>
                <c:pt idx="624">
                  <c:v>2.7854239999999995</c:v>
                </c:pt>
                <c:pt idx="625">
                  <c:v>2.7856389776357822</c:v>
                </c:pt>
                <c:pt idx="626">
                  <c:v>2.7855980861244016</c:v>
                </c:pt>
                <c:pt idx="627">
                  <c:v>2.7858121019108277</c:v>
                </c:pt>
                <c:pt idx="628">
                  <c:v>2.785818759936407</c:v>
                </c:pt>
                <c:pt idx="629">
                  <c:v>2.7865238095238087</c:v>
                </c:pt>
                <c:pt idx="630">
                  <c:v>2.786513470681458</c:v>
                </c:pt>
                <c:pt idx="631">
                  <c:v>2.7867246835443038</c:v>
                </c:pt>
                <c:pt idx="632">
                  <c:v>2.7871879936808841</c:v>
                </c:pt>
                <c:pt idx="633">
                  <c:v>2.787365930599369</c:v>
                </c:pt>
                <c:pt idx="634">
                  <c:v>2.7872598425196853</c:v>
                </c:pt>
                <c:pt idx="635">
                  <c:v>2.7873584905660378</c:v>
                </c:pt>
                <c:pt idx="636">
                  <c:v>2.7873783359497639</c:v>
                </c:pt>
                <c:pt idx="637">
                  <c:v>2.7876489028213172</c:v>
                </c:pt>
                <c:pt idx="638">
                  <c:v>2.7877777777777784</c:v>
                </c:pt>
                <c:pt idx="639">
                  <c:v>2.7879218750000003</c:v>
                </c:pt>
                <c:pt idx="640">
                  <c:v>2.7879875195007799</c:v>
                </c:pt>
                <c:pt idx="641">
                  <c:v>2.7878037383177574</c:v>
                </c:pt>
                <c:pt idx="642">
                  <c:v>2.78791601866252</c:v>
                </c:pt>
                <c:pt idx="643">
                  <c:v>2.7882298136645955</c:v>
                </c:pt>
                <c:pt idx="644">
                  <c:v>2.788620155038759</c:v>
                </c:pt>
                <c:pt idx="645">
                  <c:v>2.7885758513931882</c:v>
                </c:pt>
                <c:pt idx="646">
                  <c:v>2.7889489953632136</c:v>
                </c:pt>
                <c:pt idx="647">
                  <c:v>2.7893981481481478</c:v>
                </c:pt>
                <c:pt idx="648">
                  <c:v>2.7896764252696444</c:v>
                </c:pt>
                <c:pt idx="649">
                  <c:v>2.7899230769230772</c:v>
                </c:pt>
                <c:pt idx="650">
                  <c:v>2.7901689708141317</c:v>
                </c:pt>
                <c:pt idx="651">
                  <c:v>2.7902453987730049</c:v>
                </c:pt>
                <c:pt idx="652">
                  <c:v>2.7904441041347616</c:v>
                </c:pt>
                <c:pt idx="653">
                  <c:v>2.790489296636085</c:v>
                </c:pt>
                <c:pt idx="654">
                  <c:v>2.7903664122137397</c:v>
                </c:pt>
                <c:pt idx="655">
                  <c:v>2.7905792682926833</c:v>
                </c:pt>
                <c:pt idx="656">
                  <c:v>2.7906392694063928</c:v>
                </c:pt>
                <c:pt idx="657">
                  <c:v>2.7910334346504553</c:v>
                </c:pt>
                <c:pt idx="658">
                  <c:v>2.7910622154779965</c:v>
                </c:pt>
                <c:pt idx="659">
                  <c:v>2.7913636363636352</c:v>
                </c:pt>
                <c:pt idx="660">
                  <c:v>2.7918154311649004</c:v>
                </c:pt>
                <c:pt idx="661">
                  <c:v>2.7919184290030192</c:v>
                </c:pt>
                <c:pt idx="662">
                  <c:v>2.7918250377073894</c:v>
                </c:pt>
                <c:pt idx="663">
                  <c:v>2.7920783132530103</c:v>
                </c:pt>
                <c:pt idx="664">
                  <c:v>2.7923609022556382</c:v>
                </c:pt>
                <c:pt idx="665">
                  <c:v>2.7927027027027016</c:v>
                </c:pt>
                <c:pt idx="666">
                  <c:v>2.7928635682158913</c:v>
                </c:pt>
                <c:pt idx="667">
                  <c:v>2.7928592814371247</c:v>
                </c:pt>
                <c:pt idx="668">
                  <c:v>2.7932585949177868</c:v>
                </c:pt>
                <c:pt idx="669">
                  <c:v>2.7934328358208949</c:v>
                </c:pt>
                <c:pt idx="670">
                  <c:v>2.7933979135618472</c:v>
                </c:pt>
                <c:pt idx="671">
                  <c:v>2.793258928571428</c:v>
                </c:pt>
                <c:pt idx="672">
                  <c:v>2.7932986627043088</c:v>
                </c:pt>
                <c:pt idx="673">
                  <c:v>2.7935014836795244</c:v>
                </c:pt>
                <c:pt idx="674">
                  <c:v>2.7934666666666659</c:v>
                </c:pt>
                <c:pt idx="675">
                  <c:v>2.7937278106508874</c:v>
                </c:pt>
                <c:pt idx="676">
                  <c:v>2.7938109305760701</c:v>
                </c:pt>
                <c:pt idx="677">
                  <c:v>2.7940707964601765</c:v>
                </c:pt>
                <c:pt idx="678">
                  <c:v>2.7941384388807058</c:v>
                </c:pt>
                <c:pt idx="679">
                  <c:v>2.7942058823529403</c:v>
                </c:pt>
                <c:pt idx="680">
                  <c:v>2.7945227606461081</c:v>
                </c:pt>
                <c:pt idx="681">
                  <c:v>2.7946041055718465</c:v>
                </c:pt>
                <c:pt idx="682">
                  <c:v>2.7948023426061481</c:v>
                </c:pt>
                <c:pt idx="683">
                  <c:v>2.7949561403508767</c:v>
                </c:pt>
                <c:pt idx="684">
                  <c:v>2.7949781021897797</c:v>
                </c:pt>
                <c:pt idx="685">
                  <c:v>2.7950145772594746</c:v>
                </c:pt>
                <c:pt idx="686">
                  <c:v>2.7954294032023279</c:v>
                </c:pt>
                <c:pt idx="687">
                  <c:v>2.7955813953488362</c:v>
                </c:pt>
                <c:pt idx="688">
                  <c:v>2.7959361393323645</c:v>
                </c:pt>
                <c:pt idx="689">
                  <c:v>2.795971014492753</c:v>
                </c:pt>
                <c:pt idx="690">
                  <c:v>2.7959768451519533</c:v>
                </c:pt>
                <c:pt idx="691">
                  <c:v>2.7960404624277437</c:v>
                </c:pt>
                <c:pt idx="692">
                  <c:v>2.7960750360750342</c:v>
                </c:pt>
                <c:pt idx="693">
                  <c:v>2.7957060518731978</c:v>
                </c:pt>
                <c:pt idx="694">
                  <c:v>2.7960287769784156</c:v>
                </c:pt>
                <c:pt idx="695">
                  <c:v>2.7960919540229874</c:v>
                </c:pt>
                <c:pt idx="696">
                  <c:v>2.7960258249641297</c:v>
                </c:pt>
                <c:pt idx="697">
                  <c:v>2.7962320916905425</c:v>
                </c:pt>
                <c:pt idx="698">
                  <c:v>2.7964091559370514</c:v>
                </c:pt>
                <c:pt idx="699">
                  <c:v>2.7963571428571412</c:v>
                </c:pt>
                <c:pt idx="700">
                  <c:v>2.7965905848787433</c:v>
                </c:pt>
                <c:pt idx="701">
                  <c:v>2.7967806267806248</c:v>
                </c:pt>
                <c:pt idx="702">
                  <c:v>2.7969559032716909</c:v>
                </c:pt>
                <c:pt idx="703">
                  <c:v>2.7970596590909076</c:v>
                </c:pt>
                <c:pt idx="704">
                  <c:v>2.7970780141843958</c:v>
                </c:pt>
                <c:pt idx="705">
                  <c:v>2.7974504249291767</c:v>
                </c:pt>
                <c:pt idx="706">
                  <c:v>2.7977510608203668</c:v>
                </c:pt>
                <c:pt idx="707">
                  <c:v>2.797966101694914</c:v>
                </c:pt>
                <c:pt idx="708">
                  <c:v>2.7981241184767272</c:v>
                </c:pt>
                <c:pt idx="709">
                  <c:v>2.7985915492957743</c:v>
                </c:pt>
                <c:pt idx="710">
                  <c:v>2.7990576652601957</c:v>
                </c:pt>
                <c:pt idx="711">
                  <c:v>2.7992837078651678</c:v>
                </c:pt>
                <c:pt idx="712">
                  <c:v>2.7993408134642341</c:v>
                </c:pt>
                <c:pt idx="713">
                  <c:v>2.799565826330531</c:v>
                </c:pt>
                <c:pt idx="714">
                  <c:v>2.7997202797202791</c:v>
                </c:pt>
                <c:pt idx="715">
                  <c:v>2.8001955307262567</c:v>
                </c:pt>
                <c:pt idx="716">
                  <c:v>2.8002092050209195</c:v>
                </c:pt>
                <c:pt idx="717">
                  <c:v>2.8002367688022276</c:v>
                </c:pt>
                <c:pt idx="718">
                  <c:v>2.800431154381084</c:v>
                </c:pt>
                <c:pt idx="719">
                  <c:v>2.8004027777777774</c:v>
                </c:pt>
                <c:pt idx="720">
                  <c:v>2.800374479889042</c:v>
                </c:pt>
                <c:pt idx="721">
                  <c:v>2.8005401662049847</c:v>
                </c:pt>
                <c:pt idx="722">
                  <c:v>2.8006777316735811</c:v>
                </c:pt>
                <c:pt idx="723">
                  <c:v>2.8010911602209938</c:v>
                </c:pt>
                <c:pt idx="724">
                  <c:v>2.8010620689655168</c:v>
                </c:pt>
                <c:pt idx="725">
                  <c:v>2.8011019283746545</c:v>
                </c:pt>
                <c:pt idx="726">
                  <c:v>2.8013480055020623</c:v>
                </c:pt>
                <c:pt idx="727">
                  <c:v>2.801387362637362</c:v>
                </c:pt>
                <c:pt idx="728">
                  <c:v>2.8014540466392304</c:v>
                </c:pt>
                <c:pt idx="729">
                  <c:v>2.8015753424657528</c:v>
                </c:pt>
                <c:pt idx="730">
                  <c:v>2.8014500683994519</c:v>
                </c:pt>
                <c:pt idx="731">
                  <c:v>2.8015710382513652</c:v>
                </c:pt>
                <c:pt idx="732">
                  <c:v>2.8018144611186888</c:v>
                </c:pt>
                <c:pt idx="733">
                  <c:v>2.8020572207084453</c:v>
                </c:pt>
                <c:pt idx="734">
                  <c:v>2.8021088435374142</c:v>
                </c:pt>
                <c:pt idx="735">
                  <c:v>2.8024999999999989</c:v>
                </c:pt>
                <c:pt idx="736">
                  <c:v>2.802659430122115</c:v>
                </c:pt>
                <c:pt idx="737">
                  <c:v>2.8029132791327904</c:v>
                </c:pt>
                <c:pt idx="738">
                  <c:v>2.8031123139377527</c:v>
                </c:pt>
                <c:pt idx="739">
                  <c:v>2.8032432432432417</c:v>
                </c:pt>
                <c:pt idx="740">
                  <c:v>2.8032388663967605</c:v>
                </c:pt>
                <c:pt idx="741">
                  <c:v>2.8029919137466295</c:v>
                </c:pt>
                <c:pt idx="742">
                  <c:v>2.8033378196500665</c:v>
                </c:pt>
                <c:pt idx="743">
                  <c:v>2.8034408602150531</c:v>
                </c:pt>
                <c:pt idx="744">
                  <c:v>2.8038255033557036</c:v>
                </c:pt>
                <c:pt idx="745">
                  <c:v>2.8040482573726537</c:v>
                </c:pt>
                <c:pt idx="746">
                  <c:v>2.8041231593038809</c:v>
                </c:pt>
                <c:pt idx="747">
                  <c:v>2.804425133689838</c:v>
                </c:pt>
                <c:pt idx="748">
                  <c:v>2.8042857142857134</c:v>
                </c:pt>
                <c:pt idx="749">
                  <c:v>2.8043599999999991</c:v>
                </c:pt>
                <c:pt idx="750">
                  <c:v>2.8044207723035948</c:v>
                </c:pt>
                <c:pt idx="751">
                  <c:v>2.8045478723404251</c:v>
                </c:pt>
                <c:pt idx="752">
                  <c:v>2.8048472775564406</c:v>
                </c:pt>
                <c:pt idx="753">
                  <c:v>2.8049204244031825</c:v>
                </c:pt>
                <c:pt idx="754">
                  <c:v>2.8049403973509932</c:v>
                </c:pt>
                <c:pt idx="755">
                  <c:v>2.8048677248677247</c:v>
                </c:pt>
                <c:pt idx="756">
                  <c:v>2.8050066050198144</c:v>
                </c:pt>
                <c:pt idx="757">
                  <c:v>2.8049736147757254</c:v>
                </c:pt>
                <c:pt idx="758">
                  <c:v>2.8052832674571806</c:v>
                </c:pt>
                <c:pt idx="759">
                  <c:v>2.8055263157894736</c:v>
                </c:pt>
                <c:pt idx="760">
                  <c:v>2.8054007884362679</c:v>
                </c:pt>
                <c:pt idx="761">
                  <c:v>2.8060104986876637</c:v>
                </c:pt>
                <c:pt idx="762">
                  <c:v>2.8060419397116632</c:v>
                </c:pt>
                <c:pt idx="763">
                  <c:v>2.8062172774869114</c:v>
                </c:pt>
                <c:pt idx="764">
                  <c:v>2.8063137254901962</c:v>
                </c:pt>
                <c:pt idx="765">
                  <c:v>2.8066187989556135</c:v>
                </c:pt>
                <c:pt idx="766">
                  <c:v>2.8067535853976531</c:v>
                </c:pt>
                <c:pt idx="767">
                  <c:v>2.8067578124999994</c:v>
                </c:pt>
                <c:pt idx="768">
                  <c:v>2.8069050715214567</c:v>
                </c:pt>
                <c:pt idx="769">
                  <c:v>2.8069999999999995</c:v>
                </c:pt>
                <c:pt idx="770">
                  <c:v>2.8070557717250324</c:v>
                </c:pt>
                <c:pt idx="771">
                  <c:v>2.8068652849740925</c:v>
                </c:pt>
                <c:pt idx="772">
                  <c:v>2.8068305304010348</c:v>
                </c:pt>
                <c:pt idx="773">
                  <c:v>2.8066795865633067</c:v>
                </c:pt>
                <c:pt idx="774">
                  <c:v>2.806645161290322</c:v>
                </c:pt>
                <c:pt idx="775">
                  <c:v>2.8067912371134027</c:v>
                </c:pt>
                <c:pt idx="776">
                  <c:v>2.8069755469755471</c:v>
                </c:pt>
                <c:pt idx="777">
                  <c:v>2.8069023136246782</c:v>
                </c:pt>
                <c:pt idx="778">
                  <c:v>2.8068806161745821</c:v>
                </c:pt>
                <c:pt idx="779">
                  <c:v>2.8068205128205133</c:v>
                </c:pt>
                <c:pt idx="780">
                  <c:v>2.8065044814340587</c:v>
                </c:pt>
                <c:pt idx="781">
                  <c:v>2.8064066496163687</c:v>
                </c:pt>
                <c:pt idx="782">
                  <c:v>2.8064878671775229</c:v>
                </c:pt>
                <c:pt idx="783">
                  <c:v>2.806798469387755</c:v>
                </c:pt>
                <c:pt idx="784">
                  <c:v>2.8068280254777069</c:v>
                </c:pt>
                <c:pt idx="785">
                  <c:v>2.8070356234096683</c:v>
                </c:pt>
                <c:pt idx="786">
                  <c:v>2.8071410419313856</c:v>
                </c:pt>
                <c:pt idx="787">
                  <c:v>2.8073730964467001</c:v>
                </c:pt>
                <c:pt idx="788">
                  <c:v>2.8072370088719896</c:v>
                </c:pt>
                <c:pt idx="789">
                  <c:v>2.8073037974683546</c:v>
                </c:pt>
                <c:pt idx="790">
                  <c:v>2.8073451327433623</c:v>
                </c:pt>
                <c:pt idx="791">
                  <c:v>2.8073232323232324</c:v>
                </c:pt>
                <c:pt idx="792">
                  <c:v>2.8076292559899119</c:v>
                </c:pt>
                <c:pt idx="793">
                  <c:v>2.8077707808564236</c:v>
                </c:pt>
                <c:pt idx="794">
                  <c:v>2.8078867924528308</c:v>
                </c:pt>
                <c:pt idx="795">
                  <c:v>2.8080904522613066</c:v>
                </c:pt>
                <c:pt idx="796">
                  <c:v>2.8082434127979918</c:v>
                </c:pt>
                <c:pt idx="797">
                  <c:v>2.8084586466165407</c:v>
                </c:pt>
                <c:pt idx="798">
                  <c:v>2.8083979974968711</c:v>
                </c:pt>
                <c:pt idx="799">
                  <c:v>2.8084999999999991</c:v>
                </c:pt>
                <c:pt idx="800">
                  <c:v>2.8083021223470661</c:v>
                </c:pt>
                <c:pt idx="801">
                  <c:v>2.8084788029925187</c:v>
                </c:pt>
                <c:pt idx="802">
                  <c:v>2.8087920298879201</c:v>
                </c:pt>
                <c:pt idx="803">
                  <c:v>2.8090920398009942</c:v>
                </c:pt>
                <c:pt idx="804">
                  <c:v>2.8090807453416153</c:v>
                </c:pt>
                <c:pt idx="805">
                  <c:v>2.8092307692307688</c:v>
                </c:pt>
                <c:pt idx="806">
                  <c:v>2.8093184634448569</c:v>
                </c:pt>
                <c:pt idx="807">
                  <c:v>2.8094801980198016</c:v>
                </c:pt>
                <c:pt idx="808">
                  <c:v>2.80974042027194</c:v>
                </c:pt>
                <c:pt idx="809">
                  <c:v>2.8098518518518518</c:v>
                </c:pt>
                <c:pt idx="810">
                  <c:v>2.810024660912454</c:v>
                </c:pt>
                <c:pt idx="811">
                  <c:v>2.8100985221674875</c:v>
                </c:pt>
                <c:pt idx="812">
                  <c:v>2.8100984009840086</c:v>
                </c:pt>
                <c:pt idx="813">
                  <c:v>2.8103685503685503</c:v>
                </c:pt>
                <c:pt idx="814">
                  <c:v>2.8106748466257665</c:v>
                </c:pt>
                <c:pt idx="815">
                  <c:v>2.8108210784313732</c:v>
                </c:pt>
                <c:pt idx="816">
                  <c:v>2.8109179926560581</c:v>
                </c:pt>
                <c:pt idx="817">
                  <c:v>2.8109657701711481</c:v>
                </c:pt>
                <c:pt idx="818">
                  <c:v>2.8112576312576305</c:v>
                </c:pt>
                <c:pt idx="819">
                  <c:v>2.8112439024390232</c:v>
                </c:pt>
                <c:pt idx="820">
                  <c:v>2.8113520097442133</c:v>
                </c:pt>
                <c:pt idx="821">
                  <c:v>2.8114720194647189</c:v>
                </c:pt>
                <c:pt idx="822">
                  <c:v>2.8116889428918581</c:v>
                </c:pt>
                <c:pt idx="823">
                  <c:v>2.8119660194174747</c:v>
                </c:pt>
                <c:pt idx="824">
                  <c:v>2.8121454545454534</c:v>
                </c:pt>
                <c:pt idx="825">
                  <c:v>2.8118765133171904</c:v>
                </c:pt>
                <c:pt idx="826">
                  <c:v>2.8119830713422003</c:v>
                </c:pt>
                <c:pt idx="827">
                  <c:v>2.811908212560386</c:v>
                </c:pt>
                <c:pt idx="828">
                  <c:v>2.8121833534378768</c:v>
                </c:pt>
                <c:pt idx="829">
                  <c:v>2.8121445783132528</c:v>
                </c:pt>
                <c:pt idx="830">
                  <c:v>2.81214199759326</c:v>
                </c:pt>
                <c:pt idx="831">
                  <c:v>2.8121995192307683</c:v>
                </c:pt>
                <c:pt idx="832">
                  <c:v>2.8121848739495796</c:v>
                </c:pt>
                <c:pt idx="833">
                  <c:v>2.8123141486810561</c:v>
                </c:pt>
                <c:pt idx="834">
                  <c:v>2.8123952095808384</c:v>
                </c:pt>
                <c:pt idx="835">
                  <c:v>2.8126435406698564</c:v>
                </c:pt>
                <c:pt idx="836">
                  <c:v>2.8129032258064521</c:v>
                </c:pt>
                <c:pt idx="837">
                  <c:v>2.8132816229116955</c:v>
                </c:pt>
                <c:pt idx="838">
                  <c:v>2.8132777115613838</c:v>
                </c:pt>
                <c:pt idx="839">
                  <c:v>2.8132857142857146</c:v>
                </c:pt>
                <c:pt idx="840">
                  <c:v>2.8136979785969092</c:v>
                </c:pt>
                <c:pt idx="841">
                  <c:v>2.8137292161520202</c:v>
                </c:pt>
                <c:pt idx="842">
                  <c:v>2.8137366548042717</c:v>
                </c:pt>
                <c:pt idx="843">
                  <c:v>2.8140639810426546</c:v>
                </c:pt>
                <c:pt idx="844">
                  <c:v>2.8143550295857991</c:v>
                </c:pt>
                <c:pt idx="845">
                  <c:v>2.8145390070921996</c:v>
                </c:pt>
                <c:pt idx="846">
                  <c:v>2.8144155844155847</c:v>
                </c:pt>
                <c:pt idx="847">
                  <c:v>2.8148466981132074</c:v>
                </c:pt>
                <c:pt idx="848">
                  <c:v>2.8148998822143709</c:v>
                </c:pt>
                <c:pt idx="849">
                  <c:v>2.8152941176470598</c:v>
                </c:pt>
                <c:pt idx="850">
                  <c:v>2.815358401880141</c:v>
                </c:pt>
                <c:pt idx="851">
                  <c:v>2.8152934272300478</c:v>
                </c:pt>
                <c:pt idx="852">
                  <c:v>2.8153692848769065</c:v>
                </c:pt>
                <c:pt idx="853">
                  <c:v>2.8156557377049189</c:v>
                </c:pt>
                <c:pt idx="854">
                  <c:v>2.8157660818713461</c:v>
                </c:pt>
                <c:pt idx="855">
                  <c:v>2.8156892523364498</c:v>
                </c:pt>
                <c:pt idx="856">
                  <c:v>2.8158576429404913</c:v>
                </c:pt>
                <c:pt idx="857">
                  <c:v>2.8159440559440569</c:v>
                </c:pt>
                <c:pt idx="858">
                  <c:v>2.8161816065192089</c:v>
                </c:pt>
                <c:pt idx="859">
                  <c:v>2.816174418604652</c:v>
                </c:pt>
                <c:pt idx="860">
                  <c:v>2.8162253193960516</c:v>
                </c:pt>
                <c:pt idx="861">
                  <c:v>2.8163921113689101</c:v>
                </c:pt>
                <c:pt idx="862">
                  <c:v>2.8162340672074175</c:v>
                </c:pt>
                <c:pt idx="863">
                  <c:v>2.8166550925925931</c:v>
                </c:pt>
                <c:pt idx="864">
                  <c:v>2.8166011560693645</c:v>
                </c:pt>
                <c:pt idx="865">
                  <c:v>2.8166050808314087</c:v>
                </c:pt>
                <c:pt idx="866">
                  <c:v>2.8168396770472901</c:v>
                </c:pt>
                <c:pt idx="867">
                  <c:v>2.8170046082949316</c:v>
                </c:pt>
                <c:pt idx="868">
                  <c:v>2.8172842347525902</c:v>
                </c:pt>
                <c:pt idx="869">
                  <c:v>2.8173218390804604</c:v>
                </c:pt>
                <c:pt idx="870">
                  <c:v>2.81727898966705</c:v>
                </c:pt>
                <c:pt idx="871">
                  <c:v>2.8173165137614689</c:v>
                </c:pt>
                <c:pt idx="872">
                  <c:v>2.8174341351660948</c:v>
                </c:pt>
                <c:pt idx="873">
                  <c:v>2.8177231121281472</c:v>
                </c:pt>
                <c:pt idx="874">
                  <c:v>2.8174971428571443</c:v>
                </c:pt>
                <c:pt idx="875">
                  <c:v>2.8174885844748863</c:v>
                </c:pt>
                <c:pt idx="876">
                  <c:v>2.8174116305587233</c:v>
                </c:pt>
                <c:pt idx="877">
                  <c:v>2.8175398633257407</c:v>
                </c:pt>
                <c:pt idx="878">
                  <c:v>2.8175767918088743</c:v>
                </c:pt>
                <c:pt idx="879">
                  <c:v>2.8175340909090916</c:v>
                </c:pt>
                <c:pt idx="880">
                  <c:v>2.8177752553916013</c:v>
                </c:pt>
                <c:pt idx="881">
                  <c:v>2.8178911564625868</c:v>
                </c:pt>
                <c:pt idx="882">
                  <c:v>2.8180407701019261</c:v>
                </c:pt>
                <c:pt idx="883">
                  <c:v>2.8182692307692307</c:v>
                </c:pt>
                <c:pt idx="884">
                  <c:v>2.8183728813559332</c:v>
                </c:pt>
                <c:pt idx="885">
                  <c:v>2.8184875846501138</c:v>
                </c:pt>
                <c:pt idx="886">
                  <c:v>2.8184892897406995</c:v>
                </c:pt>
                <c:pt idx="887">
                  <c:v>2.818423423423424</c:v>
                </c:pt>
                <c:pt idx="888">
                  <c:v>2.8186051743532059</c:v>
                </c:pt>
                <c:pt idx="889">
                  <c:v>2.8185393258426981</c:v>
                </c:pt>
                <c:pt idx="890">
                  <c:v>2.8185746352413035</c:v>
                </c:pt>
                <c:pt idx="891">
                  <c:v>2.8186098654708527</c:v>
                </c:pt>
                <c:pt idx="892">
                  <c:v>2.8187793952967537</c:v>
                </c:pt>
                <c:pt idx="893">
                  <c:v>2.8188366890380316</c:v>
                </c:pt>
                <c:pt idx="894">
                  <c:v>2.818692737430168</c:v>
                </c:pt>
                <c:pt idx="895">
                  <c:v>2.8188169642857148</c:v>
                </c:pt>
                <c:pt idx="896">
                  <c:v>2.8187625418060209</c:v>
                </c:pt>
                <c:pt idx="897">
                  <c:v>2.8188641425389762</c:v>
                </c:pt>
                <c:pt idx="898">
                  <c:v>2.8188542825361518</c:v>
                </c:pt>
                <c:pt idx="899">
                  <c:v>2.8189111111111118</c:v>
                </c:pt>
                <c:pt idx="900">
                  <c:v>2.8190677025527195</c:v>
                </c:pt>
                <c:pt idx="901">
                  <c:v>2.8191463414634148</c:v>
                </c:pt>
                <c:pt idx="902">
                  <c:v>2.8191029900332225</c:v>
                </c:pt>
                <c:pt idx="903">
                  <c:v>2.8192256637168143</c:v>
                </c:pt>
                <c:pt idx="904">
                  <c:v>2.8195690607734809</c:v>
                </c:pt>
                <c:pt idx="905">
                  <c:v>2.8196578366445917</c:v>
                </c:pt>
                <c:pt idx="906">
                  <c:v>2.8198015435501653</c:v>
                </c:pt>
                <c:pt idx="907">
                  <c:v>2.8202312775330407</c:v>
                </c:pt>
                <c:pt idx="908">
                  <c:v>2.8204620462046206</c:v>
                </c:pt>
                <c:pt idx="909">
                  <c:v>2.8206593406593408</c:v>
                </c:pt>
                <c:pt idx="910">
                  <c:v>2.8209659714599349</c:v>
                </c:pt>
                <c:pt idx="911">
                  <c:v>2.8210087719298249</c:v>
                </c:pt>
                <c:pt idx="912">
                  <c:v>2.8210624315443593</c:v>
                </c:pt>
                <c:pt idx="913">
                  <c:v>2.8210722100656458</c:v>
                </c:pt>
                <c:pt idx="914">
                  <c:v>2.8210819672131153</c:v>
                </c:pt>
                <c:pt idx="915">
                  <c:v>2.8211681222707425</c:v>
                </c:pt>
                <c:pt idx="916">
                  <c:v>2.821199563794984</c:v>
                </c:pt>
                <c:pt idx="917">
                  <c:v>2.8213616557734209</c:v>
                </c:pt>
                <c:pt idx="918">
                  <c:v>2.8215342763873785</c:v>
                </c:pt>
                <c:pt idx="919">
                  <c:v>2.8215652173913046</c:v>
                </c:pt>
                <c:pt idx="920">
                  <c:v>2.8216612377850168</c:v>
                </c:pt>
                <c:pt idx="921">
                  <c:v>2.8217028199566161</c:v>
                </c:pt>
                <c:pt idx="922">
                  <c:v>2.8217876489707483</c:v>
                </c:pt>
                <c:pt idx="923">
                  <c:v>2.822023809523809</c:v>
                </c:pt>
                <c:pt idx="924">
                  <c:v>2.8221297297297294</c:v>
                </c:pt>
                <c:pt idx="925">
                  <c:v>2.8222570194384442</c:v>
                </c:pt>
                <c:pt idx="926">
                  <c:v>2.8222761596548001</c:v>
                </c:pt>
                <c:pt idx="927">
                  <c:v>2.8220797413793113</c:v>
                </c:pt>
                <c:pt idx="928">
                  <c:v>2.8218622174381047</c:v>
                </c:pt>
                <c:pt idx="929">
                  <c:v>2.8218387096774196</c:v>
                </c:pt>
                <c:pt idx="930">
                  <c:v>2.8219978517722883</c:v>
                </c:pt>
                <c:pt idx="931">
                  <c:v>2.8221995708154517</c:v>
                </c:pt>
                <c:pt idx="932">
                  <c:v>2.8222079314040727</c:v>
                </c:pt>
                <c:pt idx="933">
                  <c:v>2.8226124197002136</c:v>
                </c:pt>
                <c:pt idx="934">
                  <c:v>2.8226524064171121</c:v>
                </c:pt>
                <c:pt idx="935">
                  <c:v>2.8230128205128207</c:v>
                </c:pt>
                <c:pt idx="936">
                  <c:v>2.8232230522945576</c:v>
                </c:pt>
                <c:pt idx="937">
                  <c:v>2.8233475479744148</c:v>
                </c:pt>
                <c:pt idx="938">
                  <c:v>2.8237380191693293</c:v>
                </c:pt>
                <c:pt idx="939">
                  <c:v>2.8236063829787237</c:v>
                </c:pt>
                <c:pt idx="940">
                  <c:v>2.823804463336876</c:v>
                </c:pt>
                <c:pt idx="941">
                  <c:v>2.8238853503184718</c:v>
                </c:pt>
                <c:pt idx="942">
                  <c:v>2.8238706256627788</c:v>
                </c:pt>
                <c:pt idx="943">
                  <c:v>2.8238347457627131</c:v>
                </c:pt>
                <c:pt idx="944">
                  <c:v>2.8242645502645511</c:v>
                </c:pt>
                <c:pt idx="945">
                  <c:v>2.8238160676532775</c:v>
                </c:pt>
                <c:pt idx="946">
                  <c:v>2.8239704329461461</c:v>
                </c:pt>
                <c:pt idx="947">
                  <c:v>2.8242299578059078</c:v>
                </c:pt>
                <c:pt idx="948">
                  <c:v>2.8245310853530041</c:v>
                </c:pt>
                <c:pt idx="949">
                  <c:v>2.8244631578947375</c:v>
                </c:pt>
                <c:pt idx="950">
                  <c:v>2.8244584647739228</c:v>
                </c:pt>
                <c:pt idx="951">
                  <c:v>2.8245378151260518</c:v>
                </c:pt>
                <c:pt idx="952">
                  <c:v>2.8246065057712491</c:v>
                </c:pt>
                <c:pt idx="953">
                  <c:v>2.8246750524109028</c:v>
                </c:pt>
                <c:pt idx="954">
                  <c:v>2.8249633507853411</c:v>
                </c:pt>
                <c:pt idx="955">
                  <c:v>2.8250104602510464</c:v>
                </c:pt>
                <c:pt idx="956">
                  <c:v>2.8249947753396039</c:v>
                </c:pt>
                <c:pt idx="957">
                  <c:v>2.8250208768267226</c:v>
                </c:pt>
                <c:pt idx="958">
                  <c:v>2.8251720542231489</c:v>
                </c:pt>
                <c:pt idx="959">
                  <c:v>2.8252916666666672</c:v>
                </c:pt>
                <c:pt idx="960">
                  <c:v>2.8254838709677426</c:v>
                </c:pt>
                <c:pt idx="961">
                  <c:v>2.8259043659043668</c:v>
                </c:pt>
                <c:pt idx="962">
                  <c:v>2.826105919003115</c:v>
                </c:pt>
                <c:pt idx="963">
                  <c:v>2.8263589211618259</c:v>
                </c:pt>
                <c:pt idx="964">
                  <c:v>2.8264663212435233</c:v>
                </c:pt>
                <c:pt idx="965">
                  <c:v>2.8266356107660453</c:v>
                </c:pt>
                <c:pt idx="966">
                  <c:v>2.8268562564632878</c:v>
                </c:pt>
                <c:pt idx="967">
                  <c:v>2.8269628099173554</c:v>
                </c:pt>
                <c:pt idx="968">
                  <c:v>2.8269246646026831</c:v>
                </c:pt>
                <c:pt idx="969">
                  <c:v>2.8269793814432984</c:v>
                </c:pt>
                <c:pt idx="970">
                  <c:v>2.8270751802265708</c:v>
                </c:pt>
                <c:pt idx="971">
                  <c:v>2.8271913580246926</c:v>
                </c:pt>
                <c:pt idx="972">
                  <c:v>2.8274820143884889</c:v>
                </c:pt>
                <c:pt idx="973">
                  <c:v>2.8276078028747436</c:v>
                </c:pt>
                <c:pt idx="974">
                  <c:v>2.8275589743589742</c:v>
                </c:pt>
                <c:pt idx="975">
                  <c:v>2.8278893442622954</c:v>
                </c:pt>
                <c:pt idx="976">
                  <c:v>2.8279017400204722</c:v>
                </c:pt>
                <c:pt idx="977">
                  <c:v>2.8279550102249491</c:v>
                </c:pt>
                <c:pt idx="978">
                  <c:v>2.8281818181818195</c:v>
                </c:pt>
                <c:pt idx="979">
                  <c:v>2.8281428571428582</c:v>
                </c:pt>
                <c:pt idx="980">
                  <c:v>2.8284199796126406</c:v>
                </c:pt>
                <c:pt idx="981">
                  <c:v>2.8284826883910394</c:v>
                </c:pt>
                <c:pt idx="982">
                  <c:v>2.8286164801627671</c:v>
                </c:pt>
                <c:pt idx="983">
                  <c:v>2.8286585365853663</c:v>
                </c:pt>
                <c:pt idx="984">
                  <c:v>2.8287005076142142</c:v>
                </c:pt>
                <c:pt idx="985">
                  <c:v>2.8288438133874236</c:v>
                </c:pt>
                <c:pt idx="986">
                  <c:v>2.8289766970618038</c:v>
                </c:pt>
                <c:pt idx="987">
                  <c:v>2.8291700404858302</c:v>
                </c:pt>
                <c:pt idx="988">
                  <c:v>2.829312436804853</c:v>
                </c:pt>
                <c:pt idx="989">
                  <c:v>2.8291717171717177</c:v>
                </c:pt>
                <c:pt idx="990">
                  <c:v>2.8294853683148333</c:v>
                </c:pt>
                <c:pt idx="991">
                  <c:v>2.8296370967741935</c:v>
                </c:pt>
                <c:pt idx="992">
                  <c:v>2.8297079556898286</c:v>
                </c:pt>
                <c:pt idx="993">
                  <c:v>2.829678068410463</c:v>
                </c:pt>
                <c:pt idx="994">
                  <c:v>2.8296582914572861</c:v>
                </c:pt>
                <c:pt idx="995">
                  <c:v>2.8297489959839357</c:v>
                </c:pt>
                <c:pt idx="996">
                  <c:v>2.8297693079237711</c:v>
                </c:pt>
                <c:pt idx="997">
                  <c:v>2.8298496993987969</c:v>
                </c:pt>
                <c:pt idx="998">
                  <c:v>2.8300700700700703</c:v>
                </c:pt>
                <c:pt idx="999">
                  <c:v>2.8300399999999999</c:v>
                </c:pt>
                <c:pt idx="1000">
                  <c:v>2.83000999000999</c:v>
                </c:pt>
                <c:pt idx="1001">
                  <c:v>2.8300099800399203</c:v>
                </c:pt>
                <c:pt idx="1002">
                  <c:v>2.8304087736789634</c:v>
                </c:pt>
                <c:pt idx="1003">
                  <c:v>2.8305378486055792</c:v>
                </c:pt>
                <c:pt idx="1004">
                  <c:v>2.8307064676616922</c:v>
                </c:pt>
                <c:pt idx="1005">
                  <c:v>2.8310437375745527</c:v>
                </c:pt>
                <c:pt idx="1006">
                  <c:v>2.8312512413108246</c:v>
                </c:pt>
                <c:pt idx="1007">
                  <c:v>2.8312202380952387</c:v>
                </c:pt>
                <c:pt idx="1008">
                  <c:v>2.8314965312190292</c:v>
                </c:pt>
                <c:pt idx="1009">
                  <c:v>2.831554455445545</c:v>
                </c:pt>
                <c:pt idx="1010">
                  <c:v>2.8318694362017798</c:v>
                </c:pt>
                <c:pt idx="1011">
                  <c:v>2.8321442687747047</c:v>
                </c:pt>
                <c:pt idx="1012">
                  <c:v>2.8321322803553808</c:v>
                </c:pt>
                <c:pt idx="1013">
                  <c:v>2.8323964497041425</c:v>
                </c:pt>
                <c:pt idx="1014">
                  <c:v>2.8325221674876855</c:v>
                </c:pt>
                <c:pt idx="1015">
                  <c:v>2.8324311023622051</c:v>
                </c:pt>
                <c:pt idx="1016">
                  <c:v>2.832340216322518</c:v>
                </c:pt>
                <c:pt idx="1017">
                  <c:v>2.8325245579567793</c:v>
                </c:pt>
                <c:pt idx="1018">
                  <c:v>2.8326692836113838</c:v>
                </c:pt>
                <c:pt idx="1019">
                  <c:v>2.8329705882352947</c:v>
                </c:pt>
                <c:pt idx="1020">
                  <c:v>2.8330558276199804</c:v>
                </c:pt>
                <c:pt idx="1021">
                  <c:v>2.8329354207436399</c:v>
                </c:pt>
                <c:pt idx="1022">
                  <c:v>2.8329325513196482</c:v>
                </c:pt>
                <c:pt idx="1023">
                  <c:v>2.8330566406250002</c:v>
                </c:pt>
                <c:pt idx="1024">
                  <c:v>2.8334243902439029</c:v>
                </c:pt>
                <c:pt idx="1025">
                  <c:v>2.8334502923976617</c:v>
                </c:pt>
                <c:pt idx="1026">
                  <c:v>2.8334761441090563</c:v>
                </c:pt>
                <c:pt idx="1027">
                  <c:v>2.8335019455252932</c:v>
                </c:pt>
                <c:pt idx="1028">
                  <c:v>2.8337512147716239</c:v>
                </c:pt>
                <c:pt idx="1029">
                  <c:v>2.8339223300970882</c:v>
                </c:pt>
                <c:pt idx="1030">
                  <c:v>2.8338700290979641</c:v>
                </c:pt>
                <c:pt idx="1031">
                  <c:v>2.8339341085271337</c:v>
                </c:pt>
                <c:pt idx="1032">
                  <c:v>2.8340948693126831</c:v>
                </c:pt>
                <c:pt idx="1033">
                  <c:v>2.8344197292069646</c:v>
                </c:pt>
                <c:pt idx="1034">
                  <c:v>2.8345507246376829</c:v>
                </c:pt>
                <c:pt idx="1035">
                  <c:v>2.8350193050193067</c:v>
                </c:pt>
                <c:pt idx="1036">
                  <c:v>2.8350048216007733</c:v>
                </c:pt>
                <c:pt idx="1037">
                  <c:v>2.8348940269749536</c:v>
                </c:pt>
                <c:pt idx="1038">
                  <c:v>2.8349085659287789</c:v>
                </c:pt>
                <c:pt idx="1039">
                  <c:v>2.8350480769230777</c:v>
                </c:pt>
                <c:pt idx="1040">
                  <c:v>2.8350528338136414</c:v>
                </c:pt>
                <c:pt idx="1041">
                  <c:v>2.83506717850288</c:v>
                </c:pt>
                <c:pt idx="1042">
                  <c:v>2.8352444870565683</c:v>
                </c:pt>
                <c:pt idx="1043">
                  <c:v>2.8354022988505765</c:v>
                </c:pt>
                <c:pt idx="1044">
                  <c:v>2.8355789473684228</c:v>
                </c:pt>
                <c:pt idx="1045">
                  <c:v>2.8358413001912059</c:v>
                </c:pt>
                <c:pt idx="1046">
                  <c:v>2.8360076408787025</c:v>
                </c:pt>
                <c:pt idx="1047">
                  <c:v>2.8362309160305363</c:v>
                </c:pt>
                <c:pt idx="1048">
                  <c:v>2.8362535748331763</c:v>
                </c:pt>
                <c:pt idx="1049">
                  <c:v>2.8365047619047639</c:v>
                </c:pt>
                <c:pt idx="1050">
                  <c:v>2.836565176022837</c:v>
                </c:pt>
                <c:pt idx="1051">
                  <c:v>2.8365874524714854</c:v>
                </c:pt>
                <c:pt idx="1052">
                  <c:v>2.8366951566951584</c:v>
                </c:pt>
                <c:pt idx="1053">
                  <c:v>2.8366129032258072</c:v>
                </c:pt>
                <c:pt idx="1054">
                  <c:v>2.8367677725118505</c:v>
                </c:pt>
                <c:pt idx="1055">
                  <c:v>2.8369034090909109</c:v>
                </c:pt>
                <c:pt idx="1056">
                  <c:v>2.8368590350047316</c:v>
                </c:pt>
                <c:pt idx="1057">
                  <c:v>2.8370793950850679</c:v>
                </c:pt>
                <c:pt idx="1058">
                  <c:v>2.8371104815864046</c:v>
                </c:pt>
                <c:pt idx="1059">
                  <c:v>2.8371320754717004</c:v>
                </c:pt>
                <c:pt idx="1060">
                  <c:v>2.8371536286522172</c:v>
                </c:pt>
                <c:pt idx="1061">
                  <c:v>2.8372410546139384</c:v>
                </c:pt>
                <c:pt idx="1062">
                  <c:v>2.837478833490124</c:v>
                </c:pt>
                <c:pt idx="1063">
                  <c:v>2.8373684210526338</c:v>
                </c:pt>
                <c:pt idx="1064">
                  <c:v>2.8375586854460111</c:v>
                </c:pt>
                <c:pt idx="1065">
                  <c:v>2.8376547842401525</c:v>
                </c:pt>
                <c:pt idx="1066">
                  <c:v>2.8377038425492054</c:v>
                </c:pt>
                <c:pt idx="1067">
                  <c:v>2.8376404494382035</c:v>
                </c:pt>
                <c:pt idx="1068">
                  <c:v>2.8378484565014048</c:v>
                </c:pt>
                <c:pt idx="1069">
                  <c:v>2.8377383177570112</c:v>
                </c:pt>
                <c:pt idx="1070">
                  <c:v>2.8377591036414587</c:v>
                </c:pt>
                <c:pt idx="1071">
                  <c:v>2.8378078358208967</c:v>
                </c:pt>
                <c:pt idx="1072">
                  <c:v>2.838229263746507</c:v>
                </c:pt>
                <c:pt idx="1073">
                  <c:v>2.8385567970204861</c:v>
                </c:pt>
                <c:pt idx="1074">
                  <c:v>2.8385209302325598</c:v>
                </c:pt>
                <c:pt idx="1075">
                  <c:v>2.8386245353159869</c:v>
                </c:pt>
                <c:pt idx="1076">
                  <c:v>2.8386722376973088</c:v>
                </c:pt>
                <c:pt idx="1077">
                  <c:v>2.8387291280148435</c:v>
                </c:pt>
                <c:pt idx="1078">
                  <c:v>2.8388415199258583</c:v>
                </c:pt>
                <c:pt idx="1079">
                  <c:v>2.8390092592592602</c:v>
                </c:pt>
                <c:pt idx="1080">
                  <c:v>2.838945420906569</c:v>
                </c:pt>
                <c:pt idx="1081">
                  <c:v>2.8393438077634028</c:v>
                </c:pt>
                <c:pt idx="1082">
                  <c:v>2.8396306555863364</c:v>
                </c:pt>
                <c:pt idx="1083">
                  <c:v>2.8396217712177143</c:v>
                </c:pt>
                <c:pt idx="1084">
                  <c:v>2.8397603686635962</c:v>
                </c:pt>
                <c:pt idx="1085">
                  <c:v>2.8399079189686938</c:v>
                </c:pt>
                <c:pt idx="1086">
                  <c:v>2.8399264029438833</c:v>
                </c:pt>
                <c:pt idx="1087">
                  <c:v>2.8400091911764722</c:v>
                </c:pt>
                <c:pt idx="1088">
                  <c:v>2.8400826446281005</c:v>
                </c:pt>
                <c:pt idx="1089">
                  <c:v>2.8401284403669744</c:v>
                </c:pt>
                <c:pt idx="1090">
                  <c:v>2.8401833180568308</c:v>
                </c:pt>
                <c:pt idx="1091">
                  <c:v>2.8402106227106243</c:v>
                </c:pt>
                <c:pt idx="1092">
                  <c:v>2.8406678865507793</c:v>
                </c:pt>
                <c:pt idx="1093">
                  <c:v>2.8409323583181005</c:v>
                </c:pt>
                <c:pt idx="1094">
                  <c:v>2.8409680365296817</c:v>
                </c:pt>
                <c:pt idx="1095">
                  <c:v>2.8410766423357683</c:v>
                </c:pt>
                <c:pt idx="1096">
                  <c:v>2.8412670920692813</c:v>
                </c:pt>
                <c:pt idx="1097">
                  <c:v>2.8412750455373428</c:v>
                </c:pt>
                <c:pt idx="1098">
                  <c:v>2.8413193812556887</c:v>
                </c:pt>
                <c:pt idx="1099">
                  <c:v>2.8414363636363653</c:v>
                </c:pt>
                <c:pt idx="1100">
                  <c:v>2.8416712079927358</c:v>
                </c:pt>
                <c:pt idx="1101">
                  <c:v>2.8418148820326694</c:v>
                </c:pt>
                <c:pt idx="1102">
                  <c:v>2.8417860380779709</c:v>
                </c:pt>
                <c:pt idx="1103">
                  <c:v>2.841947463768117</c:v>
                </c:pt>
                <c:pt idx="1104">
                  <c:v>2.8418914027149342</c:v>
                </c:pt>
                <c:pt idx="1105">
                  <c:v>2.8418264014466561</c:v>
                </c:pt>
                <c:pt idx="1106">
                  <c:v>2.841842818428185</c:v>
                </c:pt>
                <c:pt idx="1107">
                  <c:v>2.8418050541516258</c:v>
                </c:pt>
                <c:pt idx="1108">
                  <c:v>2.8419026149684412</c:v>
                </c:pt>
                <c:pt idx="1109">
                  <c:v>2.842072072072074</c:v>
                </c:pt>
                <c:pt idx="1110">
                  <c:v>2.8420342034203441</c:v>
                </c:pt>
                <c:pt idx="1111">
                  <c:v>2.8419694244604337</c:v>
                </c:pt>
                <c:pt idx="1112">
                  <c:v>2.8418867924528328</c:v>
                </c:pt>
                <c:pt idx="1113">
                  <c:v>2.8419210053859989</c:v>
                </c:pt>
                <c:pt idx="1114">
                  <c:v>2.8421165919282534</c:v>
                </c:pt>
                <c:pt idx="1115">
                  <c:v>2.8422401433691773</c:v>
                </c:pt>
                <c:pt idx="1116">
                  <c:v>2.8422560429722488</c:v>
                </c:pt>
                <c:pt idx="1117">
                  <c:v>2.8424597495527748</c:v>
                </c:pt>
                <c:pt idx="1118">
                  <c:v>2.8424754244861501</c:v>
                </c:pt>
                <c:pt idx="1119">
                  <c:v>2.8425178571428598</c:v>
                </c:pt>
                <c:pt idx="1120">
                  <c:v>2.8425066904549534</c:v>
                </c:pt>
                <c:pt idx="1121">
                  <c:v>2.8426114081996454</c:v>
                </c:pt>
                <c:pt idx="1122">
                  <c:v>2.8426803205699041</c:v>
                </c:pt>
                <c:pt idx="1123">
                  <c:v>2.8428113879003587</c:v>
                </c:pt>
                <c:pt idx="1124">
                  <c:v>2.8430133333333352</c:v>
                </c:pt>
                <c:pt idx="1125">
                  <c:v>2.8431527531083507</c:v>
                </c:pt>
                <c:pt idx="1126">
                  <c:v>2.8434693877551043</c:v>
                </c:pt>
                <c:pt idx="1127">
                  <c:v>2.8434663120567398</c:v>
                </c:pt>
                <c:pt idx="1128">
                  <c:v>2.8435075287865397</c:v>
                </c:pt>
                <c:pt idx="1129">
                  <c:v>2.8434336283185866</c:v>
                </c:pt>
                <c:pt idx="1130">
                  <c:v>2.8436604774535827</c:v>
                </c:pt>
                <c:pt idx="1131">
                  <c:v>2.8439487632508853</c:v>
                </c:pt>
                <c:pt idx="1132">
                  <c:v>2.8439452780229506</c:v>
                </c:pt>
                <c:pt idx="1133">
                  <c:v>2.8441269841269872</c:v>
                </c:pt>
                <c:pt idx="1134">
                  <c:v>2.844176211453747</c:v>
                </c:pt>
                <c:pt idx="1135">
                  <c:v>2.8440757042253546</c:v>
                </c:pt>
                <c:pt idx="1136">
                  <c:v>2.8440105540897127</c:v>
                </c:pt>
                <c:pt idx="1137">
                  <c:v>2.8440246045694226</c:v>
                </c:pt>
                <c:pt idx="1138">
                  <c:v>2.8443810359964914</c:v>
                </c:pt>
                <c:pt idx="1139">
                  <c:v>2.8444736842105285</c:v>
                </c:pt>
                <c:pt idx="1140">
                  <c:v>2.8448641542506596</c:v>
                </c:pt>
                <c:pt idx="1141">
                  <c:v>2.8450087565674282</c:v>
                </c:pt>
                <c:pt idx="1142">
                  <c:v>2.8453193350831167</c:v>
                </c:pt>
                <c:pt idx="1143">
                  <c:v>2.8454545454545479</c:v>
                </c:pt>
                <c:pt idx="1144">
                  <c:v>2.845537117903933</c:v>
                </c:pt>
                <c:pt idx="1145">
                  <c:v>2.8456980802792344</c:v>
                </c:pt>
                <c:pt idx="1146">
                  <c:v>2.8457890148212757</c:v>
                </c:pt>
                <c:pt idx="1147">
                  <c:v>2.8459146341463439</c:v>
                </c:pt>
                <c:pt idx="1148">
                  <c:v>2.846057441253266</c:v>
                </c:pt>
                <c:pt idx="1149">
                  <c:v>2.8461652173913072</c:v>
                </c:pt>
                <c:pt idx="1150">
                  <c:v>2.8462467419635131</c:v>
                </c:pt>
                <c:pt idx="1151">
                  <c:v>2.8463281250000021</c:v>
                </c:pt>
                <c:pt idx="1152">
                  <c:v>2.8464614050303583</c:v>
                </c:pt>
                <c:pt idx="1153">
                  <c:v>2.846369150779898</c:v>
                </c:pt>
                <c:pt idx="1154">
                  <c:v>2.8464848484848511</c:v>
                </c:pt>
                <c:pt idx="1155">
                  <c:v>2.8466435986159198</c:v>
                </c:pt>
                <c:pt idx="1156">
                  <c:v>2.8466983578219556</c:v>
                </c:pt>
                <c:pt idx="1157">
                  <c:v>2.8470811744386895</c:v>
                </c:pt>
                <c:pt idx="1158">
                  <c:v>2.8472993960310635</c:v>
                </c:pt>
                <c:pt idx="1159">
                  <c:v>2.8474913793103478</c:v>
                </c:pt>
                <c:pt idx="1160">
                  <c:v>2.8477519379844991</c:v>
                </c:pt>
                <c:pt idx="1161">
                  <c:v>2.8479518072289185</c:v>
                </c:pt>
                <c:pt idx="1162">
                  <c:v>2.8481427343078267</c:v>
                </c:pt>
                <c:pt idx="1163">
                  <c:v>2.8482560137457065</c:v>
                </c:pt>
                <c:pt idx="1164">
                  <c:v>2.8485236051502172</c:v>
                </c:pt>
                <c:pt idx="1165">
                  <c:v>2.8487735849056626</c:v>
                </c:pt>
                <c:pt idx="1166">
                  <c:v>2.8489460154241666</c:v>
                </c:pt>
                <c:pt idx="1167">
                  <c:v>2.8489982876712352</c:v>
                </c:pt>
                <c:pt idx="1168">
                  <c:v>2.8491103507271203</c:v>
                </c:pt>
                <c:pt idx="1169">
                  <c:v>2.849145299145301</c:v>
                </c:pt>
                <c:pt idx="1170">
                  <c:v>2.8491289496157153</c:v>
                </c:pt>
                <c:pt idx="1171">
                  <c:v>2.8491296928327672</c:v>
                </c:pt>
                <c:pt idx="1172">
                  <c:v>2.8492242114237021</c:v>
                </c:pt>
                <c:pt idx="1173">
                  <c:v>2.84913969335605</c:v>
                </c:pt>
                <c:pt idx="1174">
                  <c:v>2.8493531914893637</c:v>
                </c:pt>
                <c:pt idx="1175">
                  <c:v>2.8496003401360568</c:v>
                </c:pt>
                <c:pt idx="1176">
                  <c:v>2.8495666949872578</c:v>
                </c:pt>
                <c:pt idx="1177">
                  <c:v>2.8497283531409185</c:v>
                </c:pt>
                <c:pt idx="1178">
                  <c:v>2.8498812553011046</c:v>
                </c:pt>
                <c:pt idx="1179">
                  <c:v>2.8497542372881375</c:v>
                </c:pt>
                <c:pt idx="1180">
                  <c:v>2.8499407281964459</c:v>
                </c:pt>
                <c:pt idx="1181">
                  <c:v>2.8499153976311358</c:v>
                </c:pt>
                <c:pt idx="1182">
                  <c:v>2.8498901098901124</c:v>
                </c:pt>
                <c:pt idx="1183">
                  <c:v>2.8500591216216233</c:v>
                </c:pt>
                <c:pt idx="1184">
                  <c:v>2.8501772151898757</c:v>
                </c:pt>
                <c:pt idx="1185">
                  <c:v>2.8502445193929198</c:v>
                </c:pt>
                <c:pt idx="1186">
                  <c:v>2.8504296545914087</c:v>
                </c:pt>
                <c:pt idx="1187">
                  <c:v>2.8504882154882174</c:v>
                </c:pt>
                <c:pt idx="1188">
                  <c:v>2.8506560134566881</c:v>
                </c:pt>
                <c:pt idx="1189">
                  <c:v>2.850764705882356</c:v>
                </c:pt>
                <c:pt idx="1190">
                  <c:v>2.8508984047019337</c:v>
                </c:pt>
                <c:pt idx="1191">
                  <c:v>2.8509563758389285</c:v>
                </c:pt>
                <c:pt idx="1192">
                  <c:v>2.8508382229673126</c:v>
                </c:pt>
                <c:pt idx="1193">
                  <c:v>2.8508458961474061</c:v>
                </c:pt>
                <c:pt idx="1194">
                  <c:v>2.8509874476987478</c:v>
                </c:pt>
                <c:pt idx="1195">
                  <c:v>2.8509782608695677</c:v>
                </c:pt>
                <c:pt idx="1196">
                  <c:v>2.8513450292397677</c:v>
                </c:pt>
                <c:pt idx="1197">
                  <c:v>2.8514524207011709</c:v>
                </c:pt>
                <c:pt idx="1198">
                  <c:v>2.8515262718932473</c:v>
                </c:pt>
                <c:pt idx="1199">
                  <c:v>2.8515916666666694</c:v>
                </c:pt>
                <c:pt idx="1200">
                  <c:v>2.8516236469608685</c:v>
                </c:pt>
                <c:pt idx="1201">
                  <c:v>2.8517886855241286</c:v>
                </c:pt>
                <c:pt idx="1202">
                  <c:v>2.8518536990856211</c:v>
                </c:pt>
                <c:pt idx="1203">
                  <c:v>2.8519269102990057</c:v>
                </c:pt>
                <c:pt idx="1204">
                  <c:v>2.8518589211618273</c:v>
                </c:pt>
                <c:pt idx="1205">
                  <c:v>2.8521475953565534</c:v>
                </c:pt>
                <c:pt idx="1206">
                  <c:v>2.8519884009942023</c:v>
                </c:pt>
                <c:pt idx="1207">
                  <c:v>2.8519701986754993</c:v>
                </c:pt>
                <c:pt idx="1208">
                  <c:v>2.8520926385442533</c:v>
                </c:pt>
                <c:pt idx="1209">
                  <c:v>2.8521404958677703</c:v>
                </c:pt>
                <c:pt idx="1210">
                  <c:v>2.8522791081750634</c:v>
                </c:pt>
                <c:pt idx="1211">
                  <c:v>2.8523184818481861</c:v>
                </c:pt>
                <c:pt idx="1212">
                  <c:v>2.8522918384171501</c:v>
                </c:pt>
                <c:pt idx="1213">
                  <c:v>2.8525782537067568</c:v>
                </c:pt>
                <c:pt idx="1214">
                  <c:v>2.8527078189300439</c:v>
                </c:pt>
                <c:pt idx="1215">
                  <c:v>2.8531167763157925</c:v>
                </c:pt>
                <c:pt idx="1216">
                  <c:v>2.8530238290879235</c:v>
                </c:pt>
                <c:pt idx="1217">
                  <c:v>2.8532430213464717</c:v>
                </c:pt>
                <c:pt idx="1218">
                  <c:v>2.8533388022969675</c:v>
                </c:pt>
                <c:pt idx="1219">
                  <c:v>2.8534180327868865</c:v>
                </c:pt>
                <c:pt idx="1220">
                  <c:v>2.8535462735462751</c:v>
                </c:pt>
                <c:pt idx="1221">
                  <c:v>2.85351882160393</c:v>
                </c:pt>
                <c:pt idx="1222">
                  <c:v>2.8535568274734278</c:v>
                </c:pt>
                <c:pt idx="1223">
                  <c:v>2.8535049019607865</c:v>
                </c:pt>
                <c:pt idx="1224">
                  <c:v>2.8537061224489815</c:v>
                </c:pt>
                <c:pt idx="1225">
                  <c:v>2.8537194127243088</c:v>
                </c:pt>
                <c:pt idx="1226">
                  <c:v>2.8538467807660983</c:v>
                </c:pt>
                <c:pt idx="1227">
                  <c:v>2.8539250814332267</c:v>
                </c:pt>
                <c:pt idx="1228">
                  <c:v>2.8539218877135908</c:v>
                </c:pt>
                <c:pt idx="1229">
                  <c:v>2.8540325203252048</c:v>
                </c:pt>
                <c:pt idx="1230">
                  <c:v>2.8541267262388321</c:v>
                </c:pt>
                <c:pt idx="1231">
                  <c:v>2.854253246753248</c:v>
                </c:pt>
                <c:pt idx="1232">
                  <c:v>2.8543633414436349</c:v>
                </c:pt>
                <c:pt idx="1233">
                  <c:v>2.8543435980551068</c:v>
                </c:pt>
                <c:pt idx="1234">
                  <c:v>2.8544858299595157</c:v>
                </c:pt>
                <c:pt idx="1235">
                  <c:v>2.8545873786407792</c:v>
                </c:pt>
                <c:pt idx="1236">
                  <c:v>2.8546806790622483</c:v>
                </c:pt>
                <c:pt idx="1237">
                  <c:v>2.8547980613893391</c:v>
                </c:pt>
                <c:pt idx="1238">
                  <c:v>2.8549313962873306</c:v>
                </c:pt>
                <c:pt idx="1239">
                  <c:v>2.8550645161290338</c:v>
                </c:pt>
                <c:pt idx="1240">
                  <c:v>2.8551732473811455</c:v>
                </c:pt>
                <c:pt idx="1241">
                  <c:v>2.8554267310789063</c:v>
                </c:pt>
                <c:pt idx="1242">
                  <c:v>2.8555189058728887</c:v>
                </c:pt>
                <c:pt idx="1243">
                  <c:v>2.8555225080385869</c:v>
                </c:pt>
                <c:pt idx="1244">
                  <c:v>2.8556305220883549</c:v>
                </c:pt>
                <c:pt idx="1245">
                  <c:v>2.855642054574639</c:v>
                </c:pt>
                <c:pt idx="1246">
                  <c:v>2.85578187650361</c:v>
                </c:pt>
                <c:pt idx="1247">
                  <c:v>2.8560016025641035</c:v>
                </c:pt>
                <c:pt idx="1248">
                  <c:v>2.8561409127301847</c:v>
                </c:pt>
                <c:pt idx="1249">
                  <c:v>2.8561840000000012</c:v>
                </c:pt>
                <c:pt idx="1250">
                  <c:v>2.85629096722622</c:v>
                </c:pt>
                <c:pt idx="1251">
                  <c:v>2.8564536741214064</c:v>
                </c:pt>
                <c:pt idx="1252">
                  <c:v>2.8566799680766173</c:v>
                </c:pt>
                <c:pt idx="1253">
                  <c:v>2.8567783094098882</c:v>
                </c:pt>
                <c:pt idx="1254">
                  <c:v>2.8567888446215148</c:v>
                </c:pt>
                <c:pt idx="1255">
                  <c:v>2.8569028662420393</c:v>
                </c:pt>
                <c:pt idx="1256">
                  <c:v>2.8570405727923642</c:v>
                </c:pt>
                <c:pt idx="1257">
                  <c:v>2.8570747217806054</c:v>
                </c:pt>
                <c:pt idx="1258">
                  <c:v>2.8572756155679131</c:v>
                </c:pt>
                <c:pt idx="1259">
                  <c:v>2.8573412698412715</c:v>
                </c:pt>
                <c:pt idx="1260">
                  <c:v>2.8573592386994466</c:v>
                </c:pt>
                <c:pt idx="1261">
                  <c:v>2.8575515055467533</c:v>
                </c:pt>
                <c:pt idx="1262">
                  <c:v>2.8576484560570083</c:v>
                </c:pt>
                <c:pt idx="1263">
                  <c:v>2.8577452531645582</c:v>
                </c:pt>
                <c:pt idx="1264">
                  <c:v>2.8575889328063253</c:v>
                </c:pt>
                <c:pt idx="1265">
                  <c:v>2.8577172195892588</c:v>
                </c:pt>
                <c:pt idx="1266">
                  <c:v>2.857987371744279</c:v>
                </c:pt>
                <c:pt idx="1267">
                  <c:v>2.8580441640378553</c:v>
                </c:pt>
                <c:pt idx="1268">
                  <c:v>2.8582111899133187</c:v>
                </c:pt>
                <c:pt idx="1269">
                  <c:v>2.8583385826771668</c:v>
                </c:pt>
                <c:pt idx="1270">
                  <c:v>2.8586309992132182</c:v>
                </c:pt>
                <c:pt idx="1271">
                  <c:v>2.8586556603773592</c:v>
                </c:pt>
                <c:pt idx="1272">
                  <c:v>2.8588216810683438</c:v>
                </c:pt>
                <c:pt idx="1273">
                  <c:v>2.858893249607537</c:v>
                </c:pt>
                <c:pt idx="1274">
                  <c:v>2.8588235294117652</c:v>
                </c:pt>
                <c:pt idx="1275">
                  <c:v>2.8589184952978064</c:v>
                </c:pt>
                <c:pt idx="1276">
                  <c:v>2.8590681284259993</c:v>
                </c:pt>
                <c:pt idx="1277">
                  <c:v>2.8593818466353698</c:v>
                </c:pt>
                <c:pt idx="1278">
                  <c:v>2.8596481626270531</c:v>
                </c:pt>
                <c:pt idx="1279">
                  <c:v>2.8597578125000007</c:v>
                </c:pt>
                <c:pt idx="1280">
                  <c:v>2.8598594847775183</c:v>
                </c:pt>
                <c:pt idx="1281">
                  <c:v>2.8600546021840887</c:v>
                </c:pt>
                <c:pt idx="1282">
                  <c:v>2.8600701480904149</c:v>
                </c:pt>
                <c:pt idx="1283">
                  <c:v>2.8602570093457951</c:v>
                </c:pt>
                <c:pt idx="1284">
                  <c:v>2.8601634241245142</c:v>
                </c:pt>
                <c:pt idx="1285">
                  <c:v>2.8603888024883375</c:v>
                </c:pt>
                <c:pt idx="1286">
                  <c:v>2.8603807303807316</c:v>
                </c:pt>
                <c:pt idx="1287">
                  <c:v>2.860590062111803</c:v>
                </c:pt>
                <c:pt idx="1288">
                  <c:v>2.8606439100077585</c:v>
                </c:pt>
                <c:pt idx="1289">
                  <c:v>2.8606899224806206</c:v>
                </c:pt>
                <c:pt idx="1290">
                  <c:v>2.860828814872193</c:v>
                </c:pt>
                <c:pt idx="1291">
                  <c:v>2.8610371517027877</c:v>
                </c:pt>
                <c:pt idx="1292">
                  <c:v>2.8610595514307815</c:v>
                </c:pt>
                <c:pt idx="1293">
                  <c:v>2.8611669242658428</c:v>
                </c:pt>
                <c:pt idx="1294">
                  <c:v>2.8611583011583015</c:v>
                </c:pt>
                <c:pt idx="1295">
                  <c:v>2.8613425925925937</c:v>
                </c:pt>
                <c:pt idx="1296">
                  <c:v>2.8615111796453365</c:v>
                </c:pt>
                <c:pt idx="1297">
                  <c:v>2.8616255778120196</c:v>
                </c:pt>
                <c:pt idx="1298">
                  <c:v>2.8618860662047738</c:v>
                </c:pt>
                <c:pt idx="1299">
                  <c:v>2.8619076923076934</c:v>
                </c:pt>
                <c:pt idx="1300">
                  <c:v>2.8618908531898541</c:v>
                </c:pt>
                <c:pt idx="1301">
                  <c:v>2.8620506912442396</c:v>
                </c:pt>
                <c:pt idx="1302">
                  <c:v>2.862217958557177</c:v>
                </c:pt>
                <c:pt idx="1303">
                  <c:v>2.8623006134969331</c:v>
                </c:pt>
                <c:pt idx="1304">
                  <c:v>2.8622758620689663</c:v>
                </c:pt>
                <c:pt idx="1305">
                  <c:v>2.8624961715160802</c:v>
                </c:pt>
                <c:pt idx="1306">
                  <c:v>2.8626090283091052</c:v>
                </c:pt>
                <c:pt idx="1307">
                  <c:v>2.8628134556574936</c:v>
                </c:pt>
                <c:pt idx="1308">
                  <c:v>2.8629182582123778</c:v>
                </c:pt>
                <c:pt idx="1309">
                  <c:v>2.8633129770992376</c:v>
                </c:pt>
                <c:pt idx="1310">
                  <c:v>2.8632875667429456</c:v>
                </c:pt>
                <c:pt idx="1311">
                  <c:v>2.8633536585365866</c:v>
                </c:pt>
                <c:pt idx="1312">
                  <c:v>2.8636176694592543</c:v>
                </c:pt>
                <c:pt idx="1313">
                  <c:v>2.8639117199391184</c:v>
                </c:pt>
                <c:pt idx="1314">
                  <c:v>2.8640000000000008</c:v>
                </c:pt>
                <c:pt idx="1315">
                  <c:v>2.8641413373860192</c:v>
                </c:pt>
                <c:pt idx="1316">
                  <c:v>2.864206529992408</c:v>
                </c:pt>
                <c:pt idx="1317">
                  <c:v>2.8644006069802739</c:v>
                </c:pt>
                <c:pt idx="1318">
                  <c:v>2.8644730856709639</c:v>
                </c:pt>
                <c:pt idx="1319">
                  <c:v>2.864560606060607</c:v>
                </c:pt>
                <c:pt idx="1320">
                  <c:v>2.8645041635124917</c:v>
                </c:pt>
                <c:pt idx="1321">
                  <c:v>2.864478063540091</c:v>
                </c:pt>
                <c:pt idx="1322">
                  <c:v>2.8647543461829192</c:v>
                </c:pt>
                <c:pt idx="1323">
                  <c:v>2.8648791540785505</c:v>
                </c:pt>
                <c:pt idx="1324">
                  <c:v>2.864913207547171</c:v>
                </c:pt>
                <c:pt idx="1325">
                  <c:v>2.8649773755656116</c:v>
                </c:pt>
                <c:pt idx="1326">
                  <c:v>2.8651017332328572</c:v>
                </c:pt>
                <c:pt idx="1327">
                  <c:v>2.8652033132530126</c:v>
                </c:pt>
                <c:pt idx="1328">
                  <c:v>2.8651843491346889</c:v>
                </c:pt>
                <c:pt idx="1329">
                  <c:v>2.8653609022556399</c:v>
                </c:pt>
                <c:pt idx="1330">
                  <c:v>2.865492111194591</c:v>
                </c:pt>
                <c:pt idx="1331">
                  <c:v>2.8659234234234239</c:v>
                </c:pt>
                <c:pt idx="1332">
                  <c:v>2.8660015003750945</c:v>
                </c:pt>
                <c:pt idx="1333">
                  <c:v>2.866041979010495</c:v>
                </c:pt>
                <c:pt idx="1334">
                  <c:v>2.8662546816479408</c:v>
                </c:pt>
                <c:pt idx="1335">
                  <c:v>2.8662949101796413</c:v>
                </c:pt>
                <c:pt idx="1336">
                  <c:v>2.866327599102469</c:v>
                </c:pt>
                <c:pt idx="1337">
                  <c:v>2.8662780269058303</c:v>
                </c:pt>
                <c:pt idx="1338">
                  <c:v>2.8664077669902928</c:v>
                </c:pt>
                <c:pt idx="1339">
                  <c:v>2.8664701492537317</c:v>
                </c:pt>
                <c:pt idx="1340">
                  <c:v>2.866487695749441</c:v>
                </c:pt>
                <c:pt idx="1341">
                  <c:v>2.8666244411326391</c:v>
                </c:pt>
                <c:pt idx="1342">
                  <c:v>2.8666716306775877</c:v>
                </c:pt>
                <c:pt idx="1343">
                  <c:v>2.8667782738095244</c:v>
                </c:pt>
                <c:pt idx="1344">
                  <c:v>2.8668550185873607</c:v>
                </c:pt>
                <c:pt idx="1345">
                  <c:v>2.8668945022288268</c:v>
                </c:pt>
                <c:pt idx="1346">
                  <c:v>2.8670007423904993</c:v>
                </c:pt>
                <c:pt idx="1347">
                  <c:v>2.8671587537091998</c:v>
                </c:pt>
                <c:pt idx="1348">
                  <c:v>2.8672868791697561</c:v>
                </c:pt>
                <c:pt idx="1349">
                  <c:v>2.8675037037037043</c:v>
                </c:pt>
                <c:pt idx="1350">
                  <c:v>2.8675795706883802</c:v>
                </c:pt>
                <c:pt idx="1351">
                  <c:v>2.8677884615384621</c:v>
                </c:pt>
                <c:pt idx="1352">
                  <c:v>2.8677827050997791</c:v>
                </c:pt>
                <c:pt idx="1353">
                  <c:v>2.8678655834564264</c:v>
                </c:pt>
                <c:pt idx="1354">
                  <c:v>2.8679335793357947</c:v>
                </c:pt>
                <c:pt idx="1355">
                  <c:v>2.8681563421828922</c:v>
                </c:pt>
                <c:pt idx="1356">
                  <c:v>2.8683050847457632</c:v>
                </c:pt>
                <c:pt idx="1357">
                  <c:v>2.8684683357879242</c:v>
                </c:pt>
                <c:pt idx="1358">
                  <c:v>2.8683590875643872</c:v>
                </c:pt>
                <c:pt idx="1359">
                  <c:v>2.868522058823531</c:v>
                </c:pt>
                <c:pt idx="1360">
                  <c:v>2.8686186627479806</c:v>
                </c:pt>
                <c:pt idx="1361">
                  <c:v>2.8686857562408234</c:v>
                </c:pt>
                <c:pt idx="1362">
                  <c:v>2.8687234042553205</c:v>
                </c:pt>
                <c:pt idx="1363">
                  <c:v>2.8688416422287397</c:v>
                </c:pt>
                <c:pt idx="1364">
                  <c:v>2.8690549450549461</c:v>
                </c:pt>
                <c:pt idx="1365">
                  <c:v>2.8691142020497815</c:v>
                </c:pt>
                <c:pt idx="1366">
                  <c:v>2.8692392099487938</c:v>
                </c:pt>
                <c:pt idx="1367">
                  <c:v>2.8694809941520472</c:v>
                </c:pt>
                <c:pt idx="1368">
                  <c:v>2.8696128560993435</c:v>
                </c:pt>
                <c:pt idx="1369">
                  <c:v>2.8697372262773739</c:v>
                </c:pt>
                <c:pt idx="1370">
                  <c:v>2.8698103574033564</c:v>
                </c:pt>
                <c:pt idx="1371">
                  <c:v>2.8700947521865903</c:v>
                </c:pt>
                <c:pt idx="1372">
                  <c:v>2.8701019664967236</c:v>
                </c:pt>
                <c:pt idx="1373">
                  <c:v>2.8701965065502195</c:v>
                </c:pt>
                <c:pt idx="1374">
                  <c:v>2.8702618181818194</c:v>
                </c:pt>
                <c:pt idx="1375">
                  <c:v>2.87045058139535</c:v>
                </c:pt>
                <c:pt idx="1376">
                  <c:v>2.8706100217864936</c:v>
                </c:pt>
                <c:pt idx="1377">
                  <c:v>2.8705079825834554</c:v>
                </c:pt>
                <c:pt idx="1378">
                  <c:v>2.8705801305293703</c:v>
                </c:pt>
                <c:pt idx="1379">
                  <c:v>2.8708478260869574</c:v>
                </c:pt>
                <c:pt idx="1380">
                  <c:v>2.8710282404055043</c:v>
                </c:pt>
                <c:pt idx="1381">
                  <c:v>2.8710347322720708</c:v>
                </c:pt>
                <c:pt idx="1382">
                  <c:v>2.8710267534345637</c:v>
                </c:pt>
                <c:pt idx="1383">
                  <c:v>2.8712500000000003</c:v>
                </c:pt>
                <c:pt idx="1384">
                  <c:v>2.8713140794223841</c:v>
                </c:pt>
                <c:pt idx="1385">
                  <c:v>2.8715079365079372</c:v>
                </c:pt>
                <c:pt idx="1386">
                  <c:v>2.8715068493150691</c:v>
                </c:pt>
                <c:pt idx="1387">
                  <c:v>2.8716210374639779</c:v>
                </c:pt>
                <c:pt idx="1388">
                  <c:v>2.871526277897769</c:v>
                </c:pt>
                <c:pt idx="1389">
                  <c:v>2.8715755395683455</c:v>
                </c:pt>
                <c:pt idx="1390">
                  <c:v>2.8717685118619705</c:v>
                </c:pt>
                <c:pt idx="1391">
                  <c:v>2.8717456896551723</c:v>
                </c:pt>
                <c:pt idx="1392">
                  <c:v>2.8718234027279261</c:v>
                </c:pt>
                <c:pt idx="1393">
                  <c:v>2.8719870875179354</c:v>
                </c:pt>
                <c:pt idx="1394">
                  <c:v>2.8718996415770617</c:v>
                </c:pt>
                <c:pt idx="1395">
                  <c:v>2.8717263610315196</c:v>
                </c:pt>
                <c:pt idx="1396">
                  <c:v>2.8719398711524708</c:v>
                </c:pt>
                <c:pt idx="1397">
                  <c:v>2.8718812589413463</c:v>
                </c:pt>
                <c:pt idx="1398">
                  <c:v>2.8719370979270922</c:v>
                </c:pt>
                <c:pt idx="1399">
                  <c:v>2.8720428571428576</c:v>
                </c:pt>
                <c:pt idx="1400">
                  <c:v>2.8719914346895079</c:v>
                </c:pt>
                <c:pt idx="1401">
                  <c:v>2.8720042796005711</c:v>
                </c:pt>
                <c:pt idx="1402">
                  <c:v>2.8722024233784742</c:v>
                </c:pt>
                <c:pt idx="1403">
                  <c:v>2.8722364672364677</c:v>
                </c:pt>
                <c:pt idx="1404">
                  <c:v>2.8723772241992882</c:v>
                </c:pt>
                <c:pt idx="1405">
                  <c:v>2.8726813655761037</c:v>
                </c:pt>
                <c:pt idx="1406">
                  <c:v>2.8726652452025592</c:v>
                </c:pt>
                <c:pt idx="1407">
                  <c:v>2.8728125000000002</c:v>
                </c:pt>
                <c:pt idx="1408">
                  <c:v>2.8729524485450679</c:v>
                </c:pt>
                <c:pt idx="1409">
                  <c:v>2.8732127659574482</c:v>
                </c:pt>
                <c:pt idx="1410">
                  <c:v>2.8731396172927011</c:v>
                </c:pt>
                <c:pt idx="1411">
                  <c:v>2.8732011331444767</c:v>
                </c:pt>
                <c:pt idx="1412">
                  <c:v>2.8732696390658172</c:v>
                </c:pt>
                <c:pt idx="1413">
                  <c:v>2.873323903818954</c:v>
                </c:pt>
                <c:pt idx="1414">
                  <c:v>2.8734628975265024</c:v>
                </c:pt>
                <c:pt idx="1415">
                  <c:v>2.8735663841807915</c:v>
                </c:pt>
                <c:pt idx="1416">
                  <c:v>2.8736203246294991</c:v>
                </c:pt>
                <c:pt idx="1417">
                  <c:v>2.8737729196050781</c:v>
                </c:pt>
                <c:pt idx="1418">
                  <c:v>2.8737843551797049</c:v>
                </c:pt>
                <c:pt idx="1419">
                  <c:v>2.8739929577464802</c:v>
                </c:pt>
                <c:pt idx="1420">
                  <c:v>2.8739831104855744</c:v>
                </c:pt>
                <c:pt idx="1421">
                  <c:v>2.8739943741209575</c:v>
                </c:pt>
                <c:pt idx="1422">
                  <c:v>2.8740618411806049</c:v>
                </c:pt>
                <c:pt idx="1423">
                  <c:v>2.8741502808988768</c:v>
                </c:pt>
                <c:pt idx="1424">
                  <c:v>2.8743157894736844</c:v>
                </c:pt>
                <c:pt idx="1425">
                  <c:v>2.8742987377279112</c:v>
                </c:pt>
                <c:pt idx="1426">
                  <c:v>2.8743447792571835</c:v>
                </c:pt>
                <c:pt idx="1427">
                  <c:v>2.8744887955182072</c:v>
                </c:pt>
                <c:pt idx="1428">
                  <c:v>2.8744296710986701</c:v>
                </c:pt>
                <c:pt idx="1429">
                  <c:v>2.8745104895104894</c:v>
                </c:pt>
                <c:pt idx="1430">
                  <c:v>2.874584206848358</c:v>
                </c:pt>
                <c:pt idx="1431">
                  <c:v>2.874553072625698</c:v>
                </c:pt>
                <c:pt idx="1432">
                  <c:v>2.8745987438939284</c:v>
                </c:pt>
                <c:pt idx="1433">
                  <c:v>2.8748605299860523</c:v>
                </c:pt>
                <c:pt idx="1434">
                  <c:v>2.8749268292682921</c:v>
                </c:pt>
                <c:pt idx="1435">
                  <c:v>2.8749094707520886</c:v>
                </c:pt>
                <c:pt idx="1436">
                  <c:v>2.8751356993736943</c:v>
                </c:pt>
                <c:pt idx="1437">
                  <c:v>2.8752712100139077</c:v>
                </c:pt>
                <c:pt idx="1438">
                  <c:v>2.875392633773453</c:v>
                </c:pt>
                <c:pt idx="1439">
                  <c:v>2.8753888888888879</c:v>
                </c:pt>
                <c:pt idx="1440">
                  <c:v>2.8754059680777226</c:v>
                </c:pt>
                <c:pt idx="1441">
                  <c:v>2.8755755894590833</c:v>
                </c:pt>
                <c:pt idx="1442">
                  <c:v>2.8758281358281339</c:v>
                </c:pt>
                <c:pt idx="1443">
                  <c:v>2.8759487534626027</c:v>
                </c:pt>
                <c:pt idx="1444">
                  <c:v>2.8759930795847737</c:v>
                </c:pt>
                <c:pt idx="1445">
                  <c:v>2.8760511756569835</c:v>
                </c:pt>
                <c:pt idx="1446">
                  <c:v>2.8763165169315812</c:v>
                </c:pt>
                <c:pt idx="1447">
                  <c:v>2.8764709944751372</c:v>
                </c:pt>
                <c:pt idx="1448">
                  <c:v>2.876639061421669</c:v>
                </c:pt>
                <c:pt idx="1449">
                  <c:v>2.8767034482758613</c:v>
                </c:pt>
                <c:pt idx="1450">
                  <c:v>2.8767815299793238</c:v>
                </c:pt>
                <c:pt idx="1451">
                  <c:v>2.8769352617079886</c:v>
                </c:pt>
                <c:pt idx="1452">
                  <c:v>2.8770406056434954</c:v>
                </c:pt>
                <c:pt idx="1453">
                  <c:v>2.8771114167812928</c:v>
                </c:pt>
                <c:pt idx="1454">
                  <c:v>2.8773195876288651</c:v>
                </c:pt>
                <c:pt idx="1455">
                  <c:v>2.8773969780219777</c:v>
                </c:pt>
                <c:pt idx="1456">
                  <c:v>2.8775223061084412</c:v>
                </c:pt>
                <c:pt idx="1457">
                  <c:v>2.8774828532235928</c:v>
                </c:pt>
                <c:pt idx="1458">
                  <c:v>2.8775805346127479</c:v>
                </c:pt>
                <c:pt idx="1459">
                  <c:v>2.8777534246575338</c:v>
                </c:pt>
                <c:pt idx="1460">
                  <c:v>2.8778028747433257</c:v>
                </c:pt>
                <c:pt idx="1461">
                  <c:v>2.8778454172366605</c:v>
                </c:pt>
                <c:pt idx="1462">
                  <c:v>2.8779015721120986</c:v>
                </c:pt>
                <c:pt idx="1463">
                  <c:v>2.8779986338797801</c:v>
                </c:pt>
                <c:pt idx="1464">
                  <c:v>2.8782389078498283</c:v>
                </c:pt>
                <c:pt idx="1465">
                  <c:v>2.8784652114597535</c:v>
                </c:pt>
                <c:pt idx="1466">
                  <c:v>2.8784730743012941</c:v>
                </c:pt>
                <c:pt idx="1467">
                  <c:v>2.8785013623978202</c:v>
                </c:pt>
                <c:pt idx="1468">
                  <c:v>2.8785091899251185</c:v>
                </c:pt>
                <c:pt idx="1469">
                  <c:v>2.8786054421768705</c:v>
                </c:pt>
                <c:pt idx="1470">
                  <c:v>2.8787491502379341</c:v>
                </c:pt>
                <c:pt idx="1471">
                  <c:v>2.8788043478260872</c:v>
                </c:pt>
                <c:pt idx="1472">
                  <c:v>2.8789613034623218</c:v>
                </c:pt>
                <c:pt idx="1473">
                  <c:v>2.8790298507462682</c:v>
                </c:pt>
                <c:pt idx="1474">
                  <c:v>2.8790983050847445</c:v>
                </c:pt>
                <c:pt idx="1475">
                  <c:v>2.8791395663956632</c:v>
                </c:pt>
                <c:pt idx="1476">
                  <c:v>2.8792484766418398</c:v>
                </c:pt>
                <c:pt idx="1477">
                  <c:v>2.8794654939106876</c:v>
                </c:pt>
                <c:pt idx="1478">
                  <c:v>2.8795402298850563</c:v>
                </c:pt>
                <c:pt idx="1479">
                  <c:v>2.8797567567567555</c:v>
                </c:pt>
                <c:pt idx="1480">
                  <c:v>2.8799459824442923</c:v>
                </c:pt>
                <c:pt idx="1481">
                  <c:v>2.8801012145748972</c:v>
                </c:pt>
                <c:pt idx="1482">
                  <c:v>2.8800404585300048</c:v>
                </c:pt>
                <c:pt idx="1483">
                  <c:v>2.8800606469002679</c:v>
                </c:pt>
                <c:pt idx="1484">
                  <c:v>2.8802424242424221</c:v>
                </c:pt>
                <c:pt idx="1485">
                  <c:v>2.8802960969044396</c:v>
                </c:pt>
                <c:pt idx="1486">
                  <c:v>2.8802286482851356</c:v>
                </c:pt>
                <c:pt idx="1487">
                  <c:v>2.8803158602150525</c:v>
                </c:pt>
                <c:pt idx="1488">
                  <c:v>2.8804566823371371</c:v>
                </c:pt>
                <c:pt idx="1489">
                  <c:v>2.880543624161072</c:v>
                </c:pt>
                <c:pt idx="1490">
                  <c:v>2.8807645875251491</c:v>
                </c:pt>
                <c:pt idx="1491">
                  <c:v>2.8808310991957087</c:v>
                </c:pt>
                <c:pt idx="1492">
                  <c:v>2.8806965840589398</c:v>
                </c:pt>
                <c:pt idx="1493">
                  <c:v>2.8808099062918324</c:v>
                </c:pt>
                <c:pt idx="1494">
                  <c:v>2.8809163879598647</c:v>
                </c:pt>
                <c:pt idx="1495">
                  <c:v>2.8810494652406393</c:v>
                </c:pt>
                <c:pt idx="1496">
                  <c:v>2.881202404809617</c:v>
                </c:pt>
                <c:pt idx="1497">
                  <c:v>2.8813284379172206</c:v>
                </c:pt>
                <c:pt idx="1498">
                  <c:v>2.8813542361574367</c:v>
                </c:pt>
                <c:pt idx="1499">
                  <c:v>2.8813066666666649</c:v>
                </c:pt>
                <c:pt idx="1500">
                  <c:v>2.8812924716855406</c:v>
                </c:pt>
                <c:pt idx="1501">
                  <c:v>2.8814846870838857</c:v>
                </c:pt>
                <c:pt idx="1502">
                  <c:v>2.8816367265469043</c:v>
                </c:pt>
                <c:pt idx="1503">
                  <c:v>2.8817353723404238</c:v>
                </c:pt>
                <c:pt idx="1504">
                  <c:v>2.8816677740863765</c:v>
                </c:pt>
                <c:pt idx="1505">
                  <c:v>2.8817529880478063</c:v>
                </c:pt>
                <c:pt idx="1506">
                  <c:v>2.8817850033178476</c:v>
                </c:pt>
                <c:pt idx="1507">
                  <c:v>2.8818169761273191</c:v>
                </c:pt>
                <c:pt idx="1508">
                  <c:v>2.88186878727634</c:v>
                </c:pt>
                <c:pt idx="1509">
                  <c:v>2.8820463576158915</c:v>
                </c:pt>
                <c:pt idx="1510">
                  <c:v>2.8820582395764367</c:v>
                </c:pt>
                <c:pt idx="1511">
                  <c:v>2.882195767195765</c:v>
                </c:pt>
                <c:pt idx="1512">
                  <c:v>2.8823992068737581</c:v>
                </c:pt>
                <c:pt idx="1513">
                  <c:v>2.8824834874504597</c:v>
                </c:pt>
                <c:pt idx="1514">
                  <c:v>2.8826666666666636</c:v>
                </c:pt>
                <c:pt idx="1515">
                  <c:v>2.8827638522427415</c:v>
                </c:pt>
                <c:pt idx="1516">
                  <c:v>2.882926829268289</c:v>
                </c:pt>
                <c:pt idx="1517">
                  <c:v>2.8832081686429492</c:v>
                </c:pt>
                <c:pt idx="1518">
                  <c:v>2.8832389730085555</c:v>
                </c:pt>
                <c:pt idx="1519">
                  <c:v>2.8833157894736821</c:v>
                </c:pt>
                <c:pt idx="1520">
                  <c:v>2.883438527284679</c:v>
                </c:pt>
                <c:pt idx="1521">
                  <c:v>2.8835216819973706</c:v>
                </c:pt>
                <c:pt idx="1522">
                  <c:v>2.8837032173342068</c:v>
                </c:pt>
                <c:pt idx="1523">
                  <c:v>2.8838057742782128</c:v>
                </c:pt>
                <c:pt idx="1524">
                  <c:v>2.8839016393442591</c:v>
                </c:pt>
                <c:pt idx="1525">
                  <c:v>2.8841874180864986</c:v>
                </c:pt>
                <c:pt idx="1526">
                  <c:v>2.8843025540275029</c:v>
                </c:pt>
                <c:pt idx="1527">
                  <c:v>2.8846073298429298</c:v>
                </c:pt>
                <c:pt idx="1528">
                  <c:v>2.8847024198822737</c:v>
                </c:pt>
                <c:pt idx="1529">
                  <c:v>2.8847516339869257</c:v>
                </c:pt>
                <c:pt idx="1530">
                  <c:v>2.8847615937295861</c:v>
                </c:pt>
                <c:pt idx="1531">
                  <c:v>2.8847715404699716</c:v>
                </c:pt>
                <c:pt idx="1532">
                  <c:v>2.8848727984344396</c:v>
                </c:pt>
                <c:pt idx="1533">
                  <c:v>2.8849869621903501</c:v>
                </c:pt>
                <c:pt idx="1534">
                  <c:v>2.885192182410421</c:v>
                </c:pt>
                <c:pt idx="1535">
                  <c:v>2.8852994791666635</c:v>
                </c:pt>
                <c:pt idx="1536">
                  <c:v>2.8854651919323335</c:v>
                </c:pt>
                <c:pt idx="1537">
                  <c:v>2.8856762028608558</c:v>
                </c:pt>
                <c:pt idx="1538">
                  <c:v>2.8857504873294322</c:v>
                </c:pt>
                <c:pt idx="1539">
                  <c:v>2.8858311688311673</c:v>
                </c:pt>
                <c:pt idx="1540">
                  <c:v>2.8858663205710551</c:v>
                </c:pt>
                <c:pt idx="1541">
                  <c:v>2.8859792477302189</c:v>
                </c:pt>
                <c:pt idx="1542">
                  <c:v>2.8860142579390775</c:v>
                </c:pt>
                <c:pt idx="1543">
                  <c:v>2.8861204663212408</c:v>
                </c:pt>
                <c:pt idx="1544">
                  <c:v>2.8861812297734604</c:v>
                </c:pt>
                <c:pt idx="1545">
                  <c:v>2.8864165588615762</c:v>
                </c:pt>
                <c:pt idx="1546">
                  <c:v>2.8864576599870686</c:v>
                </c:pt>
                <c:pt idx="1547">
                  <c:v>2.8865826873384983</c:v>
                </c:pt>
                <c:pt idx="1548">
                  <c:v>2.8866688185926379</c:v>
                </c:pt>
                <c:pt idx="1549">
                  <c:v>2.8868838709677398</c:v>
                </c:pt>
                <c:pt idx="1550">
                  <c:v>2.8868343004513202</c:v>
                </c:pt>
                <c:pt idx="1551">
                  <c:v>2.8869716494845341</c:v>
                </c:pt>
                <c:pt idx="1552">
                  <c:v>2.8871023824855104</c:v>
                </c:pt>
                <c:pt idx="1553">
                  <c:v>2.8874066924066906</c:v>
                </c:pt>
                <c:pt idx="1554">
                  <c:v>2.8874662379421201</c:v>
                </c:pt>
                <c:pt idx="1555">
                  <c:v>2.8878020565552678</c:v>
                </c:pt>
                <c:pt idx="1556">
                  <c:v>2.8878227360308264</c:v>
                </c:pt>
                <c:pt idx="1557">
                  <c:v>2.8879139922978152</c:v>
                </c:pt>
                <c:pt idx="1558">
                  <c:v>2.8879923027581764</c:v>
                </c:pt>
                <c:pt idx="1559">
                  <c:v>2.8880512820512796</c:v>
                </c:pt>
                <c:pt idx="1560">
                  <c:v>2.8881294042280565</c:v>
                </c:pt>
                <c:pt idx="1561">
                  <c:v>2.8883610755441715</c:v>
                </c:pt>
                <c:pt idx="1562">
                  <c:v>2.8886180422264851</c:v>
                </c:pt>
                <c:pt idx="1563">
                  <c:v>2.8886445012787703</c:v>
                </c:pt>
                <c:pt idx="1564">
                  <c:v>2.888690095846643</c:v>
                </c:pt>
                <c:pt idx="1565">
                  <c:v>2.8887994891443149</c:v>
                </c:pt>
                <c:pt idx="1566">
                  <c:v>2.8890427568602406</c:v>
                </c:pt>
                <c:pt idx="1567">
                  <c:v>2.8891836734693861</c:v>
                </c:pt>
                <c:pt idx="1568">
                  <c:v>2.8892861695347332</c:v>
                </c:pt>
                <c:pt idx="1569">
                  <c:v>2.8893503184713363</c:v>
                </c:pt>
                <c:pt idx="1570">
                  <c:v>2.8894589433481834</c:v>
                </c:pt>
                <c:pt idx="1571">
                  <c:v>2.8895292620865134</c:v>
                </c:pt>
                <c:pt idx="1572">
                  <c:v>2.8898410680228848</c:v>
                </c:pt>
                <c:pt idx="1573">
                  <c:v>2.8899872935196935</c:v>
                </c:pt>
                <c:pt idx="1574">
                  <c:v>2.8900571428571413</c:v>
                </c:pt>
                <c:pt idx="1575">
                  <c:v>2.8904187817258862</c:v>
                </c:pt>
                <c:pt idx="1576">
                  <c:v>2.8904502219403914</c:v>
                </c:pt>
                <c:pt idx="1577">
                  <c:v>2.8906020278833946</c:v>
                </c:pt>
                <c:pt idx="1578">
                  <c:v>2.8908739708676352</c:v>
                </c:pt>
                <c:pt idx="1579">
                  <c:v>2.8909683544303779</c:v>
                </c:pt>
                <c:pt idx="1580">
                  <c:v>2.8912523719165062</c:v>
                </c:pt>
                <c:pt idx="1581">
                  <c:v>2.8915676359039173</c:v>
                </c:pt>
                <c:pt idx="1582">
                  <c:v>2.8917182564750457</c:v>
                </c:pt>
                <c:pt idx="1583">
                  <c:v>2.8916919191919179</c:v>
                </c:pt>
                <c:pt idx="1584">
                  <c:v>2.891823343848579</c:v>
                </c:pt>
                <c:pt idx="1585">
                  <c:v>2.8920302648171488</c:v>
                </c:pt>
                <c:pt idx="1586">
                  <c:v>2.8923503465658458</c:v>
                </c:pt>
                <c:pt idx="1587">
                  <c:v>2.8925503778337514</c:v>
                </c:pt>
                <c:pt idx="1588">
                  <c:v>2.8927879169288842</c:v>
                </c:pt>
                <c:pt idx="1589">
                  <c:v>2.8928805031446525</c:v>
                </c:pt>
                <c:pt idx="1590">
                  <c:v>2.892884978001256</c:v>
                </c:pt>
                <c:pt idx="1591">
                  <c:v>2.8930904522613061</c:v>
                </c:pt>
                <c:pt idx="1592">
                  <c:v>2.893157564344004</c:v>
                </c:pt>
                <c:pt idx="1593">
                  <c:v>2.8934127979924713</c:v>
                </c:pt>
                <c:pt idx="1594">
                  <c:v>2.8934984326018793</c:v>
                </c:pt>
                <c:pt idx="1595">
                  <c:v>2.893684210526315</c:v>
                </c:pt>
                <c:pt idx="1596">
                  <c:v>2.8940513462742627</c:v>
                </c:pt>
                <c:pt idx="1597">
                  <c:v>2.8943617021276586</c:v>
                </c:pt>
                <c:pt idx="1598">
                  <c:v>2.8945215759849892</c:v>
                </c:pt>
                <c:pt idx="1599">
                  <c:v>2.8945687499999986</c:v>
                </c:pt>
                <c:pt idx="1600">
                  <c:v>2.8947720174890677</c:v>
                </c:pt>
                <c:pt idx="1601">
                  <c:v>2.8947690387016221</c:v>
                </c:pt>
                <c:pt idx="1602">
                  <c:v>2.8948908296943223</c:v>
                </c:pt>
                <c:pt idx="1603">
                  <c:v>2.8950249376558586</c:v>
                </c:pt>
                <c:pt idx="1604">
                  <c:v>2.8952087227414314</c:v>
                </c:pt>
                <c:pt idx="1605">
                  <c:v>2.8953611457036104</c:v>
                </c:pt>
                <c:pt idx="1606">
                  <c:v>2.8957311761045408</c:v>
                </c:pt>
                <c:pt idx="1607">
                  <c:v>2.8958644278606944</c:v>
                </c:pt>
                <c:pt idx="1608">
                  <c:v>2.8958607830950882</c:v>
                </c:pt>
                <c:pt idx="1609">
                  <c:v>2.8960931677018618</c:v>
                </c:pt>
                <c:pt idx="1610">
                  <c:v>2.8963500931098678</c:v>
                </c:pt>
              </c:numCache>
            </c:numRef>
          </c:yVal>
        </c:ser>
        <c:ser>
          <c:idx val="3"/>
          <c:order val="1"/>
          <c:tx>
            <c:strRef>
              <c:f>[milk3.xlsx]Sheet1!$P$1</c:f>
              <c:strCache>
                <c:ptCount val="1"/>
                <c:pt idx="0">
                  <c:v>Trad 2009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[milk3.xlsx]Sheet1!$L$2:$L$1612</c:f>
              <c:numCache>
                <c:formatCode>General</c:formatCode>
                <c:ptCount val="1611"/>
                <c:pt idx="0">
                  <c:v>6.2073246430788341E-4</c:v>
                </c:pt>
                <c:pt idx="1">
                  <c:v>1.2414649286157668E-3</c:v>
                </c:pt>
                <c:pt idx="2">
                  <c:v>1.8621973929236503E-3</c:v>
                </c:pt>
                <c:pt idx="3">
                  <c:v>2.4829298572315341E-3</c:v>
                </c:pt>
                <c:pt idx="4">
                  <c:v>3.1036623215394176E-3</c:v>
                </c:pt>
                <c:pt idx="5">
                  <c:v>3.7243947858473015E-3</c:v>
                </c:pt>
                <c:pt idx="6">
                  <c:v>4.345127250155182E-3</c:v>
                </c:pt>
                <c:pt idx="7">
                  <c:v>4.9658597144630681E-3</c:v>
                </c:pt>
                <c:pt idx="8">
                  <c:v>5.5865921787709508E-3</c:v>
                </c:pt>
                <c:pt idx="9">
                  <c:v>6.2073246430788334E-3</c:v>
                </c:pt>
                <c:pt idx="10">
                  <c:v>6.8280571073867161E-3</c:v>
                </c:pt>
                <c:pt idx="11">
                  <c:v>7.4487895716946013E-3</c:v>
                </c:pt>
                <c:pt idx="12">
                  <c:v>8.0695220360024866E-3</c:v>
                </c:pt>
                <c:pt idx="13">
                  <c:v>8.6902545003103657E-3</c:v>
                </c:pt>
                <c:pt idx="14">
                  <c:v>9.3109869646182536E-3</c:v>
                </c:pt>
                <c:pt idx="15">
                  <c:v>9.9317194289261328E-3</c:v>
                </c:pt>
                <c:pt idx="16">
                  <c:v>1.0552451893234017E-2</c:v>
                </c:pt>
                <c:pt idx="17">
                  <c:v>1.11731843575419E-2</c:v>
                </c:pt>
                <c:pt idx="18">
                  <c:v>1.1793916821849779E-2</c:v>
                </c:pt>
                <c:pt idx="19">
                  <c:v>1.2414649286157667E-2</c:v>
                </c:pt>
                <c:pt idx="20">
                  <c:v>1.3035381750465551E-2</c:v>
                </c:pt>
                <c:pt idx="21">
                  <c:v>1.3656114214773436E-2</c:v>
                </c:pt>
                <c:pt idx="22">
                  <c:v>1.4276846679081317E-2</c:v>
                </c:pt>
                <c:pt idx="23">
                  <c:v>1.4897579143389203E-2</c:v>
                </c:pt>
                <c:pt idx="24">
                  <c:v>1.5518311607697084E-2</c:v>
                </c:pt>
                <c:pt idx="25">
                  <c:v>1.6139044072004963E-2</c:v>
                </c:pt>
                <c:pt idx="26">
                  <c:v>1.6759776536312852E-2</c:v>
                </c:pt>
                <c:pt idx="27">
                  <c:v>1.7380509000620735E-2</c:v>
                </c:pt>
                <c:pt idx="28">
                  <c:v>1.8001241464928618E-2</c:v>
                </c:pt>
                <c:pt idx="29">
                  <c:v>1.86219739292365E-2</c:v>
                </c:pt>
                <c:pt idx="30">
                  <c:v>1.9242706393544383E-2</c:v>
                </c:pt>
                <c:pt idx="31">
                  <c:v>1.9863438857852272E-2</c:v>
                </c:pt>
                <c:pt idx="32">
                  <c:v>2.0484171322160155E-2</c:v>
                </c:pt>
                <c:pt idx="33">
                  <c:v>2.1104903786468034E-2</c:v>
                </c:pt>
                <c:pt idx="34">
                  <c:v>2.172563625077592E-2</c:v>
                </c:pt>
                <c:pt idx="35">
                  <c:v>2.2346368715083803E-2</c:v>
                </c:pt>
                <c:pt idx="36">
                  <c:v>2.2967101179391679E-2</c:v>
                </c:pt>
                <c:pt idx="37">
                  <c:v>2.3587833643699568E-2</c:v>
                </c:pt>
                <c:pt idx="38">
                  <c:v>2.4208566108007448E-2</c:v>
                </c:pt>
                <c:pt idx="39">
                  <c:v>2.4829298572315344E-2</c:v>
                </c:pt>
                <c:pt idx="40">
                  <c:v>2.5450031036623216E-2</c:v>
                </c:pt>
                <c:pt idx="41">
                  <c:v>2.6070763500931102E-2</c:v>
                </c:pt>
                <c:pt idx="42">
                  <c:v>2.6691495965238982E-2</c:v>
                </c:pt>
                <c:pt idx="43">
                  <c:v>2.7312228429546871E-2</c:v>
                </c:pt>
                <c:pt idx="44">
                  <c:v>2.7932960893854754E-2</c:v>
                </c:pt>
                <c:pt idx="45">
                  <c:v>2.8553693358162633E-2</c:v>
                </c:pt>
                <c:pt idx="46">
                  <c:v>2.9174425822470516E-2</c:v>
                </c:pt>
                <c:pt idx="47">
                  <c:v>2.9795158286778402E-2</c:v>
                </c:pt>
                <c:pt idx="48">
                  <c:v>3.0415890751086281E-2</c:v>
                </c:pt>
                <c:pt idx="49">
                  <c:v>3.1036623215394171E-2</c:v>
                </c:pt>
                <c:pt idx="50">
                  <c:v>3.1657355679702057E-2</c:v>
                </c:pt>
                <c:pt idx="51">
                  <c:v>3.2278088144009939E-2</c:v>
                </c:pt>
                <c:pt idx="52">
                  <c:v>3.2898820608317815E-2</c:v>
                </c:pt>
                <c:pt idx="53">
                  <c:v>3.3519553072625698E-2</c:v>
                </c:pt>
                <c:pt idx="54">
                  <c:v>3.414028553693358E-2</c:v>
                </c:pt>
                <c:pt idx="55">
                  <c:v>3.476101800124147E-2</c:v>
                </c:pt>
                <c:pt idx="56">
                  <c:v>3.5381750465549353E-2</c:v>
                </c:pt>
                <c:pt idx="57">
                  <c:v>3.6002482929857235E-2</c:v>
                </c:pt>
                <c:pt idx="58">
                  <c:v>3.6623215394165125E-2</c:v>
                </c:pt>
                <c:pt idx="59">
                  <c:v>3.7243947858473014E-2</c:v>
                </c:pt>
                <c:pt idx="60">
                  <c:v>3.7864680322780883E-2</c:v>
                </c:pt>
                <c:pt idx="61">
                  <c:v>3.8485412787088773E-2</c:v>
                </c:pt>
                <c:pt idx="62">
                  <c:v>3.9106145251396648E-2</c:v>
                </c:pt>
                <c:pt idx="63">
                  <c:v>3.9726877715704538E-2</c:v>
                </c:pt>
                <c:pt idx="64">
                  <c:v>4.0347610180012414E-2</c:v>
                </c:pt>
                <c:pt idx="65">
                  <c:v>4.0968342644320296E-2</c:v>
                </c:pt>
                <c:pt idx="66">
                  <c:v>4.1589075108628172E-2</c:v>
                </c:pt>
                <c:pt idx="67">
                  <c:v>4.2209807572936062E-2</c:v>
                </c:pt>
                <c:pt idx="68">
                  <c:v>4.2830540037243965E-2</c:v>
                </c:pt>
                <c:pt idx="69">
                  <c:v>4.345127250155182E-2</c:v>
                </c:pt>
                <c:pt idx="70">
                  <c:v>4.4072004965859723E-2</c:v>
                </c:pt>
                <c:pt idx="71">
                  <c:v>4.4692737430167606E-2</c:v>
                </c:pt>
                <c:pt idx="72">
                  <c:v>4.5313469894475496E-2</c:v>
                </c:pt>
                <c:pt idx="73">
                  <c:v>4.5934202358783371E-2</c:v>
                </c:pt>
                <c:pt idx="74">
                  <c:v>4.6554934823091275E-2</c:v>
                </c:pt>
                <c:pt idx="75">
                  <c:v>4.7175667287399123E-2</c:v>
                </c:pt>
                <c:pt idx="76">
                  <c:v>4.7796399751707026E-2</c:v>
                </c:pt>
                <c:pt idx="77">
                  <c:v>4.8417132216014902E-2</c:v>
                </c:pt>
                <c:pt idx="78">
                  <c:v>4.9037864680322785E-2</c:v>
                </c:pt>
                <c:pt idx="79">
                  <c:v>4.9658597144630688E-2</c:v>
                </c:pt>
                <c:pt idx="80">
                  <c:v>5.027932960893855E-2</c:v>
                </c:pt>
                <c:pt idx="81">
                  <c:v>5.0900062073246433E-2</c:v>
                </c:pt>
                <c:pt idx="82">
                  <c:v>5.1520794537554315E-2</c:v>
                </c:pt>
                <c:pt idx="83">
                  <c:v>5.2141527001862191E-2</c:v>
                </c:pt>
                <c:pt idx="84">
                  <c:v>5.2762259466170087E-2</c:v>
                </c:pt>
                <c:pt idx="85">
                  <c:v>5.3382991930477977E-2</c:v>
                </c:pt>
                <c:pt idx="86">
                  <c:v>5.4003724394785867E-2</c:v>
                </c:pt>
                <c:pt idx="87">
                  <c:v>5.4624456859093742E-2</c:v>
                </c:pt>
                <c:pt idx="88">
                  <c:v>5.5245189323401611E-2</c:v>
                </c:pt>
                <c:pt idx="89">
                  <c:v>5.5865921787709494E-2</c:v>
                </c:pt>
                <c:pt idx="90">
                  <c:v>5.6486654252017397E-2</c:v>
                </c:pt>
                <c:pt idx="91">
                  <c:v>5.710738671632528E-2</c:v>
                </c:pt>
                <c:pt idx="92">
                  <c:v>5.7728119180633156E-2</c:v>
                </c:pt>
                <c:pt idx="93">
                  <c:v>5.8348851644941031E-2</c:v>
                </c:pt>
                <c:pt idx="94">
                  <c:v>5.8969584109248921E-2</c:v>
                </c:pt>
                <c:pt idx="95">
                  <c:v>5.9590316573556804E-2</c:v>
                </c:pt>
                <c:pt idx="96">
                  <c:v>6.0211049037864679E-2</c:v>
                </c:pt>
                <c:pt idx="97">
                  <c:v>6.0831781502172562E-2</c:v>
                </c:pt>
                <c:pt idx="98">
                  <c:v>6.1452513966480458E-2</c:v>
                </c:pt>
                <c:pt idx="99">
                  <c:v>6.2073246430788334E-2</c:v>
                </c:pt>
                <c:pt idx="100">
                  <c:v>6.2693978895096231E-2</c:v>
                </c:pt>
                <c:pt idx="101">
                  <c:v>6.3314711359404113E-2</c:v>
                </c:pt>
                <c:pt idx="102">
                  <c:v>6.3935443823711982E-2</c:v>
                </c:pt>
                <c:pt idx="103">
                  <c:v>6.4556176288019879E-2</c:v>
                </c:pt>
                <c:pt idx="104">
                  <c:v>6.5176908752327761E-2</c:v>
                </c:pt>
                <c:pt idx="105">
                  <c:v>6.5797641216635658E-2</c:v>
                </c:pt>
                <c:pt idx="106">
                  <c:v>6.6418373680943513E-2</c:v>
                </c:pt>
                <c:pt idx="107">
                  <c:v>6.7039106145251409E-2</c:v>
                </c:pt>
                <c:pt idx="108">
                  <c:v>6.7659838609559278E-2</c:v>
                </c:pt>
                <c:pt idx="109">
                  <c:v>6.8280571073867161E-2</c:v>
                </c:pt>
                <c:pt idx="110">
                  <c:v>6.8901303538175043E-2</c:v>
                </c:pt>
                <c:pt idx="111">
                  <c:v>6.952203600248294E-2</c:v>
                </c:pt>
                <c:pt idx="112">
                  <c:v>7.0142768466790809E-2</c:v>
                </c:pt>
                <c:pt idx="113">
                  <c:v>7.0763500931098719E-2</c:v>
                </c:pt>
                <c:pt idx="114">
                  <c:v>7.1384233395406588E-2</c:v>
                </c:pt>
                <c:pt idx="115">
                  <c:v>7.200496585971447E-2</c:v>
                </c:pt>
                <c:pt idx="116">
                  <c:v>7.2625698324022367E-2</c:v>
                </c:pt>
                <c:pt idx="117">
                  <c:v>7.324643078833025E-2</c:v>
                </c:pt>
                <c:pt idx="118">
                  <c:v>7.3867163252638132E-2</c:v>
                </c:pt>
                <c:pt idx="119">
                  <c:v>7.4487895716946015E-2</c:v>
                </c:pt>
                <c:pt idx="120">
                  <c:v>7.5108628181253884E-2</c:v>
                </c:pt>
                <c:pt idx="121">
                  <c:v>7.572936064556178E-2</c:v>
                </c:pt>
                <c:pt idx="122">
                  <c:v>7.6350093109869663E-2</c:v>
                </c:pt>
                <c:pt idx="123">
                  <c:v>7.6970825574177504E-2</c:v>
                </c:pt>
                <c:pt idx="124">
                  <c:v>7.7591558038485414E-2</c:v>
                </c:pt>
                <c:pt idx="125">
                  <c:v>7.8212290502793311E-2</c:v>
                </c:pt>
                <c:pt idx="126">
                  <c:v>7.8833022967101193E-2</c:v>
                </c:pt>
                <c:pt idx="127">
                  <c:v>7.9453755431409062E-2</c:v>
                </c:pt>
                <c:pt idx="128">
                  <c:v>8.0074487895716945E-2</c:v>
                </c:pt>
                <c:pt idx="129">
                  <c:v>8.0695220360024841E-2</c:v>
                </c:pt>
                <c:pt idx="130">
                  <c:v>8.131595282433271E-2</c:v>
                </c:pt>
                <c:pt idx="131">
                  <c:v>8.1936685288640593E-2</c:v>
                </c:pt>
                <c:pt idx="132">
                  <c:v>8.2557417752948489E-2</c:v>
                </c:pt>
                <c:pt idx="133">
                  <c:v>8.3178150217256372E-2</c:v>
                </c:pt>
                <c:pt idx="134">
                  <c:v>8.3798882681564255E-2</c:v>
                </c:pt>
                <c:pt idx="135">
                  <c:v>8.4419615145872137E-2</c:v>
                </c:pt>
                <c:pt idx="136">
                  <c:v>8.5040347610180006E-2</c:v>
                </c:pt>
                <c:pt idx="137">
                  <c:v>8.566108007448793E-2</c:v>
                </c:pt>
                <c:pt idx="138">
                  <c:v>8.6281812538795771E-2</c:v>
                </c:pt>
                <c:pt idx="139">
                  <c:v>8.6902545003103654E-2</c:v>
                </c:pt>
                <c:pt idx="140">
                  <c:v>8.752327746741155E-2</c:v>
                </c:pt>
                <c:pt idx="141">
                  <c:v>8.8144009931719461E-2</c:v>
                </c:pt>
                <c:pt idx="142">
                  <c:v>8.8764742396027371E-2</c:v>
                </c:pt>
                <c:pt idx="143">
                  <c:v>8.9385474860335185E-2</c:v>
                </c:pt>
                <c:pt idx="144">
                  <c:v>9.0006207324643109E-2</c:v>
                </c:pt>
                <c:pt idx="145">
                  <c:v>9.0626939788950991E-2</c:v>
                </c:pt>
                <c:pt idx="146">
                  <c:v>9.1247672253258832E-2</c:v>
                </c:pt>
                <c:pt idx="147">
                  <c:v>9.1868404717566743E-2</c:v>
                </c:pt>
                <c:pt idx="148">
                  <c:v>9.2489137181874612E-2</c:v>
                </c:pt>
                <c:pt idx="149">
                  <c:v>9.3109869646182522E-2</c:v>
                </c:pt>
                <c:pt idx="150">
                  <c:v>9.3730602110490419E-2</c:v>
                </c:pt>
                <c:pt idx="151">
                  <c:v>9.435133457479826E-2</c:v>
                </c:pt>
                <c:pt idx="152">
                  <c:v>9.4972067039106142E-2</c:v>
                </c:pt>
                <c:pt idx="153">
                  <c:v>9.5592799503414025E-2</c:v>
                </c:pt>
                <c:pt idx="154">
                  <c:v>9.621353196772188E-2</c:v>
                </c:pt>
                <c:pt idx="155">
                  <c:v>9.6834264432029804E-2</c:v>
                </c:pt>
                <c:pt idx="156">
                  <c:v>9.7454996896337687E-2</c:v>
                </c:pt>
                <c:pt idx="157">
                  <c:v>9.8075729360645569E-2</c:v>
                </c:pt>
                <c:pt idx="158">
                  <c:v>9.8696461824953494E-2</c:v>
                </c:pt>
                <c:pt idx="159">
                  <c:v>9.9317194289261335E-2</c:v>
                </c:pt>
                <c:pt idx="160">
                  <c:v>9.9937926753569245E-2</c:v>
                </c:pt>
                <c:pt idx="161">
                  <c:v>0.10055865921787709</c:v>
                </c:pt>
                <c:pt idx="162">
                  <c:v>0.10117939168218498</c:v>
                </c:pt>
                <c:pt idx="163">
                  <c:v>0.10180012414649288</c:v>
                </c:pt>
                <c:pt idx="164">
                  <c:v>0.10242085661080075</c:v>
                </c:pt>
                <c:pt idx="165">
                  <c:v>0.10304158907510863</c:v>
                </c:pt>
                <c:pt idx="166">
                  <c:v>0.10366232153941653</c:v>
                </c:pt>
                <c:pt idx="167">
                  <c:v>0.10428305400372441</c:v>
                </c:pt>
                <c:pt idx="168">
                  <c:v>0.10490378646803231</c:v>
                </c:pt>
                <c:pt idx="169">
                  <c:v>0.10552451893234016</c:v>
                </c:pt>
                <c:pt idx="170">
                  <c:v>0.10614525139664806</c:v>
                </c:pt>
                <c:pt idx="171">
                  <c:v>0.10676598386095595</c:v>
                </c:pt>
                <c:pt idx="172">
                  <c:v>0.10738671632526382</c:v>
                </c:pt>
                <c:pt idx="173">
                  <c:v>0.10800744878957169</c:v>
                </c:pt>
                <c:pt idx="174">
                  <c:v>0.1086281812538796</c:v>
                </c:pt>
                <c:pt idx="175">
                  <c:v>0.10924891371818747</c:v>
                </c:pt>
                <c:pt idx="176">
                  <c:v>0.10986964618249535</c:v>
                </c:pt>
                <c:pt idx="177">
                  <c:v>0.11049037864680321</c:v>
                </c:pt>
                <c:pt idx="178">
                  <c:v>0.1111111111111111</c:v>
                </c:pt>
                <c:pt idx="179">
                  <c:v>0.111731843575419</c:v>
                </c:pt>
                <c:pt idx="180">
                  <c:v>0.11235257603972687</c:v>
                </c:pt>
                <c:pt idx="181">
                  <c:v>0.11297330850403475</c:v>
                </c:pt>
                <c:pt idx="182">
                  <c:v>0.11359404096834268</c:v>
                </c:pt>
                <c:pt idx="183">
                  <c:v>0.11421477343265056</c:v>
                </c:pt>
                <c:pt idx="184">
                  <c:v>0.11483550589695841</c:v>
                </c:pt>
                <c:pt idx="185">
                  <c:v>0.11545623836126631</c:v>
                </c:pt>
                <c:pt idx="186">
                  <c:v>0.11607697082557419</c:v>
                </c:pt>
                <c:pt idx="187">
                  <c:v>0.11669770328988208</c:v>
                </c:pt>
                <c:pt idx="188">
                  <c:v>0.11731843575418996</c:v>
                </c:pt>
                <c:pt idx="189">
                  <c:v>0.11793916821849783</c:v>
                </c:pt>
                <c:pt idx="190">
                  <c:v>0.1185599006828057</c:v>
                </c:pt>
                <c:pt idx="191">
                  <c:v>0.11918063314711359</c:v>
                </c:pt>
                <c:pt idx="192">
                  <c:v>0.11980136561142148</c:v>
                </c:pt>
                <c:pt idx="193">
                  <c:v>0.12042209807572937</c:v>
                </c:pt>
                <c:pt idx="194">
                  <c:v>0.12104283054003724</c:v>
                </c:pt>
                <c:pt idx="195">
                  <c:v>0.12166356300434511</c:v>
                </c:pt>
                <c:pt idx="196">
                  <c:v>0.12228429546865305</c:v>
                </c:pt>
                <c:pt idx="197">
                  <c:v>0.1229050279329609</c:v>
                </c:pt>
                <c:pt idx="198">
                  <c:v>0.12352576039726877</c:v>
                </c:pt>
                <c:pt idx="199">
                  <c:v>0.12414649286157667</c:v>
                </c:pt>
                <c:pt idx="200">
                  <c:v>0.12476722532588456</c:v>
                </c:pt>
                <c:pt idx="201">
                  <c:v>0.12538795779019243</c:v>
                </c:pt>
                <c:pt idx="202">
                  <c:v>0.12600869025450032</c:v>
                </c:pt>
                <c:pt idx="203">
                  <c:v>0.12662942271880817</c:v>
                </c:pt>
                <c:pt idx="204">
                  <c:v>0.12725015518311608</c:v>
                </c:pt>
                <c:pt idx="205">
                  <c:v>0.12787088764742396</c:v>
                </c:pt>
                <c:pt idx="206">
                  <c:v>0.12849162011173187</c:v>
                </c:pt>
                <c:pt idx="207">
                  <c:v>0.12911235257603976</c:v>
                </c:pt>
                <c:pt idx="208">
                  <c:v>0.12973308504034764</c:v>
                </c:pt>
                <c:pt idx="209">
                  <c:v>0.13035381750465544</c:v>
                </c:pt>
                <c:pt idx="210">
                  <c:v>0.13097454996896338</c:v>
                </c:pt>
                <c:pt idx="211">
                  <c:v>0.13159528243327129</c:v>
                </c:pt>
                <c:pt idx="212">
                  <c:v>0.13221601489757917</c:v>
                </c:pt>
                <c:pt idx="213">
                  <c:v>0.13283674736188703</c:v>
                </c:pt>
                <c:pt idx="214">
                  <c:v>0.13345747982619494</c:v>
                </c:pt>
                <c:pt idx="215">
                  <c:v>0.13407821229050276</c:v>
                </c:pt>
                <c:pt idx="216">
                  <c:v>0.1346989447548107</c:v>
                </c:pt>
                <c:pt idx="217">
                  <c:v>0.13531967721911853</c:v>
                </c:pt>
                <c:pt idx="218">
                  <c:v>0.13594040968342647</c:v>
                </c:pt>
                <c:pt idx="219">
                  <c:v>0.13656114214773438</c:v>
                </c:pt>
                <c:pt idx="220">
                  <c:v>0.13718187461204218</c:v>
                </c:pt>
                <c:pt idx="221">
                  <c:v>0.13780260707635009</c:v>
                </c:pt>
                <c:pt idx="222">
                  <c:v>0.138423339540658</c:v>
                </c:pt>
                <c:pt idx="223">
                  <c:v>0.13904407200496588</c:v>
                </c:pt>
                <c:pt idx="224">
                  <c:v>0.13966480446927373</c:v>
                </c:pt>
                <c:pt idx="225">
                  <c:v>0.14028553693358162</c:v>
                </c:pt>
                <c:pt idx="226">
                  <c:v>0.14090626939788953</c:v>
                </c:pt>
                <c:pt idx="227">
                  <c:v>0.14152700186219744</c:v>
                </c:pt>
                <c:pt idx="228">
                  <c:v>0.14214773432650529</c:v>
                </c:pt>
                <c:pt idx="229">
                  <c:v>0.1427684667908132</c:v>
                </c:pt>
                <c:pt idx="230">
                  <c:v>0.14338919925512106</c:v>
                </c:pt>
                <c:pt idx="231">
                  <c:v>0.14400993171942894</c:v>
                </c:pt>
                <c:pt idx="232">
                  <c:v>0.1446306641837368</c:v>
                </c:pt>
                <c:pt idx="233">
                  <c:v>0.14525139664804471</c:v>
                </c:pt>
                <c:pt idx="234">
                  <c:v>0.14587212911235259</c:v>
                </c:pt>
                <c:pt idx="235">
                  <c:v>0.14649286157666053</c:v>
                </c:pt>
                <c:pt idx="236">
                  <c:v>0.14711359404096838</c:v>
                </c:pt>
                <c:pt idx="237">
                  <c:v>0.14773432650527626</c:v>
                </c:pt>
                <c:pt idx="238">
                  <c:v>0.14835505896958412</c:v>
                </c:pt>
                <c:pt idx="239">
                  <c:v>0.14897579143389203</c:v>
                </c:pt>
                <c:pt idx="240">
                  <c:v>0.14959652389819991</c:v>
                </c:pt>
                <c:pt idx="241">
                  <c:v>0.15021725636250782</c:v>
                </c:pt>
                <c:pt idx="242">
                  <c:v>0.15083798882681571</c:v>
                </c:pt>
                <c:pt idx="243">
                  <c:v>0.15145872129112356</c:v>
                </c:pt>
                <c:pt idx="244">
                  <c:v>0.15207945375543147</c:v>
                </c:pt>
                <c:pt idx="245">
                  <c:v>0.15270018621973933</c:v>
                </c:pt>
                <c:pt idx="246">
                  <c:v>0.15332091868404718</c:v>
                </c:pt>
                <c:pt idx="247">
                  <c:v>0.15394165114835509</c:v>
                </c:pt>
                <c:pt idx="248">
                  <c:v>0.154562383612663</c:v>
                </c:pt>
                <c:pt idx="249">
                  <c:v>0.15518311607697086</c:v>
                </c:pt>
                <c:pt idx="250">
                  <c:v>0.15580384854127874</c:v>
                </c:pt>
                <c:pt idx="251">
                  <c:v>0.15642458100558659</c:v>
                </c:pt>
                <c:pt idx="252">
                  <c:v>0.15704531346989453</c:v>
                </c:pt>
                <c:pt idx="253">
                  <c:v>0.15766604593420239</c:v>
                </c:pt>
                <c:pt idx="254">
                  <c:v>0.15828677839851021</c:v>
                </c:pt>
                <c:pt idx="255">
                  <c:v>0.15890751086281818</c:v>
                </c:pt>
                <c:pt idx="256">
                  <c:v>0.15952824332712606</c:v>
                </c:pt>
                <c:pt idx="257">
                  <c:v>0.16014897579143392</c:v>
                </c:pt>
                <c:pt idx="258">
                  <c:v>0.16076970825574177</c:v>
                </c:pt>
                <c:pt idx="259">
                  <c:v>0.16139044072004968</c:v>
                </c:pt>
                <c:pt idx="260">
                  <c:v>0.16201117318435754</c:v>
                </c:pt>
                <c:pt idx="261">
                  <c:v>0.16263190564866539</c:v>
                </c:pt>
                <c:pt idx="262">
                  <c:v>0.16325263811297333</c:v>
                </c:pt>
                <c:pt idx="263">
                  <c:v>0.16387337057728121</c:v>
                </c:pt>
                <c:pt idx="264">
                  <c:v>0.1644941030415891</c:v>
                </c:pt>
                <c:pt idx="265">
                  <c:v>0.16511483550589698</c:v>
                </c:pt>
                <c:pt idx="266">
                  <c:v>0.16573556797020483</c:v>
                </c:pt>
                <c:pt idx="267">
                  <c:v>0.16635630043451272</c:v>
                </c:pt>
                <c:pt idx="268">
                  <c:v>0.16697703289882065</c:v>
                </c:pt>
                <c:pt idx="269">
                  <c:v>0.16759776536312848</c:v>
                </c:pt>
                <c:pt idx="270">
                  <c:v>0.16821849782743645</c:v>
                </c:pt>
                <c:pt idx="271">
                  <c:v>0.16883923029174427</c:v>
                </c:pt>
                <c:pt idx="272">
                  <c:v>0.16945996275605216</c:v>
                </c:pt>
                <c:pt idx="273">
                  <c:v>0.17008069522036001</c:v>
                </c:pt>
                <c:pt idx="274">
                  <c:v>0.17070142768466789</c:v>
                </c:pt>
                <c:pt idx="275">
                  <c:v>0.17132216014897581</c:v>
                </c:pt>
                <c:pt idx="276">
                  <c:v>0.17194289261328372</c:v>
                </c:pt>
                <c:pt idx="277">
                  <c:v>0.1725636250775916</c:v>
                </c:pt>
                <c:pt idx="278">
                  <c:v>0.17318435754189948</c:v>
                </c:pt>
                <c:pt idx="279">
                  <c:v>0.17380509000620736</c:v>
                </c:pt>
                <c:pt idx="280">
                  <c:v>0.17442582247051522</c:v>
                </c:pt>
                <c:pt idx="281">
                  <c:v>0.17504655493482313</c:v>
                </c:pt>
                <c:pt idx="282">
                  <c:v>0.17566728739913101</c:v>
                </c:pt>
                <c:pt idx="283">
                  <c:v>0.17628801986343892</c:v>
                </c:pt>
                <c:pt idx="284">
                  <c:v>0.17690875232774678</c:v>
                </c:pt>
                <c:pt idx="285">
                  <c:v>0.17752948479205469</c:v>
                </c:pt>
                <c:pt idx="286">
                  <c:v>0.17815021725636251</c:v>
                </c:pt>
                <c:pt idx="287">
                  <c:v>0.1787709497206704</c:v>
                </c:pt>
                <c:pt idx="288">
                  <c:v>0.17939168218497831</c:v>
                </c:pt>
                <c:pt idx="289">
                  <c:v>0.18001241464928619</c:v>
                </c:pt>
                <c:pt idx="290">
                  <c:v>0.18063314711359404</c:v>
                </c:pt>
                <c:pt idx="291">
                  <c:v>0.18125387957790196</c:v>
                </c:pt>
                <c:pt idx="292">
                  <c:v>0.18187461204220981</c:v>
                </c:pt>
                <c:pt idx="293">
                  <c:v>0.18249534450651775</c:v>
                </c:pt>
                <c:pt idx="294">
                  <c:v>0.1831160769708256</c:v>
                </c:pt>
                <c:pt idx="295">
                  <c:v>0.18373680943513349</c:v>
                </c:pt>
                <c:pt idx="296">
                  <c:v>0.18435754189944137</c:v>
                </c:pt>
                <c:pt idx="297">
                  <c:v>0.18497827436374922</c:v>
                </c:pt>
                <c:pt idx="298">
                  <c:v>0.18559900682805713</c:v>
                </c:pt>
                <c:pt idx="299">
                  <c:v>0.18621973929236504</c:v>
                </c:pt>
                <c:pt idx="300">
                  <c:v>0.18684047175667293</c:v>
                </c:pt>
                <c:pt idx="301">
                  <c:v>0.18746120422098078</c:v>
                </c:pt>
                <c:pt idx="302">
                  <c:v>0.18808193668528866</c:v>
                </c:pt>
                <c:pt idx="303">
                  <c:v>0.18870266914959655</c:v>
                </c:pt>
                <c:pt idx="304">
                  <c:v>0.1893234016139044</c:v>
                </c:pt>
                <c:pt idx="305">
                  <c:v>0.18994413407821234</c:v>
                </c:pt>
                <c:pt idx="306">
                  <c:v>0.19056486654252022</c:v>
                </c:pt>
                <c:pt idx="307">
                  <c:v>0.19118559900682805</c:v>
                </c:pt>
                <c:pt idx="308">
                  <c:v>0.19180633147113596</c:v>
                </c:pt>
                <c:pt idx="309">
                  <c:v>0.19242706393544384</c:v>
                </c:pt>
                <c:pt idx="310">
                  <c:v>0.1930477963997517</c:v>
                </c:pt>
                <c:pt idx="311">
                  <c:v>0.19366852886405955</c:v>
                </c:pt>
                <c:pt idx="312">
                  <c:v>0.19428926132836746</c:v>
                </c:pt>
                <c:pt idx="313">
                  <c:v>0.1949099937926754</c:v>
                </c:pt>
                <c:pt idx="314">
                  <c:v>0.1955307262569832</c:v>
                </c:pt>
                <c:pt idx="315">
                  <c:v>0.19615145872129114</c:v>
                </c:pt>
                <c:pt idx="316">
                  <c:v>0.19677219118559899</c:v>
                </c:pt>
                <c:pt idx="317">
                  <c:v>0.19739292364990688</c:v>
                </c:pt>
                <c:pt idx="318">
                  <c:v>0.19801365611421479</c:v>
                </c:pt>
                <c:pt idx="319">
                  <c:v>0.19863438857852272</c:v>
                </c:pt>
                <c:pt idx="320">
                  <c:v>0.19925512104283058</c:v>
                </c:pt>
                <c:pt idx="321">
                  <c:v>0.19987585350713843</c:v>
                </c:pt>
                <c:pt idx="322">
                  <c:v>0.20049658597144637</c:v>
                </c:pt>
                <c:pt idx="323">
                  <c:v>0.2011173184357542</c:v>
                </c:pt>
                <c:pt idx="324">
                  <c:v>0.20173805090006211</c:v>
                </c:pt>
                <c:pt idx="325">
                  <c:v>0.20235878336436999</c:v>
                </c:pt>
                <c:pt idx="326">
                  <c:v>0.20297951582867785</c:v>
                </c:pt>
                <c:pt idx="327">
                  <c:v>0.20360024829298573</c:v>
                </c:pt>
                <c:pt idx="328">
                  <c:v>0.20422098075729367</c:v>
                </c:pt>
                <c:pt idx="329">
                  <c:v>0.2048417132216015</c:v>
                </c:pt>
                <c:pt idx="330">
                  <c:v>0.20546244568590943</c:v>
                </c:pt>
                <c:pt idx="331">
                  <c:v>0.20608317815021726</c:v>
                </c:pt>
                <c:pt idx="332">
                  <c:v>0.20670391061452514</c:v>
                </c:pt>
                <c:pt idx="333">
                  <c:v>0.20732464307883303</c:v>
                </c:pt>
                <c:pt idx="334">
                  <c:v>0.20794537554314094</c:v>
                </c:pt>
                <c:pt idx="335">
                  <c:v>0.20856610800744882</c:v>
                </c:pt>
                <c:pt idx="336">
                  <c:v>0.2091868404717567</c:v>
                </c:pt>
                <c:pt idx="337">
                  <c:v>0.20980757293606456</c:v>
                </c:pt>
                <c:pt idx="338">
                  <c:v>0.21042830540037247</c:v>
                </c:pt>
                <c:pt idx="339">
                  <c:v>0.21104903786468038</c:v>
                </c:pt>
                <c:pt idx="340">
                  <c:v>0.21166977032898818</c:v>
                </c:pt>
                <c:pt idx="341">
                  <c:v>0.21229050279329612</c:v>
                </c:pt>
                <c:pt idx="342">
                  <c:v>0.21291123525760403</c:v>
                </c:pt>
                <c:pt idx="343">
                  <c:v>0.21353196772191188</c:v>
                </c:pt>
                <c:pt idx="344">
                  <c:v>0.21415270018621974</c:v>
                </c:pt>
                <c:pt idx="345">
                  <c:v>0.21477343265052767</c:v>
                </c:pt>
                <c:pt idx="346">
                  <c:v>0.21539416511483553</c:v>
                </c:pt>
                <c:pt idx="347">
                  <c:v>0.21601489757914344</c:v>
                </c:pt>
                <c:pt idx="348">
                  <c:v>0.21663563004345129</c:v>
                </c:pt>
                <c:pt idx="349">
                  <c:v>0.2172563625077592</c:v>
                </c:pt>
                <c:pt idx="350">
                  <c:v>0.21787709497206706</c:v>
                </c:pt>
                <c:pt idx="351">
                  <c:v>0.21849782743637494</c:v>
                </c:pt>
                <c:pt idx="352">
                  <c:v>0.2191185599006828</c:v>
                </c:pt>
                <c:pt idx="353">
                  <c:v>0.21973929236499076</c:v>
                </c:pt>
                <c:pt idx="354">
                  <c:v>0.22036002482929856</c:v>
                </c:pt>
                <c:pt idx="355">
                  <c:v>0.22098075729360639</c:v>
                </c:pt>
                <c:pt idx="356">
                  <c:v>0.22160148975791435</c:v>
                </c:pt>
                <c:pt idx="357">
                  <c:v>0.22222222222222221</c:v>
                </c:pt>
                <c:pt idx="358">
                  <c:v>0.22284295468653009</c:v>
                </c:pt>
                <c:pt idx="359">
                  <c:v>0.223463687150838</c:v>
                </c:pt>
                <c:pt idx="360">
                  <c:v>0.22408441961514589</c:v>
                </c:pt>
                <c:pt idx="361">
                  <c:v>0.2247051520794538</c:v>
                </c:pt>
                <c:pt idx="362">
                  <c:v>0.22532588454376168</c:v>
                </c:pt>
                <c:pt idx="363">
                  <c:v>0.22594661700806953</c:v>
                </c:pt>
                <c:pt idx="364">
                  <c:v>0.22656734947237747</c:v>
                </c:pt>
                <c:pt idx="365">
                  <c:v>0.2271880819366853</c:v>
                </c:pt>
                <c:pt idx="366">
                  <c:v>0.22780881440099321</c:v>
                </c:pt>
                <c:pt idx="367">
                  <c:v>0.22842954686530109</c:v>
                </c:pt>
                <c:pt idx="368">
                  <c:v>0.22905027932960892</c:v>
                </c:pt>
                <c:pt idx="369">
                  <c:v>0.2296710117939168</c:v>
                </c:pt>
                <c:pt idx="370">
                  <c:v>0.23029174425822471</c:v>
                </c:pt>
                <c:pt idx="371">
                  <c:v>0.23091247672253262</c:v>
                </c:pt>
                <c:pt idx="372">
                  <c:v>0.23153320918684051</c:v>
                </c:pt>
                <c:pt idx="373">
                  <c:v>0.23215394165114836</c:v>
                </c:pt>
                <c:pt idx="374">
                  <c:v>0.23277467411545621</c:v>
                </c:pt>
                <c:pt idx="375">
                  <c:v>0.23339540657976418</c:v>
                </c:pt>
                <c:pt idx="376">
                  <c:v>0.23401613904407204</c:v>
                </c:pt>
                <c:pt idx="377">
                  <c:v>0.23463687150837989</c:v>
                </c:pt>
                <c:pt idx="378">
                  <c:v>0.23525760397268777</c:v>
                </c:pt>
                <c:pt idx="379">
                  <c:v>0.23587833643699571</c:v>
                </c:pt>
                <c:pt idx="380">
                  <c:v>0.23649906890130357</c:v>
                </c:pt>
                <c:pt idx="381">
                  <c:v>0.23711980136561142</c:v>
                </c:pt>
                <c:pt idx="382">
                  <c:v>0.23774053382991933</c:v>
                </c:pt>
                <c:pt idx="383">
                  <c:v>0.23836126629422721</c:v>
                </c:pt>
                <c:pt idx="384">
                  <c:v>0.2389819987585351</c:v>
                </c:pt>
                <c:pt idx="385">
                  <c:v>0.23960273122284295</c:v>
                </c:pt>
                <c:pt idx="386">
                  <c:v>0.24022346368715086</c:v>
                </c:pt>
                <c:pt idx="387">
                  <c:v>0.24084419615145877</c:v>
                </c:pt>
                <c:pt idx="388">
                  <c:v>0.24146492861576663</c:v>
                </c:pt>
                <c:pt idx="389">
                  <c:v>0.24208566108007448</c:v>
                </c:pt>
                <c:pt idx="390">
                  <c:v>0.24270639354438245</c:v>
                </c:pt>
                <c:pt idx="391">
                  <c:v>0.24332712600869025</c:v>
                </c:pt>
                <c:pt idx="392">
                  <c:v>0.24394785847299821</c:v>
                </c:pt>
                <c:pt idx="393">
                  <c:v>0.24456859093730604</c:v>
                </c:pt>
                <c:pt idx="394">
                  <c:v>0.2451893234016139</c:v>
                </c:pt>
                <c:pt idx="395">
                  <c:v>0.24581005586592183</c:v>
                </c:pt>
                <c:pt idx="396">
                  <c:v>0.24643078833022972</c:v>
                </c:pt>
                <c:pt idx="397">
                  <c:v>0.24705152079453752</c:v>
                </c:pt>
                <c:pt idx="398">
                  <c:v>0.2476722532588454</c:v>
                </c:pt>
                <c:pt idx="399">
                  <c:v>0.24829298572315334</c:v>
                </c:pt>
                <c:pt idx="400">
                  <c:v>0.24891371818746127</c:v>
                </c:pt>
                <c:pt idx="401">
                  <c:v>0.24953445065176913</c:v>
                </c:pt>
                <c:pt idx="402">
                  <c:v>0.25015518311607693</c:v>
                </c:pt>
                <c:pt idx="403">
                  <c:v>0.25077591558038481</c:v>
                </c:pt>
                <c:pt idx="404">
                  <c:v>0.25139664804469281</c:v>
                </c:pt>
                <c:pt idx="405">
                  <c:v>0.25201738050900069</c:v>
                </c:pt>
                <c:pt idx="406">
                  <c:v>0.25263811297330846</c:v>
                </c:pt>
                <c:pt idx="407">
                  <c:v>0.2532588454376164</c:v>
                </c:pt>
                <c:pt idx="408">
                  <c:v>0.25387957790192434</c:v>
                </c:pt>
                <c:pt idx="409">
                  <c:v>0.25450031036623216</c:v>
                </c:pt>
                <c:pt idx="410">
                  <c:v>0.25512104283054005</c:v>
                </c:pt>
                <c:pt idx="411">
                  <c:v>0.25574177529484804</c:v>
                </c:pt>
                <c:pt idx="412">
                  <c:v>0.25636250775915587</c:v>
                </c:pt>
                <c:pt idx="413">
                  <c:v>0.25698324022346375</c:v>
                </c:pt>
                <c:pt idx="414">
                  <c:v>0.25760397268777158</c:v>
                </c:pt>
                <c:pt idx="415">
                  <c:v>0.25822470515207951</c:v>
                </c:pt>
                <c:pt idx="416">
                  <c:v>0.25884543761638729</c:v>
                </c:pt>
                <c:pt idx="417">
                  <c:v>0.25946617008069528</c:v>
                </c:pt>
                <c:pt idx="418">
                  <c:v>0.26008690254500316</c:v>
                </c:pt>
                <c:pt idx="419">
                  <c:v>0.26070763500931099</c:v>
                </c:pt>
                <c:pt idx="420">
                  <c:v>0.26132836747361893</c:v>
                </c:pt>
                <c:pt idx="421">
                  <c:v>0.26194909993792681</c:v>
                </c:pt>
                <c:pt idx="422">
                  <c:v>0.26256983240223464</c:v>
                </c:pt>
                <c:pt idx="423">
                  <c:v>0.26319056486654252</c:v>
                </c:pt>
                <c:pt idx="424">
                  <c:v>0.26381129733085051</c:v>
                </c:pt>
                <c:pt idx="425">
                  <c:v>0.26443202979515834</c:v>
                </c:pt>
                <c:pt idx="426">
                  <c:v>0.26505276225946628</c:v>
                </c:pt>
                <c:pt idx="427">
                  <c:v>0.26567349472377405</c:v>
                </c:pt>
                <c:pt idx="428">
                  <c:v>0.26629422718808193</c:v>
                </c:pt>
                <c:pt idx="429">
                  <c:v>0.26691495965238982</c:v>
                </c:pt>
                <c:pt idx="430">
                  <c:v>0.2675356921166977</c:v>
                </c:pt>
                <c:pt idx="431">
                  <c:v>0.26815642458100553</c:v>
                </c:pt>
                <c:pt idx="432">
                  <c:v>0.26877715704531341</c:v>
                </c:pt>
                <c:pt idx="433">
                  <c:v>0.2693978895096214</c:v>
                </c:pt>
                <c:pt idx="434">
                  <c:v>0.27001862197392934</c:v>
                </c:pt>
                <c:pt idx="435">
                  <c:v>0.270639354438237</c:v>
                </c:pt>
                <c:pt idx="436">
                  <c:v>0.27126008690254505</c:v>
                </c:pt>
                <c:pt idx="437">
                  <c:v>0.27188081936685299</c:v>
                </c:pt>
                <c:pt idx="438">
                  <c:v>0.27250155183116076</c:v>
                </c:pt>
                <c:pt idx="439">
                  <c:v>0.27312228429546875</c:v>
                </c:pt>
                <c:pt idx="440">
                  <c:v>0.27374301675977653</c:v>
                </c:pt>
                <c:pt idx="441">
                  <c:v>0.27436374922408446</c:v>
                </c:pt>
                <c:pt idx="442">
                  <c:v>0.2749844816883924</c:v>
                </c:pt>
                <c:pt idx="443">
                  <c:v>0.27560521415270017</c:v>
                </c:pt>
                <c:pt idx="444">
                  <c:v>0.27622594661700806</c:v>
                </c:pt>
                <c:pt idx="445">
                  <c:v>0.27684667908131599</c:v>
                </c:pt>
                <c:pt idx="446">
                  <c:v>0.27746741154562382</c:v>
                </c:pt>
                <c:pt idx="447">
                  <c:v>0.27808814400993176</c:v>
                </c:pt>
                <c:pt idx="448">
                  <c:v>0.27870887647423964</c:v>
                </c:pt>
                <c:pt idx="449">
                  <c:v>0.27932960893854752</c:v>
                </c:pt>
                <c:pt idx="450">
                  <c:v>0.27995034140285541</c:v>
                </c:pt>
                <c:pt idx="451">
                  <c:v>0.28057107386716335</c:v>
                </c:pt>
                <c:pt idx="452">
                  <c:v>0.28119180633147112</c:v>
                </c:pt>
                <c:pt idx="453">
                  <c:v>0.28181253879577906</c:v>
                </c:pt>
                <c:pt idx="454">
                  <c:v>0.28243327126008688</c:v>
                </c:pt>
                <c:pt idx="455">
                  <c:v>0.28305400372439482</c:v>
                </c:pt>
                <c:pt idx="456">
                  <c:v>0.2836747361887027</c:v>
                </c:pt>
                <c:pt idx="457">
                  <c:v>0.28429546865301053</c:v>
                </c:pt>
                <c:pt idx="458">
                  <c:v>0.28491620111731847</c:v>
                </c:pt>
                <c:pt idx="459">
                  <c:v>0.2855369335816263</c:v>
                </c:pt>
                <c:pt idx="460">
                  <c:v>0.28615766604593418</c:v>
                </c:pt>
                <c:pt idx="461">
                  <c:v>0.28677839851024212</c:v>
                </c:pt>
                <c:pt idx="462">
                  <c:v>0.28739913097455</c:v>
                </c:pt>
                <c:pt idx="463">
                  <c:v>0.28801986343885794</c:v>
                </c:pt>
                <c:pt idx="464">
                  <c:v>0.28864059590316576</c:v>
                </c:pt>
                <c:pt idx="465">
                  <c:v>0.28926132836747365</c:v>
                </c:pt>
                <c:pt idx="466">
                  <c:v>0.28988206083178164</c:v>
                </c:pt>
                <c:pt idx="467">
                  <c:v>0.29050279329608947</c:v>
                </c:pt>
                <c:pt idx="468">
                  <c:v>0.29112352576039735</c:v>
                </c:pt>
                <c:pt idx="469">
                  <c:v>0.29174425822470518</c:v>
                </c:pt>
                <c:pt idx="470">
                  <c:v>0.29236499068901317</c:v>
                </c:pt>
                <c:pt idx="471">
                  <c:v>0.292985723153321</c:v>
                </c:pt>
                <c:pt idx="472">
                  <c:v>0.29360645561762888</c:v>
                </c:pt>
                <c:pt idx="473">
                  <c:v>0.29422718808193671</c:v>
                </c:pt>
                <c:pt idx="474">
                  <c:v>0.29484792054624465</c:v>
                </c:pt>
                <c:pt idx="475">
                  <c:v>0.29546865301055253</c:v>
                </c:pt>
                <c:pt idx="476">
                  <c:v>0.29608938547486047</c:v>
                </c:pt>
                <c:pt idx="477">
                  <c:v>0.29671011793916835</c:v>
                </c:pt>
                <c:pt idx="478">
                  <c:v>0.29733085040347612</c:v>
                </c:pt>
                <c:pt idx="479">
                  <c:v>0.29795158286778406</c:v>
                </c:pt>
                <c:pt idx="480">
                  <c:v>0.298572315332092</c:v>
                </c:pt>
                <c:pt idx="481">
                  <c:v>0.29919304779639971</c:v>
                </c:pt>
                <c:pt idx="482">
                  <c:v>0.29981378026070776</c:v>
                </c:pt>
                <c:pt idx="483">
                  <c:v>0.30043451272501559</c:v>
                </c:pt>
                <c:pt idx="484">
                  <c:v>0.30105524518932342</c:v>
                </c:pt>
                <c:pt idx="485">
                  <c:v>0.30167597765363136</c:v>
                </c:pt>
                <c:pt idx="486">
                  <c:v>0.30229671011793918</c:v>
                </c:pt>
                <c:pt idx="487">
                  <c:v>0.30291744258224712</c:v>
                </c:pt>
                <c:pt idx="488">
                  <c:v>0.303538175046555</c:v>
                </c:pt>
                <c:pt idx="489">
                  <c:v>0.30415890751086294</c:v>
                </c:pt>
                <c:pt idx="490">
                  <c:v>0.30477963997517077</c:v>
                </c:pt>
                <c:pt idx="491">
                  <c:v>0.30540037243947871</c:v>
                </c:pt>
                <c:pt idx="492">
                  <c:v>0.30602110490378648</c:v>
                </c:pt>
                <c:pt idx="493">
                  <c:v>0.30664183736809436</c:v>
                </c:pt>
                <c:pt idx="494">
                  <c:v>0.30726256983240241</c:v>
                </c:pt>
                <c:pt idx="495">
                  <c:v>0.30788330229671024</c:v>
                </c:pt>
                <c:pt idx="496">
                  <c:v>0.30850403476101801</c:v>
                </c:pt>
                <c:pt idx="497">
                  <c:v>0.309124767225326</c:v>
                </c:pt>
                <c:pt idx="498">
                  <c:v>0.30974549968963383</c:v>
                </c:pt>
                <c:pt idx="499">
                  <c:v>0.31036623215394177</c:v>
                </c:pt>
                <c:pt idx="500">
                  <c:v>0.31098696461824971</c:v>
                </c:pt>
                <c:pt idx="501">
                  <c:v>0.31160769708255748</c:v>
                </c:pt>
                <c:pt idx="502">
                  <c:v>0.31222842954686536</c:v>
                </c:pt>
                <c:pt idx="503">
                  <c:v>0.31284916201117324</c:v>
                </c:pt>
                <c:pt idx="504">
                  <c:v>0.31346989447548113</c:v>
                </c:pt>
                <c:pt idx="505">
                  <c:v>0.31409062693978901</c:v>
                </c:pt>
                <c:pt idx="506">
                  <c:v>0.31471135940409684</c:v>
                </c:pt>
                <c:pt idx="507">
                  <c:v>0.31533209186840483</c:v>
                </c:pt>
                <c:pt idx="508">
                  <c:v>0.31595282433271271</c:v>
                </c:pt>
                <c:pt idx="509">
                  <c:v>0.31657355679702048</c:v>
                </c:pt>
                <c:pt idx="510">
                  <c:v>0.31719428926132837</c:v>
                </c:pt>
                <c:pt idx="511">
                  <c:v>0.31781502172563636</c:v>
                </c:pt>
                <c:pt idx="512">
                  <c:v>0.31843575418994424</c:v>
                </c:pt>
                <c:pt idx="513">
                  <c:v>0.31905648665425212</c:v>
                </c:pt>
                <c:pt idx="514">
                  <c:v>0.31967721911855995</c:v>
                </c:pt>
                <c:pt idx="515">
                  <c:v>0.32029795158286783</c:v>
                </c:pt>
                <c:pt idx="516">
                  <c:v>0.32091868404717577</c:v>
                </c:pt>
                <c:pt idx="517">
                  <c:v>0.32153941651148354</c:v>
                </c:pt>
                <c:pt idx="518">
                  <c:v>0.32216014897579148</c:v>
                </c:pt>
                <c:pt idx="519">
                  <c:v>0.32278088144009937</c:v>
                </c:pt>
                <c:pt idx="520">
                  <c:v>0.32340161390440736</c:v>
                </c:pt>
                <c:pt idx="521">
                  <c:v>0.32402234636871513</c:v>
                </c:pt>
                <c:pt idx="522">
                  <c:v>0.32464307883302296</c:v>
                </c:pt>
                <c:pt idx="523">
                  <c:v>0.3252638112973309</c:v>
                </c:pt>
                <c:pt idx="524">
                  <c:v>0.32588454376163883</c:v>
                </c:pt>
                <c:pt idx="525">
                  <c:v>0.32650527622594672</c:v>
                </c:pt>
                <c:pt idx="526">
                  <c:v>0.3271260086902546</c:v>
                </c:pt>
                <c:pt idx="527">
                  <c:v>0.32774674115456243</c:v>
                </c:pt>
                <c:pt idx="528">
                  <c:v>0.32836747361887042</c:v>
                </c:pt>
                <c:pt idx="529">
                  <c:v>0.32898820608317825</c:v>
                </c:pt>
                <c:pt idx="530">
                  <c:v>0.32960893854748607</c:v>
                </c:pt>
                <c:pt idx="531">
                  <c:v>0.33022967101179396</c:v>
                </c:pt>
                <c:pt idx="532">
                  <c:v>0.33085040347610184</c:v>
                </c:pt>
                <c:pt idx="533">
                  <c:v>0.33147113594040978</c:v>
                </c:pt>
                <c:pt idx="534">
                  <c:v>0.33209186840471761</c:v>
                </c:pt>
                <c:pt idx="535">
                  <c:v>0.33271260086902554</c:v>
                </c:pt>
                <c:pt idx="536">
                  <c:v>0.33333333333333331</c:v>
                </c:pt>
                <c:pt idx="537">
                  <c:v>0.33395406579764142</c:v>
                </c:pt>
                <c:pt idx="538">
                  <c:v>0.33457479826194919</c:v>
                </c:pt>
                <c:pt idx="539">
                  <c:v>0.33519553072625696</c:v>
                </c:pt>
                <c:pt idx="540">
                  <c:v>0.33581626319056501</c:v>
                </c:pt>
                <c:pt idx="541">
                  <c:v>0.33643699565487295</c:v>
                </c:pt>
                <c:pt idx="542">
                  <c:v>0.33705772811918067</c:v>
                </c:pt>
                <c:pt idx="543">
                  <c:v>0.3376784605834886</c:v>
                </c:pt>
                <c:pt idx="544">
                  <c:v>0.33829919304779638</c:v>
                </c:pt>
                <c:pt idx="545">
                  <c:v>0.33891992551210437</c:v>
                </c:pt>
                <c:pt idx="546">
                  <c:v>0.33954065797641225</c:v>
                </c:pt>
                <c:pt idx="547">
                  <c:v>0.34016139044071997</c:v>
                </c:pt>
                <c:pt idx="548">
                  <c:v>0.34078212290502791</c:v>
                </c:pt>
                <c:pt idx="549">
                  <c:v>0.3414028553693359</c:v>
                </c:pt>
                <c:pt idx="550">
                  <c:v>0.34202358783364378</c:v>
                </c:pt>
                <c:pt idx="551">
                  <c:v>0.34264432029795167</c:v>
                </c:pt>
                <c:pt idx="552">
                  <c:v>0.34326505276225949</c:v>
                </c:pt>
                <c:pt idx="553">
                  <c:v>0.34388578522656743</c:v>
                </c:pt>
                <c:pt idx="554">
                  <c:v>0.34450651769087537</c:v>
                </c:pt>
                <c:pt idx="555">
                  <c:v>0.34512725015518314</c:v>
                </c:pt>
                <c:pt idx="556">
                  <c:v>0.34574798261949102</c:v>
                </c:pt>
                <c:pt idx="557">
                  <c:v>0.34636871508379896</c:v>
                </c:pt>
                <c:pt idx="558">
                  <c:v>0.34698944754810684</c:v>
                </c:pt>
                <c:pt idx="559">
                  <c:v>0.34761018001241473</c:v>
                </c:pt>
                <c:pt idx="560">
                  <c:v>0.3482309124767225</c:v>
                </c:pt>
                <c:pt idx="561">
                  <c:v>0.34885164494103044</c:v>
                </c:pt>
                <c:pt idx="562">
                  <c:v>0.34947237740533832</c:v>
                </c:pt>
                <c:pt idx="563">
                  <c:v>0.35009310986964631</c:v>
                </c:pt>
                <c:pt idx="564">
                  <c:v>0.35071384233395408</c:v>
                </c:pt>
                <c:pt idx="565">
                  <c:v>0.35133457479826202</c:v>
                </c:pt>
                <c:pt idx="566">
                  <c:v>0.35195530726256991</c:v>
                </c:pt>
                <c:pt idx="567">
                  <c:v>0.35257603972687784</c:v>
                </c:pt>
                <c:pt idx="568">
                  <c:v>0.35319677219118562</c:v>
                </c:pt>
                <c:pt idx="569">
                  <c:v>0.35381750465549355</c:v>
                </c:pt>
                <c:pt idx="570">
                  <c:v>0.35443823711980144</c:v>
                </c:pt>
                <c:pt idx="571">
                  <c:v>0.35505896958410937</c:v>
                </c:pt>
                <c:pt idx="572">
                  <c:v>0.3556797020484172</c:v>
                </c:pt>
                <c:pt idx="573">
                  <c:v>0.35630043451272508</c:v>
                </c:pt>
                <c:pt idx="574">
                  <c:v>0.35692116697703297</c:v>
                </c:pt>
                <c:pt idx="575">
                  <c:v>0.35754189944134085</c:v>
                </c:pt>
                <c:pt idx="576">
                  <c:v>0.35816263190564879</c:v>
                </c:pt>
                <c:pt idx="577">
                  <c:v>0.35878336436995667</c:v>
                </c:pt>
                <c:pt idx="578">
                  <c:v>0.35940409683426455</c:v>
                </c:pt>
                <c:pt idx="579">
                  <c:v>0.36002482929857238</c:v>
                </c:pt>
                <c:pt idx="580">
                  <c:v>0.36064556176288032</c:v>
                </c:pt>
                <c:pt idx="581">
                  <c:v>0.36126629422718814</c:v>
                </c:pt>
                <c:pt idx="582">
                  <c:v>0.36188702669149597</c:v>
                </c:pt>
                <c:pt idx="583">
                  <c:v>0.36250775915580391</c:v>
                </c:pt>
                <c:pt idx="584">
                  <c:v>0.36312849162011185</c:v>
                </c:pt>
                <c:pt idx="585">
                  <c:v>0.36374922408441962</c:v>
                </c:pt>
                <c:pt idx="586">
                  <c:v>0.3643699565487275</c:v>
                </c:pt>
                <c:pt idx="587">
                  <c:v>0.36499068901303544</c:v>
                </c:pt>
                <c:pt idx="588">
                  <c:v>0.36561142147734332</c:v>
                </c:pt>
                <c:pt idx="589">
                  <c:v>0.36623215394165121</c:v>
                </c:pt>
                <c:pt idx="590">
                  <c:v>0.36685288640595914</c:v>
                </c:pt>
                <c:pt idx="591">
                  <c:v>0.36747361887026697</c:v>
                </c:pt>
                <c:pt idx="592">
                  <c:v>0.36809435133457485</c:v>
                </c:pt>
                <c:pt idx="593">
                  <c:v>0.36871508379888274</c:v>
                </c:pt>
                <c:pt idx="594">
                  <c:v>0.36933581626319056</c:v>
                </c:pt>
                <c:pt idx="595">
                  <c:v>0.3699565487274985</c:v>
                </c:pt>
                <c:pt idx="596">
                  <c:v>0.37057728119180644</c:v>
                </c:pt>
                <c:pt idx="597">
                  <c:v>0.37119801365611421</c:v>
                </c:pt>
                <c:pt idx="598">
                  <c:v>0.37181874612042221</c:v>
                </c:pt>
                <c:pt idx="599">
                  <c:v>0.37243947858472998</c:v>
                </c:pt>
                <c:pt idx="600">
                  <c:v>0.37306021104903792</c:v>
                </c:pt>
                <c:pt idx="601">
                  <c:v>0.37368094351334585</c:v>
                </c:pt>
                <c:pt idx="602">
                  <c:v>0.37430167597765385</c:v>
                </c:pt>
                <c:pt idx="603">
                  <c:v>0.37492240844196156</c:v>
                </c:pt>
                <c:pt idx="604">
                  <c:v>0.37554314090626939</c:v>
                </c:pt>
                <c:pt idx="605">
                  <c:v>0.37616387337057738</c:v>
                </c:pt>
                <c:pt idx="606">
                  <c:v>0.37678460583488532</c:v>
                </c:pt>
                <c:pt idx="607">
                  <c:v>0.37740533829919309</c:v>
                </c:pt>
                <c:pt idx="608">
                  <c:v>0.37802607076350098</c:v>
                </c:pt>
                <c:pt idx="609">
                  <c:v>0.37864680322780891</c:v>
                </c:pt>
                <c:pt idx="610">
                  <c:v>0.37926753569211674</c:v>
                </c:pt>
                <c:pt idx="611">
                  <c:v>0.37988826815642468</c:v>
                </c:pt>
                <c:pt idx="612">
                  <c:v>0.38050900062073245</c:v>
                </c:pt>
                <c:pt idx="613">
                  <c:v>0.38112973308504045</c:v>
                </c:pt>
                <c:pt idx="614">
                  <c:v>0.38175046554934833</c:v>
                </c:pt>
                <c:pt idx="615">
                  <c:v>0.38237119801365621</c:v>
                </c:pt>
                <c:pt idx="616">
                  <c:v>0.38299193047796398</c:v>
                </c:pt>
                <c:pt idx="617">
                  <c:v>0.38361266294227198</c:v>
                </c:pt>
                <c:pt idx="618">
                  <c:v>0.38423339540657975</c:v>
                </c:pt>
                <c:pt idx="619">
                  <c:v>0.3848541278708878</c:v>
                </c:pt>
                <c:pt idx="620">
                  <c:v>0.38547486033519562</c:v>
                </c:pt>
                <c:pt idx="621">
                  <c:v>0.38609559279950345</c:v>
                </c:pt>
                <c:pt idx="622">
                  <c:v>0.38671632526381139</c:v>
                </c:pt>
                <c:pt idx="623">
                  <c:v>0.38733705772811916</c:v>
                </c:pt>
                <c:pt idx="624">
                  <c:v>0.38795779019242715</c:v>
                </c:pt>
                <c:pt idx="625">
                  <c:v>0.38857852265673498</c:v>
                </c:pt>
                <c:pt idx="626">
                  <c:v>0.38919925512104281</c:v>
                </c:pt>
                <c:pt idx="627">
                  <c:v>0.38981998758535086</c:v>
                </c:pt>
                <c:pt idx="628">
                  <c:v>0.39044072004965868</c:v>
                </c:pt>
                <c:pt idx="629">
                  <c:v>0.39106145251396646</c:v>
                </c:pt>
                <c:pt idx="630">
                  <c:v>0.39168218497827445</c:v>
                </c:pt>
                <c:pt idx="631">
                  <c:v>0.39230291744258233</c:v>
                </c:pt>
                <c:pt idx="632">
                  <c:v>0.39292364990689022</c:v>
                </c:pt>
                <c:pt idx="633">
                  <c:v>0.39354438237119804</c:v>
                </c:pt>
                <c:pt idx="634">
                  <c:v>0.39416511483550587</c:v>
                </c:pt>
                <c:pt idx="635">
                  <c:v>0.39478584729981392</c:v>
                </c:pt>
                <c:pt idx="636">
                  <c:v>0.39540657976412186</c:v>
                </c:pt>
                <c:pt idx="637">
                  <c:v>0.39602731222842963</c:v>
                </c:pt>
                <c:pt idx="638">
                  <c:v>0.39664804469273746</c:v>
                </c:pt>
                <c:pt idx="639">
                  <c:v>0.39726877715704551</c:v>
                </c:pt>
                <c:pt idx="640">
                  <c:v>0.39788950962135333</c:v>
                </c:pt>
                <c:pt idx="641">
                  <c:v>0.39851024208566121</c:v>
                </c:pt>
                <c:pt idx="642">
                  <c:v>0.3991309745499691</c:v>
                </c:pt>
                <c:pt idx="643">
                  <c:v>0.39975170701427692</c:v>
                </c:pt>
                <c:pt idx="644">
                  <c:v>0.40037243947858481</c:v>
                </c:pt>
                <c:pt idx="645">
                  <c:v>0.40099317194289275</c:v>
                </c:pt>
                <c:pt idx="646">
                  <c:v>0.40161390440720052</c:v>
                </c:pt>
                <c:pt idx="647">
                  <c:v>0.40223463687150834</c:v>
                </c:pt>
                <c:pt idx="648">
                  <c:v>0.40285536933581639</c:v>
                </c:pt>
                <c:pt idx="649">
                  <c:v>0.40347610180012422</c:v>
                </c:pt>
                <c:pt idx="650">
                  <c:v>0.4040968342644321</c:v>
                </c:pt>
                <c:pt idx="651">
                  <c:v>0.40471756672873993</c:v>
                </c:pt>
                <c:pt idx="652">
                  <c:v>0.40533829919304787</c:v>
                </c:pt>
                <c:pt idx="653">
                  <c:v>0.40595903165735575</c:v>
                </c:pt>
                <c:pt idx="654">
                  <c:v>0.40657976412166363</c:v>
                </c:pt>
                <c:pt idx="655">
                  <c:v>0.40720049658597146</c:v>
                </c:pt>
                <c:pt idx="656">
                  <c:v>0.4078212290502794</c:v>
                </c:pt>
                <c:pt idx="657">
                  <c:v>0.40844196151458734</c:v>
                </c:pt>
                <c:pt idx="658">
                  <c:v>0.40906269397889522</c:v>
                </c:pt>
                <c:pt idx="659">
                  <c:v>0.40968342644320299</c:v>
                </c:pt>
                <c:pt idx="660">
                  <c:v>0.41030415890751087</c:v>
                </c:pt>
                <c:pt idx="661">
                  <c:v>0.41092489137181892</c:v>
                </c:pt>
                <c:pt idx="662">
                  <c:v>0.41154562383612664</c:v>
                </c:pt>
                <c:pt idx="663">
                  <c:v>0.41216635630043452</c:v>
                </c:pt>
                <c:pt idx="664">
                  <c:v>0.41278708876474246</c:v>
                </c:pt>
                <c:pt idx="665">
                  <c:v>0.41340782122905045</c:v>
                </c:pt>
                <c:pt idx="666">
                  <c:v>0.41402855369335823</c:v>
                </c:pt>
                <c:pt idx="667">
                  <c:v>0.41464928615766611</c:v>
                </c:pt>
                <c:pt idx="668">
                  <c:v>0.41527001862197394</c:v>
                </c:pt>
                <c:pt idx="669">
                  <c:v>0.41589075108628182</c:v>
                </c:pt>
                <c:pt idx="670">
                  <c:v>0.41651148355058976</c:v>
                </c:pt>
                <c:pt idx="671">
                  <c:v>0.41713221601489758</c:v>
                </c:pt>
                <c:pt idx="672">
                  <c:v>0.41775294847920547</c:v>
                </c:pt>
                <c:pt idx="673">
                  <c:v>0.4183736809435134</c:v>
                </c:pt>
                <c:pt idx="674">
                  <c:v>0.41899441340782134</c:v>
                </c:pt>
                <c:pt idx="675">
                  <c:v>0.41961514587212911</c:v>
                </c:pt>
                <c:pt idx="676">
                  <c:v>0.420235878336437</c:v>
                </c:pt>
                <c:pt idx="677">
                  <c:v>0.42085661080074493</c:v>
                </c:pt>
                <c:pt idx="678">
                  <c:v>0.42147734326505287</c:v>
                </c:pt>
                <c:pt idx="679">
                  <c:v>0.42209807572936076</c:v>
                </c:pt>
                <c:pt idx="680">
                  <c:v>0.42271880819366864</c:v>
                </c:pt>
                <c:pt idx="681">
                  <c:v>0.42333954065797641</c:v>
                </c:pt>
                <c:pt idx="682">
                  <c:v>0.42396027312228446</c:v>
                </c:pt>
                <c:pt idx="683">
                  <c:v>0.42458100558659218</c:v>
                </c:pt>
                <c:pt idx="684">
                  <c:v>0.42520173805090006</c:v>
                </c:pt>
                <c:pt idx="685">
                  <c:v>0.42582247051520805</c:v>
                </c:pt>
                <c:pt idx="686">
                  <c:v>0.42644320297951582</c:v>
                </c:pt>
                <c:pt idx="687">
                  <c:v>0.42706393544382376</c:v>
                </c:pt>
                <c:pt idx="688">
                  <c:v>0.4276846679081317</c:v>
                </c:pt>
                <c:pt idx="689">
                  <c:v>0.42830540037243953</c:v>
                </c:pt>
                <c:pt idx="690">
                  <c:v>0.42892613283674741</c:v>
                </c:pt>
                <c:pt idx="691">
                  <c:v>0.4295468653010554</c:v>
                </c:pt>
                <c:pt idx="692">
                  <c:v>0.43016759776536317</c:v>
                </c:pt>
                <c:pt idx="693">
                  <c:v>0.43078833022967111</c:v>
                </c:pt>
                <c:pt idx="694">
                  <c:v>0.43140906269397888</c:v>
                </c:pt>
                <c:pt idx="695">
                  <c:v>0.43202979515828688</c:v>
                </c:pt>
                <c:pt idx="696">
                  <c:v>0.4326505276225947</c:v>
                </c:pt>
                <c:pt idx="697">
                  <c:v>0.43327126008690259</c:v>
                </c:pt>
                <c:pt idx="698">
                  <c:v>0.43389199255121041</c:v>
                </c:pt>
                <c:pt idx="699">
                  <c:v>0.43451272501551835</c:v>
                </c:pt>
                <c:pt idx="700">
                  <c:v>0.43513345747982618</c:v>
                </c:pt>
                <c:pt idx="701">
                  <c:v>0.43575418994413412</c:v>
                </c:pt>
                <c:pt idx="702">
                  <c:v>0.43637492240844206</c:v>
                </c:pt>
                <c:pt idx="703">
                  <c:v>0.43699565487274988</c:v>
                </c:pt>
                <c:pt idx="704">
                  <c:v>0.43761638733705788</c:v>
                </c:pt>
                <c:pt idx="705">
                  <c:v>0.43823711980136559</c:v>
                </c:pt>
                <c:pt idx="706">
                  <c:v>0.43885785226567353</c:v>
                </c:pt>
                <c:pt idx="707">
                  <c:v>0.43947858472998147</c:v>
                </c:pt>
                <c:pt idx="708">
                  <c:v>0.4400993171942893</c:v>
                </c:pt>
                <c:pt idx="709">
                  <c:v>0.44072004965859707</c:v>
                </c:pt>
                <c:pt idx="710">
                  <c:v>0.44134078212290506</c:v>
                </c:pt>
                <c:pt idx="711">
                  <c:v>0.44196151458721289</c:v>
                </c:pt>
                <c:pt idx="712">
                  <c:v>0.44258224705152077</c:v>
                </c:pt>
                <c:pt idx="713">
                  <c:v>0.44320297951582871</c:v>
                </c:pt>
                <c:pt idx="714">
                  <c:v>0.44382371198013659</c:v>
                </c:pt>
                <c:pt idx="715">
                  <c:v>0.44444444444444442</c:v>
                </c:pt>
                <c:pt idx="716">
                  <c:v>0.4450651769087523</c:v>
                </c:pt>
                <c:pt idx="717">
                  <c:v>0.4456859093730603</c:v>
                </c:pt>
                <c:pt idx="718">
                  <c:v>0.44630664183736812</c:v>
                </c:pt>
                <c:pt idx="719">
                  <c:v>0.44692737430167601</c:v>
                </c:pt>
                <c:pt idx="720">
                  <c:v>0.44754810676598389</c:v>
                </c:pt>
                <c:pt idx="721">
                  <c:v>0.44816883923029183</c:v>
                </c:pt>
                <c:pt idx="722">
                  <c:v>0.44878957169459971</c:v>
                </c:pt>
                <c:pt idx="723">
                  <c:v>0.44941030415890759</c:v>
                </c:pt>
                <c:pt idx="724">
                  <c:v>0.45003103662321531</c:v>
                </c:pt>
                <c:pt idx="725">
                  <c:v>0.4506517690875233</c:v>
                </c:pt>
                <c:pt idx="726">
                  <c:v>0.45127250155183118</c:v>
                </c:pt>
                <c:pt idx="727">
                  <c:v>0.45189323401613896</c:v>
                </c:pt>
                <c:pt idx="728">
                  <c:v>0.45251396648044701</c:v>
                </c:pt>
                <c:pt idx="729">
                  <c:v>0.45313469894475489</c:v>
                </c:pt>
                <c:pt idx="730">
                  <c:v>0.45375543140906271</c:v>
                </c:pt>
                <c:pt idx="731">
                  <c:v>0.45437616387337071</c:v>
                </c:pt>
                <c:pt idx="732">
                  <c:v>0.45499689633767854</c:v>
                </c:pt>
                <c:pt idx="733">
                  <c:v>0.45561762880198631</c:v>
                </c:pt>
                <c:pt idx="734">
                  <c:v>0.4562383612662943</c:v>
                </c:pt>
                <c:pt idx="735">
                  <c:v>0.45685909373060224</c:v>
                </c:pt>
                <c:pt idx="736">
                  <c:v>0.45747982619491007</c:v>
                </c:pt>
                <c:pt idx="737">
                  <c:v>0.45810055865921789</c:v>
                </c:pt>
                <c:pt idx="738">
                  <c:v>0.45872129112352578</c:v>
                </c:pt>
                <c:pt idx="739">
                  <c:v>0.45934202358783371</c:v>
                </c:pt>
                <c:pt idx="740">
                  <c:v>0.4599627560521416</c:v>
                </c:pt>
                <c:pt idx="741">
                  <c:v>0.46058348851644942</c:v>
                </c:pt>
                <c:pt idx="742">
                  <c:v>0.46120422098075731</c:v>
                </c:pt>
                <c:pt idx="743">
                  <c:v>0.4618249534450653</c:v>
                </c:pt>
                <c:pt idx="744">
                  <c:v>0.46244568590937313</c:v>
                </c:pt>
                <c:pt idx="745">
                  <c:v>0.46306641837368101</c:v>
                </c:pt>
                <c:pt idx="746">
                  <c:v>0.46368715083798884</c:v>
                </c:pt>
                <c:pt idx="747">
                  <c:v>0.46430788330229683</c:v>
                </c:pt>
                <c:pt idx="748">
                  <c:v>0.46492861576660471</c:v>
                </c:pt>
                <c:pt idx="749">
                  <c:v>0.46554934823091249</c:v>
                </c:pt>
                <c:pt idx="750">
                  <c:v>0.46617008069522037</c:v>
                </c:pt>
                <c:pt idx="751">
                  <c:v>0.46679081315952831</c:v>
                </c:pt>
                <c:pt idx="752">
                  <c:v>0.46741154562383619</c:v>
                </c:pt>
                <c:pt idx="753">
                  <c:v>0.46803227808814402</c:v>
                </c:pt>
                <c:pt idx="754">
                  <c:v>0.4686530105524519</c:v>
                </c:pt>
                <c:pt idx="755">
                  <c:v>0.46927374301675978</c:v>
                </c:pt>
                <c:pt idx="756">
                  <c:v>0.46989447548106772</c:v>
                </c:pt>
                <c:pt idx="757">
                  <c:v>0.4705152079453756</c:v>
                </c:pt>
                <c:pt idx="758">
                  <c:v>0.47113594040968343</c:v>
                </c:pt>
                <c:pt idx="759">
                  <c:v>0.47175667287399131</c:v>
                </c:pt>
                <c:pt idx="760">
                  <c:v>0.47237740533829931</c:v>
                </c:pt>
                <c:pt idx="761">
                  <c:v>0.47299813780260713</c:v>
                </c:pt>
                <c:pt idx="762">
                  <c:v>0.47361887026691502</c:v>
                </c:pt>
                <c:pt idx="763">
                  <c:v>0.47423960273122279</c:v>
                </c:pt>
                <c:pt idx="764">
                  <c:v>0.47486033519553084</c:v>
                </c:pt>
                <c:pt idx="765">
                  <c:v>0.47548106765983872</c:v>
                </c:pt>
                <c:pt idx="766">
                  <c:v>0.47610180012414655</c:v>
                </c:pt>
                <c:pt idx="767">
                  <c:v>0.47672253258845437</c:v>
                </c:pt>
                <c:pt idx="768">
                  <c:v>0.47734326505276237</c:v>
                </c:pt>
                <c:pt idx="769">
                  <c:v>0.47796399751707025</c:v>
                </c:pt>
                <c:pt idx="770">
                  <c:v>0.47858472998137808</c:v>
                </c:pt>
                <c:pt idx="771">
                  <c:v>0.4792054624456859</c:v>
                </c:pt>
                <c:pt idx="772">
                  <c:v>0.47982619490999395</c:v>
                </c:pt>
                <c:pt idx="773">
                  <c:v>0.48044692737430178</c:v>
                </c:pt>
                <c:pt idx="774">
                  <c:v>0.48106765983860961</c:v>
                </c:pt>
                <c:pt idx="775">
                  <c:v>0.48168839230291755</c:v>
                </c:pt>
                <c:pt idx="776">
                  <c:v>0.48230912476722532</c:v>
                </c:pt>
                <c:pt idx="777">
                  <c:v>0.48292985723153325</c:v>
                </c:pt>
                <c:pt idx="778">
                  <c:v>0.48355058969584119</c:v>
                </c:pt>
                <c:pt idx="779">
                  <c:v>0.48417132216014896</c:v>
                </c:pt>
                <c:pt idx="780">
                  <c:v>0.48479205462445685</c:v>
                </c:pt>
                <c:pt idx="781">
                  <c:v>0.4854127870887649</c:v>
                </c:pt>
                <c:pt idx="782">
                  <c:v>0.48603351955307261</c:v>
                </c:pt>
                <c:pt idx="783">
                  <c:v>0.4866542520173805</c:v>
                </c:pt>
                <c:pt idx="784">
                  <c:v>0.48727498448168838</c:v>
                </c:pt>
                <c:pt idx="785">
                  <c:v>0.48789571694599632</c:v>
                </c:pt>
                <c:pt idx="786">
                  <c:v>0.4885164494103042</c:v>
                </c:pt>
                <c:pt idx="787">
                  <c:v>0.48913718187461214</c:v>
                </c:pt>
                <c:pt idx="788">
                  <c:v>0.48975791433891991</c:v>
                </c:pt>
                <c:pt idx="789">
                  <c:v>0.4903786468032279</c:v>
                </c:pt>
                <c:pt idx="790">
                  <c:v>0.49099937926753573</c:v>
                </c:pt>
                <c:pt idx="791">
                  <c:v>0.49162011173184367</c:v>
                </c:pt>
                <c:pt idx="792">
                  <c:v>0.49224084419615144</c:v>
                </c:pt>
                <c:pt idx="793">
                  <c:v>0.49286157666045938</c:v>
                </c:pt>
                <c:pt idx="794">
                  <c:v>0.49348230912476737</c:v>
                </c:pt>
                <c:pt idx="795">
                  <c:v>0.49410304158907514</c:v>
                </c:pt>
                <c:pt idx="796">
                  <c:v>0.49472377405338297</c:v>
                </c:pt>
                <c:pt idx="797">
                  <c:v>0.49534450651769091</c:v>
                </c:pt>
                <c:pt idx="798">
                  <c:v>0.49596523898199879</c:v>
                </c:pt>
                <c:pt idx="799">
                  <c:v>0.49658597144630667</c:v>
                </c:pt>
                <c:pt idx="800">
                  <c:v>0.49720670391061461</c:v>
                </c:pt>
                <c:pt idx="801">
                  <c:v>0.49782743637492244</c:v>
                </c:pt>
                <c:pt idx="802">
                  <c:v>0.49844816883923038</c:v>
                </c:pt>
                <c:pt idx="803">
                  <c:v>0.49906890130353826</c:v>
                </c:pt>
                <c:pt idx="804">
                  <c:v>0.4996896337678462</c:v>
                </c:pt>
                <c:pt idx="805">
                  <c:v>0.50031036623215386</c:v>
                </c:pt>
                <c:pt idx="806">
                  <c:v>0.5009310986964618</c:v>
                </c:pt>
                <c:pt idx="807">
                  <c:v>0.50155183116076962</c:v>
                </c:pt>
                <c:pt idx="808">
                  <c:v>0.50217256362507767</c:v>
                </c:pt>
                <c:pt idx="809">
                  <c:v>0.50279329608938572</c:v>
                </c:pt>
                <c:pt idx="810">
                  <c:v>0.50341402855369333</c:v>
                </c:pt>
                <c:pt idx="811">
                  <c:v>0.50403476101800126</c:v>
                </c:pt>
                <c:pt idx="812">
                  <c:v>0.5046554934823092</c:v>
                </c:pt>
                <c:pt idx="813">
                  <c:v>0.50527622594661681</c:v>
                </c:pt>
                <c:pt idx="814">
                  <c:v>0.50589695841092486</c:v>
                </c:pt>
                <c:pt idx="815">
                  <c:v>0.50651769087523257</c:v>
                </c:pt>
                <c:pt idx="816">
                  <c:v>0.50713842333954062</c:v>
                </c:pt>
                <c:pt idx="817">
                  <c:v>0.50775915580384867</c:v>
                </c:pt>
                <c:pt idx="818">
                  <c:v>0.5083798882681565</c:v>
                </c:pt>
                <c:pt idx="819">
                  <c:v>0.50900062073246422</c:v>
                </c:pt>
                <c:pt idx="820">
                  <c:v>0.50962135319677226</c:v>
                </c:pt>
                <c:pt idx="821">
                  <c:v>0.51024208566108009</c:v>
                </c:pt>
                <c:pt idx="822">
                  <c:v>0.51086281812538792</c:v>
                </c:pt>
                <c:pt idx="823">
                  <c:v>0.51148355058969586</c:v>
                </c:pt>
                <c:pt idx="824">
                  <c:v>0.51210428305400368</c:v>
                </c:pt>
                <c:pt idx="825">
                  <c:v>0.51272501551831173</c:v>
                </c:pt>
                <c:pt idx="826">
                  <c:v>0.51334574798261934</c:v>
                </c:pt>
                <c:pt idx="827">
                  <c:v>0.51396648044692728</c:v>
                </c:pt>
                <c:pt idx="828">
                  <c:v>0.5145872129112351</c:v>
                </c:pt>
                <c:pt idx="829">
                  <c:v>0.51520794537554304</c:v>
                </c:pt>
                <c:pt idx="830">
                  <c:v>0.51582867783985109</c:v>
                </c:pt>
                <c:pt idx="831">
                  <c:v>0.51644941030415903</c:v>
                </c:pt>
                <c:pt idx="832">
                  <c:v>0.51707014276846663</c:v>
                </c:pt>
                <c:pt idx="833">
                  <c:v>0.51769087523277479</c:v>
                </c:pt>
                <c:pt idx="834">
                  <c:v>0.51831160769708262</c:v>
                </c:pt>
                <c:pt idx="835">
                  <c:v>0.51893234016139034</c:v>
                </c:pt>
                <c:pt idx="836">
                  <c:v>0.51955307262569839</c:v>
                </c:pt>
                <c:pt idx="837">
                  <c:v>0.52017380509000621</c:v>
                </c:pt>
                <c:pt idx="838">
                  <c:v>0.52079453755431415</c:v>
                </c:pt>
                <c:pt idx="839">
                  <c:v>0.52141527001862198</c:v>
                </c:pt>
                <c:pt idx="840">
                  <c:v>0.5220360024829297</c:v>
                </c:pt>
                <c:pt idx="841">
                  <c:v>0.52265673494723752</c:v>
                </c:pt>
                <c:pt idx="842">
                  <c:v>0.52327746741154568</c:v>
                </c:pt>
                <c:pt idx="843">
                  <c:v>0.52389819987585351</c:v>
                </c:pt>
                <c:pt idx="844">
                  <c:v>0.52451893234016134</c:v>
                </c:pt>
                <c:pt idx="845">
                  <c:v>0.52513966480446927</c:v>
                </c:pt>
                <c:pt idx="846">
                  <c:v>0.52576039726877721</c:v>
                </c:pt>
                <c:pt idx="847">
                  <c:v>0.52638112973308493</c:v>
                </c:pt>
                <c:pt idx="848">
                  <c:v>0.52700186219739309</c:v>
                </c:pt>
                <c:pt idx="849">
                  <c:v>0.52762259466170081</c:v>
                </c:pt>
                <c:pt idx="850">
                  <c:v>0.52824332712600863</c:v>
                </c:pt>
                <c:pt idx="851">
                  <c:v>0.52886405959031668</c:v>
                </c:pt>
                <c:pt idx="852">
                  <c:v>0.52948479205462451</c:v>
                </c:pt>
                <c:pt idx="853">
                  <c:v>0.53010552451893234</c:v>
                </c:pt>
                <c:pt idx="854">
                  <c:v>0.53072625698324039</c:v>
                </c:pt>
                <c:pt idx="855">
                  <c:v>0.53134698944754799</c:v>
                </c:pt>
                <c:pt idx="856">
                  <c:v>0.53196772191185582</c:v>
                </c:pt>
                <c:pt idx="857">
                  <c:v>0.53258845437616387</c:v>
                </c:pt>
                <c:pt idx="858">
                  <c:v>0.5332091868404718</c:v>
                </c:pt>
                <c:pt idx="859">
                  <c:v>0.53382991930477974</c:v>
                </c:pt>
                <c:pt idx="860">
                  <c:v>0.53445065176908768</c:v>
                </c:pt>
                <c:pt idx="861">
                  <c:v>0.53507138423339551</c:v>
                </c:pt>
                <c:pt idx="862">
                  <c:v>0.53569211669770345</c:v>
                </c:pt>
                <c:pt idx="863">
                  <c:v>0.53631284916201105</c:v>
                </c:pt>
                <c:pt idx="864">
                  <c:v>0.53693358162631899</c:v>
                </c:pt>
                <c:pt idx="865">
                  <c:v>0.53755431409062682</c:v>
                </c:pt>
                <c:pt idx="866">
                  <c:v>0.53817504655493498</c:v>
                </c:pt>
                <c:pt idx="867">
                  <c:v>0.53879577901924269</c:v>
                </c:pt>
                <c:pt idx="868">
                  <c:v>0.53941651148355052</c:v>
                </c:pt>
                <c:pt idx="869">
                  <c:v>0.54003724394785846</c:v>
                </c:pt>
                <c:pt idx="870">
                  <c:v>0.54065797641216651</c:v>
                </c:pt>
                <c:pt idx="871">
                  <c:v>0.54127870887647422</c:v>
                </c:pt>
                <c:pt idx="872">
                  <c:v>0.54189944134078238</c:v>
                </c:pt>
                <c:pt idx="873">
                  <c:v>0.54252017380508999</c:v>
                </c:pt>
                <c:pt idx="874">
                  <c:v>0.54314090626939804</c:v>
                </c:pt>
                <c:pt idx="875">
                  <c:v>0.54376163873370575</c:v>
                </c:pt>
                <c:pt idx="876">
                  <c:v>0.54438237119801358</c:v>
                </c:pt>
                <c:pt idx="877">
                  <c:v>0.54500310366232152</c:v>
                </c:pt>
                <c:pt idx="878">
                  <c:v>0.54562383612662968</c:v>
                </c:pt>
                <c:pt idx="879">
                  <c:v>0.54624456859093729</c:v>
                </c:pt>
                <c:pt idx="880">
                  <c:v>0.54686530105524511</c:v>
                </c:pt>
                <c:pt idx="881">
                  <c:v>0.54748603351955305</c:v>
                </c:pt>
                <c:pt idx="882">
                  <c:v>0.54810676598386088</c:v>
                </c:pt>
                <c:pt idx="883">
                  <c:v>0.54872749844816893</c:v>
                </c:pt>
                <c:pt idx="884">
                  <c:v>0.54934823091247675</c:v>
                </c:pt>
                <c:pt idx="885">
                  <c:v>0.54996896337678469</c:v>
                </c:pt>
                <c:pt idx="886">
                  <c:v>0.55058969584109252</c:v>
                </c:pt>
                <c:pt idx="887">
                  <c:v>0.55121042830540035</c:v>
                </c:pt>
                <c:pt idx="888">
                  <c:v>0.55183116076970828</c:v>
                </c:pt>
                <c:pt idx="889">
                  <c:v>0.55245189323401622</c:v>
                </c:pt>
                <c:pt idx="890">
                  <c:v>0.55307262569832405</c:v>
                </c:pt>
                <c:pt idx="891">
                  <c:v>0.55369335816263188</c:v>
                </c:pt>
                <c:pt idx="892">
                  <c:v>0.5543140906269397</c:v>
                </c:pt>
                <c:pt idx="893">
                  <c:v>0.55493482309124753</c:v>
                </c:pt>
                <c:pt idx="894">
                  <c:v>0.55555555555555569</c:v>
                </c:pt>
                <c:pt idx="895">
                  <c:v>0.55617628801986341</c:v>
                </c:pt>
                <c:pt idx="896">
                  <c:v>0.55679702048417157</c:v>
                </c:pt>
                <c:pt idx="897">
                  <c:v>0.55741775294847928</c:v>
                </c:pt>
                <c:pt idx="898">
                  <c:v>0.55803848541278711</c:v>
                </c:pt>
                <c:pt idx="899">
                  <c:v>0.55865921787709505</c:v>
                </c:pt>
                <c:pt idx="900">
                  <c:v>0.55927995034140299</c:v>
                </c:pt>
                <c:pt idx="901">
                  <c:v>0.5599006828057107</c:v>
                </c:pt>
                <c:pt idx="902">
                  <c:v>0.56052141527001864</c:v>
                </c:pt>
                <c:pt idx="903">
                  <c:v>0.56114214773432647</c:v>
                </c:pt>
                <c:pt idx="904">
                  <c:v>0.56176288019863441</c:v>
                </c:pt>
                <c:pt idx="905">
                  <c:v>0.56238361266294223</c:v>
                </c:pt>
                <c:pt idx="906">
                  <c:v>0.56300434512725006</c:v>
                </c:pt>
                <c:pt idx="907">
                  <c:v>0.56362507759155822</c:v>
                </c:pt>
                <c:pt idx="908">
                  <c:v>0.56424581005586605</c:v>
                </c:pt>
                <c:pt idx="909">
                  <c:v>0.56486654252017388</c:v>
                </c:pt>
                <c:pt idx="910">
                  <c:v>0.5654872749844817</c:v>
                </c:pt>
                <c:pt idx="911">
                  <c:v>0.56610800744878975</c:v>
                </c:pt>
                <c:pt idx="912">
                  <c:v>0.56672873991309769</c:v>
                </c:pt>
                <c:pt idx="913">
                  <c:v>0.56734947237740552</c:v>
                </c:pt>
                <c:pt idx="914">
                  <c:v>0.56797020484171323</c:v>
                </c:pt>
                <c:pt idx="915">
                  <c:v>0.56859093730602117</c:v>
                </c:pt>
                <c:pt idx="916">
                  <c:v>0.56921166977032889</c:v>
                </c:pt>
                <c:pt idx="917">
                  <c:v>0.56983240223463683</c:v>
                </c:pt>
                <c:pt idx="918">
                  <c:v>0.57045313469894476</c:v>
                </c:pt>
                <c:pt idx="919">
                  <c:v>0.5710738671632527</c:v>
                </c:pt>
                <c:pt idx="920">
                  <c:v>0.57169459962756064</c:v>
                </c:pt>
                <c:pt idx="921">
                  <c:v>0.57231533209186847</c:v>
                </c:pt>
                <c:pt idx="922">
                  <c:v>0.57293606455617641</c:v>
                </c:pt>
                <c:pt idx="923">
                  <c:v>0.57355679702048412</c:v>
                </c:pt>
                <c:pt idx="924">
                  <c:v>0.57417752948479217</c:v>
                </c:pt>
                <c:pt idx="925">
                  <c:v>0.5747982619491</c:v>
                </c:pt>
                <c:pt idx="926">
                  <c:v>0.57541899441340782</c:v>
                </c:pt>
                <c:pt idx="927">
                  <c:v>0.57603972687771554</c:v>
                </c:pt>
                <c:pt idx="928">
                  <c:v>0.5766604593420237</c:v>
                </c:pt>
                <c:pt idx="929">
                  <c:v>0.57728119180633131</c:v>
                </c:pt>
                <c:pt idx="930">
                  <c:v>0.57790192427063947</c:v>
                </c:pt>
                <c:pt idx="931">
                  <c:v>0.57852265673494718</c:v>
                </c:pt>
                <c:pt idx="932">
                  <c:v>0.57914338919925501</c:v>
                </c:pt>
                <c:pt idx="933">
                  <c:v>0.57976412166356317</c:v>
                </c:pt>
                <c:pt idx="934">
                  <c:v>0.58038485412787089</c:v>
                </c:pt>
                <c:pt idx="935">
                  <c:v>0.58100558659217882</c:v>
                </c:pt>
                <c:pt idx="936">
                  <c:v>0.58162631905648654</c:v>
                </c:pt>
                <c:pt idx="937">
                  <c:v>0.5822470515207947</c:v>
                </c:pt>
                <c:pt idx="938">
                  <c:v>0.58286778398510231</c:v>
                </c:pt>
                <c:pt idx="939">
                  <c:v>0.58348851644941035</c:v>
                </c:pt>
                <c:pt idx="940">
                  <c:v>0.58410924891371818</c:v>
                </c:pt>
                <c:pt idx="941">
                  <c:v>0.58472998137802612</c:v>
                </c:pt>
                <c:pt idx="942">
                  <c:v>0.58535071384233373</c:v>
                </c:pt>
                <c:pt idx="943">
                  <c:v>0.58597144630664189</c:v>
                </c:pt>
                <c:pt idx="944">
                  <c:v>0.58659217877094938</c:v>
                </c:pt>
                <c:pt idx="945">
                  <c:v>0.58721291123525732</c:v>
                </c:pt>
                <c:pt idx="946">
                  <c:v>0.58783364369956559</c:v>
                </c:pt>
                <c:pt idx="947">
                  <c:v>0.58845437616387353</c:v>
                </c:pt>
                <c:pt idx="948">
                  <c:v>0.58907510862818135</c:v>
                </c:pt>
                <c:pt idx="949">
                  <c:v>0.58969584109248929</c:v>
                </c:pt>
                <c:pt idx="950">
                  <c:v>0.5903165735567969</c:v>
                </c:pt>
                <c:pt idx="951">
                  <c:v>0.59093730602110484</c:v>
                </c:pt>
                <c:pt idx="952">
                  <c:v>0.59155803848541277</c:v>
                </c:pt>
                <c:pt idx="953">
                  <c:v>0.5921787709497206</c:v>
                </c:pt>
                <c:pt idx="954">
                  <c:v>0.59279950341402865</c:v>
                </c:pt>
                <c:pt idx="955">
                  <c:v>0.59342023587833648</c:v>
                </c:pt>
                <c:pt idx="956">
                  <c:v>0.59404096834264419</c:v>
                </c:pt>
                <c:pt idx="957">
                  <c:v>0.59466170080695202</c:v>
                </c:pt>
                <c:pt idx="958">
                  <c:v>0.59528243327125996</c:v>
                </c:pt>
                <c:pt idx="959">
                  <c:v>0.59590316573556779</c:v>
                </c:pt>
                <c:pt idx="960">
                  <c:v>0.59652389819987583</c:v>
                </c:pt>
                <c:pt idx="961">
                  <c:v>0.597144630664184</c:v>
                </c:pt>
                <c:pt idx="962">
                  <c:v>0.5977653631284916</c:v>
                </c:pt>
                <c:pt idx="963">
                  <c:v>0.59838609559279943</c:v>
                </c:pt>
                <c:pt idx="964">
                  <c:v>0.59900682805710737</c:v>
                </c:pt>
                <c:pt idx="965">
                  <c:v>0.5996275605214153</c:v>
                </c:pt>
                <c:pt idx="966">
                  <c:v>0.60024829298572324</c:v>
                </c:pt>
                <c:pt idx="967">
                  <c:v>0.60086902545003118</c:v>
                </c:pt>
                <c:pt idx="968">
                  <c:v>0.6014897579143389</c:v>
                </c:pt>
                <c:pt idx="969">
                  <c:v>0.60211049037864683</c:v>
                </c:pt>
                <c:pt idx="970">
                  <c:v>0.60273122284295466</c:v>
                </c:pt>
                <c:pt idx="971">
                  <c:v>0.60335195530726249</c:v>
                </c:pt>
                <c:pt idx="972">
                  <c:v>0.60397268777157054</c:v>
                </c:pt>
                <c:pt idx="973">
                  <c:v>0.60459342023587859</c:v>
                </c:pt>
                <c:pt idx="974">
                  <c:v>0.6052141527001863</c:v>
                </c:pt>
                <c:pt idx="975">
                  <c:v>0.60583488516449424</c:v>
                </c:pt>
                <c:pt idx="976">
                  <c:v>0.60645561762880229</c:v>
                </c:pt>
                <c:pt idx="977">
                  <c:v>0.60707635009311001</c:v>
                </c:pt>
                <c:pt idx="978">
                  <c:v>0.60769708255741783</c:v>
                </c:pt>
                <c:pt idx="979">
                  <c:v>0.60831781502172566</c:v>
                </c:pt>
                <c:pt idx="980">
                  <c:v>0.6089385474860336</c:v>
                </c:pt>
                <c:pt idx="981">
                  <c:v>0.60955927995034143</c:v>
                </c:pt>
                <c:pt idx="982">
                  <c:v>0.61018001241464936</c:v>
                </c:pt>
                <c:pt idx="983">
                  <c:v>0.61080074487895719</c:v>
                </c:pt>
                <c:pt idx="984">
                  <c:v>0.61142147734326513</c:v>
                </c:pt>
                <c:pt idx="985">
                  <c:v>0.61204220980757307</c:v>
                </c:pt>
                <c:pt idx="986">
                  <c:v>0.61266294227188089</c:v>
                </c:pt>
                <c:pt idx="987">
                  <c:v>0.61328367473618872</c:v>
                </c:pt>
                <c:pt idx="988">
                  <c:v>0.61390440720049677</c:v>
                </c:pt>
                <c:pt idx="989">
                  <c:v>0.61452513966480471</c:v>
                </c:pt>
                <c:pt idx="990">
                  <c:v>0.61514587212911265</c:v>
                </c:pt>
                <c:pt idx="991">
                  <c:v>0.61576660459342036</c:v>
                </c:pt>
                <c:pt idx="992">
                  <c:v>0.61638733705772808</c:v>
                </c:pt>
                <c:pt idx="993">
                  <c:v>0.61700806952203602</c:v>
                </c:pt>
                <c:pt idx="994">
                  <c:v>0.61762880198634384</c:v>
                </c:pt>
                <c:pt idx="995">
                  <c:v>0.61824953445065189</c:v>
                </c:pt>
                <c:pt idx="996">
                  <c:v>0.61887026691495961</c:v>
                </c:pt>
                <c:pt idx="997">
                  <c:v>0.61949099937926755</c:v>
                </c:pt>
                <c:pt idx="998">
                  <c:v>0.6201117318435756</c:v>
                </c:pt>
                <c:pt idx="999">
                  <c:v>0.62073246430788342</c:v>
                </c:pt>
                <c:pt idx="1000">
                  <c:v>0.62135319677219114</c:v>
                </c:pt>
                <c:pt idx="1001">
                  <c:v>0.62197392923649919</c:v>
                </c:pt>
                <c:pt idx="1002">
                  <c:v>0.62259466170080691</c:v>
                </c:pt>
                <c:pt idx="1003">
                  <c:v>0.62321539416511484</c:v>
                </c:pt>
                <c:pt idx="1004">
                  <c:v>0.62383612662942278</c:v>
                </c:pt>
                <c:pt idx="1005">
                  <c:v>0.62445685909373061</c:v>
                </c:pt>
                <c:pt idx="1006">
                  <c:v>0.62507759155803855</c:v>
                </c:pt>
                <c:pt idx="1007">
                  <c:v>0.62569832402234649</c:v>
                </c:pt>
                <c:pt idx="1008">
                  <c:v>0.62631905648665431</c:v>
                </c:pt>
                <c:pt idx="1009">
                  <c:v>0.62693978895096203</c:v>
                </c:pt>
                <c:pt idx="1010">
                  <c:v>0.62756052141526986</c:v>
                </c:pt>
                <c:pt idx="1011">
                  <c:v>0.62818125387957813</c:v>
                </c:pt>
                <c:pt idx="1012">
                  <c:v>0.62880198634388595</c:v>
                </c:pt>
                <c:pt idx="1013">
                  <c:v>0.62942271880819378</c:v>
                </c:pt>
                <c:pt idx="1014">
                  <c:v>0.63004345127250172</c:v>
                </c:pt>
                <c:pt idx="1015">
                  <c:v>0.63066418373680944</c:v>
                </c:pt>
                <c:pt idx="1016">
                  <c:v>0.63128491620111749</c:v>
                </c:pt>
                <c:pt idx="1017">
                  <c:v>0.63190564866542542</c:v>
                </c:pt>
                <c:pt idx="1018">
                  <c:v>0.63252638112973303</c:v>
                </c:pt>
                <c:pt idx="1019">
                  <c:v>0.63314711359404119</c:v>
                </c:pt>
                <c:pt idx="1020">
                  <c:v>0.63376784605834902</c:v>
                </c:pt>
                <c:pt idx="1021">
                  <c:v>0.63438857852265662</c:v>
                </c:pt>
                <c:pt idx="1022">
                  <c:v>0.63500931098696467</c:v>
                </c:pt>
                <c:pt idx="1023">
                  <c:v>0.63563004345127272</c:v>
                </c:pt>
                <c:pt idx="1024">
                  <c:v>0.63625077591558055</c:v>
                </c:pt>
                <c:pt idx="1025">
                  <c:v>0.6368715083798886</c:v>
                </c:pt>
                <c:pt idx="1026">
                  <c:v>0.63749224084419631</c:v>
                </c:pt>
                <c:pt idx="1027">
                  <c:v>0.63811297330850414</c:v>
                </c:pt>
                <c:pt idx="1028">
                  <c:v>0.63873370577281197</c:v>
                </c:pt>
                <c:pt idx="1029">
                  <c:v>0.6393544382371199</c:v>
                </c:pt>
                <c:pt idx="1030">
                  <c:v>0.63997517070142773</c:v>
                </c:pt>
                <c:pt idx="1031">
                  <c:v>0.64059590316573578</c:v>
                </c:pt>
                <c:pt idx="1032">
                  <c:v>0.64121663563004361</c:v>
                </c:pt>
                <c:pt idx="1033">
                  <c:v>0.64183736809435132</c:v>
                </c:pt>
                <c:pt idx="1034">
                  <c:v>0.64245810055865937</c:v>
                </c:pt>
                <c:pt idx="1035">
                  <c:v>0.6430788330229672</c:v>
                </c:pt>
                <c:pt idx="1036">
                  <c:v>0.64369956548727514</c:v>
                </c:pt>
                <c:pt idx="1037">
                  <c:v>0.64432029795158297</c:v>
                </c:pt>
                <c:pt idx="1038">
                  <c:v>0.64494103041589113</c:v>
                </c:pt>
                <c:pt idx="1039">
                  <c:v>0.64556176288019862</c:v>
                </c:pt>
                <c:pt idx="1040">
                  <c:v>0.64618249534450678</c:v>
                </c:pt>
                <c:pt idx="1041">
                  <c:v>0.64680322780881461</c:v>
                </c:pt>
                <c:pt idx="1042">
                  <c:v>0.64742396027312243</c:v>
                </c:pt>
                <c:pt idx="1043">
                  <c:v>0.64804469273743026</c:v>
                </c:pt>
                <c:pt idx="1044">
                  <c:v>0.6486654252017382</c:v>
                </c:pt>
                <c:pt idx="1045">
                  <c:v>0.64928615766604592</c:v>
                </c:pt>
                <c:pt idx="1046">
                  <c:v>0.64990689013035385</c:v>
                </c:pt>
                <c:pt idx="1047">
                  <c:v>0.65052762259466179</c:v>
                </c:pt>
                <c:pt idx="1048">
                  <c:v>0.65114835505896962</c:v>
                </c:pt>
                <c:pt idx="1049">
                  <c:v>0.65176908752327767</c:v>
                </c:pt>
                <c:pt idx="1050">
                  <c:v>0.65238981998758561</c:v>
                </c:pt>
                <c:pt idx="1051">
                  <c:v>0.65301055245189343</c:v>
                </c:pt>
                <c:pt idx="1052">
                  <c:v>0.65363128491620115</c:v>
                </c:pt>
                <c:pt idx="1053">
                  <c:v>0.6542520173805092</c:v>
                </c:pt>
                <c:pt idx="1054">
                  <c:v>0.65487274984481691</c:v>
                </c:pt>
                <c:pt idx="1055">
                  <c:v>0.65549348230912485</c:v>
                </c:pt>
                <c:pt idx="1056">
                  <c:v>0.65611421477343279</c:v>
                </c:pt>
                <c:pt idx="1057">
                  <c:v>0.65673494723774062</c:v>
                </c:pt>
                <c:pt idx="1058">
                  <c:v>0.65735567970204845</c:v>
                </c:pt>
                <c:pt idx="1059">
                  <c:v>0.65797641216635649</c:v>
                </c:pt>
                <c:pt idx="1060">
                  <c:v>0.65859714463066421</c:v>
                </c:pt>
                <c:pt idx="1061">
                  <c:v>0.65921787709497215</c:v>
                </c:pt>
                <c:pt idx="1062">
                  <c:v>0.6598386095592802</c:v>
                </c:pt>
                <c:pt idx="1063">
                  <c:v>0.66045934202358803</c:v>
                </c:pt>
                <c:pt idx="1064">
                  <c:v>0.66108007448789585</c:v>
                </c:pt>
                <c:pt idx="1065">
                  <c:v>0.66170080695220379</c:v>
                </c:pt>
                <c:pt idx="1066">
                  <c:v>0.66232153941651173</c:v>
                </c:pt>
                <c:pt idx="1067">
                  <c:v>0.66294227188081944</c:v>
                </c:pt>
                <c:pt idx="1068">
                  <c:v>0.66356300434512738</c:v>
                </c:pt>
                <c:pt idx="1069">
                  <c:v>0.66418373680943521</c:v>
                </c:pt>
                <c:pt idx="1070">
                  <c:v>0.66480446927374315</c:v>
                </c:pt>
                <c:pt idx="1071">
                  <c:v>0.66542520173805098</c:v>
                </c:pt>
                <c:pt idx="1072">
                  <c:v>0.66604593420235891</c:v>
                </c:pt>
                <c:pt idx="1073">
                  <c:v>0.66666666666666663</c:v>
                </c:pt>
                <c:pt idx="1074">
                  <c:v>0.66728739913097468</c:v>
                </c:pt>
                <c:pt idx="1075">
                  <c:v>0.66790813159528262</c:v>
                </c:pt>
                <c:pt idx="1076">
                  <c:v>0.66852886405959056</c:v>
                </c:pt>
                <c:pt idx="1077">
                  <c:v>0.6691495965238986</c:v>
                </c:pt>
                <c:pt idx="1078">
                  <c:v>0.66977032898820621</c:v>
                </c:pt>
                <c:pt idx="1079">
                  <c:v>0.67039106145251404</c:v>
                </c:pt>
                <c:pt idx="1080">
                  <c:v>0.67101179391682197</c:v>
                </c:pt>
                <c:pt idx="1081">
                  <c:v>0.6716325263811298</c:v>
                </c:pt>
                <c:pt idx="1082">
                  <c:v>0.67225325884543763</c:v>
                </c:pt>
                <c:pt idx="1083">
                  <c:v>0.67287399130974568</c:v>
                </c:pt>
                <c:pt idx="1084">
                  <c:v>0.67349472377405351</c:v>
                </c:pt>
                <c:pt idx="1085">
                  <c:v>0.67411545623836144</c:v>
                </c:pt>
                <c:pt idx="1086">
                  <c:v>0.67473618870266905</c:v>
                </c:pt>
                <c:pt idx="1087">
                  <c:v>0.67535692116697699</c:v>
                </c:pt>
                <c:pt idx="1088">
                  <c:v>0.67597765363128515</c:v>
                </c:pt>
                <c:pt idx="1089">
                  <c:v>0.67659838609559286</c:v>
                </c:pt>
                <c:pt idx="1090">
                  <c:v>0.6772191185599008</c:v>
                </c:pt>
                <c:pt idx="1091">
                  <c:v>0.67783985102420874</c:v>
                </c:pt>
                <c:pt idx="1092">
                  <c:v>0.67846058348851668</c:v>
                </c:pt>
                <c:pt idx="1093">
                  <c:v>0.67908131595282439</c:v>
                </c:pt>
                <c:pt idx="1094">
                  <c:v>0.67970204841713233</c:v>
                </c:pt>
                <c:pt idx="1095">
                  <c:v>0.68032278088143983</c:v>
                </c:pt>
                <c:pt idx="1096">
                  <c:v>0.6809435133457481</c:v>
                </c:pt>
                <c:pt idx="1097">
                  <c:v>0.68156424581005559</c:v>
                </c:pt>
                <c:pt idx="1098">
                  <c:v>0.68218497827436364</c:v>
                </c:pt>
                <c:pt idx="1099">
                  <c:v>0.6828057107386718</c:v>
                </c:pt>
                <c:pt idx="1100">
                  <c:v>0.68342644320297952</c:v>
                </c:pt>
                <c:pt idx="1101">
                  <c:v>0.68404717566728734</c:v>
                </c:pt>
                <c:pt idx="1102">
                  <c:v>0.68466790813159539</c:v>
                </c:pt>
                <c:pt idx="1103">
                  <c:v>0.68528864059590322</c:v>
                </c:pt>
                <c:pt idx="1104">
                  <c:v>0.68590937306021105</c:v>
                </c:pt>
                <c:pt idx="1105">
                  <c:v>0.68653010552451899</c:v>
                </c:pt>
                <c:pt idx="1106">
                  <c:v>0.68715083798882692</c:v>
                </c:pt>
                <c:pt idx="1107">
                  <c:v>0.68777157045313486</c:v>
                </c:pt>
                <c:pt idx="1108">
                  <c:v>0.68839230291744258</c:v>
                </c:pt>
                <c:pt idx="1109">
                  <c:v>0.68901303538175052</c:v>
                </c:pt>
                <c:pt idx="1110">
                  <c:v>0.68963376784605823</c:v>
                </c:pt>
                <c:pt idx="1111">
                  <c:v>0.69025450031036628</c:v>
                </c:pt>
                <c:pt idx="1112">
                  <c:v>0.69087523277467433</c:v>
                </c:pt>
                <c:pt idx="1113">
                  <c:v>0.69149596523898205</c:v>
                </c:pt>
                <c:pt idx="1114">
                  <c:v>0.69211669770328987</c:v>
                </c:pt>
                <c:pt idx="1115">
                  <c:v>0.69273743016759792</c:v>
                </c:pt>
                <c:pt idx="1116">
                  <c:v>0.69335816263190553</c:v>
                </c:pt>
                <c:pt idx="1117">
                  <c:v>0.69397889509621369</c:v>
                </c:pt>
                <c:pt idx="1118">
                  <c:v>0.69459962756052163</c:v>
                </c:pt>
                <c:pt idx="1119">
                  <c:v>0.69522036002482934</c:v>
                </c:pt>
                <c:pt idx="1120">
                  <c:v>0.6958410924891375</c:v>
                </c:pt>
                <c:pt idx="1121">
                  <c:v>0.69646182495344511</c:v>
                </c:pt>
                <c:pt idx="1122">
                  <c:v>0.69708255741775282</c:v>
                </c:pt>
                <c:pt idx="1123">
                  <c:v>0.69770328988206076</c:v>
                </c:pt>
                <c:pt idx="1124">
                  <c:v>0.6983240223463687</c:v>
                </c:pt>
                <c:pt idx="1125">
                  <c:v>0.69894475481067664</c:v>
                </c:pt>
                <c:pt idx="1126">
                  <c:v>0.69956548727498458</c:v>
                </c:pt>
                <c:pt idx="1127">
                  <c:v>0.7001862197392924</c:v>
                </c:pt>
                <c:pt idx="1128">
                  <c:v>0.70080695220360034</c:v>
                </c:pt>
                <c:pt idx="1129">
                  <c:v>0.70142768466790817</c:v>
                </c:pt>
                <c:pt idx="1130">
                  <c:v>0.70204841713221611</c:v>
                </c:pt>
                <c:pt idx="1131">
                  <c:v>0.70266914959652393</c:v>
                </c:pt>
                <c:pt idx="1132">
                  <c:v>0.70328988206083187</c:v>
                </c:pt>
                <c:pt idx="1133">
                  <c:v>0.70391061452513981</c:v>
                </c:pt>
                <c:pt idx="1134">
                  <c:v>0.70453134698944753</c:v>
                </c:pt>
                <c:pt idx="1135">
                  <c:v>0.70515207945375558</c:v>
                </c:pt>
                <c:pt idx="1136">
                  <c:v>0.7057728119180634</c:v>
                </c:pt>
                <c:pt idx="1137">
                  <c:v>0.70639354438237123</c:v>
                </c:pt>
                <c:pt idx="1138">
                  <c:v>0.70701427684667917</c:v>
                </c:pt>
                <c:pt idx="1139">
                  <c:v>0.70763500931098711</c:v>
                </c:pt>
                <c:pt idx="1140">
                  <c:v>0.70825574177529471</c:v>
                </c:pt>
                <c:pt idx="1141">
                  <c:v>0.70887647423960287</c:v>
                </c:pt>
                <c:pt idx="1142">
                  <c:v>0.7094972067039107</c:v>
                </c:pt>
                <c:pt idx="1143">
                  <c:v>0.71011793916821853</c:v>
                </c:pt>
                <c:pt idx="1144">
                  <c:v>0.71073867163252646</c:v>
                </c:pt>
                <c:pt idx="1145">
                  <c:v>0.7113594040968344</c:v>
                </c:pt>
                <c:pt idx="1146">
                  <c:v>0.71198013656114223</c:v>
                </c:pt>
                <c:pt idx="1147">
                  <c:v>0.71260086902545017</c:v>
                </c:pt>
                <c:pt idx="1148">
                  <c:v>0.71322160148975799</c:v>
                </c:pt>
                <c:pt idx="1149">
                  <c:v>0.71384233395406582</c:v>
                </c:pt>
                <c:pt idx="1150">
                  <c:v>0.71446306641837365</c:v>
                </c:pt>
                <c:pt idx="1151">
                  <c:v>0.71508379888268159</c:v>
                </c:pt>
                <c:pt idx="1152">
                  <c:v>0.71570453134698953</c:v>
                </c:pt>
                <c:pt idx="1153">
                  <c:v>0.71632526381129735</c:v>
                </c:pt>
                <c:pt idx="1154">
                  <c:v>0.7169459962756054</c:v>
                </c:pt>
                <c:pt idx="1155">
                  <c:v>0.7175667287399129</c:v>
                </c:pt>
                <c:pt idx="1156">
                  <c:v>0.71818746120422083</c:v>
                </c:pt>
                <c:pt idx="1157">
                  <c:v>0.71880819366852911</c:v>
                </c:pt>
                <c:pt idx="1158">
                  <c:v>0.71942892613283671</c:v>
                </c:pt>
                <c:pt idx="1159">
                  <c:v>0.72004965859714476</c:v>
                </c:pt>
                <c:pt idx="1160">
                  <c:v>0.72067039106145259</c:v>
                </c:pt>
                <c:pt idx="1161">
                  <c:v>0.72129112352576052</c:v>
                </c:pt>
                <c:pt idx="1162">
                  <c:v>0.72191185599006824</c:v>
                </c:pt>
                <c:pt idx="1163">
                  <c:v>0.72253258845437618</c:v>
                </c:pt>
                <c:pt idx="1164">
                  <c:v>0.72315332091868401</c:v>
                </c:pt>
                <c:pt idx="1165">
                  <c:v>0.72377405338299206</c:v>
                </c:pt>
                <c:pt idx="1166">
                  <c:v>0.72439478584729966</c:v>
                </c:pt>
                <c:pt idx="1167">
                  <c:v>0.72501551831160771</c:v>
                </c:pt>
                <c:pt idx="1168">
                  <c:v>0.72563625077591554</c:v>
                </c:pt>
                <c:pt idx="1169">
                  <c:v>0.72625698324022347</c:v>
                </c:pt>
                <c:pt idx="1170">
                  <c:v>0.72687771570453141</c:v>
                </c:pt>
                <c:pt idx="1171">
                  <c:v>0.72749844816883935</c:v>
                </c:pt>
                <c:pt idx="1172">
                  <c:v>0.72811918063314718</c:v>
                </c:pt>
                <c:pt idx="1173">
                  <c:v>0.72873991309745512</c:v>
                </c:pt>
                <c:pt idx="1174">
                  <c:v>0.72936064556176272</c:v>
                </c:pt>
                <c:pt idx="1175">
                  <c:v>0.72998137802607088</c:v>
                </c:pt>
                <c:pt idx="1176">
                  <c:v>0.73060211049037871</c:v>
                </c:pt>
                <c:pt idx="1177">
                  <c:v>0.73122284295468665</c:v>
                </c:pt>
                <c:pt idx="1178">
                  <c:v>0.73184357541899459</c:v>
                </c:pt>
                <c:pt idx="1179">
                  <c:v>0.7324643078833023</c:v>
                </c:pt>
                <c:pt idx="1180">
                  <c:v>0.73308504034761013</c:v>
                </c:pt>
                <c:pt idx="1181">
                  <c:v>0.73370577281191818</c:v>
                </c:pt>
                <c:pt idx="1182">
                  <c:v>0.73432650527622578</c:v>
                </c:pt>
                <c:pt idx="1183">
                  <c:v>0.73494723774053394</c:v>
                </c:pt>
                <c:pt idx="1184">
                  <c:v>0.73556797020484166</c:v>
                </c:pt>
                <c:pt idx="1185">
                  <c:v>0.73618870266914971</c:v>
                </c:pt>
                <c:pt idx="1186">
                  <c:v>0.73680943513345765</c:v>
                </c:pt>
                <c:pt idx="1187">
                  <c:v>0.73743016759776536</c:v>
                </c:pt>
                <c:pt idx="1188">
                  <c:v>0.73805090006207341</c:v>
                </c:pt>
                <c:pt idx="1189">
                  <c:v>0.73867163252638146</c:v>
                </c:pt>
                <c:pt idx="1190">
                  <c:v>0.73929236499068907</c:v>
                </c:pt>
                <c:pt idx="1191">
                  <c:v>0.739913097454997</c:v>
                </c:pt>
                <c:pt idx="1192">
                  <c:v>0.74053382991930472</c:v>
                </c:pt>
                <c:pt idx="1193">
                  <c:v>0.74115456238361277</c:v>
                </c:pt>
                <c:pt idx="1194">
                  <c:v>0.7417752948479206</c:v>
                </c:pt>
                <c:pt idx="1195">
                  <c:v>0.74239602731222842</c:v>
                </c:pt>
                <c:pt idx="1196">
                  <c:v>0.74301675977653636</c:v>
                </c:pt>
                <c:pt idx="1197">
                  <c:v>0.74363749224084441</c:v>
                </c:pt>
                <c:pt idx="1198">
                  <c:v>0.74425822470515213</c:v>
                </c:pt>
                <c:pt idx="1199">
                  <c:v>0.74487895716946007</c:v>
                </c:pt>
                <c:pt idx="1200">
                  <c:v>0.745499689633768</c:v>
                </c:pt>
                <c:pt idx="1201">
                  <c:v>0.74612042209807594</c:v>
                </c:pt>
                <c:pt idx="1202">
                  <c:v>0.74674115456238388</c:v>
                </c:pt>
                <c:pt idx="1203">
                  <c:v>0.7473618870266916</c:v>
                </c:pt>
                <c:pt idx="1204">
                  <c:v>0.74798261949099953</c:v>
                </c:pt>
                <c:pt idx="1205">
                  <c:v>0.74860335195530725</c:v>
                </c:pt>
                <c:pt idx="1206">
                  <c:v>0.7492240844196153</c:v>
                </c:pt>
                <c:pt idx="1207">
                  <c:v>0.74984481688392324</c:v>
                </c:pt>
                <c:pt idx="1208">
                  <c:v>0.75046554934823084</c:v>
                </c:pt>
                <c:pt idx="1209">
                  <c:v>0.75108628181253867</c:v>
                </c:pt>
                <c:pt idx="1210">
                  <c:v>0.75170701427684683</c:v>
                </c:pt>
                <c:pt idx="1211">
                  <c:v>0.75232774674115455</c:v>
                </c:pt>
                <c:pt idx="1212">
                  <c:v>0.75294847920546271</c:v>
                </c:pt>
                <c:pt idx="1213">
                  <c:v>0.75356921166977053</c:v>
                </c:pt>
                <c:pt idx="1214">
                  <c:v>0.75418994413407836</c:v>
                </c:pt>
                <c:pt idx="1215">
                  <c:v>0.75481067659838641</c:v>
                </c:pt>
                <c:pt idx="1216">
                  <c:v>0.75543140906269401</c:v>
                </c:pt>
                <c:pt idx="1217">
                  <c:v>0.75605214152700173</c:v>
                </c:pt>
                <c:pt idx="1218">
                  <c:v>0.75667287399130989</c:v>
                </c:pt>
                <c:pt idx="1219">
                  <c:v>0.75729360645561772</c:v>
                </c:pt>
                <c:pt idx="1220">
                  <c:v>0.75791433891992555</c:v>
                </c:pt>
                <c:pt idx="1221">
                  <c:v>0.75853507138423348</c:v>
                </c:pt>
                <c:pt idx="1222">
                  <c:v>0.75915580384854153</c:v>
                </c:pt>
                <c:pt idx="1223">
                  <c:v>0.75977653631284925</c:v>
                </c:pt>
                <c:pt idx="1224">
                  <c:v>0.76039726877715708</c:v>
                </c:pt>
                <c:pt idx="1225">
                  <c:v>0.7610180012414649</c:v>
                </c:pt>
                <c:pt idx="1226">
                  <c:v>0.76163873370577295</c:v>
                </c:pt>
                <c:pt idx="1227">
                  <c:v>0.76225946617008089</c:v>
                </c:pt>
                <c:pt idx="1228">
                  <c:v>0.76288019863438872</c:v>
                </c:pt>
                <c:pt idx="1229">
                  <c:v>0.76350093109869654</c:v>
                </c:pt>
                <c:pt idx="1230">
                  <c:v>0.7641216635630047</c:v>
                </c:pt>
                <c:pt idx="1231">
                  <c:v>0.76474239602731231</c:v>
                </c:pt>
                <c:pt idx="1232">
                  <c:v>0.76536312849162003</c:v>
                </c:pt>
                <c:pt idx="1233">
                  <c:v>0.76598386095592796</c:v>
                </c:pt>
                <c:pt idx="1234">
                  <c:v>0.76660459342023601</c:v>
                </c:pt>
                <c:pt idx="1235">
                  <c:v>0.76722532588454373</c:v>
                </c:pt>
                <c:pt idx="1236">
                  <c:v>0.76784605834885189</c:v>
                </c:pt>
                <c:pt idx="1237">
                  <c:v>0.76846679081315949</c:v>
                </c:pt>
                <c:pt idx="1238">
                  <c:v>0.76908752327746743</c:v>
                </c:pt>
                <c:pt idx="1239">
                  <c:v>0.76970825574177548</c:v>
                </c:pt>
                <c:pt idx="1240">
                  <c:v>0.77032898820608331</c:v>
                </c:pt>
                <c:pt idx="1241">
                  <c:v>0.77094972067039125</c:v>
                </c:pt>
                <c:pt idx="1242">
                  <c:v>0.77157045313469919</c:v>
                </c:pt>
                <c:pt idx="1243">
                  <c:v>0.7721911855990069</c:v>
                </c:pt>
                <c:pt idx="1244">
                  <c:v>0.77281191806331484</c:v>
                </c:pt>
                <c:pt idx="1245">
                  <c:v>0.77343265052762267</c:v>
                </c:pt>
                <c:pt idx="1246">
                  <c:v>0.77405338299193049</c:v>
                </c:pt>
                <c:pt idx="1247">
                  <c:v>0.77467411545623843</c:v>
                </c:pt>
                <c:pt idx="1248">
                  <c:v>0.77529484792054648</c:v>
                </c:pt>
                <c:pt idx="1249">
                  <c:v>0.7759155803848542</c:v>
                </c:pt>
                <c:pt idx="1250">
                  <c:v>0.77653631284916202</c:v>
                </c:pt>
                <c:pt idx="1251">
                  <c:v>0.77715704531346985</c:v>
                </c:pt>
                <c:pt idx="1252">
                  <c:v>0.7777777777777779</c:v>
                </c:pt>
                <c:pt idx="1253">
                  <c:v>0.77839851024208573</c:v>
                </c:pt>
                <c:pt idx="1254">
                  <c:v>0.77901924270639378</c:v>
                </c:pt>
                <c:pt idx="1255">
                  <c:v>0.7796399751707016</c:v>
                </c:pt>
                <c:pt idx="1256">
                  <c:v>0.78026070763500932</c:v>
                </c:pt>
                <c:pt idx="1257">
                  <c:v>0.78088144009931715</c:v>
                </c:pt>
                <c:pt idx="1258">
                  <c:v>0.78150217256362509</c:v>
                </c:pt>
                <c:pt idx="1259">
                  <c:v>0.78212290502793269</c:v>
                </c:pt>
                <c:pt idx="1260">
                  <c:v>0.78274363749224085</c:v>
                </c:pt>
                <c:pt idx="1261">
                  <c:v>0.78336436995654846</c:v>
                </c:pt>
                <c:pt idx="1262">
                  <c:v>0.78398510242085662</c:v>
                </c:pt>
                <c:pt idx="1263">
                  <c:v>0.78460583488516455</c:v>
                </c:pt>
                <c:pt idx="1264">
                  <c:v>0.78522656734947249</c:v>
                </c:pt>
                <c:pt idx="1265">
                  <c:v>0.78584729981378032</c:v>
                </c:pt>
                <c:pt idx="1266">
                  <c:v>0.78646803227808826</c:v>
                </c:pt>
                <c:pt idx="1267">
                  <c:v>0.78708876474239586</c:v>
                </c:pt>
                <c:pt idx="1268">
                  <c:v>0.78770949720670402</c:v>
                </c:pt>
                <c:pt idx="1269">
                  <c:v>0.78833022967101163</c:v>
                </c:pt>
                <c:pt idx="1270">
                  <c:v>0.78895096213531968</c:v>
                </c:pt>
                <c:pt idx="1271">
                  <c:v>0.78957169459962762</c:v>
                </c:pt>
                <c:pt idx="1272">
                  <c:v>0.79019242706393544</c:v>
                </c:pt>
                <c:pt idx="1273">
                  <c:v>0.79081315952824338</c:v>
                </c:pt>
                <c:pt idx="1274">
                  <c:v>0.7914338919925511</c:v>
                </c:pt>
                <c:pt idx="1275">
                  <c:v>0.79205462445685915</c:v>
                </c:pt>
                <c:pt idx="1276">
                  <c:v>0.79267535692116708</c:v>
                </c:pt>
                <c:pt idx="1277">
                  <c:v>0.79329608938547491</c:v>
                </c:pt>
                <c:pt idx="1278">
                  <c:v>0.79391682184978263</c:v>
                </c:pt>
                <c:pt idx="1279">
                  <c:v>0.79453755431409068</c:v>
                </c:pt>
                <c:pt idx="1280">
                  <c:v>0.79515828677839862</c:v>
                </c:pt>
                <c:pt idx="1281">
                  <c:v>0.79577901924270655</c:v>
                </c:pt>
                <c:pt idx="1282">
                  <c:v>0.79639975170701427</c:v>
                </c:pt>
                <c:pt idx="1283">
                  <c:v>0.79702048417132221</c:v>
                </c:pt>
                <c:pt idx="1284">
                  <c:v>0.79764121663563026</c:v>
                </c:pt>
                <c:pt idx="1285">
                  <c:v>0.79826194909993786</c:v>
                </c:pt>
                <c:pt idx="1286">
                  <c:v>0.79888268156424569</c:v>
                </c:pt>
                <c:pt idx="1287">
                  <c:v>0.79950341402855374</c:v>
                </c:pt>
                <c:pt idx="1288">
                  <c:v>0.80012414649286168</c:v>
                </c:pt>
                <c:pt idx="1289">
                  <c:v>0.80074487895716961</c:v>
                </c:pt>
                <c:pt idx="1290">
                  <c:v>0.80136561142147744</c:v>
                </c:pt>
                <c:pt idx="1291">
                  <c:v>0.80198634388578527</c:v>
                </c:pt>
                <c:pt idx="1292">
                  <c:v>0.80260707635009332</c:v>
                </c:pt>
                <c:pt idx="1293">
                  <c:v>0.80322780881440103</c:v>
                </c:pt>
                <c:pt idx="1294">
                  <c:v>0.80384854127870897</c:v>
                </c:pt>
                <c:pt idx="1295">
                  <c:v>0.8044692737430168</c:v>
                </c:pt>
                <c:pt idx="1296">
                  <c:v>0.80509000620732463</c:v>
                </c:pt>
                <c:pt idx="1297">
                  <c:v>0.80571073867163268</c:v>
                </c:pt>
                <c:pt idx="1298">
                  <c:v>0.80633147113594039</c:v>
                </c:pt>
                <c:pt idx="1299">
                  <c:v>0.80695220360024833</c:v>
                </c:pt>
                <c:pt idx="1300">
                  <c:v>0.80757293606455627</c:v>
                </c:pt>
                <c:pt idx="1301">
                  <c:v>0.80819366852886421</c:v>
                </c:pt>
                <c:pt idx="1302">
                  <c:v>0.80881440099317203</c:v>
                </c:pt>
                <c:pt idx="1303">
                  <c:v>0.80943513345747997</c:v>
                </c:pt>
                <c:pt idx="1304">
                  <c:v>0.81005586592178769</c:v>
                </c:pt>
                <c:pt idx="1305">
                  <c:v>0.81067659838609563</c:v>
                </c:pt>
                <c:pt idx="1306">
                  <c:v>0.81129733085040345</c:v>
                </c:pt>
                <c:pt idx="1307">
                  <c:v>0.8119180633147115</c:v>
                </c:pt>
                <c:pt idx="1308">
                  <c:v>0.81253879577901911</c:v>
                </c:pt>
                <c:pt idx="1309">
                  <c:v>0.81315952824332727</c:v>
                </c:pt>
                <c:pt idx="1310">
                  <c:v>0.81378026070763487</c:v>
                </c:pt>
                <c:pt idx="1311">
                  <c:v>0.81440099317194281</c:v>
                </c:pt>
                <c:pt idx="1312">
                  <c:v>0.81502172563625064</c:v>
                </c:pt>
                <c:pt idx="1313">
                  <c:v>0.8156424581005588</c:v>
                </c:pt>
                <c:pt idx="1314">
                  <c:v>0.81626319056486651</c:v>
                </c:pt>
                <c:pt idx="1315">
                  <c:v>0.81688392302917456</c:v>
                </c:pt>
                <c:pt idx="1316">
                  <c:v>0.8175046554934825</c:v>
                </c:pt>
                <c:pt idx="1317">
                  <c:v>0.81812538795779022</c:v>
                </c:pt>
                <c:pt idx="1318">
                  <c:v>0.81874612042209804</c:v>
                </c:pt>
                <c:pt idx="1319">
                  <c:v>0.81936685288640598</c:v>
                </c:pt>
                <c:pt idx="1320">
                  <c:v>0.8199875853507137</c:v>
                </c:pt>
                <c:pt idx="1321">
                  <c:v>0.82060831781502175</c:v>
                </c:pt>
                <c:pt idx="1322">
                  <c:v>0.8212290502793298</c:v>
                </c:pt>
                <c:pt idx="1323">
                  <c:v>0.82184978274363762</c:v>
                </c:pt>
                <c:pt idx="1324">
                  <c:v>0.82247051520794523</c:v>
                </c:pt>
                <c:pt idx="1325">
                  <c:v>0.82309124767225339</c:v>
                </c:pt>
                <c:pt idx="1326">
                  <c:v>0.82371198013656111</c:v>
                </c:pt>
                <c:pt idx="1327">
                  <c:v>0.82433271260086904</c:v>
                </c:pt>
                <c:pt idx="1328">
                  <c:v>0.82495344506517698</c:v>
                </c:pt>
                <c:pt idx="1329">
                  <c:v>0.82557417752948492</c:v>
                </c:pt>
                <c:pt idx="1330">
                  <c:v>0.82619490999379264</c:v>
                </c:pt>
                <c:pt idx="1331">
                  <c:v>0.82681564245810091</c:v>
                </c:pt>
                <c:pt idx="1332">
                  <c:v>0.82743637492240829</c:v>
                </c:pt>
                <c:pt idx="1333">
                  <c:v>0.82805710738671634</c:v>
                </c:pt>
                <c:pt idx="1334">
                  <c:v>0.82867783985102428</c:v>
                </c:pt>
                <c:pt idx="1335">
                  <c:v>0.82929857231533222</c:v>
                </c:pt>
                <c:pt idx="1336">
                  <c:v>0.82991930477963982</c:v>
                </c:pt>
                <c:pt idx="1337">
                  <c:v>0.83054003724394798</c:v>
                </c:pt>
                <c:pt idx="1338">
                  <c:v>0.83116076970825548</c:v>
                </c:pt>
                <c:pt idx="1339">
                  <c:v>0.83178150217256364</c:v>
                </c:pt>
                <c:pt idx="1340">
                  <c:v>0.83240223463687169</c:v>
                </c:pt>
                <c:pt idx="1341">
                  <c:v>0.83302296710117951</c:v>
                </c:pt>
                <c:pt idx="1342">
                  <c:v>0.83364369956548745</c:v>
                </c:pt>
                <c:pt idx="1343">
                  <c:v>0.83426443202979539</c:v>
                </c:pt>
                <c:pt idx="1344">
                  <c:v>0.8348851644941031</c:v>
                </c:pt>
                <c:pt idx="1345">
                  <c:v>0.83550589695841104</c:v>
                </c:pt>
                <c:pt idx="1346">
                  <c:v>0.83612662942271876</c:v>
                </c:pt>
                <c:pt idx="1347">
                  <c:v>0.83674736188702659</c:v>
                </c:pt>
                <c:pt idx="1348">
                  <c:v>0.83736809435133452</c:v>
                </c:pt>
                <c:pt idx="1349">
                  <c:v>0.83798882681564257</c:v>
                </c:pt>
                <c:pt idx="1350">
                  <c:v>0.8386095592799504</c:v>
                </c:pt>
                <c:pt idx="1351">
                  <c:v>0.83923029174425812</c:v>
                </c:pt>
                <c:pt idx="1352">
                  <c:v>0.83985102420856617</c:v>
                </c:pt>
                <c:pt idx="1353">
                  <c:v>0.84047175667287422</c:v>
                </c:pt>
                <c:pt idx="1354">
                  <c:v>0.84109248913718182</c:v>
                </c:pt>
                <c:pt idx="1355">
                  <c:v>0.84171322160148987</c:v>
                </c:pt>
                <c:pt idx="1356">
                  <c:v>0.8423339540657977</c:v>
                </c:pt>
                <c:pt idx="1357">
                  <c:v>0.84295468653010575</c:v>
                </c:pt>
                <c:pt idx="1358">
                  <c:v>0.84357541899441368</c:v>
                </c:pt>
                <c:pt idx="1359">
                  <c:v>0.8441961514587214</c:v>
                </c:pt>
                <c:pt idx="1360">
                  <c:v>0.84481688392302923</c:v>
                </c:pt>
                <c:pt idx="1361">
                  <c:v>0.84543761638733705</c:v>
                </c:pt>
                <c:pt idx="1362">
                  <c:v>0.84605834885164488</c:v>
                </c:pt>
                <c:pt idx="1363">
                  <c:v>0.84667908131595282</c:v>
                </c:pt>
                <c:pt idx="1364">
                  <c:v>0.84729981378026087</c:v>
                </c:pt>
                <c:pt idx="1365">
                  <c:v>0.84792054624456881</c:v>
                </c:pt>
                <c:pt idx="1366">
                  <c:v>0.84854127870887675</c:v>
                </c:pt>
                <c:pt idx="1367">
                  <c:v>0.84916201117318446</c:v>
                </c:pt>
                <c:pt idx="1368">
                  <c:v>0.8497827436374924</c:v>
                </c:pt>
                <c:pt idx="1369">
                  <c:v>0.85040347610180023</c:v>
                </c:pt>
                <c:pt idx="1370">
                  <c:v>0.85102420856610816</c:v>
                </c:pt>
                <c:pt idx="1371">
                  <c:v>0.85164494103041599</c:v>
                </c:pt>
                <c:pt idx="1372">
                  <c:v>0.85226567349472393</c:v>
                </c:pt>
                <c:pt idx="1373">
                  <c:v>0.85288640595903153</c:v>
                </c:pt>
                <c:pt idx="1374">
                  <c:v>0.8535071384233397</c:v>
                </c:pt>
                <c:pt idx="1375">
                  <c:v>0.85412787088764741</c:v>
                </c:pt>
                <c:pt idx="1376">
                  <c:v>0.85474860335195546</c:v>
                </c:pt>
                <c:pt idx="1377">
                  <c:v>0.85536933581626307</c:v>
                </c:pt>
                <c:pt idx="1378">
                  <c:v>0.85599006828057134</c:v>
                </c:pt>
                <c:pt idx="1379">
                  <c:v>0.85661080074487905</c:v>
                </c:pt>
                <c:pt idx="1380">
                  <c:v>0.8572315332091871</c:v>
                </c:pt>
                <c:pt idx="1381">
                  <c:v>0.85785226567349482</c:v>
                </c:pt>
                <c:pt idx="1382">
                  <c:v>0.85847299813780253</c:v>
                </c:pt>
                <c:pt idx="1383">
                  <c:v>0.85909373060211069</c:v>
                </c:pt>
                <c:pt idx="1384">
                  <c:v>0.85971446306641852</c:v>
                </c:pt>
                <c:pt idx="1385">
                  <c:v>0.86033519553072624</c:v>
                </c:pt>
                <c:pt idx="1386">
                  <c:v>0.86095592799503429</c:v>
                </c:pt>
                <c:pt idx="1387">
                  <c:v>0.861576660459342</c:v>
                </c:pt>
                <c:pt idx="1388">
                  <c:v>0.86219739292364994</c:v>
                </c:pt>
                <c:pt idx="1389">
                  <c:v>0.86281812538795766</c:v>
                </c:pt>
                <c:pt idx="1390">
                  <c:v>0.8634388578522656</c:v>
                </c:pt>
                <c:pt idx="1391">
                  <c:v>0.86405959031657376</c:v>
                </c:pt>
                <c:pt idx="1392">
                  <c:v>0.86468032278088169</c:v>
                </c:pt>
                <c:pt idx="1393">
                  <c:v>0.86530105524518952</c:v>
                </c:pt>
                <c:pt idx="1394">
                  <c:v>0.86592178770949735</c:v>
                </c:pt>
                <c:pt idx="1395">
                  <c:v>0.86654252017380518</c:v>
                </c:pt>
                <c:pt idx="1396">
                  <c:v>0.86716325263811322</c:v>
                </c:pt>
                <c:pt idx="1397">
                  <c:v>0.86778398510242072</c:v>
                </c:pt>
                <c:pt idx="1398">
                  <c:v>0.86840471756672888</c:v>
                </c:pt>
                <c:pt idx="1399">
                  <c:v>0.86902545003103682</c:v>
                </c:pt>
                <c:pt idx="1400">
                  <c:v>0.86964618249534464</c:v>
                </c:pt>
                <c:pt idx="1401">
                  <c:v>0.87026691495965236</c:v>
                </c:pt>
                <c:pt idx="1402">
                  <c:v>0.87088764742396041</c:v>
                </c:pt>
                <c:pt idx="1403">
                  <c:v>0.87150837988826801</c:v>
                </c:pt>
                <c:pt idx="1404">
                  <c:v>0.8721291123525764</c:v>
                </c:pt>
                <c:pt idx="1405">
                  <c:v>0.87274984481688411</c:v>
                </c:pt>
                <c:pt idx="1406">
                  <c:v>0.87337057728119194</c:v>
                </c:pt>
                <c:pt idx="1407">
                  <c:v>0.87399130974549977</c:v>
                </c:pt>
                <c:pt idx="1408">
                  <c:v>0.87461204220980782</c:v>
                </c:pt>
                <c:pt idx="1409">
                  <c:v>0.87523277467411553</c:v>
                </c:pt>
                <c:pt idx="1410">
                  <c:v>0.87585350713842358</c:v>
                </c:pt>
                <c:pt idx="1411">
                  <c:v>0.8764742396027313</c:v>
                </c:pt>
                <c:pt idx="1412">
                  <c:v>0.87709497206703924</c:v>
                </c:pt>
                <c:pt idx="1413">
                  <c:v>0.87771570453134695</c:v>
                </c:pt>
                <c:pt idx="1414">
                  <c:v>0.87833643699565489</c:v>
                </c:pt>
                <c:pt idx="1415">
                  <c:v>0.87895716945996261</c:v>
                </c:pt>
                <c:pt idx="1416">
                  <c:v>0.87957790192427066</c:v>
                </c:pt>
                <c:pt idx="1417">
                  <c:v>0.88019863438857882</c:v>
                </c:pt>
                <c:pt idx="1418">
                  <c:v>0.88081936685288642</c:v>
                </c:pt>
                <c:pt idx="1419">
                  <c:v>0.88144009931719425</c:v>
                </c:pt>
                <c:pt idx="1420">
                  <c:v>0.88206083178150219</c:v>
                </c:pt>
                <c:pt idx="1421">
                  <c:v>0.88268156424581001</c:v>
                </c:pt>
                <c:pt idx="1422">
                  <c:v>0.88330229671011784</c:v>
                </c:pt>
                <c:pt idx="1423">
                  <c:v>0.88392302917442578</c:v>
                </c:pt>
                <c:pt idx="1424">
                  <c:v>0.88454376163873361</c:v>
                </c:pt>
                <c:pt idx="1425">
                  <c:v>0.88516449410304154</c:v>
                </c:pt>
                <c:pt idx="1426">
                  <c:v>0.88578522656734959</c:v>
                </c:pt>
                <c:pt idx="1427">
                  <c:v>0.8864059590316572</c:v>
                </c:pt>
                <c:pt idx="1428">
                  <c:v>0.88702669149596514</c:v>
                </c:pt>
                <c:pt idx="1429">
                  <c:v>0.88764742396027319</c:v>
                </c:pt>
                <c:pt idx="1430">
                  <c:v>0.88826815642458112</c:v>
                </c:pt>
                <c:pt idx="1431">
                  <c:v>0.88888888888888884</c:v>
                </c:pt>
                <c:pt idx="1432">
                  <c:v>0.88950962135319689</c:v>
                </c:pt>
                <c:pt idx="1433">
                  <c:v>0.89013035381750449</c:v>
                </c:pt>
                <c:pt idx="1434">
                  <c:v>0.89075108628181265</c:v>
                </c:pt>
                <c:pt idx="1435">
                  <c:v>0.89137181874612048</c:v>
                </c:pt>
                <c:pt idx="1436">
                  <c:v>0.89199255121042831</c:v>
                </c:pt>
                <c:pt idx="1437">
                  <c:v>0.89261328367473614</c:v>
                </c:pt>
                <c:pt idx="1438">
                  <c:v>0.89323401613904418</c:v>
                </c:pt>
                <c:pt idx="1439">
                  <c:v>0.8938547486033519</c:v>
                </c:pt>
                <c:pt idx="1440">
                  <c:v>0.89447548106765962</c:v>
                </c:pt>
                <c:pt idx="1441">
                  <c:v>0.89509621353196778</c:v>
                </c:pt>
                <c:pt idx="1442">
                  <c:v>0.89571694599627538</c:v>
                </c:pt>
                <c:pt idx="1443">
                  <c:v>0.89633767846058365</c:v>
                </c:pt>
                <c:pt idx="1444">
                  <c:v>0.89695841092489159</c:v>
                </c:pt>
                <c:pt idx="1445">
                  <c:v>0.89757914338919942</c:v>
                </c:pt>
                <c:pt idx="1446">
                  <c:v>0.89819987585350725</c:v>
                </c:pt>
                <c:pt idx="1447">
                  <c:v>0.89882060831781518</c:v>
                </c:pt>
                <c:pt idx="1448">
                  <c:v>0.89944134078212279</c:v>
                </c:pt>
                <c:pt idx="1449">
                  <c:v>0.90006207324643073</c:v>
                </c:pt>
                <c:pt idx="1450">
                  <c:v>0.90068280571073855</c:v>
                </c:pt>
                <c:pt idx="1451">
                  <c:v>0.90130353817504649</c:v>
                </c:pt>
                <c:pt idx="1452">
                  <c:v>0.90192427063935454</c:v>
                </c:pt>
                <c:pt idx="1453">
                  <c:v>0.90254500310366248</c:v>
                </c:pt>
                <c:pt idx="1454">
                  <c:v>0.9031657355679702</c:v>
                </c:pt>
                <c:pt idx="1455">
                  <c:v>0.90378646803227802</c:v>
                </c:pt>
                <c:pt idx="1456">
                  <c:v>0.90440720049658607</c:v>
                </c:pt>
                <c:pt idx="1457">
                  <c:v>0.90502793296089401</c:v>
                </c:pt>
                <c:pt idx="1458">
                  <c:v>0.90564866542520173</c:v>
                </c:pt>
                <c:pt idx="1459">
                  <c:v>0.90626939788950966</c:v>
                </c:pt>
                <c:pt idx="1460">
                  <c:v>0.90689013035381771</c:v>
                </c:pt>
                <c:pt idx="1461">
                  <c:v>0.90751086281812543</c:v>
                </c:pt>
                <c:pt idx="1462">
                  <c:v>0.90813159528243326</c:v>
                </c:pt>
                <c:pt idx="1463">
                  <c:v>0.90875232774674108</c:v>
                </c:pt>
                <c:pt idx="1464">
                  <c:v>0.90937306021104891</c:v>
                </c:pt>
                <c:pt idx="1465">
                  <c:v>0.90999379267535707</c:v>
                </c:pt>
                <c:pt idx="1466">
                  <c:v>0.91061452513966468</c:v>
                </c:pt>
                <c:pt idx="1467">
                  <c:v>0.91123525760397284</c:v>
                </c:pt>
                <c:pt idx="1468">
                  <c:v>0.91185599006828066</c:v>
                </c:pt>
                <c:pt idx="1469">
                  <c:v>0.9124767225325886</c:v>
                </c:pt>
                <c:pt idx="1470">
                  <c:v>0.91309745499689643</c:v>
                </c:pt>
                <c:pt idx="1471">
                  <c:v>0.91371818746120426</c:v>
                </c:pt>
                <c:pt idx="1472">
                  <c:v>0.91433891992551208</c:v>
                </c:pt>
                <c:pt idx="1473">
                  <c:v>0.91495965238982024</c:v>
                </c:pt>
                <c:pt idx="1474">
                  <c:v>0.91558038485412763</c:v>
                </c:pt>
                <c:pt idx="1475">
                  <c:v>0.9162011173184359</c:v>
                </c:pt>
                <c:pt idx="1476">
                  <c:v>0.9168218497827435</c:v>
                </c:pt>
                <c:pt idx="1477">
                  <c:v>0.91744258224705144</c:v>
                </c:pt>
                <c:pt idx="1478">
                  <c:v>0.91806331471135927</c:v>
                </c:pt>
                <c:pt idx="1479">
                  <c:v>0.91868404717566732</c:v>
                </c:pt>
                <c:pt idx="1480">
                  <c:v>0.91930477963997514</c:v>
                </c:pt>
                <c:pt idx="1481">
                  <c:v>0.9199255121042833</c:v>
                </c:pt>
                <c:pt idx="1482">
                  <c:v>0.92054624456859102</c:v>
                </c:pt>
                <c:pt idx="1483">
                  <c:v>0.92116697703289874</c:v>
                </c:pt>
                <c:pt idx="1484">
                  <c:v>0.92178770949720656</c:v>
                </c:pt>
                <c:pt idx="1485">
                  <c:v>0.9224084419615145</c:v>
                </c:pt>
                <c:pt idx="1486">
                  <c:v>0.92302917442582255</c:v>
                </c:pt>
                <c:pt idx="1487">
                  <c:v>0.9236499068901306</c:v>
                </c:pt>
                <c:pt idx="1488">
                  <c:v>0.92427063935443832</c:v>
                </c:pt>
                <c:pt idx="1489">
                  <c:v>0.92489137181874614</c:v>
                </c:pt>
                <c:pt idx="1490">
                  <c:v>0.92551210428305386</c:v>
                </c:pt>
                <c:pt idx="1491">
                  <c:v>0.9261328367473618</c:v>
                </c:pt>
                <c:pt idx="1492">
                  <c:v>0.92675356921166951</c:v>
                </c:pt>
                <c:pt idx="1493">
                  <c:v>0.92737430167597767</c:v>
                </c:pt>
                <c:pt idx="1494">
                  <c:v>0.92799503414028572</c:v>
                </c:pt>
                <c:pt idx="1495">
                  <c:v>0.92861576660459366</c:v>
                </c:pt>
                <c:pt idx="1496">
                  <c:v>0.92923649906890127</c:v>
                </c:pt>
                <c:pt idx="1497">
                  <c:v>0.92985723153320932</c:v>
                </c:pt>
                <c:pt idx="1498">
                  <c:v>0.93047796399751692</c:v>
                </c:pt>
                <c:pt idx="1499">
                  <c:v>0.93109869646182519</c:v>
                </c:pt>
                <c:pt idx="1500">
                  <c:v>0.9317194289261328</c:v>
                </c:pt>
                <c:pt idx="1501">
                  <c:v>0.93234016139044062</c:v>
                </c:pt>
                <c:pt idx="1502">
                  <c:v>0.93296089385474867</c:v>
                </c:pt>
                <c:pt idx="1503">
                  <c:v>0.93358162631905661</c:v>
                </c:pt>
                <c:pt idx="1504">
                  <c:v>0.93420235878336422</c:v>
                </c:pt>
                <c:pt idx="1505">
                  <c:v>0.93482309124767238</c:v>
                </c:pt>
                <c:pt idx="1506">
                  <c:v>0.93544382371198009</c:v>
                </c:pt>
                <c:pt idx="1507">
                  <c:v>0.93606455617628803</c:v>
                </c:pt>
                <c:pt idx="1508">
                  <c:v>0.93668528864059608</c:v>
                </c:pt>
                <c:pt idx="1509">
                  <c:v>0.93730602110490369</c:v>
                </c:pt>
                <c:pt idx="1510">
                  <c:v>0.93792675356921162</c:v>
                </c:pt>
                <c:pt idx="1511">
                  <c:v>0.93854748603351978</c:v>
                </c:pt>
                <c:pt idx="1512">
                  <c:v>0.9391682184978275</c:v>
                </c:pt>
                <c:pt idx="1513">
                  <c:v>0.93978895096213533</c:v>
                </c:pt>
                <c:pt idx="1514">
                  <c:v>0.94040968342644315</c:v>
                </c:pt>
                <c:pt idx="1515">
                  <c:v>0.94103041589075109</c:v>
                </c:pt>
                <c:pt idx="1516">
                  <c:v>0.94165114835505892</c:v>
                </c:pt>
                <c:pt idx="1517">
                  <c:v>0.94227188081936686</c:v>
                </c:pt>
                <c:pt idx="1518">
                  <c:v>0.94289261328367491</c:v>
                </c:pt>
                <c:pt idx="1519">
                  <c:v>0.94351334574798229</c:v>
                </c:pt>
                <c:pt idx="1520">
                  <c:v>0.94413407821229045</c:v>
                </c:pt>
                <c:pt idx="1521">
                  <c:v>0.94475481067659872</c:v>
                </c:pt>
                <c:pt idx="1522">
                  <c:v>0.94537554314090622</c:v>
                </c:pt>
                <c:pt idx="1523">
                  <c:v>0.94599627560521415</c:v>
                </c:pt>
                <c:pt idx="1524">
                  <c:v>0.94661700806952209</c:v>
                </c:pt>
                <c:pt idx="1525">
                  <c:v>0.94723774053382992</c:v>
                </c:pt>
                <c:pt idx="1526">
                  <c:v>0.94785847299813808</c:v>
                </c:pt>
                <c:pt idx="1527">
                  <c:v>0.94847920546244568</c:v>
                </c:pt>
                <c:pt idx="1528">
                  <c:v>0.94909993792675362</c:v>
                </c:pt>
                <c:pt idx="1529">
                  <c:v>0.94972067039106156</c:v>
                </c:pt>
                <c:pt idx="1530">
                  <c:v>0.9503414028553695</c:v>
                </c:pt>
                <c:pt idx="1531">
                  <c:v>0.95096213531967722</c:v>
                </c:pt>
                <c:pt idx="1532">
                  <c:v>0.95158286778398504</c:v>
                </c:pt>
                <c:pt idx="1533">
                  <c:v>0.95220360024829309</c:v>
                </c:pt>
                <c:pt idx="1534">
                  <c:v>0.95282433271260092</c:v>
                </c:pt>
                <c:pt idx="1535">
                  <c:v>0.95344506517690863</c:v>
                </c:pt>
                <c:pt idx="1536">
                  <c:v>0.95406579764121668</c:v>
                </c:pt>
                <c:pt idx="1537">
                  <c:v>0.95468653010552462</c:v>
                </c:pt>
                <c:pt idx="1538">
                  <c:v>0.95530726256983256</c:v>
                </c:pt>
                <c:pt idx="1539">
                  <c:v>0.95592799503414039</c:v>
                </c:pt>
                <c:pt idx="1540">
                  <c:v>0.95654872749844833</c:v>
                </c:pt>
                <c:pt idx="1541">
                  <c:v>0.95716945996275593</c:v>
                </c:pt>
                <c:pt idx="1542">
                  <c:v>0.95779019242706409</c:v>
                </c:pt>
                <c:pt idx="1543">
                  <c:v>0.9584109248913717</c:v>
                </c:pt>
                <c:pt idx="1544">
                  <c:v>0.95903165735567986</c:v>
                </c:pt>
                <c:pt idx="1545">
                  <c:v>0.95965238981998757</c:v>
                </c:pt>
                <c:pt idx="1546">
                  <c:v>0.96027312228429562</c:v>
                </c:pt>
                <c:pt idx="1547">
                  <c:v>0.96089385474860345</c:v>
                </c:pt>
                <c:pt idx="1548">
                  <c:v>0.96151458721291116</c:v>
                </c:pt>
                <c:pt idx="1549">
                  <c:v>0.9621353196772191</c:v>
                </c:pt>
                <c:pt idx="1550">
                  <c:v>0.96275605214152715</c:v>
                </c:pt>
                <c:pt idx="1551">
                  <c:v>0.96337678460583487</c:v>
                </c:pt>
                <c:pt idx="1552">
                  <c:v>0.96399751707014292</c:v>
                </c:pt>
                <c:pt idx="1553">
                  <c:v>0.96461824953445063</c:v>
                </c:pt>
                <c:pt idx="1554">
                  <c:v>0.96523898199875857</c:v>
                </c:pt>
                <c:pt idx="1555">
                  <c:v>0.96585971446306662</c:v>
                </c:pt>
                <c:pt idx="1556">
                  <c:v>0.96648044692737434</c:v>
                </c:pt>
                <c:pt idx="1557">
                  <c:v>0.96710117939168228</c:v>
                </c:pt>
                <c:pt idx="1558">
                  <c:v>0.96772191185599021</c:v>
                </c:pt>
                <c:pt idx="1559">
                  <c:v>0.96834264432029793</c:v>
                </c:pt>
                <c:pt idx="1560">
                  <c:v>0.96896337678460587</c:v>
                </c:pt>
                <c:pt idx="1561">
                  <c:v>0.96958410924891358</c:v>
                </c:pt>
                <c:pt idx="1562">
                  <c:v>0.97020484171322152</c:v>
                </c:pt>
                <c:pt idx="1563">
                  <c:v>0.97082557417752968</c:v>
                </c:pt>
                <c:pt idx="1564">
                  <c:v>0.97144630664183751</c:v>
                </c:pt>
                <c:pt idx="1565">
                  <c:v>0.97206703910614523</c:v>
                </c:pt>
                <c:pt idx="1566">
                  <c:v>0.97268777157045327</c:v>
                </c:pt>
                <c:pt idx="1567">
                  <c:v>0.97330850403476099</c:v>
                </c:pt>
                <c:pt idx="1568">
                  <c:v>0.97392923649906915</c:v>
                </c:pt>
                <c:pt idx="1569">
                  <c:v>0.97454996896337687</c:v>
                </c:pt>
                <c:pt idx="1570">
                  <c:v>0.97517070142768469</c:v>
                </c:pt>
                <c:pt idx="1571">
                  <c:v>0.97579143389199274</c:v>
                </c:pt>
                <c:pt idx="1572">
                  <c:v>0.97641216635630046</c:v>
                </c:pt>
                <c:pt idx="1573">
                  <c:v>0.97703289882060829</c:v>
                </c:pt>
                <c:pt idx="1574">
                  <c:v>0.97765363128491634</c:v>
                </c:pt>
                <c:pt idx="1575">
                  <c:v>0.97827436374922394</c:v>
                </c:pt>
                <c:pt idx="1576">
                  <c:v>0.97889509621353232</c:v>
                </c:pt>
                <c:pt idx="1577">
                  <c:v>0.97951582867783982</c:v>
                </c:pt>
                <c:pt idx="1578">
                  <c:v>0.98013656114214753</c:v>
                </c:pt>
                <c:pt idx="1579">
                  <c:v>0.98075729360645569</c:v>
                </c:pt>
                <c:pt idx="1580">
                  <c:v>0.98137802607076352</c:v>
                </c:pt>
                <c:pt idx="1581">
                  <c:v>0.98199875853507146</c:v>
                </c:pt>
                <c:pt idx="1582">
                  <c:v>0.9826194909993794</c:v>
                </c:pt>
                <c:pt idx="1583">
                  <c:v>0.98324022346368722</c:v>
                </c:pt>
                <c:pt idx="1584">
                  <c:v>0.98386095592799483</c:v>
                </c:pt>
                <c:pt idx="1585">
                  <c:v>0.98448168839230277</c:v>
                </c:pt>
                <c:pt idx="1586">
                  <c:v>0.98510242085661059</c:v>
                </c:pt>
                <c:pt idx="1587">
                  <c:v>0.98572315332091853</c:v>
                </c:pt>
                <c:pt idx="1588">
                  <c:v>0.98634388578522647</c:v>
                </c:pt>
                <c:pt idx="1589">
                  <c:v>0.98696461824953452</c:v>
                </c:pt>
                <c:pt idx="1590">
                  <c:v>0.98758535071384224</c:v>
                </c:pt>
                <c:pt idx="1591">
                  <c:v>0.98820608317815017</c:v>
                </c:pt>
                <c:pt idx="1592">
                  <c:v>0.98882681564245811</c:v>
                </c:pt>
                <c:pt idx="1593">
                  <c:v>0.98944754810676572</c:v>
                </c:pt>
                <c:pt idx="1594">
                  <c:v>0.99006828057107388</c:v>
                </c:pt>
                <c:pt idx="1595">
                  <c:v>0.99068901303538182</c:v>
                </c:pt>
                <c:pt idx="1596">
                  <c:v>0.99130974549968953</c:v>
                </c:pt>
                <c:pt idx="1597">
                  <c:v>0.99193047796399758</c:v>
                </c:pt>
                <c:pt idx="1598">
                  <c:v>0.99255121042830552</c:v>
                </c:pt>
                <c:pt idx="1599">
                  <c:v>0.99317194289261312</c:v>
                </c:pt>
                <c:pt idx="1600">
                  <c:v>0.99379267535692117</c:v>
                </c:pt>
                <c:pt idx="1601">
                  <c:v>0.99441340782122878</c:v>
                </c:pt>
                <c:pt idx="1602">
                  <c:v>0.99503414028553683</c:v>
                </c:pt>
                <c:pt idx="1603">
                  <c:v>0.99565487274984488</c:v>
                </c:pt>
                <c:pt idx="1604">
                  <c:v>0.9962756052141527</c:v>
                </c:pt>
                <c:pt idx="1605">
                  <c:v>0.99689633767846064</c:v>
                </c:pt>
                <c:pt idx="1606">
                  <c:v>0.99751707014276836</c:v>
                </c:pt>
                <c:pt idx="1607">
                  <c:v>0.99813780260707641</c:v>
                </c:pt>
                <c:pt idx="1608">
                  <c:v>0.99875853507138423</c:v>
                </c:pt>
                <c:pt idx="1609">
                  <c:v>0.99937926753569217</c:v>
                </c:pt>
                <c:pt idx="1610">
                  <c:v>1</c:v>
                </c:pt>
              </c:numCache>
            </c:numRef>
          </c:xVal>
          <c:yVal>
            <c:numRef>
              <c:f>[milk3.xlsx]Sheet2!$P$2:$P$1612</c:f>
              <c:numCache>
                <c:formatCode>General</c:formatCode>
                <c:ptCount val="1611"/>
                <c:pt idx="0">
                  <c:v>2.75</c:v>
                </c:pt>
                <c:pt idx="1">
                  <c:v>2.625</c:v>
                </c:pt>
                <c:pt idx="2">
                  <c:v>2.64</c:v>
                </c:pt>
                <c:pt idx="3">
                  <c:v>2.6574999999999998</c:v>
                </c:pt>
                <c:pt idx="4">
                  <c:v>2.6319999999999997</c:v>
                </c:pt>
                <c:pt idx="5">
                  <c:v>2.6566666666666663</c:v>
                </c:pt>
                <c:pt idx="6">
                  <c:v>2.6528571428571426</c:v>
                </c:pt>
                <c:pt idx="7">
                  <c:v>2.6487499999999997</c:v>
                </c:pt>
                <c:pt idx="8">
                  <c:v>2.641111111111111</c:v>
                </c:pt>
                <c:pt idx="9">
                  <c:v>2.6339999999999995</c:v>
                </c:pt>
                <c:pt idx="10">
                  <c:v>2.622727272727273</c:v>
                </c:pt>
                <c:pt idx="11">
                  <c:v>2.625833333333333</c:v>
                </c:pt>
                <c:pt idx="12">
                  <c:v>2.6169230769230771</c:v>
                </c:pt>
                <c:pt idx="13">
                  <c:v>2.6149999999999998</c:v>
                </c:pt>
                <c:pt idx="14">
                  <c:v>2.6133333333333342</c:v>
                </c:pt>
                <c:pt idx="15">
                  <c:v>2.620625</c:v>
                </c:pt>
                <c:pt idx="16">
                  <c:v>2.6176470588235294</c:v>
                </c:pt>
                <c:pt idx="17">
                  <c:v>2.6094444444444438</c:v>
                </c:pt>
                <c:pt idx="18">
                  <c:v>2.6147368421052635</c:v>
                </c:pt>
                <c:pt idx="19">
                  <c:v>2.6074999999999999</c:v>
                </c:pt>
                <c:pt idx="20">
                  <c:v>2.6066666666666665</c:v>
                </c:pt>
                <c:pt idx="21">
                  <c:v>2.6127272727272737</c:v>
                </c:pt>
                <c:pt idx="22">
                  <c:v>2.6104347826086962</c:v>
                </c:pt>
                <c:pt idx="23">
                  <c:v>2.6154166666666665</c:v>
                </c:pt>
                <c:pt idx="24">
                  <c:v>2.6252</c:v>
                </c:pt>
                <c:pt idx="25">
                  <c:v>2.63</c:v>
                </c:pt>
                <c:pt idx="26">
                  <c:v>2.64</c:v>
                </c:pt>
                <c:pt idx="27">
                  <c:v>2.6424999999999992</c:v>
                </c:pt>
                <c:pt idx="28">
                  <c:v>2.6431034482758622</c:v>
                </c:pt>
                <c:pt idx="29">
                  <c:v>2.6440000000000001</c:v>
                </c:pt>
                <c:pt idx="30">
                  <c:v>2.6425806451612899</c:v>
                </c:pt>
                <c:pt idx="31">
                  <c:v>2.6443750000000001</c:v>
                </c:pt>
                <c:pt idx="32">
                  <c:v>2.646363636363636</c:v>
                </c:pt>
                <c:pt idx="33">
                  <c:v>2.6488235294117644</c:v>
                </c:pt>
                <c:pt idx="34">
                  <c:v>2.653142857142857</c:v>
                </c:pt>
                <c:pt idx="35">
                  <c:v>2.652222222222222</c:v>
                </c:pt>
                <c:pt idx="36">
                  <c:v>2.6575675675675678</c:v>
                </c:pt>
                <c:pt idx="37">
                  <c:v>2.6589473684210523</c:v>
                </c:pt>
                <c:pt idx="38">
                  <c:v>2.6617948717948714</c:v>
                </c:pt>
                <c:pt idx="39">
                  <c:v>2.6622499999999989</c:v>
                </c:pt>
                <c:pt idx="40">
                  <c:v>2.6695121951219511</c:v>
                </c:pt>
                <c:pt idx="41">
                  <c:v>2.6673809523809524</c:v>
                </c:pt>
                <c:pt idx="42">
                  <c:v>2.670232558139535</c:v>
                </c:pt>
                <c:pt idx="43">
                  <c:v>2.6731818181818183</c:v>
                </c:pt>
                <c:pt idx="44">
                  <c:v>2.670888888888888</c:v>
                </c:pt>
                <c:pt idx="45">
                  <c:v>2.6684782608695645</c:v>
                </c:pt>
                <c:pt idx="46">
                  <c:v>2.6725531914893605</c:v>
                </c:pt>
                <c:pt idx="47">
                  <c:v>2.6766666666666654</c:v>
                </c:pt>
                <c:pt idx="48">
                  <c:v>2.6810204081632643</c:v>
                </c:pt>
                <c:pt idx="49">
                  <c:v>2.6769999999999987</c:v>
                </c:pt>
                <c:pt idx="50">
                  <c:v>2.6790196078431361</c:v>
                </c:pt>
                <c:pt idx="51">
                  <c:v>2.6773076923076915</c:v>
                </c:pt>
                <c:pt idx="52">
                  <c:v>2.6756603773584891</c:v>
                </c:pt>
                <c:pt idx="53">
                  <c:v>2.6746296296296284</c:v>
                </c:pt>
                <c:pt idx="54">
                  <c:v>2.6776363636363634</c:v>
                </c:pt>
                <c:pt idx="55">
                  <c:v>2.6774999999999989</c:v>
                </c:pt>
                <c:pt idx="56">
                  <c:v>2.6773684210526305</c:v>
                </c:pt>
                <c:pt idx="57">
                  <c:v>2.6784482758620678</c:v>
                </c:pt>
                <c:pt idx="58">
                  <c:v>2.6798305084745757</c:v>
                </c:pt>
                <c:pt idx="59">
                  <c:v>2.6761666666666657</c:v>
                </c:pt>
                <c:pt idx="60">
                  <c:v>2.6737704918032779</c:v>
                </c:pt>
                <c:pt idx="61">
                  <c:v>2.6769354838709667</c:v>
                </c:pt>
                <c:pt idx="62">
                  <c:v>2.6785714285714279</c:v>
                </c:pt>
                <c:pt idx="63">
                  <c:v>2.6801562499999996</c:v>
                </c:pt>
                <c:pt idx="64">
                  <c:v>2.6824615384615385</c:v>
                </c:pt>
                <c:pt idx="65">
                  <c:v>2.6837878787878791</c:v>
                </c:pt>
                <c:pt idx="66">
                  <c:v>2.6859701492537309</c:v>
                </c:pt>
                <c:pt idx="67">
                  <c:v>2.6904411764705878</c:v>
                </c:pt>
                <c:pt idx="68">
                  <c:v>2.6918840579710146</c:v>
                </c:pt>
                <c:pt idx="69">
                  <c:v>2.6944285714285714</c:v>
                </c:pt>
                <c:pt idx="70">
                  <c:v>2.6929577464788732</c:v>
                </c:pt>
                <c:pt idx="71">
                  <c:v>2.6933333333333338</c:v>
                </c:pt>
                <c:pt idx="72">
                  <c:v>2.6938356164383559</c:v>
                </c:pt>
                <c:pt idx="73">
                  <c:v>2.6963513513513515</c:v>
                </c:pt>
                <c:pt idx="74">
                  <c:v>2.6985333333333332</c:v>
                </c:pt>
                <c:pt idx="75">
                  <c:v>2.6964473684210528</c:v>
                </c:pt>
                <c:pt idx="76">
                  <c:v>2.6967532467532465</c:v>
                </c:pt>
                <c:pt idx="77">
                  <c:v>2.6962820512820511</c:v>
                </c:pt>
                <c:pt idx="78">
                  <c:v>2.696455696202531</c:v>
                </c:pt>
                <c:pt idx="79">
                  <c:v>2.696874999999999</c:v>
                </c:pt>
                <c:pt idx="80">
                  <c:v>2.6970370370370378</c:v>
                </c:pt>
                <c:pt idx="81">
                  <c:v>2.6963414634146337</c:v>
                </c:pt>
                <c:pt idx="82">
                  <c:v>2.6962650602409628</c:v>
                </c:pt>
                <c:pt idx="83">
                  <c:v>2.6935714285714285</c:v>
                </c:pt>
                <c:pt idx="84">
                  <c:v>2.6957647058823535</c:v>
                </c:pt>
                <c:pt idx="85">
                  <c:v>2.6960465116279066</c:v>
                </c:pt>
                <c:pt idx="86">
                  <c:v>2.6931034482758616</c:v>
                </c:pt>
                <c:pt idx="87">
                  <c:v>2.6917045454545452</c:v>
                </c:pt>
                <c:pt idx="88">
                  <c:v>2.6935955056179779</c:v>
                </c:pt>
                <c:pt idx="89">
                  <c:v>2.6934444444444443</c:v>
                </c:pt>
                <c:pt idx="90">
                  <c:v>2.6924175824175824</c:v>
                </c:pt>
                <c:pt idx="91">
                  <c:v>2.6930434782608685</c:v>
                </c:pt>
                <c:pt idx="92">
                  <c:v>2.6944086021505371</c:v>
                </c:pt>
                <c:pt idx="93">
                  <c:v>2.6973404255319142</c:v>
                </c:pt>
                <c:pt idx="94">
                  <c:v>2.6965263157894732</c:v>
                </c:pt>
                <c:pt idx="95">
                  <c:v>2.6972916666666666</c:v>
                </c:pt>
                <c:pt idx="96">
                  <c:v>2.6983505154639174</c:v>
                </c:pt>
                <c:pt idx="97">
                  <c:v>2.697244897959183</c:v>
                </c:pt>
                <c:pt idx="98">
                  <c:v>2.6974747474747476</c:v>
                </c:pt>
                <c:pt idx="99">
                  <c:v>2.6995999999999998</c:v>
                </c:pt>
                <c:pt idx="100">
                  <c:v>2.6989108910891089</c:v>
                </c:pt>
                <c:pt idx="101">
                  <c:v>2.6992156862745094</c:v>
                </c:pt>
                <c:pt idx="102">
                  <c:v>2.7006796116504854</c:v>
                </c:pt>
                <c:pt idx="103">
                  <c:v>2.7024038461538464</c:v>
                </c:pt>
                <c:pt idx="104">
                  <c:v>2.703333333333334</c:v>
                </c:pt>
                <c:pt idx="105">
                  <c:v>2.7031132075471711</c:v>
                </c:pt>
                <c:pt idx="106">
                  <c:v>2.7024299065420569</c:v>
                </c:pt>
                <c:pt idx="107">
                  <c:v>2.704351851851853</c:v>
                </c:pt>
                <c:pt idx="108">
                  <c:v>2.7071559633027533</c:v>
                </c:pt>
                <c:pt idx="109">
                  <c:v>2.7066363636363642</c:v>
                </c:pt>
                <c:pt idx="110">
                  <c:v>2.7059459459459467</c:v>
                </c:pt>
                <c:pt idx="111">
                  <c:v>2.7061607142857151</c:v>
                </c:pt>
                <c:pt idx="112">
                  <c:v>2.7054867256637172</c:v>
                </c:pt>
                <c:pt idx="113">
                  <c:v>2.7051754385964921</c:v>
                </c:pt>
                <c:pt idx="114">
                  <c:v>2.7047826086956537</c:v>
                </c:pt>
                <c:pt idx="115">
                  <c:v>2.7060344827586214</c:v>
                </c:pt>
                <c:pt idx="116">
                  <c:v>2.7052991452991462</c:v>
                </c:pt>
                <c:pt idx="117">
                  <c:v>2.7063559322033903</c:v>
                </c:pt>
                <c:pt idx="118">
                  <c:v>2.7064705882352951</c:v>
                </c:pt>
                <c:pt idx="119">
                  <c:v>2.7060000000000008</c:v>
                </c:pt>
                <c:pt idx="120">
                  <c:v>2.7059504132231402</c:v>
                </c:pt>
                <c:pt idx="121">
                  <c:v>2.7063114754098372</c:v>
                </c:pt>
                <c:pt idx="122">
                  <c:v>2.7069918699187001</c:v>
                </c:pt>
                <c:pt idx="123">
                  <c:v>2.7070967741935492</c:v>
                </c:pt>
                <c:pt idx="124">
                  <c:v>2.7083200000000014</c:v>
                </c:pt>
                <c:pt idx="125">
                  <c:v>2.70857142857143</c:v>
                </c:pt>
                <c:pt idx="126">
                  <c:v>2.7084251968503952</c:v>
                </c:pt>
                <c:pt idx="127">
                  <c:v>2.7087500000000011</c:v>
                </c:pt>
                <c:pt idx="128">
                  <c:v>2.7090697674418616</c:v>
                </c:pt>
                <c:pt idx="129">
                  <c:v>2.7103076923076941</c:v>
                </c:pt>
                <c:pt idx="130">
                  <c:v>2.7106870229007645</c:v>
                </c:pt>
                <c:pt idx="131">
                  <c:v>2.7107575757575777</c:v>
                </c:pt>
                <c:pt idx="132">
                  <c:v>2.7118796992481209</c:v>
                </c:pt>
                <c:pt idx="133">
                  <c:v>2.7124626865671653</c:v>
                </c:pt>
                <c:pt idx="134">
                  <c:v>2.7129629629629641</c:v>
                </c:pt>
                <c:pt idx="135">
                  <c:v>2.7139705882352958</c:v>
                </c:pt>
                <c:pt idx="136">
                  <c:v>2.7141605839416072</c:v>
                </c:pt>
                <c:pt idx="137">
                  <c:v>2.7141304347826098</c:v>
                </c:pt>
                <c:pt idx="138">
                  <c:v>2.7132374100719439</c:v>
                </c:pt>
                <c:pt idx="139">
                  <c:v>2.7112857142857147</c:v>
                </c:pt>
                <c:pt idx="140">
                  <c:v>2.7109929078014199</c:v>
                </c:pt>
                <c:pt idx="141">
                  <c:v>2.7104225352112685</c:v>
                </c:pt>
                <c:pt idx="142">
                  <c:v>2.7100000000000009</c:v>
                </c:pt>
                <c:pt idx="143">
                  <c:v>2.7099305555555575</c:v>
                </c:pt>
                <c:pt idx="144">
                  <c:v>2.7091034482758634</c:v>
                </c:pt>
                <c:pt idx="145">
                  <c:v>2.709794520547947</c:v>
                </c:pt>
                <c:pt idx="146">
                  <c:v>2.7101360544217692</c:v>
                </c:pt>
                <c:pt idx="147">
                  <c:v>2.7099324324324336</c:v>
                </c:pt>
                <c:pt idx="148">
                  <c:v>2.7109395973154378</c:v>
                </c:pt>
                <c:pt idx="149">
                  <c:v>2.7100666666666675</c:v>
                </c:pt>
                <c:pt idx="150">
                  <c:v>2.7100662251655634</c:v>
                </c:pt>
                <c:pt idx="151">
                  <c:v>2.7101315789473701</c:v>
                </c:pt>
                <c:pt idx="152">
                  <c:v>2.7109150326797393</c:v>
                </c:pt>
                <c:pt idx="153">
                  <c:v>2.7114285714285722</c:v>
                </c:pt>
                <c:pt idx="154">
                  <c:v>2.7110967741935488</c:v>
                </c:pt>
                <c:pt idx="155">
                  <c:v>2.7116666666666678</c:v>
                </c:pt>
                <c:pt idx="156">
                  <c:v>2.7119745222929956</c:v>
                </c:pt>
                <c:pt idx="157">
                  <c:v>2.710696202531647</c:v>
                </c:pt>
                <c:pt idx="158">
                  <c:v>2.7122012578616363</c:v>
                </c:pt>
                <c:pt idx="159">
                  <c:v>2.7131875000000014</c:v>
                </c:pt>
                <c:pt idx="160">
                  <c:v>2.7144099378881994</c:v>
                </c:pt>
                <c:pt idx="161">
                  <c:v>2.7165432098765443</c:v>
                </c:pt>
                <c:pt idx="162">
                  <c:v>2.7177300613496946</c:v>
                </c:pt>
                <c:pt idx="163">
                  <c:v>2.7187195121951233</c:v>
                </c:pt>
                <c:pt idx="164">
                  <c:v>2.7200606060606072</c:v>
                </c:pt>
                <c:pt idx="165">
                  <c:v>2.7209036144578329</c:v>
                </c:pt>
                <c:pt idx="166">
                  <c:v>2.7222155688622776</c:v>
                </c:pt>
                <c:pt idx="167">
                  <c:v>2.7235119047619061</c:v>
                </c:pt>
                <c:pt idx="168">
                  <c:v>2.7218343195266281</c:v>
                </c:pt>
                <c:pt idx="169">
                  <c:v>2.7218235294117661</c:v>
                </c:pt>
                <c:pt idx="170">
                  <c:v>2.7207017543859671</c:v>
                </c:pt>
                <c:pt idx="171">
                  <c:v>2.7205232558139554</c:v>
                </c:pt>
                <c:pt idx="172">
                  <c:v>2.7214450867052027</c:v>
                </c:pt>
                <c:pt idx="173">
                  <c:v>2.7220689655172423</c:v>
                </c:pt>
                <c:pt idx="174">
                  <c:v>2.7229142857142872</c:v>
                </c:pt>
                <c:pt idx="175">
                  <c:v>2.7231250000000014</c:v>
                </c:pt>
                <c:pt idx="176">
                  <c:v>2.7231638418079118</c:v>
                </c:pt>
                <c:pt idx="177">
                  <c:v>2.7236516853932593</c:v>
                </c:pt>
                <c:pt idx="178">
                  <c:v>2.7234078212290518</c:v>
                </c:pt>
                <c:pt idx="179">
                  <c:v>2.7228333333333343</c:v>
                </c:pt>
                <c:pt idx="180">
                  <c:v>2.7229281767955813</c:v>
                </c:pt>
                <c:pt idx="181">
                  <c:v>2.7238461538461549</c:v>
                </c:pt>
                <c:pt idx="182">
                  <c:v>2.7251366120218594</c:v>
                </c:pt>
                <c:pt idx="183">
                  <c:v>2.7252717391304362</c:v>
                </c:pt>
                <c:pt idx="184">
                  <c:v>2.7262702702702715</c:v>
                </c:pt>
                <c:pt idx="185">
                  <c:v>2.7268279569892484</c:v>
                </c:pt>
                <c:pt idx="186">
                  <c:v>2.727540106951873</c:v>
                </c:pt>
                <c:pt idx="187">
                  <c:v>2.7280319148936187</c:v>
                </c:pt>
                <c:pt idx="188">
                  <c:v>2.7277777777777801</c:v>
                </c:pt>
                <c:pt idx="189">
                  <c:v>2.7282631578947387</c:v>
                </c:pt>
                <c:pt idx="190">
                  <c:v>2.7281675392670182</c:v>
                </c:pt>
                <c:pt idx="191">
                  <c:v>2.7283854166666681</c:v>
                </c:pt>
                <c:pt idx="192">
                  <c:v>2.7278756476683954</c:v>
                </c:pt>
                <c:pt idx="193">
                  <c:v>2.7294845360824755</c:v>
                </c:pt>
                <c:pt idx="194">
                  <c:v>2.7286153846153853</c:v>
                </c:pt>
                <c:pt idx="195">
                  <c:v>2.7282653061224496</c:v>
                </c:pt>
                <c:pt idx="196">
                  <c:v>2.7288324873096457</c:v>
                </c:pt>
                <c:pt idx="197">
                  <c:v>2.7288888888888891</c:v>
                </c:pt>
                <c:pt idx="198">
                  <c:v>2.7293467336683426</c:v>
                </c:pt>
                <c:pt idx="199">
                  <c:v>2.7292000000000014</c:v>
                </c:pt>
                <c:pt idx="200">
                  <c:v>2.7296517412935346</c:v>
                </c:pt>
                <c:pt idx="201">
                  <c:v>2.7298514851485165</c:v>
                </c:pt>
                <c:pt idx="202">
                  <c:v>2.7306403940886703</c:v>
                </c:pt>
                <c:pt idx="203">
                  <c:v>2.7307843137254921</c:v>
                </c:pt>
                <c:pt idx="204">
                  <c:v>2.731414634146343</c:v>
                </c:pt>
                <c:pt idx="205">
                  <c:v>2.7325242718446616</c:v>
                </c:pt>
                <c:pt idx="206">
                  <c:v>2.7324637681159443</c:v>
                </c:pt>
                <c:pt idx="207">
                  <c:v>2.732259615384617</c:v>
                </c:pt>
                <c:pt idx="208">
                  <c:v>2.7325358851674659</c:v>
                </c:pt>
                <c:pt idx="209">
                  <c:v>2.732952380952383</c:v>
                </c:pt>
                <c:pt idx="210">
                  <c:v>2.7337440758293856</c:v>
                </c:pt>
                <c:pt idx="211">
                  <c:v>2.7339150943396238</c:v>
                </c:pt>
                <c:pt idx="212">
                  <c:v>2.7345539906103302</c:v>
                </c:pt>
                <c:pt idx="213">
                  <c:v>2.7347196261682254</c:v>
                </c:pt>
                <c:pt idx="214">
                  <c:v>2.7350697674418618</c:v>
                </c:pt>
                <c:pt idx="215">
                  <c:v>2.7366666666666677</c:v>
                </c:pt>
                <c:pt idx="216">
                  <c:v>2.7371428571428593</c:v>
                </c:pt>
                <c:pt idx="217">
                  <c:v>2.7373853211009194</c:v>
                </c:pt>
                <c:pt idx="218">
                  <c:v>2.7368949771689515</c:v>
                </c:pt>
                <c:pt idx="219">
                  <c:v>2.737363636363638</c:v>
                </c:pt>
                <c:pt idx="220">
                  <c:v>2.7376018099547532</c:v>
                </c:pt>
                <c:pt idx="221">
                  <c:v>2.736801801801803</c:v>
                </c:pt>
                <c:pt idx="222">
                  <c:v>2.7372197309417055</c:v>
                </c:pt>
                <c:pt idx="223">
                  <c:v>2.7380803571428589</c:v>
                </c:pt>
                <c:pt idx="224">
                  <c:v>2.7386666666666679</c:v>
                </c:pt>
                <c:pt idx="225">
                  <c:v>2.73845132743363</c:v>
                </c:pt>
                <c:pt idx="226">
                  <c:v>2.7390308370044072</c:v>
                </c:pt>
                <c:pt idx="227">
                  <c:v>2.7388596491228081</c:v>
                </c:pt>
                <c:pt idx="228">
                  <c:v>2.739432314410482</c:v>
                </c:pt>
                <c:pt idx="229">
                  <c:v>2.7397391304347836</c:v>
                </c:pt>
                <c:pt idx="230">
                  <c:v>2.7397402597402607</c:v>
                </c:pt>
                <c:pt idx="231">
                  <c:v>2.7404741379310362</c:v>
                </c:pt>
                <c:pt idx="232">
                  <c:v>2.7414592274678129</c:v>
                </c:pt>
                <c:pt idx="233">
                  <c:v>2.7428205128205145</c:v>
                </c:pt>
                <c:pt idx="234">
                  <c:v>2.7420851063829801</c:v>
                </c:pt>
                <c:pt idx="235">
                  <c:v>2.7414830508474597</c:v>
                </c:pt>
                <c:pt idx="236">
                  <c:v>2.741097046413504</c:v>
                </c:pt>
                <c:pt idx="237">
                  <c:v>2.7409663865546232</c:v>
                </c:pt>
                <c:pt idx="238">
                  <c:v>2.7413389121338931</c:v>
                </c:pt>
                <c:pt idx="239">
                  <c:v>2.7411666666666692</c:v>
                </c:pt>
                <c:pt idx="240">
                  <c:v>2.7410788381742757</c:v>
                </c:pt>
                <c:pt idx="241">
                  <c:v>2.7423966942148779</c:v>
                </c:pt>
                <c:pt idx="242">
                  <c:v>2.742633744855969</c:v>
                </c:pt>
                <c:pt idx="243">
                  <c:v>2.7426639344262305</c:v>
                </c:pt>
                <c:pt idx="244">
                  <c:v>2.7423673469387775</c:v>
                </c:pt>
                <c:pt idx="245">
                  <c:v>2.7425609756097575</c:v>
                </c:pt>
                <c:pt idx="246">
                  <c:v>2.742145748987856</c:v>
                </c:pt>
                <c:pt idx="247">
                  <c:v>2.7433064516129053</c:v>
                </c:pt>
                <c:pt idx="248">
                  <c:v>2.7435341365461858</c:v>
                </c:pt>
                <c:pt idx="249">
                  <c:v>2.7435600000000013</c:v>
                </c:pt>
                <c:pt idx="250">
                  <c:v>2.743904382470121</c:v>
                </c:pt>
                <c:pt idx="251">
                  <c:v>2.7436111111111123</c:v>
                </c:pt>
                <c:pt idx="252">
                  <c:v>2.7438735177865623</c:v>
                </c:pt>
                <c:pt idx="253">
                  <c:v>2.7442913385826788</c:v>
                </c:pt>
                <c:pt idx="254">
                  <c:v>2.7441568627450996</c:v>
                </c:pt>
                <c:pt idx="255">
                  <c:v>2.7443750000000011</c:v>
                </c:pt>
                <c:pt idx="256">
                  <c:v>2.7453307392996122</c:v>
                </c:pt>
                <c:pt idx="257">
                  <c:v>2.7460465116279078</c:v>
                </c:pt>
                <c:pt idx="258">
                  <c:v>2.7469884169884176</c:v>
                </c:pt>
                <c:pt idx="259">
                  <c:v>2.7463846153846165</c:v>
                </c:pt>
                <c:pt idx="260">
                  <c:v>2.7467049808429134</c:v>
                </c:pt>
                <c:pt idx="261">
                  <c:v>2.7474045801526734</c:v>
                </c:pt>
                <c:pt idx="262">
                  <c:v>2.748403041825096</c:v>
                </c:pt>
                <c:pt idx="263">
                  <c:v>2.7488257575757586</c:v>
                </c:pt>
                <c:pt idx="264">
                  <c:v>2.748113207547171</c:v>
                </c:pt>
                <c:pt idx="265">
                  <c:v>2.748383458646618</c:v>
                </c:pt>
                <c:pt idx="266">
                  <c:v>2.74868913857678</c:v>
                </c:pt>
                <c:pt idx="267">
                  <c:v>2.749440298507464</c:v>
                </c:pt>
                <c:pt idx="268">
                  <c:v>2.7494423791821569</c:v>
                </c:pt>
                <c:pt idx="269">
                  <c:v>2.7498888888888895</c:v>
                </c:pt>
                <c:pt idx="270">
                  <c:v>2.7501476014760162</c:v>
                </c:pt>
                <c:pt idx="271">
                  <c:v>2.749963235294119</c:v>
                </c:pt>
                <c:pt idx="272">
                  <c:v>2.7499267399267411</c:v>
                </c:pt>
                <c:pt idx="273">
                  <c:v>2.7513138686131402</c:v>
                </c:pt>
                <c:pt idx="274">
                  <c:v>2.7511636363636378</c:v>
                </c:pt>
                <c:pt idx="275">
                  <c:v>2.7513043478260886</c:v>
                </c:pt>
                <c:pt idx="276">
                  <c:v>2.7517328519855613</c:v>
                </c:pt>
                <c:pt idx="277">
                  <c:v>2.7517985611510802</c:v>
                </c:pt>
                <c:pt idx="278">
                  <c:v>2.7525089605734783</c:v>
                </c:pt>
                <c:pt idx="279">
                  <c:v>2.7523928571428589</c:v>
                </c:pt>
                <c:pt idx="280">
                  <c:v>2.7525622775800729</c:v>
                </c:pt>
                <c:pt idx="281">
                  <c:v>2.7528014184397178</c:v>
                </c:pt>
                <c:pt idx="282">
                  <c:v>2.7524028268551248</c:v>
                </c:pt>
                <c:pt idx="283">
                  <c:v>2.7519366197183115</c:v>
                </c:pt>
                <c:pt idx="284">
                  <c:v>2.752491228070177</c:v>
                </c:pt>
                <c:pt idx="285">
                  <c:v>2.7527972027972045</c:v>
                </c:pt>
                <c:pt idx="286">
                  <c:v>2.752857142857144</c:v>
                </c:pt>
                <c:pt idx="287">
                  <c:v>2.7533680555555571</c:v>
                </c:pt>
                <c:pt idx="288">
                  <c:v>2.7538754325259531</c:v>
                </c:pt>
                <c:pt idx="289">
                  <c:v>2.7542068965517248</c:v>
                </c:pt>
                <c:pt idx="290">
                  <c:v>2.7550171821305853</c:v>
                </c:pt>
                <c:pt idx="291">
                  <c:v>2.7551712328767142</c:v>
                </c:pt>
                <c:pt idx="292">
                  <c:v>2.7563481228668949</c:v>
                </c:pt>
                <c:pt idx="293">
                  <c:v>2.7568027210884365</c:v>
                </c:pt>
                <c:pt idx="294">
                  <c:v>2.7567796610169508</c:v>
                </c:pt>
                <c:pt idx="295">
                  <c:v>2.757432432432434</c:v>
                </c:pt>
                <c:pt idx="296">
                  <c:v>2.75841750841751</c:v>
                </c:pt>
                <c:pt idx="297">
                  <c:v>2.7588926174496651</c:v>
                </c:pt>
                <c:pt idx="298">
                  <c:v>2.7596321070234131</c:v>
                </c:pt>
                <c:pt idx="299">
                  <c:v>2.7598666666666678</c:v>
                </c:pt>
                <c:pt idx="300">
                  <c:v>2.7603322259136229</c:v>
                </c:pt>
                <c:pt idx="301">
                  <c:v>2.7612913907284784</c:v>
                </c:pt>
                <c:pt idx="302">
                  <c:v>2.7621782178217837</c:v>
                </c:pt>
                <c:pt idx="303">
                  <c:v>2.7632236842105278</c:v>
                </c:pt>
                <c:pt idx="304">
                  <c:v>2.7631475409836086</c:v>
                </c:pt>
                <c:pt idx="305">
                  <c:v>2.7638562091503283</c:v>
                </c:pt>
                <c:pt idx="306">
                  <c:v>2.763648208469057</c:v>
                </c:pt>
                <c:pt idx="307">
                  <c:v>2.7635389610389627</c:v>
                </c:pt>
                <c:pt idx="308">
                  <c:v>2.7635598705501634</c:v>
                </c:pt>
                <c:pt idx="309">
                  <c:v>2.7635806451612921</c:v>
                </c:pt>
                <c:pt idx="310">
                  <c:v>2.763536977491964</c:v>
                </c:pt>
                <c:pt idx="311">
                  <c:v>2.7636217948717969</c:v>
                </c:pt>
                <c:pt idx="312">
                  <c:v>2.7638338658146986</c:v>
                </c:pt>
                <c:pt idx="313">
                  <c:v>2.7636624203821669</c:v>
                </c:pt>
                <c:pt idx="314">
                  <c:v>2.7633968253968271</c:v>
                </c:pt>
                <c:pt idx="315">
                  <c:v>2.7631645569620278</c:v>
                </c:pt>
                <c:pt idx="316">
                  <c:v>2.7632492113564684</c:v>
                </c:pt>
                <c:pt idx="317">
                  <c:v>2.7632389937106931</c:v>
                </c:pt>
                <c:pt idx="318">
                  <c:v>2.7629153605015686</c:v>
                </c:pt>
                <c:pt idx="319">
                  <c:v>2.7628125000000008</c:v>
                </c:pt>
                <c:pt idx="320">
                  <c:v>2.7632087227414348</c:v>
                </c:pt>
                <c:pt idx="321">
                  <c:v>2.7628260869565233</c:v>
                </c:pt>
                <c:pt idx="322">
                  <c:v>2.7629102167182671</c:v>
                </c:pt>
                <c:pt idx="323">
                  <c:v>2.7629012345679032</c:v>
                </c:pt>
                <c:pt idx="324">
                  <c:v>2.763446153846155</c:v>
                </c:pt>
                <c:pt idx="325">
                  <c:v>2.7633435582822106</c:v>
                </c:pt>
                <c:pt idx="326">
                  <c:v>2.7635779816513781</c:v>
                </c:pt>
                <c:pt idx="327">
                  <c:v>2.763414634146343</c:v>
                </c:pt>
                <c:pt idx="328">
                  <c:v>2.7629787234042564</c:v>
                </c:pt>
                <c:pt idx="329">
                  <c:v>2.7629696969696984</c:v>
                </c:pt>
                <c:pt idx="330">
                  <c:v>2.7631722054380683</c:v>
                </c:pt>
                <c:pt idx="331">
                  <c:v>2.7634036144578333</c:v>
                </c:pt>
                <c:pt idx="332">
                  <c:v>2.7638738738738753</c:v>
                </c:pt>
                <c:pt idx="333">
                  <c:v>2.7639221556886242</c:v>
                </c:pt>
                <c:pt idx="334">
                  <c:v>2.7640298507462702</c:v>
                </c:pt>
                <c:pt idx="335">
                  <c:v>2.7652678571428586</c:v>
                </c:pt>
                <c:pt idx="336">
                  <c:v>2.7662611275964402</c:v>
                </c:pt>
                <c:pt idx="337">
                  <c:v>2.7658284023668647</c:v>
                </c:pt>
                <c:pt idx="338">
                  <c:v>2.7667256637168154</c:v>
                </c:pt>
                <c:pt idx="339">
                  <c:v>2.767735294117649</c:v>
                </c:pt>
                <c:pt idx="340">
                  <c:v>2.7679472140762482</c:v>
                </c:pt>
                <c:pt idx="341">
                  <c:v>2.7686842105263181</c:v>
                </c:pt>
                <c:pt idx="342">
                  <c:v>2.7693294460641411</c:v>
                </c:pt>
                <c:pt idx="343">
                  <c:v>2.7703488372093035</c:v>
                </c:pt>
                <c:pt idx="344">
                  <c:v>2.7714492753623201</c:v>
                </c:pt>
                <c:pt idx="345">
                  <c:v>2.7710404624277469</c:v>
                </c:pt>
                <c:pt idx="346">
                  <c:v>2.7710086455331422</c:v>
                </c:pt>
                <c:pt idx="347">
                  <c:v>2.7709482758620707</c:v>
                </c:pt>
                <c:pt idx="348">
                  <c:v>2.7709169054441274</c:v>
                </c:pt>
                <c:pt idx="349">
                  <c:v>2.7699428571428588</c:v>
                </c:pt>
                <c:pt idx="350">
                  <c:v>2.7702849002849015</c:v>
                </c:pt>
                <c:pt idx="351">
                  <c:v>2.7705681818181827</c:v>
                </c:pt>
                <c:pt idx="352">
                  <c:v>2.7701699716713892</c:v>
                </c:pt>
                <c:pt idx="353">
                  <c:v>2.7703954802259898</c:v>
                </c:pt>
                <c:pt idx="354">
                  <c:v>2.7701971830985932</c:v>
                </c:pt>
                <c:pt idx="355">
                  <c:v>2.7700842696629233</c:v>
                </c:pt>
                <c:pt idx="356">
                  <c:v>2.7698879551820745</c:v>
                </c:pt>
                <c:pt idx="357">
                  <c:v>2.7696368715083812</c:v>
                </c:pt>
                <c:pt idx="358">
                  <c:v>2.7697493036211709</c:v>
                </c:pt>
                <c:pt idx="359">
                  <c:v>2.7697222222222235</c:v>
                </c:pt>
                <c:pt idx="360">
                  <c:v>2.7695567867036028</c:v>
                </c:pt>
                <c:pt idx="361">
                  <c:v>2.7694198895027635</c:v>
                </c:pt>
                <c:pt idx="362">
                  <c:v>2.7696694214876043</c:v>
                </c:pt>
                <c:pt idx="363">
                  <c:v>2.7702747252747266</c:v>
                </c:pt>
                <c:pt idx="364">
                  <c:v>2.7706027397260287</c:v>
                </c:pt>
                <c:pt idx="365">
                  <c:v>2.7703005464480888</c:v>
                </c:pt>
                <c:pt idx="366">
                  <c:v>2.7707629427792932</c:v>
                </c:pt>
                <c:pt idx="367">
                  <c:v>2.7706793478260887</c:v>
                </c:pt>
                <c:pt idx="368">
                  <c:v>2.7711382113821155</c:v>
                </c:pt>
                <c:pt idx="369">
                  <c:v>2.7714054054054067</c:v>
                </c:pt>
                <c:pt idx="370">
                  <c:v>2.7715633423180606</c:v>
                </c:pt>
                <c:pt idx="371">
                  <c:v>2.7719623655913992</c:v>
                </c:pt>
                <c:pt idx="372">
                  <c:v>2.7715013404825757</c:v>
                </c:pt>
                <c:pt idx="373">
                  <c:v>2.771577540106954</c:v>
                </c:pt>
                <c:pt idx="374">
                  <c:v>2.7720533333333339</c:v>
                </c:pt>
                <c:pt idx="375">
                  <c:v>2.7719946808510652</c:v>
                </c:pt>
                <c:pt idx="376">
                  <c:v>2.772042440318303</c:v>
                </c:pt>
                <c:pt idx="377">
                  <c:v>2.7725396825396835</c:v>
                </c:pt>
                <c:pt idx="378">
                  <c:v>2.7730606860158322</c:v>
                </c:pt>
                <c:pt idx="379">
                  <c:v>2.7736052631578958</c:v>
                </c:pt>
                <c:pt idx="380">
                  <c:v>2.7736220472440962</c:v>
                </c:pt>
                <c:pt idx="381">
                  <c:v>2.7737696335078543</c:v>
                </c:pt>
                <c:pt idx="382">
                  <c:v>2.7739947780678866</c:v>
                </c:pt>
                <c:pt idx="383">
                  <c:v>2.7740104166666675</c:v>
                </c:pt>
                <c:pt idx="384">
                  <c:v>2.7741038961038966</c:v>
                </c:pt>
                <c:pt idx="385">
                  <c:v>2.7740673575129549</c:v>
                </c:pt>
                <c:pt idx="386">
                  <c:v>2.7737209302325594</c:v>
                </c:pt>
                <c:pt idx="387">
                  <c:v>2.7727577319587637</c:v>
                </c:pt>
                <c:pt idx="388">
                  <c:v>2.7730591259640112</c:v>
                </c:pt>
                <c:pt idx="389">
                  <c:v>2.7732820512820533</c:v>
                </c:pt>
                <c:pt idx="390">
                  <c:v>2.7730946291560112</c:v>
                </c:pt>
                <c:pt idx="391">
                  <c:v>2.7735459183673488</c:v>
                </c:pt>
                <c:pt idx="392">
                  <c:v>2.7741475826972026</c:v>
                </c:pt>
                <c:pt idx="393">
                  <c:v>2.7746954314720824</c:v>
                </c:pt>
                <c:pt idx="394">
                  <c:v>2.7752151898734185</c:v>
                </c:pt>
                <c:pt idx="395">
                  <c:v>2.7757323232323245</c:v>
                </c:pt>
                <c:pt idx="396">
                  <c:v>2.7761712846347621</c:v>
                </c:pt>
                <c:pt idx="397">
                  <c:v>2.77638190954774</c:v>
                </c:pt>
                <c:pt idx="398">
                  <c:v>2.7762907268170443</c:v>
                </c:pt>
                <c:pt idx="399">
                  <c:v>2.7765500000000012</c:v>
                </c:pt>
                <c:pt idx="400">
                  <c:v>2.776882793017458</c:v>
                </c:pt>
                <c:pt idx="401">
                  <c:v>2.7773383084577139</c:v>
                </c:pt>
                <c:pt idx="402">
                  <c:v>2.7771215880893334</c:v>
                </c:pt>
                <c:pt idx="403">
                  <c:v>2.7773762376237645</c:v>
                </c:pt>
                <c:pt idx="404">
                  <c:v>2.7773827160493854</c:v>
                </c:pt>
                <c:pt idx="405">
                  <c:v>2.7770689655172438</c:v>
                </c:pt>
                <c:pt idx="406">
                  <c:v>2.7772727272727291</c:v>
                </c:pt>
                <c:pt idx="407">
                  <c:v>2.7773529411764732</c:v>
                </c:pt>
                <c:pt idx="408">
                  <c:v>2.7773349633251851</c:v>
                </c:pt>
                <c:pt idx="409">
                  <c:v>2.77717073170732</c:v>
                </c:pt>
                <c:pt idx="410">
                  <c:v>2.777542579075428</c:v>
                </c:pt>
                <c:pt idx="411">
                  <c:v>2.7777912621359255</c:v>
                </c:pt>
                <c:pt idx="412">
                  <c:v>2.7778208232445545</c:v>
                </c:pt>
                <c:pt idx="413">
                  <c:v>2.7780676328502438</c:v>
                </c:pt>
                <c:pt idx="414">
                  <c:v>2.7782650602409662</c:v>
                </c:pt>
                <c:pt idx="415">
                  <c:v>2.777932692307695</c:v>
                </c:pt>
                <c:pt idx="416">
                  <c:v>2.7781774580335763</c:v>
                </c:pt>
                <c:pt idx="417">
                  <c:v>2.7777033492822998</c:v>
                </c:pt>
                <c:pt idx="418">
                  <c:v>2.7777804295942743</c:v>
                </c:pt>
                <c:pt idx="419">
                  <c:v>2.7777142857142882</c:v>
                </c:pt>
                <c:pt idx="420">
                  <c:v>2.7777434679334942</c:v>
                </c:pt>
                <c:pt idx="421">
                  <c:v>2.7784597156398125</c:v>
                </c:pt>
                <c:pt idx="422">
                  <c:v>2.7784160756501204</c:v>
                </c:pt>
                <c:pt idx="423">
                  <c:v>2.7786556603773609</c:v>
                </c:pt>
                <c:pt idx="424">
                  <c:v>2.7783764705882379</c:v>
                </c:pt>
                <c:pt idx="425">
                  <c:v>2.778427230046951</c:v>
                </c:pt>
                <c:pt idx="426">
                  <c:v>2.7786885245901667</c:v>
                </c:pt>
                <c:pt idx="427">
                  <c:v>2.7784813084112185</c:v>
                </c:pt>
                <c:pt idx="428">
                  <c:v>2.778927738927742</c:v>
                </c:pt>
                <c:pt idx="429">
                  <c:v>2.7794651162790727</c:v>
                </c:pt>
                <c:pt idx="430">
                  <c:v>2.7803712296983796</c:v>
                </c:pt>
                <c:pt idx="431">
                  <c:v>2.7807870370370407</c:v>
                </c:pt>
                <c:pt idx="432">
                  <c:v>2.7807621247113192</c:v>
                </c:pt>
                <c:pt idx="433">
                  <c:v>2.7813824884792657</c:v>
                </c:pt>
                <c:pt idx="434">
                  <c:v>2.7818850574712672</c:v>
                </c:pt>
                <c:pt idx="435">
                  <c:v>2.7823623853211039</c:v>
                </c:pt>
                <c:pt idx="436">
                  <c:v>2.7827459954233436</c:v>
                </c:pt>
                <c:pt idx="437">
                  <c:v>2.7826484018264868</c:v>
                </c:pt>
                <c:pt idx="438">
                  <c:v>2.7820501138952189</c:v>
                </c:pt>
                <c:pt idx="439">
                  <c:v>2.7821590909090936</c:v>
                </c:pt>
                <c:pt idx="440">
                  <c:v>2.7820408163265338</c:v>
                </c:pt>
                <c:pt idx="441">
                  <c:v>2.7819004524886912</c:v>
                </c:pt>
                <c:pt idx="442">
                  <c:v>2.7818735891647881</c:v>
                </c:pt>
                <c:pt idx="443">
                  <c:v>2.7816216216216252</c:v>
                </c:pt>
                <c:pt idx="444">
                  <c:v>2.7816853932584293</c:v>
                </c:pt>
                <c:pt idx="445">
                  <c:v>2.7815022421524702</c:v>
                </c:pt>
                <c:pt idx="446">
                  <c:v>2.7819015659955291</c:v>
                </c:pt>
                <c:pt idx="447">
                  <c:v>2.7815178571428607</c:v>
                </c:pt>
                <c:pt idx="448">
                  <c:v>2.7814699331848574</c:v>
                </c:pt>
                <c:pt idx="449">
                  <c:v>2.782044444444447</c:v>
                </c:pt>
                <c:pt idx="450">
                  <c:v>2.7817294900221765</c:v>
                </c:pt>
                <c:pt idx="451">
                  <c:v>2.7819690265486758</c:v>
                </c:pt>
                <c:pt idx="452">
                  <c:v>2.7818763796909529</c:v>
                </c:pt>
                <c:pt idx="453">
                  <c:v>2.7820484581497822</c:v>
                </c:pt>
                <c:pt idx="454">
                  <c:v>2.7824175824175859</c:v>
                </c:pt>
                <c:pt idx="455">
                  <c:v>2.7823245614035126</c:v>
                </c:pt>
                <c:pt idx="456">
                  <c:v>2.7822975929978155</c:v>
                </c:pt>
                <c:pt idx="457">
                  <c:v>2.7824235807860291</c:v>
                </c:pt>
                <c:pt idx="458">
                  <c:v>2.782549019607846</c:v>
                </c:pt>
                <c:pt idx="459">
                  <c:v>2.7826086956521765</c:v>
                </c:pt>
                <c:pt idx="460">
                  <c:v>2.7830368763557516</c:v>
                </c:pt>
                <c:pt idx="461">
                  <c:v>2.7832251082251109</c:v>
                </c:pt>
                <c:pt idx="462">
                  <c:v>2.7834557235421191</c:v>
                </c:pt>
                <c:pt idx="463">
                  <c:v>2.78387931034483</c:v>
                </c:pt>
                <c:pt idx="464">
                  <c:v>2.7843655913978522</c:v>
                </c:pt>
                <c:pt idx="465">
                  <c:v>2.784377682403437</c:v>
                </c:pt>
                <c:pt idx="466">
                  <c:v>2.784346895074949</c:v>
                </c:pt>
                <c:pt idx="467">
                  <c:v>2.7845726495726524</c:v>
                </c:pt>
                <c:pt idx="468">
                  <c:v>2.7850106609808134</c:v>
                </c:pt>
                <c:pt idx="469">
                  <c:v>2.7854255319148962</c:v>
                </c:pt>
                <c:pt idx="470">
                  <c:v>2.7857537154989411</c:v>
                </c:pt>
                <c:pt idx="471">
                  <c:v>2.7860805084745794</c:v>
                </c:pt>
                <c:pt idx="472">
                  <c:v>2.7863847780126889</c:v>
                </c:pt>
                <c:pt idx="473">
                  <c:v>2.7859915611814388</c:v>
                </c:pt>
                <c:pt idx="474">
                  <c:v>2.7857894736842135</c:v>
                </c:pt>
                <c:pt idx="475">
                  <c:v>2.7856722689075664</c:v>
                </c:pt>
                <c:pt idx="476">
                  <c:v>2.7854088050314498</c:v>
                </c:pt>
                <c:pt idx="477">
                  <c:v>2.7854184100418435</c:v>
                </c:pt>
                <c:pt idx="478">
                  <c:v>2.7853862212943672</c:v>
                </c:pt>
                <c:pt idx="479">
                  <c:v>2.7855833333333369</c:v>
                </c:pt>
                <c:pt idx="480">
                  <c:v>2.7855509355509391</c:v>
                </c:pt>
                <c:pt idx="481">
                  <c:v>2.7853112033195058</c:v>
                </c:pt>
                <c:pt idx="482">
                  <c:v>2.7853002070393416</c:v>
                </c:pt>
                <c:pt idx="483">
                  <c:v>2.7854545454545487</c:v>
                </c:pt>
                <c:pt idx="484">
                  <c:v>2.7858556701030954</c:v>
                </c:pt>
                <c:pt idx="485">
                  <c:v>2.785720164609057</c:v>
                </c:pt>
                <c:pt idx="486">
                  <c:v>2.7855236139630422</c:v>
                </c:pt>
                <c:pt idx="487">
                  <c:v>2.7857786885245939</c:v>
                </c:pt>
                <c:pt idx="488">
                  <c:v>2.7858691206543997</c:v>
                </c:pt>
                <c:pt idx="489">
                  <c:v>2.7858367346938802</c:v>
                </c:pt>
                <c:pt idx="490">
                  <c:v>2.7859877800407369</c:v>
                </c:pt>
                <c:pt idx="491">
                  <c:v>2.7859959349593528</c:v>
                </c:pt>
                <c:pt idx="492">
                  <c:v>2.7858620689655202</c:v>
                </c:pt>
                <c:pt idx="493">
                  <c:v>2.7858502024291529</c:v>
                </c:pt>
                <c:pt idx="494">
                  <c:v>2.7863434343434368</c:v>
                </c:pt>
                <c:pt idx="495">
                  <c:v>2.7862298387096804</c:v>
                </c:pt>
                <c:pt idx="496">
                  <c:v>2.7863581488933633</c:v>
                </c:pt>
                <c:pt idx="497">
                  <c:v>2.7864257028112478</c:v>
                </c:pt>
                <c:pt idx="498">
                  <c:v>2.7865931863727482</c:v>
                </c:pt>
                <c:pt idx="499">
                  <c:v>2.7865400000000022</c:v>
                </c:pt>
                <c:pt idx="500">
                  <c:v>2.7868862275449136</c:v>
                </c:pt>
                <c:pt idx="501">
                  <c:v>2.7871912350597636</c:v>
                </c:pt>
                <c:pt idx="502">
                  <c:v>2.7874552683896652</c:v>
                </c:pt>
                <c:pt idx="503">
                  <c:v>2.7883928571428607</c:v>
                </c:pt>
                <c:pt idx="504">
                  <c:v>2.7889900990099039</c:v>
                </c:pt>
                <c:pt idx="505">
                  <c:v>2.7890711462450621</c:v>
                </c:pt>
                <c:pt idx="506">
                  <c:v>2.7884418145956631</c:v>
                </c:pt>
                <c:pt idx="507">
                  <c:v>2.7884251968503961</c:v>
                </c:pt>
                <c:pt idx="508">
                  <c:v>2.7884675834970554</c:v>
                </c:pt>
                <c:pt idx="509">
                  <c:v>2.7882156862745124</c:v>
                </c:pt>
                <c:pt idx="510">
                  <c:v>2.7878473581213341</c:v>
                </c:pt>
                <c:pt idx="511">
                  <c:v>2.787734375000003</c:v>
                </c:pt>
                <c:pt idx="512">
                  <c:v>2.7878167641325566</c:v>
                </c:pt>
                <c:pt idx="513">
                  <c:v>2.7879766536965001</c:v>
                </c:pt>
                <c:pt idx="514">
                  <c:v>2.7870679611650506</c:v>
                </c:pt>
                <c:pt idx="515">
                  <c:v>2.7868410852713201</c:v>
                </c:pt>
                <c:pt idx="516">
                  <c:v>2.7870599613152822</c:v>
                </c:pt>
                <c:pt idx="517">
                  <c:v>2.7871428571428596</c:v>
                </c:pt>
                <c:pt idx="518">
                  <c:v>2.7869171483622379</c:v>
                </c:pt>
                <c:pt idx="519">
                  <c:v>2.7867500000000018</c:v>
                </c:pt>
                <c:pt idx="520">
                  <c:v>2.7870249520153587</c:v>
                </c:pt>
                <c:pt idx="521">
                  <c:v>2.7869157088122636</c:v>
                </c:pt>
                <c:pt idx="522">
                  <c:v>2.7865965583174024</c:v>
                </c:pt>
                <c:pt idx="523">
                  <c:v>2.7870992366412235</c:v>
                </c:pt>
                <c:pt idx="524">
                  <c:v>2.7872380952380973</c:v>
                </c:pt>
                <c:pt idx="525">
                  <c:v>2.7873193916349832</c:v>
                </c:pt>
                <c:pt idx="526">
                  <c:v>2.7876280834914633</c:v>
                </c:pt>
                <c:pt idx="527">
                  <c:v>2.7877651515151536</c:v>
                </c:pt>
                <c:pt idx="528">
                  <c:v>2.7882608695652191</c:v>
                </c:pt>
                <c:pt idx="529">
                  <c:v>2.7884150943396238</c:v>
                </c:pt>
                <c:pt idx="530">
                  <c:v>2.7886629001883247</c:v>
                </c:pt>
                <c:pt idx="531">
                  <c:v>2.7888909774436108</c:v>
                </c:pt>
                <c:pt idx="532">
                  <c:v>2.7892120075046924</c:v>
                </c:pt>
                <c:pt idx="533">
                  <c:v>2.7890449438202261</c:v>
                </c:pt>
                <c:pt idx="534">
                  <c:v>2.7890654205607484</c:v>
                </c:pt>
                <c:pt idx="535">
                  <c:v>2.7894216417910473</c:v>
                </c:pt>
                <c:pt idx="536">
                  <c:v>2.7892364990689029</c:v>
                </c:pt>
                <c:pt idx="537">
                  <c:v>2.7894795539033472</c:v>
                </c:pt>
                <c:pt idx="538">
                  <c:v>2.7896289424860874</c:v>
                </c:pt>
                <c:pt idx="539">
                  <c:v>2.7899259259259281</c:v>
                </c:pt>
                <c:pt idx="540">
                  <c:v>2.7901663585951963</c:v>
                </c:pt>
                <c:pt idx="541">
                  <c:v>2.7905904059040609</c:v>
                </c:pt>
                <c:pt idx="542">
                  <c:v>2.7902762430939241</c:v>
                </c:pt>
                <c:pt idx="543">
                  <c:v>2.7903492647058838</c:v>
                </c:pt>
                <c:pt idx="544">
                  <c:v>2.7905688073394512</c:v>
                </c:pt>
                <c:pt idx="545">
                  <c:v>2.7905494505494519</c:v>
                </c:pt>
                <c:pt idx="546">
                  <c:v>2.7902925045703855</c:v>
                </c:pt>
                <c:pt idx="547">
                  <c:v>2.7905839416058411</c:v>
                </c:pt>
                <c:pt idx="548">
                  <c:v>2.7908014571949016</c:v>
                </c:pt>
                <c:pt idx="549">
                  <c:v>2.7913454545454561</c:v>
                </c:pt>
                <c:pt idx="550">
                  <c:v>2.7916333938294029</c:v>
                </c:pt>
                <c:pt idx="551">
                  <c:v>2.7918478260869586</c:v>
                </c:pt>
                <c:pt idx="552">
                  <c:v>2.7922603978300198</c:v>
                </c:pt>
                <c:pt idx="553">
                  <c:v>2.7924368231046945</c:v>
                </c:pt>
                <c:pt idx="554">
                  <c:v>2.7925765765765789</c:v>
                </c:pt>
                <c:pt idx="555">
                  <c:v>2.7925899280575561</c:v>
                </c:pt>
                <c:pt idx="556">
                  <c:v>2.7930341113105945</c:v>
                </c:pt>
                <c:pt idx="557">
                  <c:v>2.793566308243729</c:v>
                </c:pt>
                <c:pt idx="558">
                  <c:v>2.7935241502683388</c:v>
                </c:pt>
                <c:pt idx="559">
                  <c:v>2.7937500000000015</c:v>
                </c:pt>
                <c:pt idx="560">
                  <c:v>2.7939572192513396</c:v>
                </c:pt>
                <c:pt idx="561">
                  <c:v>2.7945729537366573</c:v>
                </c:pt>
                <c:pt idx="562">
                  <c:v>2.7948134991119025</c:v>
                </c:pt>
                <c:pt idx="563">
                  <c:v>2.7952659574468104</c:v>
                </c:pt>
                <c:pt idx="564">
                  <c:v>2.7955575221238957</c:v>
                </c:pt>
                <c:pt idx="565">
                  <c:v>2.7955123674911682</c:v>
                </c:pt>
                <c:pt idx="566">
                  <c:v>2.7954497354497372</c:v>
                </c:pt>
                <c:pt idx="567">
                  <c:v>2.795457746478875</c:v>
                </c:pt>
                <c:pt idx="568">
                  <c:v>2.7951669595782089</c:v>
                </c:pt>
                <c:pt idx="569">
                  <c:v>2.7953684210526339</c:v>
                </c:pt>
                <c:pt idx="570">
                  <c:v>2.795534150612963</c:v>
                </c:pt>
                <c:pt idx="571">
                  <c:v>2.795664335664338</c:v>
                </c:pt>
                <c:pt idx="572">
                  <c:v>2.7956195462478206</c:v>
                </c:pt>
                <c:pt idx="573">
                  <c:v>2.795766550522651</c:v>
                </c:pt>
                <c:pt idx="574">
                  <c:v>2.7959304347826111</c:v>
                </c:pt>
                <c:pt idx="575">
                  <c:v>2.7959201388888908</c:v>
                </c:pt>
                <c:pt idx="576">
                  <c:v>2.7960658578856181</c:v>
                </c:pt>
                <c:pt idx="577">
                  <c:v>2.7959342560553671</c:v>
                </c:pt>
                <c:pt idx="578">
                  <c:v>2.7960449050086376</c:v>
                </c:pt>
                <c:pt idx="579">
                  <c:v>2.7962586206896574</c:v>
                </c:pt>
                <c:pt idx="580">
                  <c:v>2.7961962134251315</c:v>
                </c:pt>
                <c:pt idx="581">
                  <c:v>2.7960824742268064</c:v>
                </c:pt>
                <c:pt idx="582">
                  <c:v>2.7959862778730735</c:v>
                </c:pt>
                <c:pt idx="583">
                  <c:v>2.7959931506849345</c:v>
                </c:pt>
                <c:pt idx="584">
                  <c:v>2.7960000000000025</c:v>
                </c:pt>
                <c:pt idx="585">
                  <c:v>2.7961774744027332</c:v>
                </c:pt>
                <c:pt idx="586">
                  <c:v>2.7960306643952326</c:v>
                </c:pt>
                <c:pt idx="587">
                  <c:v>2.7961564625850368</c:v>
                </c:pt>
                <c:pt idx="588">
                  <c:v>2.7962308998302228</c:v>
                </c:pt>
                <c:pt idx="589">
                  <c:v>2.7966779661016972</c:v>
                </c:pt>
                <c:pt idx="590">
                  <c:v>2.7965651438240289</c:v>
                </c:pt>
                <c:pt idx="591">
                  <c:v>2.7967567567567597</c:v>
                </c:pt>
                <c:pt idx="592">
                  <c:v>2.7965261382799351</c:v>
                </c:pt>
                <c:pt idx="593">
                  <c:v>2.7967676767676792</c:v>
                </c:pt>
                <c:pt idx="594">
                  <c:v>2.797243697478994</c:v>
                </c:pt>
                <c:pt idx="595">
                  <c:v>2.7974664429530232</c:v>
                </c:pt>
                <c:pt idx="596">
                  <c:v>2.7974371859296512</c:v>
                </c:pt>
                <c:pt idx="597">
                  <c:v>2.7976254180602034</c:v>
                </c:pt>
                <c:pt idx="598">
                  <c:v>2.7978797996661133</c:v>
                </c:pt>
                <c:pt idx="599">
                  <c:v>2.7979000000000029</c:v>
                </c:pt>
                <c:pt idx="600">
                  <c:v>2.7979367720465924</c:v>
                </c:pt>
                <c:pt idx="601">
                  <c:v>2.798488372093026</c:v>
                </c:pt>
                <c:pt idx="602">
                  <c:v>2.7988723051409647</c:v>
                </c:pt>
                <c:pt idx="603">
                  <c:v>2.7989403973509965</c:v>
                </c:pt>
                <c:pt idx="604">
                  <c:v>2.7992231404958705</c:v>
                </c:pt>
                <c:pt idx="605">
                  <c:v>2.7994224422442273</c:v>
                </c:pt>
                <c:pt idx="606">
                  <c:v>2.7995057660626061</c:v>
                </c:pt>
                <c:pt idx="607">
                  <c:v>2.7996546052631603</c:v>
                </c:pt>
                <c:pt idx="608">
                  <c:v>2.7999178981937631</c:v>
                </c:pt>
                <c:pt idx="609">
                  <c:v>2.8000983606557401</c:v>
                </c:pt>
                <c:pt idx="610">
                  <c:v>2.8001800327332269</c:v>
                </c:pt>
                <c:pt idx="611">
                  <c:v>2.800833333333336</c:v>
                </c:pt>
                <c:pt idx="612">
                  <c:v>2.801321370309954</c:v>
                </c:pt>
                <c:pt idx="613">
                  <c:v>2.8010912052117294</c:v>
                </c:pt>
                <c:pt idx="614">
                  <c:v>2.8012357723577268</c:v>
                </c:pt>
                <c:pt idx="615">
                  <c:v>2.801558441558444</c:v>
                </c:pt>
                <c:pt idx="616">
                  <c:v>2.8020907617504087</c:v>
                </c:pt>
                <c:pt idx="617">
                  <c:v>2.8025728155339831</c:v>
                </c:pt>
                <c:pt idx="618">
                  <c:v>2.8026332794830395</c:v>
                </c:pt>
                <c:pt idx="619">
                  <c:v>2.8028870967741963</c:v>
                </c:pt>
                <c:pt idx="620">
                  <c:v>2.802753623188408</c:v>
                </c:pt>
                <c:pt idx="621">
                  <c:v>2.8034565916398737</c:v>
                </c:pt>
                <c:pt idx="622">
                  <c:v>2.8034510433386868</c:v>
                </c:pt>
                <c:pt idx="623">
                  <c:v>2.8036378205128236</c:v>
                </c:pt>
                <c:pt idx="624">
                  <c:v>2.803616000000003</c:v>
                </c:pt>
                <c:pt idx="625">
                  <c:v>2.8034664536741238</c:v>
                </c:pt>
                <c:pt idx="626">
                  <c:v>2.8030781499202577</c:v>
                </c:pt>
                <c:pt idx="627">
                  <c:v>2.8029617834394935</c:v>
                </c:pt>
                <c:pt idx="628">
                  <c:v>2.8029729729729764</c:v>
                </c:pt>
                <c:pt idx="629">
                  <c:v>2.8030634920634947</c:v>
                </c:pt>
                <c:pt idx="630">
                  <c:v>2.8029952456418408</c:v>
                </c:pt>
                <c:pt idx="631">
                  <c:v>2.8029588607594964</c:v>
                </c:pt>
                <c:pt idx="632">
                  <c:v>2.8027330173775704</c:v>
                </c:pt>
                <c:pt idx="633">
                  <c:v>2.8026182965299706</c:v>
                </c:pt>
                <c:pt idx="634">
                  <c:v>2.8028503937007891</c:v>
                </c:pt>
                <c:pt idx="635">
                  <c:v>2.8029716981132107</c:v>
                </c:pt>
                <c:pt idx="636">
                  <c:v>2.8027629513343828</c:v>
                </c:pt>
                <c:pt idx="637">
                  <c:v>2.8029467084639532</c:v>
                </c:pt>
                <c:pt idx="638">
                  <c:v>2.8029733959311449</c:v>
                </c:pt>
                <c:pt idx="639">
                  <c:v>2.803000000000003</c:v>
                </c:pt>
                <c:pt idx="640">
                  <c:v>2.8034165366614694</c:v>
                </c:pt>
                <c:pt idx="641">
                  <c:v>2.8033956386292864</c:v>
                </c:pt>
                <c:pt idx="642">
                  <c:v>2.8034681181959593</c:v>
                </c:pt>
                <c:pt idx="643">
                  <c:v>2.8035869565217419</c:v>
                </c:pt>
                <c:pt idx="644">
                  <c:v>2.8035038759689952</c:v>
                </c:pt>
                <c:pt idx="645">
                  <c:v>2.8031424148606834</c:v>
                </c:pt>
                <c:pt idx="646">
                  <c:v>2.8033230293663092</c:v>
                </c:pt>
                <c:pt idx="647">
                  <c:v>2.8037654320987673</c:v>
                </c:pt>
                <c:pt idx="648">
                  <c:v>2.8039137134052412</c:v>
                </c:pt>
                <c:pt idx="649">
                  <c:v>2.8039692307692334</c:v>
                </c:pt>
                <c:pt idx="650">
                  <c:v>2.8041474654377909</c:v>
                </c:pt>
                <c:pt idx="651">
                  <c:v>2.8042944785276109</c:v>
                </c:pt>
                <c:pt idx="652">
                  <c:v>2.804563552833081</c:v>
                </c:pt>
                <c:pt idx="653">
                  <c:v>2.8047400611620832</c:v>
                </c:pt>
                <c:pt idx="654">
                  <c:v>2.8046259541984764</c:v>
                </c:pt>
                <c:pt idx="655">
                  <c:v>2.804634146341467</c:v>
                </c:pt>
                <c:pt idx="656">
                  <c:v>2.8048097412481003</c:v>
                </c:pt>
                <c:pt idx="657">
                  <c:v>2.8049696048632242</c:v>
                </c:pt>
                <c:pt idx="658">
                  <c:v>2.8055842185129021</c:v>
                </c:pt>
                <c:pt idx="659">
                  <c:v>2.8059393939393971</c:v>
                </c:pt>
                <c:pt idx="660">
                  <c:v>2.8059001512859338</c:v>
                </c:pt>
                <c:pt idx="661">
                  <c:v>2.8064048338368606</c:v>
                </c:pt>
                <c:pt idx="662">
                  <c:v>2.8064705882352974</c:v>
                </c:pt>
                <c:pt idx="663">
                  <c:v>2.8065060240963882</c:v>
                </c:pt>
                <c:pt idx="664">
                  <c:v>2.8067368421052667</c:v>
                </c:pt>
                <c:pt idx="665">
                  <c:v>2.8065915915915953</c:v>
                </c:pt>
                <c:pt idx="666">
                  <c:v>2.8066116941529264</c:v>
                </c:pt>
                <c:pt idx="667">
                  <c:v>2.8067365269461111</c:v>
                </c:pt>
                <c:pt idx="668">
                  <c:v>2.8069506726457427</c:v>
                </c:pt>
                <c:pt idx="669">
                  <c:v>2.8073432835820933</c:v>
                </c:pt>
                <c:pt idx="670">
                  <c:v>2.8075111773472465</c:v>
                </c:pt>
                <c:pt idx="671">
                  <c:v>2.8077678571428608</c:v>
                </c:pt>
                <c:pt idx="672">
                  <c:v>2.8078306092124845</c:v>
                </c:pt>
                <c:pt idx="673">
                  <c:v>2.8079228486646919</c:v>
                </c:pt>
                <c:pt idx="674">
                  <c:v>2.8082074074074108</c:v>
                </c:pt>
                <c:pt idx="675">
                  <c:v>2.8086686390532565</c:v>
                </c:pt>
                <c:pt idx="676">
                  <c:v>2.8088921713441679</c:v>
                </c:pt>
                <c:pt idx="677">
                  <c:v>2.8090707964601798</c:v>
                </c:pt>
                <c:pt idx="678">
                  <c:v>2.8094550810014751</c:v>
                </c:pt>
                <c:pt idx="679">
                  <c:v>2.8091617647058849</c:v>
                </c:pt>
                <c:pt idx="680">
                  <c:v>2.8094566813509569</c:v>
                </c:pt>
                <c:pt idx="681">
                  <c:v>2.8094134897360727</c:v>
                </c:pt>
                <c:pt idx="682">
                  <c:v>2.8095314787701349</c:v>
                </c:pt>
                <c:pt idx="683">
                  <c:v>2.8095614035087744</c:v>
                </c:pt>
                <c:pt idx="684">
                  <c:v>2.8094014598540173</c:v>
                </c:pt>
                <c:pt idx="685">
                  <c:v>2.8093294460641425</c:v>
                </c:pt>
                <c:pt idx="686">
                  <c:v>2.8095196506550248</c:v>
                </c:pt>
                <c:pt idx="687">
                  <c:v>2.809622093023258</c:v>
                </c:pt>
                <c:pt idx="688">
                  <c:v>2.8096081277213383</c:v>
                </c:pt>
                <c:pt idx="689">
                  <c:v>2.8096521739130456</c:v>
                </c:pt>
                <c:pt idx="690">
                  <c:v>2.8099710564399452</c:v>
                </c:pt>
                <c:pt idx="691">
                  <c:v>2.8098410404624308</c:v>
                </c:pt>
                <c:pt idx="692">
                  <c:v>2.8099855699855731</c:v>
                </c:pt>
                <c:pt idx="693">
                  <c:v>2.8101585014409247</c:v>
                </c:pt>
                <c:pt idx="694">
                  <c:v>2.8102302158273411</c:v>
                </c:pt>
                <c:pt idx="695">
                  <c:v>2.8104741379310374</c:v>
                </c:pt>
                <c:pt idx="696">
                  <c:v>2.8103443328550961</c:v>
                </c:pt>
                <c:pt idx="697">
                  <c:v>2.8102722063037273</c:v>
                </c:pt>
                <c:pt idx="698">
                  <c:v>2.8100000000000027</c:v>
                </c:pt>
                <c:pt idx="699">
                  <c:v>2.8100428571428591</c:v>
                </c:pt>
                <c:pt idx="700">
                  <c:v>2.8104992867332403</c:v>
                </c:pt>
                <c:pt idx="701">
                  <c:v>2.8102706552706578</c:v>
                </c:pt>
                <c:pt idx="702">
                  <c:v>2.8101991465149392</c:v>
                </c:pt>
                <c:pt idx="703">
                  <c:v>2.8104119318181837</c:v>
                </c:pt>
                <c:pt idx="704">
                  <c:v>2.8106524822695058</c:v>
                </c:pt>
                <c:pt idx="705">
                  <c:v>2.8105099150141664</c:v>
                </c:pt>
                <c:pt idx="706">
                  <c:v>2.8108203677510639</c:v>
                </c:pt>
                <c:pt idx="707">
                  <c:v>2.8109887005649745</c:v>
                </c:pt>
                <c:pt idx="708">
                  <c:v>2.8108744710860392</c:v>
                </c:pt>
                <c:pt idx="709">
                  <c:v>2.811042253521129</c:v>
                </c:pt>
                <c:pt idx="710">
                  <c:v>2.8109142053445884</c:v>
                </c:pt>
                <c:pt idx="711">
                  <c:v>2.8110112359550592</c:v>
                </c:pt>
                <c:pt idx="712">
                  <c:v>2.8108555399719526</c:v>
                </c:pt>
                <c:pt idx="713">
                  <c:v>2.8109803921568663</c:v>
                </c:pt>
                <c:pt idx="714">
                  <c:v>2.8112307692307725</c:v>
                </c:pt>
                <c:pt idx="715">
                  <c:v>2.8115502793296123</c:v>
                </c:pt>
                <c:pt idx="716">
                  <c:v>2.8115062761506309</c:v>
                </c:pt>
                <c:pt idx="717">
                  <c:v>2.8117130919220088</c:v>
                </c:pt>
                <c:pt idx="718">
                  <c:v>2.8117663421418668</c:v>
                </c:pt>
                <c:pt idx="719">
                  <c:v>2.8119027777777807</c:v>
                </c:pt>
                <c:pt idx="720">
                  <c:v>2.811983356449379</c:v>
                </c:pt>
                <c:pt idx="721">
                  <c:v>2.8125069252077592</c:v>
                </c:pt>
                <c:pt idx="722">
                  <c:v>2.8128215767634881</c:v>
                </c:pt>
                <c:pt idx="723">
                  <c:v>2.8129834254143673</c:v>
                </c:pt>
                <c:pt idx="724">
                  <c:v>2.8133103448275896</c:v>
                </c:pt>
                <c:pt idx="725">
                  <c:v>2.8131818181818216</c:v>
                </c:pt>
                <c:pt idx="726">
                  <c:v>2.8133562585969782</c:v>
                </c:pt>
                <c:pt idx="727">
                  <c:v>2.8133928571428606</c:v>
                </c:pt>
                <c:pt idx="728">
                  <c:v>2.8136213991769581</c:v>
                </c:pt>
                <c:pt idx="729">
                  <c:v>2.8134794520547977</c:v>
                </c:pt>
                <c:pt idx="730">
                  <c:v>2.8137346101231224</c:v>
                </c:pt>
                <c:pt idx="731">
                  <c:v>2.8140300546448125</c:v>
                </c:pt>
                <c:pt idx="732">
                  <c:v>2.8139699863574386</c:v>
                </c:pt>
                <c:pt idx="733">
                  <c:v>2.8142915531335189</c:v>
                </c:pt>
                <c:pt idx="734">
                  <c:v>2.8145578231292547</c:v>
                </c:pt>
                <c:pt idx="735">
                  <c:v>2.8146875000000038</c:v>
                </c:pt>
                <c:pt idx="736">
                  <c:v>2.8148982360922687</c:v>
                </c:pt>
                <c:pt idx="737">
                  <c:v>2.8152574525745289</c:v>
                </c:pt>
                <c:pt idx="738">
                  <c:v>2.815534506089314</c:v>
                </c:pt>
                <c:pt idx="739">
                  <c:v>2.8159324324324362</c:v>
                </c:pt>
                <c:pt idx="740">
                  <c:v>2.8158029689608663</c:v>
                </c:pt>
                <c:pt idx="741">
                  <c:v>2.8156603773584936</c:v>
                </c:pt>
                <c:pt idx="742">
                  <c:v>2.8153566621803536</c:v>
                </c:pt>
                <c:pt idx="743">
                  <c:v>2.8150403225806477</c:v>
                </c:pt>
                <c:pt idx="744">
                  <c:v>2.8149261744966472</c:v>
                </c:pt>
                <c:pt idx="745">
                  <c:v>2.8145710455764119</c:v>
                </c:pt>
                <c:pt idx="746">
                  <c:v>2.8145113788487319</c:v>
                </c:pt>
                <c:pt idx="747">
                  <c:v>2.8141844919786134</c:v>
                </c:pt>
                <c:pt idx="748">
                  <c:v>2.8142189586114861</c:v>
                </c:pt>
                <c:pt idx="749">
                  <c:v>2.8145733333333367</c:v>
                </c:pt>
                <c:pt idx="750">
                  <c:v>2.814913448735024</c:v>
                </c:pt>
                <c:pt idx="751">
                  <c:v>2.8150132978723446</c:v>
                </c:pt>
                <c:pt idx="752">
                  <c:v>2.8152722443559139</c:v>
                </c:pt>
                <c:pt idx="753">
                  <c:v>2.8151193633952287</c:v>
                </c:pt>
                <c:pt idx="754">
                  <c:v>2.8149801324503354</c:v>
                </c:pt>
                <c:pt idx="755">
                  <c:v>2.8149867724867774</c:v>
                </c:pt>
                <c:pt idx="756">
                  <c:v>2.8154161162483526</c:v>
                </c:pt>
                <c:pt idx="757">
                  <c:v>2.8153298153034343</c:v>
                </c:pt>
                <c:pt idx="758">
                  <c:v>2.8154018445322833</c:v>
                </c:pt>
                <c:pt idx="759">
                  <c:v>2.8153552631578984</c:v>
                </c:pt>
                <c:pt idx="760">
                  <c:v>2.8153088042049976</c:v>
                </c:pt>
                <c:pt idx="761">
                  <c:v>2.8151443569553853</c:v>
                </c:pt>
                <c:pt idx="762">
                  <c:v>2.8150982961992179</c:v>
                </c:pt>
                <c:pt idx="763">
                  <c:v>2.8150261780104762</c:v>
                </c:pt>
                <c:pt idx="764">
                  <c:v>2.8152549019607882</c:v>
                </c:pt>
                <c:pt idx="765">
                  <c:v>2.8155091383812056</c:v>
                </c:pt>
                <c:pt idx="766">
                  <c:v>2.8155149934810999</c:v>
                </c:pt>
                <c:pt idx="767">
                  <c:v>2.8156770833333384</c:v>
                </c:pt>
                <c:pt idx="768">
                  <c:v>2.8156306892067673</c:v>
                </c:pt>
                <c:pt idx="769">
                  <c:v>2.8158441558441605</c:v>
                </c:pt>
                <c:pt idx="770">
                  <c:v>2.8158754863813282</c:v>
                </c:pt>
                <c:pt idx="771">
                  <c:v>2.8159196891191765</c:v>
                </c:pt>
                <c:pt idx="772">
                  <c:v>2.8162225097024636</c:v>
                </c:pt>
                <c:pt idx="773">
                  <c:v>2.8163565891472926</c:v>
                </c:pt>
                <c:pt idx="774">
                  <c:v>2.8163870967741995</c:v>
                </c:pt>
                <c:pt idx="775">
                  <c:v>2.816456185567016</c:v>
                </c:pt>
                <c:pt idx="776">
                  <c:v>2.8165894465894525</c:v>
                </c:pt>
                <c:pt idx="777">
                  <c:v>2.8167352185090033</c:v>
                </c:pt>
                <c:pt idx="778">
                  <c:v>2.8168677792041135</c:v>
                </c:pt>
                <c:pt idx="779">
                  <c:v>2.8171153846153909</c:v>
                </c:pt>
                <c:pt idx="780">
                  <c:v>2.816965428937265</c:v>
                </c:pt>
                <c:pt idx="781">
                  <c:v>2.8172890025575512</c:v>
                </c:pt>
                <c:pt idx="782">
                  <c:v>2.8173690932311684</c:v>
                </c:pt>
                <c:pt idx="783">
                  <c:v>2.8180102040816393</c:v>
                </c:pt>
                <c:pt idx="784">
                  <c:v>2.8179235668789877</c:v>
                </c:pt>
                <c:pt idx="785">
                  <c:v>2.8181552162849939</c:v>
                </c:pt>
                <c:pt idx="786">
                  <c:v>2.8183608640406668</c:v>
                </c:pt>
                <c:pt idx="787">
                  <c:v>2.8183756345177726</c:v>
                </c:pt>
                <c:pt idx="788">
                  <c:v>2.8183903675538722</c:v>
                </c:pt>
                <c:pt idx="789">
                  <c:v>2.8189873417721585</c:v>
                </c:pt>
                <c:pt idx="790">
                  <c:v>2.8191276864728247</c:v>
                </c:pt>
                <c:pt idx="791">
                  <c:v>2.8192550505050562</c:v>
                </c:pt>
                <c:pt idx="792">
                  <c:v>2.8193442622950879</c:v>
                </c:pt>
                <c:pt idx="793">
                  <c:v>2.8195214105793514</c:v>
                </c:pt>
                <c:pt idx="794">
                  <c:v>2.8195723270440309</c:v>
                </c:pt>
                <c:pt idx="795">
                  <c:v>2.8198618090452321</c:v>
                </c:pt>
                <c:pt idx="796">
                  <c:v>2.8203764115432937</c:v>
                </c:pt>
                <c:pt idx="797">
                  <c:v>2.8206015037594048</c:v>
                </c:pt>
                <c:pt idx="798">
                  <c:v>2.8209887359199066</c:v>
                </c:pt>
                <c:pt idx="799">
                  <c:v>2.8208375000000068</c:v>
                </c:pt>
                <c:pt idx="800">
                  <c:v>2.8209113607990082</c:v>
                </c:pt>
                <c:pt idx="801">
                  <c:v>2.8207605985037469</c:v>
                </c:pt>
                <c:pt idx="802">
                  <c:v>2.8205479452054858</c:v>
                </c:pt>
                <c:pt idx="803">
                  <c:v>2.8204850746268715</c:v>
                </c:pt>
                <c:pt idx="804">
                  <c:v>2.820546583850938</c:v>
                </c:pt>
                <c:pt idx="805">
                  <c:v>2.8206079404466564</c:v>
                </c:pt>
                <c:pt idx="806">
                  <c:v>2.8203965303593619</c:v>
                </c:pt>
                <c:pt idx="807">
                  <c:v>2.8204331683168382</c:v>
                </c:pt>
                <c:pt idx="808">
                  <c:v>2.8204202719406739</c:v>
                </c:pt>
                <c:pt idx="809">
                  <c:v>2.820395061728401</c:v>
                </c:pt>
                <c:pt idx="810">
                  <c:v>2.8202342786683179</c:v>
                </c:pt>
                <c:pt idx="811">
                  <c:v>2.8202709359605973</c:v>
                </c:pt>
                <c:pt idx="812">
                  <c:v>2.8203813038130439</c:v>
                </c:pt>
                <c:pt idx="813">
                  <c:v>2.8203931203931263</c:v>
                </c:pt>
                <c:pt idx="814">
                  <c:v>2.8205398773006198</c:v>
                </c:pt>
                <c:pt idx="815">
                  <c:v>2.820625000000005</c:v>
                </c:pt>
                <c:pt idx="816">
                  <c:v>2.8205507955936406</c:v>
                </c:pt>
                <c:pt idx="817">
                  <c:v>2.8205990220048962</c:v>
                </c:pt>
                <c:pt idx="818">
                  <c:v>2.8205860805860872</c:v>
                </c:pt>
                <c:pt idx="819">
                  <c:v>2.8205853658536642</c:v>
                </c:pt>
                <c:pt idx="820">
                  <c:v>2.8207551766138907</c:v>
                </c:pt>
                <c:pt idx="821">
                  <c:v>2.8210462287104683</c:v>
                </c:pt>
                <c:pt idx="822">
                  <c:v>2.8212029161603942</c:v>
                </c:pt>
                <c:pt idx="823">
                  <c:v>2.8213106796116567</c:v>
                </c:pt>
                <c:pt idx="824">
                  <c:v>2.8214545454545514</c:v>
                </c:pt>
                <c:pt idx="825">
                  <c:v>2.8216343825665922</c:v>
                </c:pt>
                <c:pt idx="826">
                  <c:v>2.8216807738815053</c:v>
                </c:pt>
                <c:pt idx="827">
                  <c:v>2.8215942028985572</c:v>
                </c:pt>
                <c:pt idx="828">
                  <c:v>2.8216164053076049</c:v>
                </c:pt>
                <c:pt idx="829">
                  <c:v>2.8218674698795239</c:v>
                </c:pt>
                <c:pt idx="830">
                  <c:v>2.8219374247894171</c:v>
                </c:pt>
                <c:pt idx="831">
                  <c:v>2.821923076923083</c:v>
                </c:pt>
                <c:pt idx="832">
                  <c:v>2.8221008403361405</c:v>
                </c:pt>
                <c:pt idx="833">
                  <c:v>2.8221342925659538</c:v>
                </c:pt>
                <c:pt idx="834">
                  <c:v>2.8221676646706642</c:v>
                </c:pt>
                <c:pt idx="835">
                  <c:v>2.8223444976076606</c:v>
                </c:pt>
                <c:pt idx="836">
                  <c:v>2.8224850657108771</c:v>
                </c:pt>
                <c:pt idx="837">
                  <c:v>2.8225298329355666</c:v>
                </c:pt>
                <c:pt idx="838">
                  <c:v>2.8226102502979797</c:v>
                </c:pt>
                <c:pt idx="839">
                  <c:v>2.822547619047624</c:v>
                </c:pt>
                <c:pt idx="840">
                  <c:v>2.8229131985731328</c:v>
                </c:pt>
                <c:pt idx="841">
                  <c:v>2.8229928741092682</c:v>
                </c:pt>
                <c:pt idx="842">
                  <c:v>2.8232977461447271</c:v>
                </c:pt>
                <c:pt idx="843">
                  <c:v>2.8235900473933713</c:v>
                </c:pt>
                <c:pt idx="844">
                  <c:v>2.8238224852071054</c:v>
                </c:pt>
                <c:pt idx="845">
                  <c:v>2.8237588652482324</c:v>
                </c:pt>
                <c:pt idx="846">
                  <c:v>2.8242030696576204</c:v>
                </c:pt>
                <c:pt idx="847">
                  <c:v>2.8248231132075525</c:v>
                </c:pt>
                <c:pt idx="848">
                  <c:v>2.8248645465253297</c:v>
                </c:pt>
                <c:pt idx="849">
                  <c:v>2.8252235294117698</c:v>
                </c:pt>
                <c:pt idx="850">
                  <c:v>2.8254054054054105</c:v>
                </c:pt>
                <c:pt idx="851">
                  <c:v>2.8253051643192535</c:v>
                </c:pt>
                <c:pt idx="852">
                  <c:v>2.8252637749120804</c:v>
                </c:pt>
                <c:pt idx="853">
                  <c:v>2.8253044496487174</c:v>
                </c:pt>
                <c:pt idx="854">
                  <c:v>2.8252631578947418</c:v>
                </c:pt>
                <c:pt idx="855">
                  <c:v>2.8255607476635576</c:v>
                </c:pt>
                <c:pt idx="856">
                  <c:v>2.8255892648774852</c:v>
                </c:pt>
                <c:pt idx="857">
                  <c:v>2.8255361305361357</c:v>
                </c:pt>
                <c:pt idx="858">
                  <c:v>2.8256228172293412</c:v>
                </c:pt>
                <c:pt idx="859">
                  <c:v>2.8257558139534935</c:v>
                </c:pt>
                <c:pt idx="860">
                  <c:v>2.8258304297328736</c:v>
                </c:pt>
                <c:pt idx="861">
                  <c:v>2.8257540603248317</c:v>
                </c:pt>
                <c:pt idx="862">
                  <c:v>2.8259212050984992</c:v>
                </c:pt>
                <c:pt idx="863">
                  <c:v>2.8260069444444493</c:v>
                </c:pt>
                <c:pt idx="864">
                  <c:v>2.8261156069364217</c:v>
                </c:pt>
                <c:pt idx="865">
                  <c:v>2.8261431870669798</c:v>
                </c:pt>
                <c:pt idx="866">
                  <c:v>2.8260322952710548</c:v>
                </c:pt>
                <c:pt idx="867">
                  <c:v>2.8262788018433227</c:v>
                </c:pt>
                <c:pt idx="868">
                  <c:v>2.8263406214039177</c:v>
                </c:pt>
                <c:pt idx="869">
                  <c:v>2.8264827586206946</c:v>
                </c:pt>
                <c:pt idx="870">
                  <c:v>2.8264179104477658</c:v>
                </c:pt>
                <c:pt idx="871">
                  <c:v>2.8264449541284447</c:v>
                </c:pt>
                <c:pt idx="872">
                  <c:v>2.8265521191294432</c:v>
                </c:pt>
                <c:pt idx="873">
                  <c:v>2.8264988558352453</c:v>
                </c:pt>
                <c:pt idx="874">
                  <c:v>2.826480000000005</c:v>
                </c:pt>
                <c:pt idx="875">
                  <c:v>2.8265639269406444</c:v>
                </c:pt>
                <c:pt idx="876">
                  <c:v>2.8265564424173379</c:v>
                </c:pt>
                <c:pt idx="877">
                  <c:v>2.8264350797266569</c:v>
                </c:pt>
                <c:pt idx="878">
                  <c:v>2.8265415244596181</c:v>
                </c:pt>
                <c:pt idx="879">
                  <c:v>2.8265454545454594</c:v>
                </c:pt>
                <c:pt idx="880">
                  <c:v>2.8265153234960327</c:v>
                </c:pt>
                <c:pt idx="881">
                  <c:v>2.8266780045351521</c:v>
                </c:pt>
                <c:pt idx="882">
                  <c:v>2.8267723669309226</c:v>
                </c:pt>
                <c:pt idx="883">
                  <c:v>2.8267647058823586</c:v>
                </c:pt>
                <c:pt idx="884">
                  <c:v>2.8269039548022645</c:v>
                </c:pt>
                <c:pt idx="885">
                  <c:v>2.8269638826185153</c:v>
                </c:pt>
                <c:pt idx="886">
                  <c:v>2.8272266065389005</c:v>
                </c:pt>
                <c:pt idx="887">
                  <c:v>2.8271396396396447</c:v>
                </c:pt>
                <c:pt idx="888">
                  <c:v>2.8273565804274523</c:v>
                </c:pt>
                <c:pt idx="889">
                  <c:v>2.8275056179775335</c:v>
                </c:pt>
                <c:pt idx="890">
                  <c:v>2.8274298540965259</c:v>
                </c:pt>
                <c:pt idx="891">
                  <c:v>2.8273878923766875</c:v>
                </c:pt>
                <c:pt idx="892">
                  <c:v>2.8275363941769376</c:v>
                </c:pt>
                <c:pt idx="893">
                  <c:v>2.827505592841169</c:v>
                </c:pt>
                <c:pt idx="894">
                  <c:v>2.8278659217877147</c:v>
                </c:pt>
                <c:pt idx="895">
                  <c:v>2.8278571428571486</c:v>
                </c:pt>
                <c:pt idx="896">
                  <c:v>2.8282051282051337</c:v>
                </c:pt>
                <c:pt idx="897">
                  <c:v>2.8286080178173783</c:v>
                </c:pt>
                <c:pt idx="898">
                  <c:v>2.8285761957730866</c:v>
                </c:pt>
                <c:pt idx="899">
                  <c:v>2.8289333333333393</c:v>
                </c:pt>
                <c:pt idx="900">
                  <c:v>2.8288790233074423</c:v>
                </c:pt>
                <c:pt idx="901">
                  <c:v>2.8290022172949065</c:v>
                </c:pt>
                <c:pt idx="902">
                  <c:v>2.8291915836101946</c:v>
                </c:pt>
                <c:pt idx="903">
                  <c:v>2.8290929203539879</c:v>
                </c:pt>
                <c:pt idx="904">
                  <c:v>2.8292928176795638</c:v>
                </c:pt>
                <c:pt idx="905">
                  <c:v>2.8297019867549733</c:v>
                </c:pt>
                <c:pt idx="906">
                  <c:v>2.829757442116875</c:v>
                </c:pt>
                <c:pt idx="907">
                  <c:v>2.8299449339207103</c:v>
                </c:pt>
                <c:pt idx="908">
                  <c:v>2.8300770077007762</c:v>
                </c:pt>
                <c:pt idx="909">
                  <c:v>2.8301758241758299</c:v>
                </c:pt>
                <c:pt idx="910">
                  <c:v>2.8303402854006641</c:v>
                </c:pt>
                <c:pt idx="911">
                  <c:v>2.8305482456140405</c:v>
                </c:pt>
                <c:pt idx="912">
                  <c:v>2.8306571741511553</c:v>
                </c:pt>
                <c:pt idx="913">
                  <c:v>2.8306673960612745</c:v>
                </c:pt>
                <c:pt idx="914">
                  <c:v>2.8309398907103884</c:v>
                </c:pt>
                <c:pt idx="915">
                  <c:v>2.8310698689956388</c:v>
                </c:pt>
                <c:pt idx="916">
                  <c:v>2.8313740458015331</c:v>
                </c:pt>
                <c:pt idx="917">
                  <c:v>2.8313289760348632</c:v>
                </c:pt>
                <c:pt idx="918">
                  <c:v>2.8311969532100165</c:v>
                </c:pt>
                <c:pt idx="919">
                  <c:v>2.8310978260869621</c:v>
                </c:pt>
                <c:pt idx="920">
                  <c:v>2.8312269272529913</c:v>
                </c:pt>
                <c:pt idx="921">
                  <c:v>2.8313232104121533</c:v>
                </c:pt>
                <c:pt idx="922">
                  <c:v>2.8313109425785536</c:v>
                </c:pt>
                <c:pt idx="923">
                  <c:v>2.8312987012987065</c:v>
                </c:pt>
                <c:pt idx="924">
                  <c:v>2.8315027027027084</c:v>
                </c:pt>
                <c:pt idx="925">
                  <c:v>2.8315982721382347</c:v>
                </c:pt>
                <c:pt idx="926">
                  <c:v>2.8315857605178048</c:v>
                </c:pt>
                <c:pt idx="927">
                  <c:v>2.8312715517241438</c:v>
                </c:pt>
                <c:pt idx="928">
                  <c:v>2.8314316469321912</c:v>
                </c:pt>
                <c:pt idx="929">
                  <c:v>2.8316774193548433</c:v>
                </c:pt>
                <c:pt idx="930">
                  <c:v>2.8319548872180507</c:v>
                </c:pt>
                <c:pt idx="931">
                  <c:v>2.8319527896995762</c:v>
                </c:pt>
                <c:pt idx="932">
                  <c:v>2.8321007502679589</c:v>
                </c:pt>
                <c:pt idx="933">
                  <c:v>2.832152034261247</c:v>
                </c:pt>
                <c:pt idx="934">
                  <c:v>2.8321711229946578</c:v>
                </c:pt>
                <c:pt idx="935">
                  <c:v>2.8323717948718001</c:v>
                </c:pt>
                <c:pt idx="936">
                  <c:v>2.8322411953041668</c:v>
                </c:pt>
                <c:pt idx="937">
                  <c:v>2.8324520255863592</c:v>
                </c:pt>
                <c:pt idx="938">
                  <c:v>2.8325772097976629</c:v>
                </c:pt>
                <c:pt idx="939">
                  <c:v>2.8325212765957506</c:v>
                </c:pt>
                <c:pt idx="940">
                  <c:v>2.8325185972369877</c:v>
                </c:pt>
                <c:pt idx="941">
                  <c:v>2.8325371549893901</c:v>
                </c:pt>
                <c:pt idx="942">
                  <c:v>2.8325026511134737</c:v>
                </c:pt>
                <c:pt idx="943">
                  <c:v>2.8324576271186492</c:v>
                </c:pt>
                <c:pt idx="944">
                  <c:v>2.8326137566137621</c:v>
                </c:pt>
                <c:pt idx="945">
                  <c:v>2.8327061310782291</c:v>
                </c:pt>
                <c:pt idx="946">
                  <c:v>2.8332418162618853</c:v>
                </c:pt>
                <c:pt idx="947">
                  <c:v>2.8334810126582339</c:v>
                </c:pt>
                <c:pt idx="948">
                  <c:v>2.8334878819810392</c:v>
                </c:pt>
                <c:pt idx="949">
                  <c:v>2.8337684210526377</c:v>
                </c:pt>
                <c:pt idx="950">
                  <c:v>2.8338906414300795</c:v>
                </c:pt>
                <c:pt idx="951">
                  <c:v>2.8338655462184934</c:v>
                </c:pt>
                <c:pt idx="952">
                  <c:v>2.8340923399790192</c:v>
                </c:pt>
                <c:pt idx="953">
                  <c:v>2.834182389937113</c:v>
                </c:pt>
                <c:pt idx="954">
                  <c:v>2.8341884816753988</c:v>
                </c:pt>
                <c:pt idx="955">
                  <c:v>2.8343410041841062</c:v>
                </c:pt>
                <c:pt idx="956">
                  <c:v>2.8344096133751364</c:v>
                </c:pt>
                <c:pt idx="957">
                  <c:v>2.8344467640918634</c:v>
                </c:pt>
                <c:pt idx="958">
                  <c:v>2.8346506777893703</c:v>
                </c:pt>
                <c:pt idx="959">
                  <c:v>2.8348854166666726</c:v>
                </c:pt>
                <c:pt idx="960">
                  <c:v>2.8349531737773215</c:v>
                </c:pt>
                <c:pt idx="961">
                  <c:v>2.8353326403326466</c:v>
                </c:pt>
                <c:pt idx="962">
                  <c:v>2.8353478712357276</c:v>
                </c:pt>
                <c:pt idx="963">
                  <c:v>2.8353630705394246</c:v>
                </c:pt>
                <c:pt idx="964">
                  <c:v>2.8353575129533741</c:v>
                </c:pt>
                <c:pt idx="965">
                  <c:v>2.8356211180124284</c:v>
                </c:pt>
                <c:pt idx="966">
                  <c:v>2.8360392967942145</c:v>
                </c:pt>
                <c:pt idx="967">
                  <c:v>2.8360640495867826</c:v>
                </c:pt>
                <c:pt idx="968">
                  <c:v>2.8360784313725542</c:v>
                </c:pt>
                <c:pt idx="969">
                  <c:v>2.8362164948453663</c:v>
                </c:pt>
                <c:pt idx="970">
                  <c:v>2.8363645726055671</c:v>
                </c:pt>
                <c:pt idx="971">
                  <c:v>2.8366049382716105</c:v>
                </c:pt>
                <c:pt idx="972">
                  <c:v>2.8365467625899341</c:v>
                </c:pt>
                <c:pt idx="973">
                  <c:v>2.8367453798768021</c:v>
                </c:pt>
                <c:pt idx="974">
                  <c:v>2.836974358974365</c:v>
                </c:pt>
                <c:pt idx="975">
                  <c:v>2.8371209016393508</c:v>
                </c:pt>
                <c:pt idx="976">
                  <c:v>2.837615148413517</c:v>
                </c:pt>
                <c:pt idx="977">
                  <c:v>2.8375051124744437</c:v>
                </c:pt>
                <c:pt idx="978">
                  <c:v>2.8374668028600678</c:v>
                </c:pt>
                <c:pt idx="979">
                  <c:v>2.8375000000000066</c:v>
                </c:pt>
                <c:pt idx="980">
                  <c:v>2.837553516819578</c:v>
                </c:pt>
                <c:pt idx="981">
                  <c:v>2.837800407331982</c:v>
                </c:pt>
                <c:pt idx="982">
                  <c:v>2.8379348931841362</c:v>
                </c:pt>
                <c:pt idx="983">
                  <c:v>2.8379776422764293</c:v>
                </c:pt>
                <c:pt idx="984">
                  <c:v>2.8377868020304637</c:v>
                </c:pt>
                <c:pt idx="985">
                  <c:v>2.8377180527383432</c:v>
                </c:pt>
                <c:pt idx="986">
                  <c:v>2.8376595744680913</c:v>
                </c:pt>
                <c:pt idx="987">
                  <c:v>2.8376923076923144</c:v>
                </c:pt>
                <c:pt idx="988">
                  <c:v>2.8377654196157787</c:v>
                </c:pt>
                <c:pt idx="989">
                  <c:v>2.8377373737373803</c:v>
                </c:pt>
                <c:pt idx="990">
                  <c:v>2.8376589303733657</c:v>
                </c:pt>
                <c:pt idx="991">
                  <c:v>2.8376915322580709</c:v>
                </c:pt>
                <c:pt idx="992">
                  <c:v>2.8377039274924538</c:v>
                </c:pt>
                <c:pt idx="993">
                  <c:v>2.8377162977867267</c:v>
                </c:pt>
                <c:pt idx="994">
                  <c:v>2.8379195979899556</c:v>
                </c:pt>
                <c:pt idx="995">
                  <c:v>2.8378915662650668</c:v>
                </c:pt>
                <c:pt idx="996">
                  <c:v>2.8380140421263853</c:v>
                </c:pt>
                <c:pt idx="997">
                  <c:v>2.8382064128256568</c:v>
                </c:pt>
                <c:pt idx="998">
                  <c:v>2.8381881881881941</c:v>
                </c:pt>
                <c:pt idx="999">
                  <c:v>2.8384100000000063</c:v>
                </c:pt>
                <c:pt idx="1000">
                  <c:v>2.8384315684315751</c:v>
                </c:pt>
                <c:pt idx="1001">
                  <c:v>2.8384431137724606</c:v>
                </c:pt>
                <c:pt idx="1002">
                  <c:v>2.8385044865403848</c:v>
                </c:pt>
                <c:pt idx="1003">
                  <c:v>2.8386055776892487</c:v>
                </c:pt>
                <c:pt idx="1004">
                  <c:v>2.8387562189054791</c:v>
                </c:pt>
                <c:pt idx="1005">
                  <c:v>2.8388071570576603</c:v>
                </c:pt>
                <c:pt idx="1006">
                  <c:v>2.8388778550149012</c:v>
                </c:pt>
                <c:pt idx="1007">
                  <c:v>2.8388392857142914</c:v>
                </c:pt>
                <c:pt idx="1008">
                  <c:v>2.8389197224975282</c:v>
                </c:pt>
                <c:pt idx="1009">
                  <c:v>2.8388613861386198</c:v>
                </c:pt>
                <c:pt idx="1010">
                  <c:v>2.8390900098912026</c:v>
                </c:pt>
                <c:pt idx="1011">
                  <c:v>2.8391798418972396</c:v>
                </c:pt>
                <c:pt idx="1012">
                  <c:v>2.8393978282329786</c:v>
                </c:pt>
                <c:pt idx="1013">
                  <c:v>2.8392800788954697</c:v>
                </c:pt>
                <c:pt idx="1014">
                  <c:v>2.8392413793103506</c:v>
                </c:pt>
                <c:pt idx="1015">
                  <c:v>2.8392618110236278</c:v>
                </c:pt>
                <c:pt idx="1016">
                  <c:v>2.839449360865296</c:v>
                </c:pt>
                <c:pt idx="1017">
                  <c:v>2.8394302554027577</c:v>
                </c:pt>
                <c:pt idx="1018">
                  <c:v>2.8396565260058941</c:v>
                </c:pt>
                <c:pt idx="1019">
                  <c:v>2.8399607843137318</c:v>
                </c:pt>
                <c:pt idx="1020">
                  <c:v>2.8400979431929554</c:v>
                </c:pt>
                <c:pt idx="1021">
                  <c:v>2.8403033268101834</c:v>
                </c:pt>
                <c:pt idx="1022">
                  <c:v>2.8404692082111511</c:v>
                </c:pt>
                <c:pt idx="1023">
                  <c:v>2.8405078125000078</c:v>
                </c:pt>
                <c:pt idx="1024">
                  <c:v>2.8408390243902506</c:v>
                </c:pt>
                <c:pt idx="1025">
                  <c:v>2.8408869395711567</c:v>
                </c:pt>
                <c:pt idx="1026">
                  <c:v>2.8408373904576512</c:v>
                </c:pt>
                <c:pt idx="1027">
                  <c:v>2.8410019455252993</c:v>
                </c:pt>
                <c:pt idx="1028">
                  <c:v>2.8410884353741563</c:v>
                </c:pt>
                <c:pt idx="1029">
                  <c:v>2.8415436893203951</c:v>
                </c:pt>
                <c:pt idx="1030">
                  <c:v>2.8417264791464669</c:v>
                </c:pt>
                <c:pt idx="1031">
                  <c:v>2.8415891472868289</c:v>
                </c:pt>
                <c:pt idx="1032">
                  <c:v>2.8413455953533466</c:v>
                </c:pt>
                <c:pt idx="1033">
                  <c:v>2.8413056092843396</c:v>
                </c:pt>
                <c:pt idx="1034">
                  <c:v>2.8414879227053214</c:v>
                </c:pt>
                <c:pt idx="1035">
                  <c:v>2.8413610038610115</c:v>
                </c:pt>
                <c:pt idx="1036">
                  <c:v>2.8411282545805281</c:v>
                </c:pt>
                <c:pt idx="1037">
                  <c:v>2.8413198458574258</c:v>
                </c:pt>
                <c:pt idx="1038">
                  <c:v>2.8417035611164652</c:v>
                </c:pt>
                <c:pt idx="1039">
                  <c:v>2.8418557692307758</c:v>
                </c:pt>
                <c:pt idx="1040">
                  <c:v>2.8419116234390076</c:v>
                </c:pt>
                <c:pt idx="1041">
                  <c:v>2.8418138195777423</c:v>
                </c:pt>
                <c:pt idx="1042">
                  <c:v>2.8418408437200449</c:v>
                </c:pt>
                <c:pt idx="1043">
                  <c:v>2.8418295019157158</c:v>
                </c:pt>
                <c:pt idx="1044">
                  <c:v>2.8417799043062266</c:v>
                </c:pt>
                <c:pt idx="1045">
                  <c:v>2.841778202676871</c:v>
                </c:pt>
                <c:pt idx="1046">
                  <c:v>2.8417478510028729</c:v>
                </c:pt>
                <c:pt idx="1047">
                  <c:v>2.8418893129771061</c:v>
                </c:pt>
                <c:pt idx="1048">
                  <c:v>2.8418493803622562</c:v>
                </c:pt>
                <c:pt idx="1049">
                  <c:v>2.8417238095238164</c:v>
                </c:pt>
                <c:pt idx="1050">
                  <c:v>2.8417316841103784</c:v>
                </c:pt>
                <c:pt idx="1051">
                  <c:v>2.8414638783270032</c:v>
                </c:pt>
                <c:pt idx="1052">
                  <c:v>2.8415384615384678</c:v>
                </c:pt>
                <c:pt idx="1053">
                  <c:v>2.8416698292220177</c:v>
                </c:pt>
                <c:pt idx="1054">
                  <c:v>2.8415924170616185</c:v>
                </c:pt>
                <c:pt idx="1055">
                  <c:v>2.8417613636363712</c:v>
                </c:pt>
                <c:pt idx="1056">
                  <c:v>2.8418448438978308</c:v>
                </c:pt>
                <c:pt idx="1057">
                  <c:v>2.8418620037807245</c:v>
                </c:pt>
                <c:pt idx="1058">
                  <c:v>2.8421624173748881</c:v>
                </c:pt>
                <c:pt idx="1059">
                  <c:v>2.8422830188679318</c:v>
                </c:pt>
                <c:pt idx="1060">
                  <c:v>2.8423562676720144</c:v>
                </c:pt>
                <c:pt idx="1061">
                  <c:v>2.8425988700565039</c:v>
                </c:pt>
                <c:pt idx="1062">
                  <c:v>2.842652869238012</c:v>
                </c:pt>
                <c:pt idx="1063">
                  <c:v>2.842960526315796</c:v>
                </c:pt>
                <c:pt idx="1064">
                  <c:v>2.842920187793434</c:v>
                </c:pt>
                <c:pt idx="1065">
                  <c:v>2.8428236397748652</c:v>
                </c:pt>
                <c:pt idx="1066">
                  <c:v>2.8430365510777955</c:v>
                </c:pt>
                <c:pt idx="1067">
                  <c:v>2.8431741573033782</c:v>
                </c:pt>
                <c:pt idx="1068">
                  <c:v>2.8431992516370515</c:v>
                </c:pt>
                <c:pt idx="1069">
                  <c:v>2.8434392523364558</c:v>
                </c:pt>
                <c:pt idx="1070">
                  <c:v>2.8433333333333399</c:v>
                </c:pt>
                <c:pt idx="1071">
                  <c:v>2.8437500000000062</c:v>
                </c:pt>
                <c:pt idx="1072">
                  <c:v>2.8438956197576948</c:v>
                </c:pt>
                <c:pt idx="1073">
                  <c:v>2.8441340782122975</c:v>
                </c:pt>
                <c:pt idx="1074">
                  <c:v>2.8442883720930294</c:v>
                </c:pt>
                <c:pt idx="1075">
                  <c:v>2.8443029739777015</c:v>
                </c:pt>
                <c:pt idx="1076">
                  <c:v>2.8441318477251696</c:v>
                </c:pt>
                <c:pt idx="1077">
                  <c:v>2.8441929499072418</c:v>
                </c:pt>
                <c:pt idx="1078">
                  <c:v>2.8443095458758174</c:v>
                </c:pt>
                <c:pt idx="1079">
                  <c:v>2.8444722222222283</c:v>
                </c:pt>
                <c:pt idx="1080">
                  <c:v>2.8445513413506078</c:v>
                </c:pt>
                <c:pt idx="1081">
                  <c:v>2.84473197781886</c:v>
                </c:pt>
                <c:pt idx="1082">
                  <c:v>2.8452262234533761</c:v>
                </c:pt>
                <c:pt idx="1083">
                  <c:v>2.8455996309963165</c:v>
                </c:pt>
                <c:pt idx="1084">
                  <c:v>2.8458986175115268</c:v>
                </c:pt>
                <c:pt idx="1085">
                  <c:v>2.845791896869251</c:v>
                </c:pt>
                <c:pt idx="1086">
                  <c:v>2.8460901563937497</c:v>
                </c:pt>
                <c:pt idx="1087">
                  <c:v>2.8462500000000057</c:v>
                </c:pt>
                <c:pt idx="1088">
                  <c:v>2.846363636363642</c:v>
                </c:pt>
                <c:pt idx="1089">
                  <c:v>2.8467339449541345</c:v>
                </c:pt>
                <c:pt idx="1090">
                  <c:v>2.8468377635197126</c:v>
                </c:pt>
                <c:pt idx="1091">
                  <c:v>2.8470787545787601</c:v>
                </c:pt>
                <c:pt idx="1092">
                  <c:v>2.8470448307410852</c:v>
                </c:pt>
                <c:pt idx="1093">
                  <c:v>2.8471206581352897</c:v>
                </c:pt>
                <c:pt idx="1094">
                  <c:v>2.8474063926940691</c:v>
                </c:pt>
                <c:pt idx="1095">
                  <c:v>2.8475821167883266</c:v>
                </c:pt>
                <c:pt idx="1096">
                  <c:v>2.8478486782133143</c:v>
                </c:pt>
                <c:pt idx="1097">
                  <c:v>2.8479143897996413</c:v>
                </c:pt>
                <c:pt idx="1098">
                  <c:v>2.8479617834394966</c:v>
                </c:pt>
                <c:pt idx="1099">
                  <c:v>2.8479545454545518</c:v>
                </c:pt>
                <c:pt idx="1100">
                  <c:v>2.8481017257039118</c:v>
                </c:pt>
                <c:pt idx="1101">
                  <c:v>2.8480399274047246</c:v>
                </c:pt>
                <c:pt idx="1102">
                  <c:v>2.848186763372627</c:v>
                </c:pt>
                <c:pt idx="1103">
                  <c:v>2.848242753623194</c:v>
                </c:pt>
                <c:pt idx="1104">
                  <c:v>2.8484524886877884</c:v>
                </c:pt>
                <c:pt idx="1105">
                  <c:v>2.8485533453887948</c:v>
                </c:pt>
                <c:pt idx="1106">
                  <c:v>2.8487082204155438</c:v>
                </c:pt>
                <c:pt idx="1107">
                  <c:v>2.8487184115523534</c:v>
                </c:pt>
                <c:pt idx="1108">
                  <c:v>2.8488999098286802</c:v>
                </c:pt>
                <c:pt idx="1109">
                  <c:v>2.8490540540540601</c:v>
                </c:pt>
                <c:pt idx="1110">
                  <c:v>2.8489918991899255</c:v>
                </c:pt>
                <c:pt idx="1111">
                  <c:v>2.8489388489208705</c:v>
                </c:pt>
                <c:pt idx="1112">
                  <c:v>2.8490476190476248</c:v>
                </c:pt>
                <c:pt idx="1113">
                  <c:v>2.8491382405745131</c:v>
                </c:pt>
                <c:pt idx="1114">
                  <c:v>2.8492914798206339</c:v>
                </c:pt>
                <c:pt idx="1115">
                  <c:v>2.849220430107533</c:v>
                </c:pt>
                <c:pt idx="1116">
                  <c:v>2.8491405550581979</c:v>
                </c:pt>
                <c:pt idx="1117">
                  <c:v>2.8494275491949979</c:v>
                </c:pt>
                <c:pt idx="1118">
                  <c:v>2.8494638069705158</c:v>
                </c:pt>
                <c:pt idx="1119">
                  <c:v>2.8495625000000064</c:v>
                </c:pt>
                <c:pt idx="1120">
                  <c:v>2.8495361284567413</c:v>
                </c:pt>
                <c:pt idx="1121">
                  <c:v>2.8496613190730891</c:v>
                </c:pt>
                <c:pt idx="1122">
                  <c:v>2.8497506678539688</c:v>
                </c:pt>
                <c:pt idx="1123">
                  <c:v>2.8500088967971586</c:v>
                </c:pt>
                <c:pt idx="1124">
                  <c:v>2.8502044444444503</c:v>
                </c:pt>
                <c:pt idx="1125">
                  <c:v>2.850293072824162</c:v>
                </c:pt>
                <c:pt idx="1126">
                  <c:v>2.8505412599822599</c:v>
                </c:pt>
                <c:pt idx="1127">
                  <c:v>2.8507358156028428</c:v>
                </c:pt>
                <c:pt idx="1128">
                  <c:v>2.8508237378210866</c:v>
                </c:pt>
                <c:pt idx="1129">
                  <c:v>2.85101769911505</c:v>
                </c:pt>
                <c:pt idx="1130">
                  <c:v>2.8510521662245853</c:v>
                </c:pt>
                <c:pt idx="1131">
                  <c:v>2.8513604240282735</c:v>
                </c:pt>
                <c:pt idx="1132">
                  <c:v>2.8515004413062726</c:v>
                </c:pt>
                <c:pt idx="1133">
                  <c:v>2.8517107583774322</c:v>
                </c:pt>
                <c:pt idx="1134">
                  <c:v>2.852026431718067</c:v>
                </c:pt>
                <c:pt idx="1135">
                  <c:v>2.8522975352112732</c:v>
                </c:pt>
                <c:pt idx="1136">
                  <c:v>2.8524890061565582</c:v>
                </c:pt>
                <c:pt idx="1137">
                  <c:v>2.852627416520217</c:v>
                </c:pt>
                <c:pt idx="1138">
                  <c:v>2.8527392449517186</c:v>
                </c:pt>
                <c:pt idx="1139">
                  <c:v>2.8528245614035148</c:v>
                </c:pt>
                <c:pt idx="1140">
                  <c:v>2.8530499561787965</c:v>
                </c:pt>
                <c:pt idx="1141">
                  <c:v>2.8529947460595513</c:v>
                </c:pt>
                <c:pt idx="1142">
                  <c:v>2.8531146106736718</c:v>
                </c:pt>
                <c:pt idx="1143">
                  <c:v>2.8530944055944114</c:v>
                </c:pt>
                <c:pt idx="1144">
                  <c:v>2.8531877729257706</c:v>
                </c:pt>
                <c:pt idx="1145">
                  <c:v>2.8533944153577728</c:v>
                </c:pt>
                <c:pt idx="1146">
                  <c:v>2.8535135135135197</c:v>
                </c:pt>
                <c:pt idx="1147">
                  <c:v>2.8533536585365917</c:v>
                </c:pt>
                <c:pt idx="1148">
                  <c:v>2.8534203655352539</c:v>
                </c:pt>
                <c:pt idx="1149">
                  <c:v>2.8535826086956582</c:v>
                </c:pt>
                <c:pt idx="1150">
                  <c:v>2.8537445699391886</c:v>
                </c:pt>
                <c:pt idx="1151">
                  <c:v>2.8537847222222283</c:v>
                </c:pt>
                <c:pt idx="1152">
                  <c:v>2.853755420641809</c:v>
                </c:pt>
                <c:pt idx="1153">
                  <c:v>2.8539341421143916</c:v>
                </c:pt>
                <c:pt idx="1154">
                  <c:v>2.85406926406927</c:v>
                </c:pt>
                <c:pt idx="1155">
                  <c:v>2.8542214532872037</c:v>
                </c:pt>
                <c:pt idx="1156">
                  <c:v>2.8541832324978453</c:v>
                </c:pt>
                <c:pt idx="1157">
                  <c:v>2.8541882556131326</c:v>
                </c:pt>
                <c:pt idx="1158">
                  <c:v>2.8543658326143286</c:v>
                </c:pt>
                <c:pt idx="1159">
                  <c:v>2.8543189655172472</c:v>
                </c:pt>
                <c:pt idx="1160">
                  <c:v>2.85438415159346</c:v>
                </c:pt>
                <c:pt idx="1161">
                  <c:v>2.8542943201376998</c:v>
                </c:pt>
                <c:pt idx="1162">
                  <c:v>2.8545313843508233</c:v>
                </c:pt>
                <c:pt idx="1163">
                  <c:v>2.854501718213065</c:v>
                </c:pt>
                <c:pt idx="1164">
                  <c:v>2.854523605150221</c:v>
                </c:pt>
                <c:pt idx="1165">
                  <c:v>2.8543739279588398</c:v>
                </c:pt>
                <c:pt idx="1166">
                  <c:v>2.8544815766923803</c:v>
                </c:pt>
                <c:pt idx="1167">
                  <c:v>2.8544863013698687</c:v>
                </c:pt>
                <c:pt idx="1168">
                  <c:v>2.8545851154833248</c:v>
                </c:pt>
                <c:pt idx="1169">
                  <c:v>2.854555555555562</c:v>
                </c:pt>
                <c:pt idx="1170">
                  <c:v>2.8546968403074366</c:v>
                </c:pt>
                <c:pt idx="1171">
                  <c:v>2.854709897610928</c:v>
                </c:pt>
                <c:pt idx="1172">
                  <c:v>2.8549275362318904</c:v>
                </c:pt>
                <c:pt idx="1173">
                  <c:v>2.854914821124368</c:v>
                </c:pt>
                <c:pt idx="1174">
                  <c:v>2.8550723404255387</c:v>
                </c:pt>
                <c:pt idx="1175">
                  <c:v>2.8550510204081689</c:v>
                </c:pt>
                <c:pt idx="1176">
                  <c:v>2.8550892098555711</c:v>
                </c:pt>
                <c:pt idx="1177">
                  <c:v>2.8551358234295479</c:v>
                </c:pt>
                <c:pt idx="1178">
                  <c:v>2.8553435114503878</c:v>
                </c:pt>
                <c:pt idx="1179">
                  <c:v>2.8555593220339044</c:v>
                </c:pt>
                <c:pt idx="1180">
                  <c:v>2.855715495342936</c:v>
                </c:pt>
                <c:pt idx="1181">
                  <c:v>2.8559560067681953</c:v>
                </c:pt>
                <c:pt idx="1182">
                  <c:v>2.8558664412510626</c:v>
                </c:pt>
                <c:pt idx="1183">
                  <c:v>2.8558952702702767</c:v>
                </c:pt>
                <c:pt idx="1184">
                  <c:v>2.8559831223628751</c:v>
                </c:pt>
                <c:pt idx="1185">
                  <c:v>2.8562310286677972</c:v>
                </c:pt>
                <c:pt idx="1186">
                  <c:v>2.8564448188711098</c:v>
                </c:pt>
                <c:pt idx="1187">
                  <c:v>2.8564814814814876</c:v>
                </c:pt>
                <c:pt idx="1188">
                  <c:v>2.8566021867115281</c:v>
                </c:pt>
                <c:pt idx="1189">
                  <c:v>2.856638655462191</c:v>
                </c:pt>
                <c:pt idx="1190">
                  <c:v>2.8565994962216683</c:v>
                </c:pt>
                <c:pt idx="1191">
                  <c:v>2.8564932885906105</c:v>
                </c:pt>
                <c:pt idx="1192">
                  <c:v>2.8563285834031906</c:v>
                </c:pt>
                <c:pt idx="1193">
                  <c:v>2.856365159128984</c:v>
                </c:pt>
                <c:pt idx="1194">
                  <c:v>2.8566025104602568</c:v>
                </c:pt>
                <c:pt idx="1195">
                  <c:v>2.8565217391304407</c:v>
                </c:pt>
                <c:pt idx="1196">
                  <c:v>2.8565580618212261</c:v>
                </c:pt>
                <c:pt idx="1197">
                  <c:v>2.8567111853088543</c:v>
                </c:pt>
                <c:pt idx="1198">
                  <c:v>2.8568807339449602</c:v>
                </c:pt>
                <c:pt idx="1199">
                  <c:v>2.8569333333333393</c:v>
                </c:pt>
                <c:pt idx="1200">
                  <c:v>2.8570024979184074</c:v>
                </c:pt>
                <c:pt idx="1201">
                  <c:v>2.8573128119800399</c:v>
                </c:pt>
                <c:pt idx="1202">
                  <c:v>2.8571737323358342</c:v>
                </c:pt>
                <c:pt idx="1203">
                  <c:v>2.8573089700996741</c:v>
                </c:pt>
                <c:pt idx="1204">
                  <c:v>2.8573112033195089</c:v>
                </c:pt>
                <c:pt idx="1205">
                  <c:v>2.8573466003316814</c:v>
                </c:pt>
                <c:pt idx="1206">
                  <c:v>2.8574399337199732</c:v>
                </c:pt>
                <c:pt idx="1207">
                  <c:v>2.8575745033112647</c:v>
                </c:pt>
                <c:pt idx="1208">
                  <c:v>2.857899090157161</c:v>
                </c:pt>
                <c:pt idx="1209">
                  <c:v>2.858140495867775</c:v>
                </c:pt>
                <c:pt idx="1210">
                  <c:v>2.8582411230388165</c:v>
                </c:pt>
                <c:pt idx="1211">
                  <c:v>2.858399339934</c:v>
                </c:pt>
                <c:pt idx="1212">
                  <c:v>2.858730420445184</c:v>
                </c:pt>
                <c:pt idx="1213">
                  <c:v>2.8587561779242239</c:v>
                </c:pt>
                <c:pt idx="1214">
                  <c:v>2.8588477366255205</c:v>
                </c:pt>
                <c:pt idx="1215">
                  <c:v>2.858988486842112</c:v>
                </c:pt>
                <c:pt idx="1216">
                  <c:v>2.8590797041906391</c:v>
                </c:pt>
                <c:pt idx="1217">
                  <c:v>2.8591707717569852</c:v>
                </c:pt>
                <c:pt idx="1218">
                  <c:v>2.8592370795734277</c:v>
                </c:pt>
                <c:pt idx="1219">
                  <c:v>2.8592049180327934</c:v>
                </c:pt>
                <c:pt idx="1220">
                  <c:v>2.8593366093366162</c:v>
                </c:pt>
                <c:pt idx="1221">
                  <c:v>2.8593617021276665</c:v>
                </c:pt>
                <c:pt idx="1222">
                  <c:v>2.8595502861815274</c:v>
                </c:pt>
                <c:pt idx="1223">
                  <c:v>2.8595915032679806</c:v>
                </c:pt>
                <c:pt idx="1224">
                  <c:v>2.8597387755102108</c:v>
                </c:pt>
                <c:pt idx="1225">
                  <c:v>2.8600244698205608</c:v>
                </c:pt>
                <c:pt idx="1226">
                  <c:v>2.860187449062761</c:v>
                </c:pt>
                <c:pt idx="1227">
                  <c:v>2.8602524429967486</c:v>
                </c:pt>
                <c:pt idx="1228">
                  <c:v>2.8600650935720164</c:v>
                </c:pt>
                <c:pt idx="1229">
                  <c:v>2.8600243902439089</c:v>
                </c:pt>
                <c:pt idx="1230">
                  <c:v>2.8598294069861967</c:v>
                </c:pt>
                <c:pt idx="1231">
                  <c:v>2.8598051948052001</c:v>
                </c:pt>
                <c:pt idx="1232">
                  <c:v>2.8599432278994388</c:v>
                </c:pt>
                <c:pt idx="1233">
                  <c:v>2.8598298217179972</c:v>
                </c:pt>
                <c:pt idx="1234">
                  <c:v>2.8598137651821931</c:v>
                </c:pt>
                <c:pt idx="1235">
                  <c:v>2.8598705501618187</c:v>
                </c:pt>
                <c:pt idx="1236">
                  <c:v>2.8597413096200541</c:v>
                </c:pt>
                <c:pt idx="1237">
                  <c:v>2.8596526655896661</c:v>
                </c:pt>
                <c:pt idx="1238">
                  <c:v>2.8597013720742597</c:v>
                </c:pt>
                <c:pt idx="1239">
                  <c:v>2.8598548387096834</c:v>
                </c:pt>
                <c:pt idx="1240">
                  <c:v>2.8599435938759128</c:v>
                </c:pt>
                <c:pt idx="1241">
                  <c:v>2.8600322061191688</c:v>
                </c:pt>
                <c:pt idx="1242">
                  <c:v>2.8600804505229349</c:v>
                </c:pt>
                <c:pt idx="1243">
                  <c:v>2.860112540192933</c:v>
                </c:pt>
                <c:pt idx="1244">
                  <c:v>2.8602489959839419</c:v>
                </c:pt>
                <c:pt idx="1245">
                  <c:v>2.8604895666131678</c:v>
                </c:pt>
                <c:pt idx="1246">
                  <c:v>2.8604170008019314</c:v>
                </c:pt>
                <c:pt idx="1247">
                  <c:v>2.8605288461538527</c:v>
                </c:pt>
                <c:pt idx="1248">
                  <c:v>2.8605604483586937</c:v>
                </c:pt>
                <c:pt idx="1249">
                  <c:v>2.860832000000006</c:v>
                </c:pt>
                <c:pt idx="1250">
                  <c:v>2.8608233413269448</c:v>
                </c:pt>
                <c:pt idx="1251">
                  <c:v>2.8609105431309967</c:v>
                </c:pt>
                <c:pt idx="1252">
                  <c:v>2.8609976057462152</c:v>
                </c:pt>
                <c:pt idx="1253">
                  <c:v>2.86088516746412</c:v>
                </c:pt>
                <c:pt idx="1254">
                  <c:v>2.8609003984063808</c:v>
                </c:pt>
                <c:pt idx="1255">
                  <c:v>2.8608598726114711</c:v>
                </c:pt>
                <c:pt idx="1256">
                  <c:v>2.8607716785998472</c:v>
                </c:pt>
                <c:pt idx="1257">
                  <c:v>2.8607710651828362</c:v>
                </c:pt>
                <c:pt idx="1258">
                  <c:v>2.8608022239872968</c:v>
                </c:pt>
                <c:pt idx="1259">
                  <c:v>2.8609285714285777</c:v>
                </c:pt>
                <c:pt idx="1260">
                  <c:v>2.8608723235527407</c:v>
                </c:pt>
                <c:pt idx="1261">
                  <c:v>2.8608478605388328</c:v>
                </c:pt>
                <c:pt idx="1262">
                  <c:v>2.8608234362628715</c:v>
                </c:pt>
                <c:pt idx="1263">
                  <c:v>2.8609335443038031</c:v>
                </c:pt>
                <c:pt idx="1264">
                  <c:v>2.8610750988142342</c:v>
                </c:pt>
                <c:pt idx="1265">
                  <c:v>2.8612085308056927</c:v>
                </c:pt>
                <c:pt idx="1266">
                  <c:v>2.8610260457774337</c:v>
                </c:pt>
                <c:pt idx="1267">
                  <c:v>2.8611041009463785</c:v>
                </c:pt>
                <c:pt idx="1268">
                  <c:v>2.8612371946414559</c:v>
                </c:pt>
                <c:pt idx="1269">
                  <c:v>2.861377952755912</c:v>
                </c:pt>
                <c:pt idx="1270">
                  <c:v>2.8615184893784473</c:v>
                </c:pt>
                <c:pt idx="1271">
                  <c:v>2.8614779874213894</c:v>
                </c:pt>
                <c:pt idx="1272">
                  <c:v>2.8616339355852372</c:v>
                </c:pt>
                <c:pt idx="1273">
                  <c:v>2.8621036106750446</c:v>
                </c:pt>
                <c:pt idx="1274">
                  <c:v>2.8619843137254959</c:v>
                </c:pt>
                <c:pt idx="1275">
                  <c:v>2.8621238244514169</c:v>
                </c:pt>
                <c:pt idx="1276">
                  <c:v>2.8620360219263956</c:v>
                </c:pt>
                <c:pt idx="1277">
                  <c:v>2.8622456964006315</c:v>
                </c:pt>
                <c:pt idx="1278">
                  <c:v>2.8622908522283095</c:v>
                </c:pt>
                <c:pt idx="1279">
                  <c:v>2.8623203125000058</c:v>
                </c:pt>
                <c:pt idx="1280">
                  <c:v>2.8624590163934482</c:v>
                </c:pt>
                <c:pt idx="1281">
                  <c:v>2.8624882995319867</c:v>
                </c:pt>
                <c:pt idx="1282">
                  <c:v>2.8625253312548771</c:v>
                </c:pt>
                <c:pt idx="1283">
                  <c:v>2.8624844236760181</c:v>
                </c:pt>
                <c:pt idx="1284">
                  <c:v>2.8624824902723791</c:v>
                </c:pt>
                <c:pt idx="1285">
                  <c:v>2.8624572317262884</c:v>
                </c:pt>
                <c:pt idx="1286">
                  <c:v>2.8624164724164785</c:v>
                </c:pt>
                <c:pt idx="1287">
                  <c:v>2.8625232919254722</c:v>
                </c:pt>
                <c:pt idx="1288">
                  <c:v>2.8625135764158318</c:v>
                </c:pt>
                <c:pt idx="1289">
                  <c:v>2.8625348837209366</c:v>
                </c:pt>
                <c:pt idx="1290">
                  <c:v>2.8625639039504311</c:v>
                </c:pt>
                <c:pt idx="1291">
                  <c:v>2.8625851393188899</c:v>
                </c:pt>
                <c:pt idx="1292">
                  <c:v>2.8628460943542198</c:v>
                </c:pt>
                <c:pt idx="1293">
                  <c:v>2.8629134466769766</c:v>
                </c:pt>
                <c:pt idx="1294">
                  <c:v>2.8630579150579205</c:v>
                </c:pt>
                <c:pt idx="1295">
                  <c:v>2.8630324074074136</c:v>
                </c:pt>
                <c:pt idx="1296">
                  <c:v>2.8632074016962274</c:v>
                </c:pt>
                <c:pt idx="1297">
                  <c:v>2.8634668721109455</c:v>
                </c:pt>
                <c:pt idx="1298">
                  <c:v>2.8635873749037781</c:v>
                </c:pt>
                <c:pt idx="1299">
                  <c:v>2.86381538461539</c:v>
                </c:pt>
                <c:pt idx="1300">
                  <c:v>2.8642352036894749</c:v>
                </c:pt>
                <c:pt idx="1301">
                  <c:v>2.8643701996927851</c:v>
                </c:pt>
                <c:pt idx="1302">
                  <c:v>2.864412893323105</c:v>
                </c:pt>
                <c:pt idx="1303">
                  <c:v>2.8644325153374286</c:v>
                </c:pt>
                <c:pt idx="1304">
                  <c:v>2.8644214559387025</c:v>
                </c:pt>
                <c:pt idx="1305">
                  <c:v>2.8645865237366053</c:v>
                </c:pt>
                <c:pt idx="1306">
                  <c:v>2.8648661055853148</c:v>
                </c:pt>
                <c:pt idx="1307">
                  <c:v>2.8649311926605558</c:v>
                </c:pt>
                <c:pt idx="1308">
                  <c:v>2.8649579831932819</c:v>
                </c:pt>
                <c:pt idx="1309">
                  <c:v>2.8649389312977149</c:v>
                </c:pt>
                <c:pt idx="1310">
                  <c:v>2.8649885583524086</c:v>
                </c:pt>
                <c:pt idx="1311">
                  <c:v>2.8650609756097603</c:v>
                </c:pt>
                <c:pt idx="1312">
                  <c:v>2.8652018278751004</c:v>
                </c:pt>
                <c:pt idx="1313">
                  <c:v>2.8651902587519085</c:v>
                </c:pt>
                <c:pt idx="1314">
                  <c:v>2.8652395437262403</c:v>
                </c:pt>
                <c:pt idx="1315">
                  <c:v>2.8652887537993972</c:v>
                </c:pt>
                <c:pt idx="1316">
                  <c:v>2.8653151100987135</c:v>
                </c:pt>
                <c:pt idx="1317">
                  <c:v>2.8653414264036461</c:v>
                </c:pt>
                <c:pt idx="1318">
                  <c:v>2.8656178923426885</c:v>
                </c:pt>
                <c:pt idx="1319">
                  <c:v>2.8658030303030348</c:v>
                </c:pt>
                <c:pt idx="1320">
                  <c:v>2.8658667676003082</c:v>
                </c:pt>
                <c:pt idx="1321">
                  <c:v>2.8659379727685379</c:v>
                </c:pt>
                <c:pt idx="1322">
                  <c:v>2.8659410430839047</c:v>
                </c:pt>
                <c:pt idx="1323">
                  <c:v>2.8660574018126934</c:v>
                </c:pt>
                <c:pt idx="1324">
                  <c:v>2.866377358490571</c:v>
                </c:pt>
                <c:pt idx="1325">
                  <c:v>2.8664253393665193</c:v>
                </c:pt>
                <c:pt idx="1326">
                  <c:v>2.8664129615674492</c:v>
                </c:pt>
                <c:pt idx="1327">
                  <c:v>2.866566265060245</c:v>
                </c:pt>
                <c:pt idx="1328">
                  <c:v>2.8666666666666707</c:v>
                </c:pt>
                <c:pt idx="1329">
                  <c:v>2.8667894736842143</c:v>
                </c:pt>
                <c:pt idx="1330">
                  <c:v>2.8667618332081184</c:v>
                </c:pt>
                <c:pt idx="1331">
                  <c:v>2.8668393393393434</c:v>
                </c:pt>
                <c:pt idx="1332">
                  <c:v>2.8669542385596443</c:v>
                </c:pt>
                <c:pt idx="1333">
                  <c:v>2.8670314842578755</c:v>
                </c:pt>
                <c:pt idx="1334">
                  <c:v>2.8671235955056225</c:v>
                </c:pt>
                <c:pt idx="1335">
                  <c:v>2.8672155688622798</c:v>
                </c:pt>
                <c:pt idx="1336">
                  <c:v>2.8672326103216195</c:v>
                </c:pt>
                <c:pt idx="1337">
                  <c:v>2.8673318385650273</c:v>
                </c:pt>
                <c:pt idx="1338">
                  <c:v>2.8675429424944032</c:v>
                </c:pt>
                <c:pt idx="1339">
                  <c:v>2.8676716417910493</c:v>
                </c:pt>
                <c:pt idx="1340">
                  <c:v>2.8677703206562306</c:v>
                </c:pt>
                <c:pt idx="1341">
                  <c:v>2.867965722801793</c:v>
                </c:pt>
                <c:pt idx="1342">
                  <c:v>2.8681384959046947</c:v>
                </c:pt>
                <c:pt idx="1343">
                  <c:v>2.8682886904761942</c:v>
                </c:pt>
                <c:pt idx="1344">
                  <c:v>2.8682750929368068</c:v>
                </c:pt>
                <c:pt idx="1345">
                  <c:v>2.868372956909365</c:v>
                </c:pt>
                <c:pt idx="1346">
                  <c:v>2.868463251670383</c:v>
                </c:pt>
                <c:pt idx="1347">
                  <c:v>2.8685534124629122</c:v>
                </c:pt>
                <c:pt idx="1348">
                  <c:v>2.8687323943662006</c:v>
                </c:pt>
                <c:pt idx="1349">
                  <c:v>2.8687703703703744</c:v>
                </c:pt>
                <c:pt idx="1350">
                  <c:v>2.8691043671354595</c:v>
                </c:pt>
                <c:pt idx="1351">
                  <c:v>2.8692381656804775</c:v>
                </c:pt>
                <c:pt idx="1352">
                  <c:v>2.8693939393939432</c:v>
                </c:pt>
                <c:pt idx="1353">
                  <c:v>2.8695864106351587</c:v>
                </c:pt>
                <c:pt idx="1354">
                  <c:v>2.8697343173431782</c:v>
                </c:pt>
                <c:pt idx="1355">
                  <c:v>2.8698156342182926</c:v>
                </c:pt>
                <c:pt idx="1356">
                  <c:v>2.8698231392778224</c:v>
                </c:pt>
                <c:pt idx="1357">
                  <c:v>2.8698379970544967</c:v>
                </c:pt>
                <c:pt idx="1358">
                  <c:v>2.8698454746136899</c:v>
                </c:pt>
                <c:pt idx="1359">
                  <c:v>2.8698382352941216</c:v>
                </c:pt>
                <c:pt idx="1360">
                  <c:v>2.869831006612789</c:v>
                </c:pt>
                <c:pt idx="1361">
                  <c:v>2.8699486049926621</c:v>
                </c:pt>
                <c:pt idx="1362">
                  <c:v>2.8698606016140906</c:v>
                </c:pt>
                <c:pt idx="1363">
                  <c:v>2.8700293255132001</c:v>
                </c:pt>
                <c:pt idx="1364">
                  <c:v>2.8700732600732639</c:v>
                </c:pt>
                <c:pt idx="1365">
                  <c:v>2.8702928257686717</c:v>
                </c:pt>
                <c:pt idx="1366">
                  <c:v>2.8702926115581602</c:v>
                </c:pt>
                <c:pt idx="1367">
                  <c:v>2.870299707602344</c:v>
                </c:pt>
                <c:pt idx="1368">
                  <c:v>2.8704090577063592</c:v>
                </c:pt>
                <c:pt idx="1369">
                  <c:v>2.8706715328467198</c:v>
                </c:pt>
                <c:pt idx="1370">
                  <c:v>2.8709190371991289</c:v>
                </c:pt>
                <c:pt idx="1371">
                  <c:v>2.8709766763848434</c:v>
                </c:pt>
                <c:pt idx="1372">
                  <c:v>2.8709249817917013</c:v>
                </c:pt>
                <c:pt idx="1373">
                  <c:v>2.8709606986899607</c:v>
                </c:pt>
                <c:pt idx="1374">
                  <c:v>2.8709672727272779</c:v>
                </c:pt>
                <c:pt idx="1375">
                  <c:v>2.870893895348841</c:v>
                </c:pt>
                <c:pt idx="1376">
                  <c:v>2.871038489469866</c:v>
                </c:pt>
                <c:pt idx="1377">
                  <c:v>2.8712554426705412</c:v>
                </c:pt>
                <c:pt idx="1378">
                  <c:v>2.8711965192168281</c:v>
                </c:pt>
                <c:pt idx="1379">
                  <c:v>2.8712173913043526</c:v>
                </c:pt>
                <c:pt idx="1380">
                  <c:v>2.8713975380159358</c:v>
                </c:pt>
                <c:pt idx="1381">
                  <c:v>2.8716208393632452</c:v>
                </c:pt>
                <c:pt idx="1382">
                  <c:v>2.8716702819956663</c:v>
                </c:pt>
                <c:pt idx="1383">
                  <c:v>2.8716907514450916</c:v>
                </c:pt>
                <c:pt idx="1384">
                  <c:v>2.8716750902527117</c:v>
                </c:pt>
                <c:pt idx="1385">
                  <c:v>2.8719047619047666</c:v>
                </c:pt>
                <c:pt idx="1386">
                  <c:v>2.8717808219178131</c:v>
                </c:pt>
                <c:pt idx="1387">
                  <c:v>2.8716930835734913</c:v>
                </c:pt>
                <c:pt idx="1388">
                  <c:v>2.8716486681065554</c:v>
                </c:pt>
                <c:pt idx="1389">
                  <c:v>2.8716258992805792</c:v>
                </c:pt>
                <c:pt idx="1390">
                  <c:v>2.8716894320632669</c:v>
                </c:pt>
                <c:pt idx="1391">
                  <c:v>2.871853448275866</c:v>
                </c:pt>
                <c:pt idx="1392">
                  <c:v>2.8719813352476717</c:v>
                </c:pt>
                <c:pt idx="1393">
                  <c:v>2.87223816355811</c:v>
                </c:pt>
                <c:pt idx="1394">
                  <c:v>2.8724086021505419</c:v>
                </c:pt>
                <c:pt idx="1395">
                  <c:v>2.8725716332378264</c:v>
                </c:pt>
                <c:pt idx="1396">
                  <c:v>2.872634216177528</c:v>
                </c:pt>
                <c:pt idx="1397">
                  <c:v>2.8726251788268997</c:v>
                </c:pt>
                <c:pt idx="1398">
                  <c:v>2.8727877055039359</c:v>
                </c:pt>
                <c:pt idx="1399">
                  <c:v>2.8728785714285756</c:v>
                </c:pt>
                <c:pt idx="1400">
                  <c:v>2.8728265524625316</c:v>
                </c:pt>
                <c:pt idx="1401">
                  <c:v>2.8728174037089915</c:v>
                </c:pt>
                <c:pt idx="1402">
                  <c:v>2.87291518175339</c:v>
                </c:pt>
                <c:pt idx="1403">
                  <c:v>2.8729843304843348</c:v>
                </c:pt>
                <c:pt idx="1404">
                  <c:v>2.8731886120996486</c:v>
                </c:pt>
                <c:pt idx="1405">
                  <c:v>2.8733783783783831</c:v>
                </c:pt>
                <c:pt idx="1406">
                  <c:v>2.8734968017057612</c:v>
                </c:pt>
                <c:pt idx="1407">
                  <c:v>2.8736434659090953</c:v>
                </c:pt>
                <c:pt idx="1408">
                  <c:v>2.8737544357700542</c:v>
                </c:pt>
                <c:pt idx="1409">
                  <c:v>2.8737872340425583</c:v>
                </c:pt>
                <c:pt idx="1410">
                  <c:v>2.8739829907866805</c:v>
                </c:pt>
                <c:pt idx="1411">
                  <c:v>2.8741005665722432</c:v>
                </c:pt>
                <c:pt idx="1412">
                  <c:v>2.8742462845010661</c:v>
                </c:pt>
                <c:pt idx="1413">
                  <c:v>2.8744483734087729</c:v>
                </c:pt>
                <c:pt idx="1414">
                  <c:v>2.8744593639576013</c:v>
                </c:pt>
                <c:pt idx="1415">
                  <c:v>2.8746963276836199</c:v>
                </c:pt>
                <c:pt idx="1416">
                  <c:v>2.8747706422018395</c:v>
                </c:pt>
                <c:pt idx="1417">
                  <c:v>2.8748166431593836</c:v>
                </c:pt>
                <c:pt idx="1418">
                  <c:v>2.8748978153629365</c:v>
                </c:pt>
                <c:pt idx="1419">
                  <c:v>2.8747605633802857</c:v>
                </c:pt>
                <c:pt idx="1420">
                  <c:v>2.8748838845883227</c:v>
                </c:pt>
                <c:pt idx="1421">
                  <c:v>2.8750281293952216</c:v>
                </c:pt>
                <c:pt idx="1422">
                  <c:v>2.8752494729444873</c:v>
                </c:pt>
                <c:pt idx="1423">
                  <c:v>2.8753441011235998</c:v>
                </c:pt>
                <c:pt idx="1424">
                  <c:v>2.8753333333333377</c:v>
                </c:pt>
                <c:pt idx="1425">
                  <c:v>2.8753015427770037</c:v>
                </c:pt>
                <c:pt idx="1426">
                  <c:v>2.8753118430273354</c:v>
                </c:pt>
                <c:pt idx="1427">
                  <c:v>2.8752661064425817</c:v>
                </c:pt>
                <c:pt idx="1428">
                  <c:v>2.8755003498950371</c:v>
                </c:pt>
                <c:pt idx="1429">
                  <c:v>2.8755034965035007</c:v>
                </c:pt>
                <c:pt idx="1430">
                  <c:v>2.8756394129979088</c:v>
                </c:pt>
                <c:pt idx="1431">
                  <c:v>2.8757122905027979</c:v>
                </c:pt>
                <c:pt idx="1432">
                  <c:v>2.8758060013956777</c:v>
                </c:pt>
                <c:pt idx="1433">
                  <c:v>2.875913528591358</c:v>
                </c:pt>
                <c:pt idx="1434">
                  <c:v>2.8760696864111543</c:v>
                </c:pt>
                <c:pt idx="1435">
                  <c:v>2.8762534818941545</c:v>
                </c:pt>
                <c:pt idx="1436">
                  <c:v>2.8762282533055026</c:v>
                </c:pt>
                <c:pt idx="1437">
                  <c:v>2.8763073713491005</c:v>
                </c:pt>
                <c:pt idx="1438">
                  <c:v>2.8764419735927773</c:v>
                </c:pt>
                <c:pt idx="1439">
                  <c:v>2.8767083333333376</c:v>
                </c:pt>
                <c:pt idx="1440">
                  <c:v>2.8768147120055572</c:v>
                </c:pt>
                <c:pt idx="1441">
                  <c:v>2.8770041608876609</c:v>
                </c:pt>
                <c:pt idx="1442">
                  <c:v>2.8771794871794918</c:v>
                </c:pt>
                <c:pt idx="1443">
                  <c:v>2.8772368421052681</c:v>
                </c:pt>
                <c:pt idx="1444">
                  <c:v>2.8774602076124616</c:v>
                </c:pt>
                <c:pt idx="1445">
                  <c:v>2.8777178423236567</c:v>
                </c:pt>
                <c:pt idx="1446">
                  <c:v>2.8781409813407088</c:v>
                </c:pt>
                <c:pt idx="1447">
                  <c:v>2.8782527624309435</c:v>
                </c:pt>
                <c:pt idx="1448">
                  <c:v>2.8784610075914472</c:v>
                </c:pt>
                <c:pt idx="1449">
                  <c:v>2.8786482758620733</c:v>
                </c:pt>
                <c:pt idx="1450">
                  <c:v>2.8787456926257793</c:v>
                </c:pt>
                <c:pt idx="1451">
                  <c:v>2.8787603305785168</c:v>
                </c:pt>
                <c:pt idx="1452">
                  <c:v>2.8788024776324881</c:v>
                </c:pt>
                <c:pt idx="1453">
                  <c:v>2.8788927097661667</c:v>
                </c:pt>
                <c:pt idx="1454">
                  <c:v>2.8789690721649532</c:v>
                </c:pt>
                <c:pt idx="1455">
                  <c:v>2.8790453296703333</c:v>
                </c:pt>
                <c:pt idx="1456">
                  <c:v>2.8792038435140737</c:v>
                </c:pt>
                <c:pt idx="1457">
                  <c:v>2.8794444444444474</c:v>
                </c:pt>
                <c:pt idx="1458">
                  <c:v>2.8795956134338616</c:v>
                </c:pt>
                <c:pt idx="1459">
                  <c:v>2.8796643835616469</c:v>
                </c:pt>
                <c:pt idx="1460">
                  <c:v>2.8798836413415501</c:v>
                </c:pt>
                <c:pt idx="1461">
                  <c:v>2.8801299589603322</c:v>
                </c:pt>
                <c:pt idx="1462">
                  <c:v>2.8801982228298044</c:v>
                </c:pt>
                <c:pt idx="1463">
                  <c:v>2.8801844262295111</c:v>
                </c:pt>
                <c:pt idx="1464">
                  <c:v>2.8803822525597296</c:v>
                </c:pt>
                <c:pt idx="1465">
                  <c:v>2.8804365620736729</c:v>
                </c:pt>
                <c:pt idx="1466">
                  <c:v>2.8805248807089336</c:v>
                </c:pt>
                <c:pt idx="1467">
                  <c:v>2.8806471389645805</c:v>
                </c:pt>
                <c:pt idx="1468">
                  <c:v>2.8808781484002757</c:v>
                </c:pt>
                <c:pt idx="1469">
                  <c:v>2.8810272108843575</c:v>
                </c:pt>
                <c:pt idx="1470">
                  <c:v>2.8810808973487454</c:v>
                </c:pt>
                <c:pt idx="1471">
                  <c:v>2.8814198369565247</c:v>
                </c:pt>
                <c:pt idx="1472">
                  <c:v>2.88156143923965</c:v>
                </c:pt>
                <c:pt idx="1473">
                  <c:v>2.881824966078701</c:v>
                </c:pt>
                <c:pt idx="1474">
                  <c:v>2.8818644067796644</c:v>
                </c:pt>
                <c:pt idx="1475">
                  <c:v>2.8819715447154515</c:v>
                </c:pt>
                <c:pt idx="1476">
                  <c:v>2.8821530128639172</c:v>
                </c:pt>
                <c:pt idx="1477">
                  <c:v>2.8823071718538595</c:v>
                </c:pt>
                <c:pt idx="1478">
                  <c:v>2.8824746450304293</c:v>
                </c:pt>
                <c:pt idx="1479">
                  <c:v>2.8828513513513547</c:v>
                </c:pt>
                <c:pt idx="1480">
                  <c:v>2.8828426738690096</c:v>
                </c:pt>
                <c:pt idx="1481">
                  <c:v>2.8829554655870471</c:v>
                </c:pt>
                <c:pt idx="1482">
                  <c:v>2.883041132838843</c:v>
                </c:pt>
                <c:pt idx="1483">
                  <c:v>2.8832008086253404</c:v>
                </c:pt>
                <c:pt idx="1484">
                  <c:v>2.883427609427613</c:v>
                </c:pt>
                <c:pt idx="1485">
                  <c:v>2.8835800807537044</c:v>
                </c:pt>
                <c:pt idx="1486">
                  <c:v>2.8838063214525929</c:v>
                </c:pt>
                <c:pt idx="1487">
                  <c:v>2.883870967741939</c:v>
                </c:pt>
                <c:pt idx="1488">
                  <c:v>2.8838280725319039</c:v>
                </c:pt>
                <c:pt idx="1489">
                  <c:v>2.8839530201342307</c:v>
                </c:pt>
                <c:pt idx="1490">
                  <c:v>2.8838765928906804</c:v>
                </c:pt>
                <c:pt idx="1491">
                  <c:v>2.8838270777479931</c:v>
                </c:pt>
                <c:pt idx="1492">
                  <c:v>2.883911587407908</c:v>
                </c:pt>
                <c:pt idx="1493">
                  <c:v>2.8839625167336043</c:v>
                </c:pt>
                <c:pt idx="1494">
                  <c:v>2.8840066889632139</c:v>
                </c:pt>
                <c:pt idx="1495">
                  <c:v>2.8839906417112338</c:v>
                </c:pt>
                <c:pt idx="1496">
                  <c:v>2.8839946559786274</c:v>
                </c:pt>
                <c:pt idx="1497">
                  <c:v>2.8840654205607503</c:v>
                </c:pt>
                <c:pt idx="1498">
                  <c:v>2.8842761841227511</c:v>
                </c:pt>
                <c:pt idx="1499">
                  <c:v>2.8844000000000025</c:v>
                </c:pt>
                <c:pt idx="1500">
                  <c:v>2.8844303797468385</c:v>
                </c:pt>
                <c:pt idx="1501">
                  <c:v>2.8845139813581921</c:v>
                </c:pt>
                <c:pt idx="1502">
                  <c:v>2.8847238855622122</c:v>
                </c:pt>
                <c:pt idx="1503">
                  <c:v>2.8848071808510669</c:v>
                </c:pt>
                <c:pt idx="1504">
                  <c:v>2.88487043189369</c:v>
                </c:pt>
                <c:pt idx="1505">
                  <c:v>2.8849136786188607</c:v>
                </c:pt>
                <c:pt idx="1506">
                  <c:v>2.8850630391506327</c:v>
                </c:pt>
                <c:pt idx="1507">
                  <c:v>2.8851989389920449</c:v>
                </c:pt>
                <c:pt idx="1508">
                  <c:v>2.885308151093442</c:v>
                </c:pt>
                <c:pt idx="1509">
                  <c:v>2.8853377483443752</c:v>
                </c:pt>
                <c:pt idx="1510">
                  <c:v>2.8855923229649272</c:v>
                </c:pt>
                <c:pt idx="1511">
                  <c:v>2.8856944444444474</c:v>
                </c:pt>
                <c:pt idx="1512">
                  <c:v>2.8859484467944512</c:v>
                </c:pt>
                <c:pt idx="1513">
                  <c:v>2.8860237780713383</c:v>
                </c:pt>
                <c:pt idx="1514">
                  <c:v>2.886052805280531</c:v>
                </c:pt>
                <c:pt idx="1515">
                  <c:v>2.8861411609498715</c:v>
                </c:pt>
                <c:pt idx="1516">
                  <c:v>2.8862162162162197</c:v>
                </c:pt>
                <c:pt idx="1517">
                  <c:v>2.8863702239789233</c:v>
                </c:pt>
                <c:pt idx="1518">
                  <c:v>2.8863594470046121</c:v>
                </c:pt>
                <c:pt idx="1519">
                  <c:v>2.8865000000000038</c:v>
                </c:pt>
                <c:pt idx="1520">
                  <c:v>2.8866403681788335</c:v>
                </c:pt>
                <c:pt idx="1521">
                  <c:v>2.886675427069648</c:v>
                </c:pt>
                <c:pt idx="1522">
                  <c:v>2.8867104399212113</c:v>
                </c:pt>
                <c:pt idx="1523">
                  <c:v>2.8868044619422601</c:v>
                </c:pt>
                <c:pt idx="1524">
                  <c:v>2.8868065573770534</c:v>
                </c:pt>
                <c:pt idx="1525">
                  <c:v>2.8868020969855865</c:v>
                </c:pt>
                <c:pt idx="1526">
                  <c:v>2.8869155206286874</c:v>
                </c:pt>
                <c:pt idx="1527">
                  <c:v>2.8868979057591657</c:v>
                </c:pt>
                <c:pt idx="1528">
                  <c:v>2.8868803139306767</c:v>
                </c:pt>
                <c:pt idx="1529">
                  <c:v>2.8869411764705917</c:v>
                </c:pt>
                <c:pt idx="1530">
                  <c:v>2.8868974526453335</c:v>
                </c:pt>
                <c:pt idx="1531">
                  <c:v>2.8871605744125359</c:v>
                </c:pt>
                <c:pt idx="1532">
                  <c:v>2.8872537508153986</c:v>
                </c:pt>
                <c:pt idx="1533">
                  <c:v>2.8874250325945265</c:v>
                </c:pt>
                <c:pt idx="1534">
                  <c:v>2.8875179153094486</c:v>
                </c:pt>
                <c:pt idx="1535">
                  <c:v>2.8876692708333356</c:v>
                </c:pt>
                <c:pt idx="1536">
                  <c:v>2.8876903057905032</c:v>
                </c:pt>
                <c:pt idx="1537">
                  <c:v>2.8879973992197683</c:v>
                </c:pt>
                <c:pt idx="1538">
                  <c:v>2.8882586094866816</c:v>
                </c:pt>
                <c:pt idx="1539">
                  <c:v>2.8883636363636387</c:v>
                </c:pt>
                <c:pt idx="1540">
                  <c:v>2.8886567164179136</c:v>
                </c:pt>
                <c:pt idx="1541">
                  <c:v>2.8885538261997428</c:v>
                </c:pt>
                <c:pt idx="1542">
                  <c:v>2.8885742060920316</c:v>
                </c:pt>
                <c:pt idx="1543">
                  <c:v>2.8886463730569969</c:v>
                </c:pt>
                <c:pt idx="1544">
                  <c:v>2.8887313915857633</c:v>
                </c:pt>
                <c:pt idx="1545">
                  <c:v>2.8887839586028492</c:v>
                </c:pt>
                <c:pt idx="1546">
                  <c:v>2.8887524240465439</c:v>
                </c:pt>
                <c:pt idx="1547">
                  <c:v>2.8887919896640848</c:v>
                </c:pt>
                <c:pt idx="1548">
                  <c:v>2.8889025177533925</c:v>
                </c:pt>
                <c:pt idx="1549">
                  <c:v>2.8891032258064548</c:v>
                </c:pt>
                <c:pt idx="1550">
                  <c:v>2.8894842037395247</c:v>
                </c:pt>
                <c:pt idx="1551">
                  <c:v>2.8895554123711364</c:v>
                </c:pt>
                <c:pt idx="1552">
                  <c:v>2.8896844816484246</c:v>
                </c:pt>
                <c:pt idx="1553">
                  <c:v>2.8897361647361675</c:v>
                </c:pt>
                <c:pt idx="1554">
                  <c:v>2.8898327974276552</c:v>
                </c:pt>
                <c:pt idx="1555">
                  <c:v>2.8898650385604139</c:v>
                </c:pt>
                <c:pt idx="1556">
                  <c:v>2.8899165061014802</c:v>
                </c:pt>
                <c:pt idx="1557">
                  <c:v>2.8899614890885772</c:v>
                </c:pt>
                <c:pt idx="1558">
                  <c:v>2.8900513149454801</c:v>
                </c:pt>
                <c:pt idx="1559">
                  <c:v>2.8901217948717979</c:v>
                </c:pt>
                <c:pt idx="1560">
                  <c:v>2.8902562459961589</c:v>
                </c:pt>
                <c:pt idx="1561">
                  <c:v>2.8905825864276591</c:v>
                </c:pt>
                <c:pt idx="1562">
                  <c:v>2.8907869481765864</c:v>
                </c:pt>
                <c:pt idx="1563">
                  <c:v>2.8909974424552454</c:v>
                </c:pt>
                <c:pt idx="1564">
                  <c:v>2.8909009584664567</c:v>
                </c:pt>
                <c:pt idx="1565">
                  <c:v>2.8911430395913178</c:v>
                </c:pt>
                <c:pt idx="1566">
                  <c:v>2.8912444160816873</c:v>
                </c:pt>
                <c:pt idx="1567">
                  <c:v>2.8912818877551048</c:v>
                </c:pt>
                <c:pt idx="1568">
                  <c:v>2.8913384321223732</c:v>
                </c:pt>
                <c:pt idx="1569">
                  <c:v>2.8913566878980914</c:v>
                </c:pt>
                <c:pt idx="1570">
                  <c:v>2.8914576702737134</c:v>
                </c:pt>
                <c:pt idx="1571">
                  <c:v>2.8915076335877883</c:v>
                </c:pt>
                <c:pt idx="1572">
                  <c:v>2.8915448188175485</c:v>
                </c:pt>
                <c:pt idx="1573">
                  <c:v>2.891696315120714</c:v>
                </c:pt>
                <c:pt idx="1574">
                  <c:v>2.8918222222222245</c:v>
                </c:pt>
                <c:pt idx="1575">
                  <c:v>2.8918845177665</c:v>
                </c:pt>
                <c:pt idx="1576">
                  <c:v>2.8921433100824379</c:v>
                </c:pt>
                <c:pt idx="1577">
                  <c:v>2.8921419518377722</c:v>
                </c:pt>
                <c:pt idx="1578">
                  <c:v>2.8924065864471213</c:v>
                </c:pt>
                <c:pt idx="1579">
                  <c:v>2.8925316455696235</c:v>
                </c:pt>
                <c:pt idx="1580">
                  <c:v>2.8927703984819777</c:v>
                </c:pt>
                <c:pt idx="1581">
                  <c:v>2.8928381795195981</c:v>
                </c:pt>
                <c:pt idx="1582">
                  <c:v>2.8929500947567939</c:v>
                </c:pt>
                <c:pt idx="1583">
                  <c:v>2.8929797979798009</c:v>
                </c:pt>
                <c:pt idx="1584">
                  <c:v>2.8930220820189305</c:v>
                </c:pt>
                <c:pt idx="1585">
                  <c:v>2.8930580075662071</c:v>
                </c:pt>
                <c:pt idx="1586">
                  <c:v>2.8931947069943327</c:v>
                </c:pt>
                <c:pt idx="1587">
                  <c:v>2.8935075566750665</c:v>
                </c:pt>
                <c:pt idx="1588">
                  <c:v>2.8935619886721242</c:v>
                </c:pt>
                <c:pt idx="1589">
                  <c:v>2.8936352201257884</c:v>
                </c:pt>
                <c:pt idx="1590">
                  <c:v>2.8937209302325608</c:v>
                </c:pt>
                <c:pt idx="1591">
                  <c:v>2.8939447236180933</c:v>
                </c:pt>
                <c:pt idx="1592">
                  <c:v>2.8940112994350309</c:v>
                </c:pt>
                <c:pt idx="1593">
                  <c:v>2.894322459222086</c:v>
                </c:pt>
                <c:pt idx="1594">
                  <c:v>2.8944514106583101</c:v>
                </c:pt>
                <c:pt idx="1595">
                  <c:v>2.8944047619047648</c:v>
                </c:pt>
                <c:pt idx="1596">
                  <c:v>2.8944520976831583</c:v>
                </c:pt>
                <c:pt idx="1597">
                  <c:v>2.8945994993742201</c:v>
                </c:pt>
                <c:pt idx="1598">
                  <c:v>2.8946278924327737</c:v>
                </c:pt>
                <c:pt idx="1599">
                  <c:v>2.8946312500000033</c:v>
                </c:pt>
                <c:pt idx="1600">
                  <c:v>2.8947033104309834</c:v>
                </c:pt>
                <c:pt idx="1601">
                  <c:v>2.8948564294631729</c:v>
                </c:pt>
                <c:pt idx="1602">
                  <c:v>2.8950218340611378</c:v>
                </c:pt>
                <c:pt idx="1603">
                  <c:v>2.8950997506234448</c:v>
                </c:pt>
                <c:pt idx="1604">
                  <c:v>2.8952211838006261</c:v>
                </c:pt>
                <c:pt idx="1605">
                  <c:v>2.8954732254047353</c:v>
                </c:pt>
                <c:pt idx="1606">
                  <c:v>2.8957560672059781</c:v>
                </c:pt>
                <c:pt idx="1607">
                  <c:v>2.8959577114427901</c:v>
                </c:pt>
                <c:pt idx="1608">
                  <c:v>2.8960099440646392</c:v>
                </c:pt>
                <c:pt idx="1609">
                  <c:v>2.8961925465838543</c:v>
                </c:pt>
                <c:pt idx="1610">
                  <c:v>2.8963500931098722</c:v>
                </c:pt>
              </c:numCache>
            </c:numRef>
          </c:yVal>
        </c:ser>
        <c:axId val="104581760"/>
        <c:axId val="104588032"/>
      </c:scatterChart>
      <c:valAx>
        <c:axId val="104581760"/>
        <c:scaling>
          <c:orientation val="minMax"/>
          <c:max val="0.1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Fraction Selected</a:t>
                </a:r>
                <a:endParaRPr lang="en-US" sz="18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4588032"/>
        <c:crosses val="autoZero"/>
        <c:crossBetween val="midCat"/>
      </c:valAx>
      <c:valAx>
        <c:axId val="104588032"/>
        <c:scaling>
          <c:orientation val="minMax"/>
          <c:max val="2.8"/>
          <c:min val="2.4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4581760"/>
        <c:crosses val="autoZero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0.10419575678040255"/>
          <c:y val="7.0823957979441562E-2"/>
          <c:w val="0.47609569116360489"/>
          <c:h val="0.12653543307086648"/>
        </c:manualLayout>
      </c:layout>
      <c:txPr>
        <a:bodyPr/>
        <a:lstStyle/>
        <a:p>
          <a:pPr>
            <a:defRPr sz="24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673840769903771"/>
          <c:y val="5.1400554097404488E-2"/>
          <c:w val="0.8276240157480319"/>
          <c:h val="0.69972987751531135"/>
        </c:manualLayout>
      </c:layout>
      <c:barChart>
        <c:barDir val="col"/>
        <c:grouping val="stacked"/>
        <c:ser>
          <c:idx val="0"/>
          <c:order val="0"/>
          <c:tx>
            <c:strRef>
              <c:f>Sheet1!$C$25</c:f>
              <c:strCache>
                <c:ptCount val="1"/>
                <c:pt idx="0">
                  <c:v>M-Old</c:v>
                </c:pt>
              </c:strCache>
            </c:strRef>
          </c:tx>
          <c:spPr>
            <a:solidFill>
              <a:srgbClr val="03AD03"/>
            </a:solidFill>
          </c:spPr>
          <c:cat>
            <c:strRef>
              <c:f>Sheet1!$B$26:$B$45</c:f>
              <c:strCache>
                <c:ptCount val="20"/>
                <c:pt idx="0">
                  <c:v>2009-04</c:v>
                </c:pt>
                <c:pt idx="1">
                  <c:v>2009-06</c:v>
                </c:pt>
                <c:pt idx="2">
                  <c:v>2009-08</c:v>
                </c:pt>
                <c:pt idx="3">
                  <c:v>2009-10</c:v>
                </c:pt>
                <c:pt idx="4">
                  <c:v>2010-01</c:v>
                </c:pt>
                <c:pt idx="5">
                  <c:v>2010-02</c:v>
                </c:pt>
                <c:pt idx="6">
                  <c:v>2010-04</c:v>
                </c:pt>
                <c:pt idx="7">
                  <c:v>2010-05</c:v>
                </c:pt>
                <c:pt idx="8">
                  <c:v>2010-06</c:v>
                </c:pt>
                <c:pt idx="9">
                  <c:v>2010-07</c:v>
                </c:pt>
                <c:pt idx="10">
                  <c:v>2010-08</c:v>
                </c:pt>
                <c:pt idx="11">
                  <c:v>2010-09</c:v>
                </c:pt>
                <c:pt idx="12">
                  <c:v>2010-10</c:v>
                </c:pt>
                <c:pt idx="13">
                  <c:v>2010-11</c:v>
                </c:pt>
                <c:pt idx="14">
                  <c:v>2010-12</c:v>
                </c:pt>
                <c:pt idx="15">
                  <c:v>2011-01</c:v>
                </c:pt>
                <c:pt idx="16">
                  <c:v>2011-02</c:v>
                </c:pt>
                <c:pt idx="17">
                  <c:v>2011-03</c:v>
                </c:pt>
                <c:pt idx="18">
                  <c:v>2011-04</c:v>
                </c:pt>
                <c:pt idx="19">
                  <c:v>2011-05</c:v>
                </c:pt>
              </c:strCache>
            </c:strRef>
          </c:cat>
          <c:val>
            <c:numRef>
              <c:f>Sheet1!$C$26:$C$45</c:f>
              <c:numCache>
                <c:formatCode>General</c:formatCode>
                <c:ptCount val="20"/>
                <c:pt idx="0">
                  <c:v>7600</c:v>
                </c:pt>
                <c:pt idx="1">
                  <c:v>283</c:v>
                </c:pt>
                <c:pt idx="2">
                  <c:v>629</c:v>
                </c:pt>
                <c:pt idx="3">
                  <c:v>56</c:v>
                </c:pt>
                <c:pt idx="4">
                  <c:v>406</c:v>
                </c:pt>
                <c:pt idx="5">
                  <c:v>404</c:v>
                </c:pt>
                <c:pt idx="6">
                  <c:v>392</c:v>
                </c:pt>
                <c:pt idx="7">
                  <c:v>188</c:v>
                </c:pt>
                <c:pt idx="8">
                  <c:v>0</c:v>
                </c:pt>
                <c:pt idx="9">
                  <c:v>5</c:v>
                </c:pt>
                <c:pt idx="10">
                  <c:v>467</c:v>
                </c:pt>
                <c:pt idx="11">
                  <c:v>181</c:v>
                </c:pt>
                <c:pt idx="12">
                  <c:v>5</c:v>
                </c:pt>
                <c:pt idx="13">
                  <c:v>2</c:v>
                </c:pt>
                <c:pt idx="14">
                  <c:v>674</c:v>
                </c:pt>
                <c:pt idx="15">
                  <c:v>-99</c:v>
                </c:pt>
                <c:pt idx="16">
                  <c:v>2</c:v>
                </c:pt>
                <c:pt idx="17">
                  <c:v>517</c:v>
                </c:pt>
                <c:pt idx="18">
                  <c:v>438</c:v>
                </c:pt>
                <c:pt idx="19">
                  <c:v>277</c:v>
                </c:pt>
              </c:numCache>
            </c:numRef>
          </c:val>
        </c:ser>
        <c:ser>
          <c:idx val="1"/>
          <c:order val="1"/>
          <c:tx>
            <c:strRef>
              <c:f>Sheet1!$D$25</c:f>
              <c:strCache>
                <c:ptCount val="1"/>
                <c:pt idx="0">
                  <c:v>F-Old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Sheet1!$B$26:$B$45</c:f>
              <c:strCache>
                <c:ptCount val="20"/>
                <c:pt idx="0">
                  <c:v>2009-04</c:v>
                </c:pt>
                <c:pt idx="1">
                  <c:v>2009-06</c:v>
                </c:pt>
                <c:pt idx="2">
                  <c:v>2009-08</c:v>
                </c:pt>
                <c:pt idx="3">
                  <c:v>2009-10</c:v>
                </c:pt>
                <c:pt idx="4">
                  <c:v>2010-01</c:v>
                </c:pt>
                <c:pt idx="5">
                  <c:v>2010-02</c:v>
                </c:pt>
                <c:pt idx="6">
                  <c:v>2010-04</c:v>
                </c:pt>
                <c:pt idx="7">
                  <c:v>2010-05</c:v>
                </c:pt>
                <c:pt idx="8">
                  <c:v>2010-06</c:v>
                </c:pt>
                <c:pt idx="9">
                  <c:v>2010-07</c:v>
                </c:pt>
                <c:pt idx="10">
                  <c:v>2010-08</c:v>
                </c:pt>
                <c:pt idx="11">
                  <c:v>2010-09</c:v>
                </c:pt>
                <c:pt idx="12">
                  <c:v>2010-10</c:v>
                </c:pt>
                <c:pt idx="13">
                  <c:v>2010-11</c:v>
                </c:pt>
                <c:pt idx="14">
                  <c:v>2010-12</c:v>
                </c:pt>
                <c:pt idx="15">
                  <c:v>2011-01</c:v>
                </c:pt>
                <c:pt idx="16">
                  <c:v>2011-02</c:v>
                </c:pt>
                <c:pt idx="17">
                  <c:v>2011-03</c:v>
                </c:pt>
                <c:pt idx="18">
                  <c:v>2011-04</c:v>
                </c:pt>
                <c:pt idx="19">
                  <c:v>2011-05</c:v>
                </c:pt>
              </c:strCache>
            </c:strRef>
          </c:cat>
          <c:val>
            <c:numRef>
              <c:f>Sheet1!$D$26:$D$45</c:f>
              <c:numCache>
                <c:formatCode>General</c:formatCode>
                <c:ptCount val="20"/>
                <c:pt idx="0">
                  <c:v>2711</c:v>
                </c:pt>
                <c:pt idx="1">
                  <c:v>338</c:v>
                </c:pt>
                <c:pt idx="2">
                  <c:v>679</c:v>
                </c:pt>
                <c:pt idx="3">
                  <c:v>237</c:v>
                </c:pt>
                <c:pt idx="4">
                  <c:v>383</c:v>
                </c:pt>
                <c:pt idx="5">
                  <c:v>738</c:v>
                </c:pt>
                <c:pt idx="6">
                  <c:v>2329</c:v>
                </c:pt>
                <c:pt idx="7">
                  <c:v>525</c:v>
                </c:pt>
                <c:pt idx="8">
                  <c:v>182</c:v>
                </c:pt>
                <c:pt idx="9">
                  <c:v>64</c:v>
                </c:pt>
                <c:pt idx="10">
                  <c:v>1186</c:v>
                </c:pt>
                <c:pt idx="11">
                  <c:v>22</c:v>
                </c:pt>
                <c:pt idx="12">
                  <c:v>182</c:v>
                </c:pt>
                <c:pt idx="13">
                  <c:v>87</c:v>
                </c:pt>
                <c:pt idx="14">
                  <c:v>1653</c:v>
                </c:pt>
                <c:pt idx="15">
                  <c:v>182</c:v>
                </c:pt>
                <c:pt idx="16">
                  <c:v>92</c:v>
                </c:pt>
                <c:pt idx="17">
                  <c:v>165</c:v>
                </c:pt>
                <c:pt idx="18">
                  <c:v>-2714</c:v>
                </c:pt>
                <c:pt idx="19">
                  <c:v>188</c:v>
                </c:pt>
              </c:numCache>
            </c:numRef>
          </c:val>
        </c:ser>
        <c:ser>
          <c:idx val="2"/>
          <c:order val="2"/>
          <c:tx>
            <c:strRef>
              <c:f>Sheet1!$E$25</c:f>
              <c:strCache>
                <c:ptCount val="1"/>
                <c:pt idx="0">
                  <c:v>M-Yng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Sheet1!$B$26:$B$45</c:f>
              <c:strCache>
                <c:ptCount val="20"/>
                <c:pt idx="0">
                  <c:v>2009-04</c:v>
                </c:pt>
                <c:pt idx="1">
                  <c:v>2009-06</c:v>
                </c:pt>
                <c:pt idx="2">
                  <c:v>2009-08</c:v>
                </c:pt>
                <c:pt idx="3">
                  <c:v>2009-10</c:v>
                </c:pt>
                <c:pt idx="4">
                  <c:v>2010-01</c:v>
                </c:pt>
                <c:pt idx="5">
                  <c:v>2010-02</c:v>
                </c:pt>
                <c:pt idx="6">
                  <c:v>2010-04</c:v>
                </c:pt>
                <c:pt idx="7">
                  <c:v>2010-05</c:v>
                </c:pt>
                <c:pt idx="8">
                  <c:v>2010-06</c:v>
                </c:pt>
                <c:pt idx="9">
                  <c:v>2010-07</c:v>
                </c:pt>
                <c:pt idx="10">
                  <c:v>2010-08</c:v>
                </c:pt>
                <c:pt idx="11">
                  <c:v>2010-09</c:v>
                </c:pt>
                <c:pt idx="12">
                  <c:v>2010-10</c:v>
                </c:pt>
                <c:pt idx="13">
                  <c:v>2010-11</c:v>
                </c:pt>
                <c:pt idx="14">
                  <c:v>2010-12</c:v>
                </c:pt>
                <c:pt idx="15">
                  <c:v>2011-01</c:v>
                </c:pt>
                <c:pt idx="16">
                  <c:v>2011-02</c:v>
                </c:pt>
                <c:pt idx="17">
                  <c:v>2011-03</c:v>
                </c:pt>
                <c:pt idx="18">
                  <c:v>2011-04</c:v>
                </c:pt>
                <c:pt idx="19">
                  <c:v>2011-05</c:v>
                </c:pt>
              </c:strCache>
            </c:strRef>
          </c:cat>
          <c:val>
            <c:numRef>
              <c:f>Sheet1!$E$26:$E$45</c:f>
              <c:numCache>
                <c:formatCode>General</c:formatCode>
                <c:ptCount val="20"/>
                <c:pt idx="0">
                  <c:v>9690</c:v>
                </c:pt>
                <c:pt idx="1">
                  <c:v>1769</c:v>
                </c:pt>
                <c:pt idx="2">
                  <c:v>678</c:v>
                </c:pt>
                <c:pt idx="3">
                  <c:v>1151</c:v>
                </c:pt>
                <c:pt idx="4">
                  <c:v>773</c:v>
                </c:pt>
                <c:pt idx="5">
                  <c:v>1267</c:v>
                </c:pt>
                <c:pt idx="6">
                  <c:v>679</c:v>
                </c:pt>
                <c:pt idx="7">
                  <c:v>587</c:v>
                </c:pt>
                <c:pt idx="8">
                  <c:v>913</c:v>
                </c:pt>
                <c:pt idx="9">
                  <c:v>680</c:v>
                </c:pt>
                <c:pt idx="10">
                  <c:v>465</c:v>
                </c:pt>
                <c:pt idx="11">
                  <c:v>548</c:v>
                </c:pt>
                <c:pt idx="12">
                  <c:v>520</c:v>
                </c:pt>
                <c:pt idx="13">
                  <c:v>412</c:v>
                </c:pt>
                <c:pt idx="14">
                  <c:v>134</c:v>
                </c:pt>
                <c:pt idx="15">
                  <c:v>1040</c:v>
                </c:pt>
                <c:pt idx="16">
                  <c:v>615</c:v>
                </c:pt>
                <c:pt idx="17">
                  <c:v>913</c:v>
                </c:pt>
                <c:pt idx="18">
                  <c:v>337</c:v>
                </c:pt>
                <c:pt idx="19">
                  <c:v>909</c:v>
                </c:pt>
              </c:numCache>
            </c:numRef>
          </c:val>
        </c:ser>
        <c:ser>
          <c:idx val="3"/>
          <c:order val="3"/>
          <c:tx>
            <c:strRef>
              <c:f>Sheet1!$F$25</c:f>
              <c:strCache>
                <c:ptCount val="1"/>
                <c:pt idx="0">
                  <c:v>F-Yng</c:v>
                </c:pt>
              </c:strCache>
            </c:strRef>
          </c:tx>
          <c:spPr>
            <a:solidFill>
              <a:srgbClr val="FD2FE4"/>
            </a:solidFill>
          </c:spPr>
          <c:cat>
            <c:strRef>
              <c:f>Sheet1!$B$26:$B$45</c:f>
              <c:strCache>
                <c:ptCount val="20"/>
                <c:pt idx="0">
                  <c:v>2009-04</c:v>
                </c:pt>
                <c:pt idx="1">
                  <c:v>2009-06</c:v>
                </c:pt>
                <c:pt idx="2">
                  <c:v>2009-08</c:v>
                </c:pt>
                <c:pt idx="3">
                  <c:v>2009-10</c:v>
                </c:pt>
                <c:pt idx="4">
                  <c:v>2010-01</c:v>
                </c:pt>
                <c:pt idx="5">
                  <c:v>2010-02</c:v>
                </c:pt>
                <c:pt idx="6">
                  <c:v>2010-04</c:v>
                </c:pt>
                <c:pt idx="7">
                  <c:v>2010-05</c:v>
                </c:pt>
                <c:pt idx="8">
                  <c:v>2010-06</c:v>
                </c:pt>
                <c:pt idx="9">
                  <c:v>2010-07</c:v>
                </c:pt>
                <c:pt idx="10">
                  <c:v>2010-08</c:v>
                </c:pt>
                <c:pt idx="11">
                  <c:v>2010-09</c:v>
                </c:pt>
                <c:pt idx="12">
                  <c:v>2010-10</c:v>
                </c:pt>
                <c:pt idx="13">
                  <c:v>2010-11</c:v>
                </c:pt>
                <c:pt idx="14">
                  <c:v>2010-12</c:v>
                </c:pt>
                <c:pt idx="15">
                  <c:v>2011-01</c:v>
                </c:pt>
                <c:pt idx="16">
                  <c:v>2011-02</c:v>
                </c:pt>
                <c:pt idx="17">
                  <c:v>2011-03</c:v>
                </c:pt>
                <c:pt idx="18">
                  <c:v>2011-04</c:v>
                </c:pt>
                <c:pt idx="19">
                  <c:v>2011-05</c:v>
                </c:pt>
              </c:strCache>
            </c:strRef>
          </c:cat>
          <c:val>
            <c:numRef>
              <c:f>Sheet1!$F$26:$F$45</c:f>
              <c:numCache>
                <c:formatCode>General</c:formatCode>
                <c:ptCount val="20"/>
                <c:pt idx="0">
                  <c:v>1943</c:v>
                </c:pt>
                <c:pt idx="1">
                  <c:v>1031</c:v>
                </c:pt>
                <c:pt idx="2">
                  <c:v>696</c:v>
                </c:pt>
                <c:pt idx="3">
                  <c:v>1127</c:v>
                </c:pt>
                <c:pt idx="4">
                  <c:v>1234</c:v>
                </c:pt>
                <c:pt idx="5">
                  <c:v>1589</c:v>
                </c:pt>
                <c:pt idx="6">
                  <c:v>1010</c:v>
                </c:pt>
                <c:pt idx="7">
                  <c:v>1142</c:v>
                </c:pt>
                <c:pt idx="8">
                  <c:v>941</c:v>
                </c:pt>
                <c:pt idx="9">
                  <c:v>596</c:v>
                </c:pt>
                <c:pt idx="10">
                  <c:v>-288</c:v>
                </c:pt>
                <c:pt idx="11">
                  <c:v>695</c:v>
                </c:pt>
                <c:pt idx="12">
                  <c:v>462</c:v>
                </c:pt>
                <c:pt idx="13">
                  <c:v>378</c:v>
                </c:pt>
                <c:pt idx="14">
                  <c:v>-762</c:v>
                </c:pt>
                <c:pt idx="15">
                  <c:v>466</c:v>
                </c:pt>
                <c:pt idx="16">
                  <c:v>408</c:v>
                </c:pt>
                <c:pt idx="17">
                  <c:v>593</c:v>
                </c:pt>
                <c:pt idx="18">
                  <c:v>3172</c:v>
                </c:pt>
                <c:pt idx="19">
                  <c:v>1111</c:v>
                </c:pt>
              </c:numCache>
            </c:numRef>
          </c:val>
        </c:ser>
        <c:gapWidth val="36"/>
        <c:overlap val="100"/>
        <c:axId val="103555840"/>
        <c:axId val="103557376"/>
      </c:barChart>
      <c:catAx>
        <c:axId val="10355584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3557376"/>
        <c:crosses val="autoZero"/>
        <c:auto val="1"/>
        <c:lblAlgn val="ctr"/>
        <c:lblOffset val="100"/>
      </c:catAx>
      <c:valAx>
        <c:axId val="103557376"/>
        <c:scaling>
          <c:orientation val="minMax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3555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436242344706921"/>
          <c:y val="6.6012102184976079E-2"/>
          <c:w val="0.4919857830271217"/>
          <c:h val="0.10954806694179307"/>
        </c:manualLayout>
      </c:layout>
      <c:spPr>
        <a:noFill/>
        <a:ln>
          <a:solidFill>
            <a:srgbClr val="002060"/>
          </a:solidFill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2673840769903771"/>
          <c:y val="5.1400554097404488E-2"/>
          <c:w val="0.8276240157480319"/>
          <c:h val="0.69972987751531135"/>
        </c:manualLayout>
      </c:layout>
      <c:barChart>
        <c:barDir val="col"/>
        <c:grouping val="stacked"/>
        <c:ser>
          <c:idx val="0"/>
          <c:order val="0"/>
          <c:tx>
            <c:strRef>
              <c:f>Sheet1!$N$25</c:f>
              <c:strCache>
                <c:ptCount val="1"/>
                <c:pt idx="0">
                  <c:v>M-Old</c:v>
                </c:pt>
              </c:strCache>
            </c:strRef>
          </c:tx>
          <c:spPr>
            <a:solidFill>
              <a:srgbClr val="00682F"/>
            </a:solidFill>
          </c:spPr>
          <c:cat>
            <c:strRef>
              <c:f>Sheet1!$B$37:$B$45</c:f>
              <c:strCache>
                <c:ptCount val="9"/>
                <c:pt idx="0">
                  <c:v>2010-09</c:v>
                </c:pt>
                <c:pt idx="1">
                  <c:v>2010-10</c:v>
                </c:pt>
                <c:pt idx="2">
                  <c:v>2010-11</c:v>
                </c:pt>
                <c:pt idx="3">
                  <c:v>2010-12</c:v>
                </c:pt>
                <c:pt idx="4">
                  <c:v>2011-01</c:v>
                </c:pt>
                <c:pt idx="5">
                  <c:v>2011-02</c:v>
                </c:pt>
                <c:pt idx="6">
                  <c:v>2011-03</c:v>
                </c:pt>
                <c:pt idx="7">
                  <c:v>2011-04</c:v>
                </c:pt>
                <c:pt idx="8">
                  <c:v>2011-05</c:v>
                </c:pt>
              </c:strCache>
            </c:strRef>
          </c:cat>
          <c:val>
            <c:numRef>
              <c:f>Sheet1!$N$37:$N$45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Sheet1!$O$25</c:f>
              <c:strCache>
                <c:ptCount val="1"/>
                <c:pt idx="0">
                  <c:v>F-Old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Sheet1!$B$37:$B$45</c:f>
              <c:strCache>
                <c:ptCount val="9"/>
                <c:pt idx="0">
                  <c:v>2010-09</c:v>
                </c:pt>
                <c:pt idx="1">
                  <c:v>2010-10</c:v>
                </c:pt>
                <c:pt idx="2">
                  <c:v>2010-11</c:v>
                </c:pt>
                <c:pt idx="3">
                  <c:v>2010-12</c:v>
                </c:pt>
                <c:pt idx="4">
                  <c:v>2011-01</c:v>
                </c:pt>
                <c:pt idx="5">
                  <c:v>2011-02</c:v>
                </c:pt>
                <c:pt idx="6">
                  <c:v>2011-03</c:v>
                </c:pt>
                <c:pt idx="7">
                  <c:v>2011-04</c:v>
                </c:pt>
                <c:pt idx="8">
                  <c:v>2011-05</c:v>
                </c:pt>
              </c:strCache>
            </c:strRef>
          </c:cat>
          <c:val>
            <c:numRef>
              <c:f>Sheet1!$O$37:$O$45</c:f>
              <c:numCache>
                <c:formatCode>General</c:formatCode>
                <c:ptCount val="9"/>
                <c:pt idx="0">
                  <c:v>59</c:v>
                </c:pt>
                <c:pt idx="1">
                  <c:v>152</c:v>
                </c:pt>
                <c:pt idx="2">
                  <c:v>301</c:v>
                </c:pt>
                <c:pt idx="3">
                  <c:v>997</c:v>
                </c:pt>
                <c:pt idx="4">
                  <c:v>575</c:v>
                </c:pt>
                <c:pt idx="5">
                  <c:v>261</c:v>
                </c:pt>
                <c:pt idx="6">
                  <c:v>282</c:v>
                </c:pt>
                <c:pt idx="7">
                  <c:v>65</c:v>
                </c:pt>
                <c:pt idx="8">
                  <c:v>-87</c:v>
                </c:pt>
              </c:numCache>
            </c:numRef>
          </c:val>
        </c:ser>
        <c:ser>
          <c:idx val="2"/>
          <c:order val="2"/>
          <c:tx>
            <c:strRef>
              <c:f>Sheet1!$P$25</c:f>
              <c:strCache>
                <c:ptCount val="1"/>
                <c:pt idx="0">
                  <c:v>M-Young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Sheet1!$B$37:$B$45</c:f>
              <c:strCache>
                <c:ptCount val="9"/>
                <c:pt idx="0">
                  <c:v>2010-09</c:v>
                </c:pt>
                <c:pt idx="1">
                  <c:v>2010-10</c:v>
                </c:pt>
                <c:pt idx="2">
                  <c:v>2010-11</c:v>
                </c:pt>
                <c:pt idx="3">
                  <c:v>2010-12</c:v>
                </c:pt>
                <c:pt idx="4">
                  <c:v>2011-01</c:v>
                </c:pt>
                <c:pt idx="5">
                  <c:v>2011-02</c:v>
                </c:pt>
                <c:pt idx="6">
                  <c:v>2011-03</c:v>
                </c:pt>
                <c:pt idx="7">
                  <c:v>2011-04</c:v>
                </c:pt>
                <c:pt idx="8">
                  <c:v>2011-05</c:v>
                </c:pt>
              </c:strCache>
            </c:strRef>
          </c:cat>
          <c:val>
            <c:numRef>
              <c:f>Sheet1!$P$37:$P$45</c:f>
              <c:numCache>
                <c:formatCode>General</c:formatCode>
                <c:ptCount val="9"/>
                <c:pt idx="0">
                  <c:v>189</c:v>
                </c:pt>
                <c:pt idx="1">
                  <c:v>275</c:v>
                </c:pt>
                <c:pt idx="2">
                  <c:v>242</c:v>
                </c:pt>
                <c:pt idx="3">
                  <c:v>189</c:v>
                </c:pt>
                <c:pt idx="4">
                  <c:v>366</c:v>
                </c:pt>
                <c:pt idx="5">
                  <c:v>148</c:v>
                </c:pt>
                <c:pt idx="6">
                  <c:v>262</c:v>
                </c:pt>
                <c:pt idx="7">
                  <c:v>362</c:v>
                </c:pt>
                <c:pt idx="8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Sheet1!$Q$25</c:f>
              <c:strCache>
                <c:ptCount val="1"/>
                <c:pt idx="0">
                  <c:v>F-Young</c:v>
                </c:pt>
              </c:strCache>
            </c:strRef>
          </c:tx>
          <c:spPr>
            <a:solidFill>
              <a:srgbClr val="FF00FF"/>
            </a:solidFill>
          </c:spPr>
          <c:cat>
            <c:strRef>
              <c:f>Sheet1!$B$37:$B$45</c:f>
              <c:strCache>
                <c:ptCount val="9"/>
                <c:pt idx="0">
                  <c:v>2010-09</c:v>
                </c:pt>
                <c:pt idx="1">
                  <c:v>2010-10</c:v>
                </c:pt>
                <c:pt idx="2">
                  <c:v>2010-11</c:v>
                </c:pt>
                <c:pt idx="3">
                  <c:v>2010-12</c:v>
                </c:pt>
                <c:pt idx="4">
                  <c:v>2011-01</c:v>
                </c:pt>
                <c:pt idx="5">
                  <c:v>2011-02</c:v>
                </c:pt>
                <c:pt idx="6">
                  <c:v>2011-03</c:v>
                </c:pt>
                <c:pt idx="7">
                  <c:v>2011-04</c:v>
                </c:pt>
                <c:pt idx="8">
                  <c:v>2011-05</c:v>
                </c:pt>
              </c:strCache>
            </c:strRef>
          </c:cat>
          <c:val>
            <c:numRef>
              <c:f>Sheet1!$Q$37:$Q$45</c:f>
              <c:numCache>
                <c:formatCode>General</c:formatCode>
                <c:ptCount val="9"/>
                <c:pt idx="0">
                  <c:v>1617</c:v>
                </c:pt>
                <c:pt idx="1">
                  <c:v>1493</c:v>
                </c:pt>
                <c:pt idx="2">
                  <c:v>1429</c:v>
                </c:pt>
                <c:pt idx="3">
                  <c:v>2003</c:v>
                </c:pt>
                <c:pt idx="4">
                  <c:v>4197</c:v>
                </c:pt>
                <c:pt idx="5">
                  <c:v>2863</c:v>
                </c:pt>
                <c:pt idx="6">
                  <c:v>3066</c:v>
                </c:pt>
                <c:pt idx="7">
                  <c:v>2946</c:v>
                </c:pt>
                <c:pt idx="8">
                  <c:v>3838</c:v>
                </c:pt>
              </c:numCache>
            </c:numRef>
          </c:val>
        </c:ser>
        <c:gapWidth val="36"/>
        <c:overlap val="100"/>
        <c:axId val="103604608"/>
        <c:axId val="103606144"/>
      </c:barChart>
      <c:catAx>
        <c:axId val="10360460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3606144"/>
        <c:crosses val="autoZero"/>
        <c:auto val="1"/>
        <c:lblAlgn val="ctr"/>
        <c:lblOffset val="100"/>
      </c:catAx>
      <c:valAx>
        <c:axId val="103606144"/>
        <c:scaling>
          <c:orientation val="minMax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3604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769575678040248"/>
          <c:y val="6.6114193230254595E-2"/>
          <c:w val="0.64188779527559081"/>
          <c:h val="0.10991128315046993"/>
        </c:manualLayout>
      </c:layout>
      <c:spPr>
        <a:noFill/>
        <a:ln>
          <a:noFill/>
        </a:ln>
      </c:spPr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2" tx1="lt1" bg2="dk1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3088860814956602"/>
          <c:y val="4.3142815776590918E-2"/>
          <c:w val="0.83591373586765816"/>
          <c:h val="0.74886579442561962"/>
        </c:manualLayout>
      </c:layout>
      <c:barChart>
        <c:barDir val="col"/>
        <c:grouping val="clustered"/>
        <c:ser>
          <c:idx val="0"/>
          <c:order val="0"/>
          <c:tx>
            <c:v>3K genotype</c:v>
          </c:tx>
          <c:spPr>
            <a:solidFill>
              <a:srgbClr val="FFD521"/>
            </a:solidFill>
            <a:ln w="34925" cap="sq">
              <a:solidFill>
                <a:srgbClr val="FFCC00"/>
              </a:solidFill>
              <a:miter lim="800000"/>
            </a:ln>
          </c:spPr>
          <c:cat>
            <c:numRef>
              <c:f>Sheet1!$A$2:$A$47</c:f>
              <c:numCache>
                <c:formatCode>General</c:formatCode>
                <c:ptCount val="46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</c:numCache>
            </c:num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1.0000000000000023E-2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1.0000000000000023E-2</c:v>
                </c:pt>
                <c:pt idx="16">
                  <c:v>1.0000000000000023E-2</c:v>
                </c:pt>
                <c:pt idx="17">
                  <c:v>1.0000000000000023E-2</c:v>
                </c:pt>
                <c:pt idx="18">
                  <c:v>4.0000000000000084E-2</c:v>
                </c:pt>
                <c:pt idx="19">
                  <c:v>3.0000000000000065E-2</c:v>
                </c:pt>
                <c:pt idx="20">
                  <c:v>2.0000000000000042E-2</c:v>
                </c:pt>
                <c:pt idx="21">
                  <c:v>0.13</c:v>
                </c:pt>
                <c:pt idx="22">
                  <c:v>8.0000000000000168E-2</c:v>
                </c:pt>
                <c:pt idx="23">
                  <c:v>0.28000000000000008</c:v>
                </c:pt>
                <c:pt idx="24">
                  <c:v>0.27</c:v>
                </c:pt>
                <c:pt idx="25">
                  <c:v>0.45</c:v>
                </c:pt>
                <c:pt idx="26">
                  <c:v>0.68000000000000094</c:v>
                </c:pt>
                <c:pt idx="27">
                  <c:v>1.07</c:v>
                </c:pt>
                <c:pt idx="28">
                  <c:v>1.85</c:v>
                </c:pt>
                <c:pt idx="29">
                  <c:v>2.94</c:v>
                </c:pt>
                <c:pt idx="30">
                  <c:v>5.49</c:v>
                </c:pt>
                <c:pt idx="31">
                  <c:v>11.01</c:v>
                </c:pt>
                <c:pt idx="32">
                  <c:v>17.64</c:v>
                </c:pt>
                <c:pt idx="33">
                  <c:v>22.66</c:v>
                </c:pt>
                <c:pt idx="34">
                  <c:v>21.54</c:v>
                </c:pt>
                <c:pt idx="35">
                  <c:v>11.4</c:v>
                </c:pt>
                <c:pt idx="36">
                  <c:v>2.25</c:v>
                </c:pt>
                <c:pt idx="37">
                  <c:v>0.13</c:v>
                </c:pt>
                <c:pt idx="38">
                  <c:v>1.0000000000000023E-2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ser>
          <c:idx val="1"/>
          <c:order val="1"/>
          <c:tx>
            <c:v>50K genotype</c:v>
          </c:tx>
          <c:spPr>
            <a:solidFill>
              <a:srgbClr val="6FDBFD"/>
            </a:solidFill>
            <a:ln w="34925" cap="sq">
              <a:solidFill>
                <a:srgbClr val="4DD3FD"/>
              </a:solidFill>
              <a:miter lim="800000"/>
            </a:ln>
          </c:spPr>
          <c:cat>
            <c:numRef>
              <c:f>Sheet1!$A$2:$A$47</c:f>
              <c:numCache>
                <c:formatCode>General</c:formatCode>
                <c:ptCount val="46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53</c:v>
                </c:pt>
                <c:pt idx="14">
                  <c:v>54</c:v>
                </c:pt>
                <c:pt idx="15">
                  <c:v>55</c:v>
                </c:pt>
                <c:pt idx="16">
                  <c:v>56</c:v>
                </c:pt>
                <c:pt idx="17">
                  <c:v>57</c:v>
                </c:pt>
                <c:pt idx="18">
                  <c:v>58</c:v>
                </c:pt>
                <c:pt idx="19">
                  <c:v>59</c:v>
                </c:pt>
                <c:pt idx="20">
                  <c:v>60</c:v>
                </c:pt>
                <c:pt idx="21">
                  <c:v>61</c:v>
                </c:pt>
                <c:pt idx="22">
                  <c:v>62</c:v>
                </c:pt>
                <c:pt idx="23">
                  <c:v>63</c:v>
                </c:pt>
                <c:pt idx="24">
                  <c:v>64</c:v>
                </c:pt>
                <c:pt idx="25">
                  <c:v>65</c:v>
                </c:pt>
                <c:pt idx="26">
                  <c:v>66</c:v>
                </c:pt>
                <c:pt idx="27">
                  <c:v>67</c:v>
                </c:pt>
                <c:pt idx="28">
                  <c:v>68</c:v>
                </c:pt>
                <c:pt idx="29">
                  <c:v>69</c:v>
                </c:pt>
                <c:pt idx="30">
                  <c:v>70</c:v>
                </c:pt>
                <c:pt idx="31">
                  <c:v>71</c:v>
                </c:pt>
                <c:pt idx="32">
                  <c:v>72</c:v>
                </c:pt>
                <c:pt idx="33">
                  <c:v>73</c:v>
                </c:pt>
                <c:pt idx="34">
                  <c:v>74</c:v>
                </c:pt>
                <c:pt idx="35">
                  <c:v>75</c:v>
                </c:pt>
                <c:pt idx="36">
                  <c:v>76</c:v>
                </c:pt>
                <c:pt idx="37">
                  <c:v>77</c:v>
                </c:pt>
                <c:pt idx="38">
                  <c:v>78</c:v>
                </c:pt>
                <c:pt idx="39">
                  <c:v>79</c:v>
                </c:pt>
                <c:pt idx="40">
                  <c:v>80</c:v>
                </c:pt>
                <c:pt idx="41">
                  <c:v>81</c:v>
                </c:pt>
                <c:pt idx="42">
                  <c:v>82</c:v>
                </c:pt>
                <c:pt idx="43">
                  <c:v>83</c:v>
                </c:pt>
                <c:pt idx="44">
                  <c:v>84</c:v>
                </c:pt>
                <c:pt idx="45">
                  <c:v>85</c:v>
                </c:pt>
              </c:numCache>
            </c:numRef>
          </c:cat>
          <c:val>
            <c:numRef>
              <c:f>Sheet1!$C$2:$C$47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1.0000000000000023E-2</c:v>
                </c:pt>
                <c:pt idx="3">
                  <c:v>0</c:v>
                </c:pt>
                <c:pt idx="4">
                  <c:v>0</c:v>
                </c:pt>
                <c:pt idx="5">
                  <c:v>3.0000000000000065E-2</c:v>
                </c:pt>
                <c:pt idx="6">
                  <c:v>0</c:v>
                </c:pt>
                <c:pt idx="7">
                  <c:v>1.0000000000000023E-2</c:v>
                </c:pt>
                <c:pt idx="8">
                  <c:v>3.0000000000000065E-2</c:v>
                </c:pt>
                <c:pt idx="9">
                  <c:v>1.0000000000000023E-2</c:v>
                </c:pt>
                <c:pt idx="10">
                  <c:v>1.0000000000000023E-2</c:v>
                </c:pt>
                <c:pt idx="11">
                  <c:v>1.0000000000000023E-2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1.0000000000000023E-2</c:v>
                </c:pt>
                <c:pt idx="23">
                  <c:v>1.0000000000000023E-2</c:v>
                </c:pt>
                <c:pt idx="24">
                  <c:v>1.0000000000000023E-2</c:v>
                </c:pt>
                <c:pt idx="25">
                  <c:v>1.0000000000000023E-2</c:v>
                </c:pt>
                <c:pt idx="26">
                  <c:v>0</c:v>
                </c:pt>
                <c:pt idx="27">
                  <c:v>1.0000000000000023E-2</c:v>
                </c:pt>
                <c:pt idx="28">
                  <c:v>0</c:v>
                </c:pt>
                <c:pt idx="29">
                  <c:v>1.0000000000000023E-2</c:v>
                </c:pt>
                <c:pt idx="30">
                  <c:v>3.0000000000000065E-2</c:v>
                </c:pt>
                <c:pt idx="31">
                  <c:v>5.0000000000000093E-2</c:v>
                </c:pt>
                <c:pt idx="32">
                  <c:v>7.0000000000000034E-2</c:v>
                </c:pt>
                <c:pt idx="33">
                  <c:v>0.13</c:v>
                </c:pt>
                <c:pt idx="34">
                  <c:v>0.32000000000000089</c:v>
                </c:pt>
                <c:pt idx="35">
                  <c:v>0.88000000000000067</c:v>
                </c:pt>
                <c:pt idx="36">
                  <c:v>2.4899999999999998</c:v>
                </c:pt>
                <c:pt idx="37">
                  <c:v>6.03</c:v>
                </c:pt>
                <c:pt idx="38">
                  <c:v>13.21</c:v>
                </c:pt>
                <c:pt idx="39">
                  <c:v>23.38</c:v>
                </c:pt>
                <c:pt idx="40">
                  <c:v>27.51</c:v>
                </c:pt>
                <c:pt idx="41">
                  <c:v>19.22</c:v>
                </c:pt>
                <c:pt idx="42">
                  <c:v>5.96</c:v>
                </c:pt>
                <c:pt idx="43">
                  <c:v>0.55000000000000004</c:v>
                </c:pt>
                <c:pt idx="44">
                  <c:v>1.0000000000000023E-2</c:v>
                </c:pt>
                <c:pt idx="45">
                  <c:v>0</c:v>
                </c:pt>
              </c:numCache>
            </c:numRef>
          </c:val>
        </c:ser>
        <c:gapWidth val="120"/>
        <c:overlap val="20"/>
        <c:axId val="103936384"/>
        <c:axId val="103938304"/>
      </c:barChart>
      <c:catAx>
        <c:axId val="1039363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200" b="1" i="0" baseline="0">
                    <a:latin typeface="Humnst777 BT" pitchFamily="34" charset="0"/>
                  </a:defRPr>
                </a:pPr>
                <a:r>
                  <a:rPr lang="en-US" sz="2200" b="1" i="0" baseline="0">
                    <a:latin typeface="Humnst777 BT" pitchFamily="34" charset="0"/>
                  </a:rPr>
                  <a:t>Reliability for PTA protein (%)</a:t>
                </a:r>
              </a:p>
            </c:rich>
          </c:tx>
          <c:layout>
            <c:manualLayout>
              <c:xMode val="edge"/>
              <c:yMode val="edge"/>
              <c:x val="0.34187904681368847"/>
              <c:y val="0.91931426957915652"/>
            </c:manualLayout>
          </c:layout>
        </c:title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="1" i="0" baseline="0">
                <a:latin typeface="Humnst777 BT" pitchFamily="34" charset="0"/>
              </a:defRPr>
            </a:pPr>
            <a:endParaRPr lang="en-US"/>
          </a:p>
        </c:txPr>
        <c:crossAx val="103938304"/>
        <c:crosses val="autoZero"/>
        <c:auto val="1"/>
        <c:lblAlgn val="ctr"/>
        <c:lblOffset val="0"/>
        <c:tickLblSkip val="5"/>
        <c:tickMarkSkip val="5"/>
      </c:catAx>
      <c:valAx>
        <c:axId val="1039383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200" b="1" i="0" baseline="0">
                    <a:latin typeface="+mj-lt"/>
                  </a:defRPr>
                </a:pPr>
                <a:r>
                  <a:rPr lang="en-US" sz="2200" b="1" i="0" baseline="0" dirty="0">
                    <a:latin typeface="+mj-lt"/>
                  </a:rPr>
                  <a:t>Animals (%)</a:t>
                </a:r>
              </a:p>
            </c:rich>
          </c:tx>
          <c:layout>
            <c:manualLayout>
              <c:xMode val="edge"/>
              <c:yMode val="edge"/>
              <c:x val="1.4275515882860321E-3"/>
              <c:y val="0.24012203277031041"/>
            </c:manualLayout>
          </c:layout>
        </c:title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2000" b="1" i="0" baseline="0">
                <a:latin typeface="Humnst777 BT" pitchFamily="34" charset="0"/>
              </a:defRPr>
            </a:pPr>
            <a:endParaRPr lang="en-US"/>
          </a:p>
        </c:txPr>
        <c:crossAx val="103936384"/>
        <c:crossesAt val="1"/>
        <c:crossBetween val="midCat"/>
      </c:valAx>
      <c:spPr>
        <a:ln w="25400">
          <a:solidFill>
            <a:schemeClr val="tx1"/>
          </a:solidFill>
        </a:ln>
      </c:spPr>
    </c:plotArea>
    <c:legend>
      <c:legendPos val="l"/>
      <c:layout>
        <c:manualLayout>
          <c:xMode val="edge"/>
          <c:yMode val="edge"/>
          <c:x val="0.19876868617256746"/>
          <c:y val="0.25413988334255888"/>
          <c:w val="0.34366090096939872"/>
          <c:h val="0.19029625102787245"/>
        </c:manualLayout>
      </c:layout>
      <c:overlay val="1"/>
      <c:txPr>
        <a:bodyPr/>
        <a:lstStyle/>
        <a:p>
          <a:pPr>
            <a:defRPr sz="2400" b="1" i="0" baseline="0">
              <a:latin typeface="Humnst777 BT" pitchFamily="34" charset="0"/>
            </a:defRPr>
          </a:pPr>
          <a:endParaRPr lang="en-US"/>
        </a:p>
      </c:txPr>
    </c:legend>
    <c:plotVisOnly val="1"/>
  </c:chart>
  <c:spPr>
    <a:noFill/>
    <a:ln>
      <a:noFill/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2.6631892676278746E-2"/>
          <c:y val="1.2986204754062335E-2"/>
          <c:w val="0.94908343712636012"/>
          <c:h val="0.95249160393108157"/>
        </c:manualLayout>
      </c:layout>
      <c:scatterChart>
        <c:scatterStyle val="lineMarker"/>
        <c:ser>
          <c:idx val="1"/>
          <c:order val="0"/>
          <c:tx>
            <c:strRef>
              <c:f>Sheet2!$D$1</c:f>
              <c:strCache>
                <c:ptCount val="1"/>
                <c:pt idx="0">
                  <c:v>Traditional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  <c:spPr>
              <a:solidFill>
                <a:srgbClr val="FD2FE4"/>
              </a:solidFill>
              <a:ln>
                <a:solidFill>
                  <a:srgbClr val="FD2FE4"/>
                </a:solidFill>
              </a:ln>
            </c:spPr>
          </c:marker>
          <c:trendline>
            <c:spPr>
              <a:ln w="19050">
                <a:solidFill>
                  <a:srgbClr val="FD2FE4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0.41441108923884523"/>
                  <c:y val="-1.4004668392372192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rgbClr val="FF00FF"/>
                        </a:solidFill>
                      </a:defRPr>
                    </a:pPr>
                    <a:r>
                      <a:rPr lang="en-US" baseline="0" dirty="0" smtClean="0"/>
                      <a:t>R² </a:t>
                    </a:r>
                    <a:r>
                      <a:rPr lang="en-US" baseline="0" dirty="0"/>
                      <a:t>= </a:t>
                    </a:r>
                    <a:r>
                      <a:rPr lang="en-US" baseline="0" dirty="0" smtClean="0"/>
                      <a:t>0.66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Sheet2!$A$2:$A$1612</c:f>
              <c:numCache>
                <c:formatCode>General</c:formatCode>
                <c:ptCount val="1611"/>
                <c:pt idx="0">
                  <c:v>-793</c:v>
                </c:pt>
                <c:pt idx="1">
                  <c:v>542</c:v>
                </c:pt>
                <c:pt idx="2">
                  <c:v>754</c:v>
                </c:pt>
                <c:pt idx="3">
                  <c:v>762</c:v>
                </c:pt>
                <c:pt idx="4">
                  <c:v>-222</c:v>
                </c:pt>
                <c:pt idx="5">
                  <c:v>333</c:v>
                </c:pt>
                <c:pt idx="6">
                  <c:v>1823</c:v>
                </c:pt>
                <c:pt idx="7">
                  <c:v>423</c:v>
                </c:pt>
                <c:pt idx="8">
                  <c:v>1082</c:v>
                </c:pt>
                <c:pt idx="9">
                  <c:v>1933</c:v>
                </c:pt>
                <c:pt idx="10">
                  <c:v>1051</c:v>
                </c:pt>
                <c:pt idx="11">
                  <c:v>912</c:v>
                </c:pt>
                <c:pt idx="12">
                  <c:v>1057</c:v>
                </c:pt>
                <c:pt idx="13">
                  <c:v>64</c:v>
                </c:pt>
                <c:pt idx="14">
                  <c:v>311</c:v>
                </c:pt>
                <c:pt idx="15">
                  <c:v>1921</c:v>
                </c:pt>
                <c:pt idx="16">
                  <c:v>1207</c:v>
                </c:pt>
                <c:pt idx="17">
                  <c:v>730</c:v>
                </c:pt>
                <c:pt idx="18">
                  <c:v>607</c:v>
                </c:pt>
                <c:pt idx="19">
                  <c:v>807</c:v>
                </c:pt>
                <c:pt idx="20">
                  <c:v>421</c:v>
                </c:pt>
                <c:pt idx="21">
                  <c:v>1219</c:v>
                </c:pt>
                <c:pt idx="22">
                  <c:v>1298</c:v>
                </c:pt>
                <c:pt idx="23">
                  <c:v>1215</c:v>
                </c:pt>
                <c:pt idx="24">
                  <c:v>678</c:v>
                </c:pt>
                <c:pt idx="25">
                  <c:v>-465</c:v>
                </c:pt>
                <c:pt idx="26">
                  <c:v>724</c:v>
                </c:pt>
                <c:pt idx="27">
                  <c:v>679</c:v>
                </c:pt>
                <c:pt idx="28">
                  <c:v>1499</c:v>
                </c:pt>
                <c:pt idx="29">
                  <c:v>893</c:v>
                </c:pt>
                <c:pt idx="30">
                  <c:v>1826</c:v>
                </c:pt>
                <c:pt idx="31">
                  <c:v>995</c:v>
                </c:pt>
                <c:pt idx="32">
                  <c:v>1626</c:v>
                </c:pt>
                <c:pt idx="33">
                  <c:v>639</c:v>
                </c:pt>
                <c:pt idx="34">
                  <c:v>1013</c:v>
                </c:pt>
                <c:pt idx="35">
                  <c:v>1043</c:v>
                </c:pt>
                <c:pt idx="36">
                  <c:v>1360</c:v>
                </c:pt>
                <c:pt idx="37">
                  <c:v>93</c:v>
                </c:pt>
                <c:pt idx="38">
                  <c:v>1027</c:v>
                </c:pt>
                <c:pt idx="39">
                  <c:v>1008</c:v>
                </c:pt>
                <c:pt idx="40">
                  <c:v>949</c:v>
                </c:pt>
                <c:pt idx="41">
                  <c:v>1836</c:v>
                </c:pt>
                <c:pt idx="42">
                  <c:v>1534</c:v>
                </c:pt>
                <c:pt idx="43">
                  <c:v>2366</c:v>
                </c:pt>
                <c:pt idx="44">
                  <c:v>824</c:v>
                </c:pt>
                <c:pt idx="45">
                  <c:v>1422</c:v>
                </c:pt>
                <c:pt idx="46">
                  <c:v>96</c:v>
                </c:pt>
                <c:pt idx="47">
                  <c:v>361</c:v>
                </c:pt>
                <c:pt idx="48">
                  <c:v>314</c:v>
                </c:pt>
                <c:pt idx="49">
                  <c:v>1011</c:v>
                </c:pt>
                <c:pt idx="50">
                  <c:v>463</c:v>
                </c:pt>
                <c:pt idx="51">
                  <c:v>2273</c:v>
                </c:pt>
                <c:pt idx="52">
                  <c:v>1062</c:v>
                </c:pt>
                <c:pt idx="53">
                  <c:v>1029</c:v>
                </c:pt>
                <c:pt idx="54">
                  <c:v>-172</c:v>
                </c:pt>
                <c:pt idx="55">
                  <c:v>952</c:v>
                </c:pt>
                <c:pt idx="56">
                  <c:v>637</c:v>
                </c:pt>
                <c:pt idx="57">
                  <c:v>1074</c:v>
                </c:pt>
                <c:pt idx="58">
                  <c:v>1132</c:v>
                </c:pt>
                <c:pt idx="59">
                  <c:v>2083</c:v>
                </c:pt>
                <c:pt idx="60">
                  <c:v>689</c:v>
                </c:pt>
                <c:pt idx="61">
                  <c:v>387</c:v>
                </c:pt>
                <c:pt idx="62">
                  <c:v>1792</c:v>
                </c:pt>
                <c:pt idx="63">
                  <c:v>1888</c:v>
                </c:pt>
                <c:pt idx="64">
                  <c:v>1397</c:v>
                </c:pt>
                <c:pt idx="65">
                  <c:v>597</c:v>
                </c:pt>
                <c:pt idx="66">
                  <c:v>639</c:v>
                </c:pt>
                <c:pt idx="67">
                  <c:v>1656</c:v>
                </c:pt>
                <c:pt idx="68">
                  <c:v>303</c:v>
                </c:pt>
                <c:pt idx="69">
                  <c:v>1442</c:v>
                </c:pt>
                <c:pt idx="70">
                  <c:v>1044</c:v>
                </c:pt>
                <c:pt idx="71">
                  <c:v>1447</c:v>
                </c:pt>
                <c:pt idx="72">
                  <c:v>250</c:v>
                </c:pt>
                <c:pt idx="73">
                  <c:v>1582</c:v>
                </c:pt>
                <c:pt idx="74">
                  <c:v>1605</c:v>
                </c:pt>
                <c:pt idx="75">
                  <c:v>1622</c:v>
                </c:pt>
                <c:pt idx="76">
                  <c:v>1191</c:v>
                </c:pt>
                <c:pt idx="77">
                  <c:v>858</c:v>
                </c:pt>
                <c:pt idx="78">
                  <c:v>821</c:v>
                </c:pt>
                <c:pt idx="79">
                  <c:v>1933</c:v>
                </c:pt>
                <c:pt idx="80">
                  <c:v>-60</c:v>
                </c:pt>
                <c:pt idx="81">
                  <c:v>2413</c:v>
                </c:pt>
                <c:pt idx="82">
                  <c:v>1627</c:v>
                </c:pt>
                <c:pt idx="83">
                  <c:v>108</c:v>
                </c:pt>
                <c:pt idx="84">
                  <c:v>1962</c:v>
                </c:pt>
                <c:pt idx="85">
                  <c:v>2366</c:v>
                </c:pt>
                <c:pt idx="86">
                  <c:v>1441</c:v>
                </c:pt>
                <c:pt idx="87">
                  <c:v>772</c:v>
                </c:pt>
                <c:pt idx="88">
                  <c:v>218</c:v>
                </c:pt>
                <c:pt idx="89">
                  <c:v>506</c:v>
                </c:pt>
                <c:pt idx="90">
                  <c:v>603</c:v>
                </c:pt>
                <c:pt idx="91">
                  <c:v>1725</c:v>
                </c:pt>
                <c:pt idx="92">
                  <c:v>965</c:v>
                </c:pt>
                <c:pt idx="93">
                  <c:v>904</c:v>
                </c:pt>
                <c:pt idx="94">
                  <c:v>1696</c:v>
                </c:pt>
                <c:pt idx="95">
                  <c:v>694</c:v>
                </c:pt>
                <c:pt idx="96">
                  <c:v>541</c:v>
                </c:pt>
                <c:pt idx="97">
                  <c:v>1183</c:v>
                </c:pt>
                <c:pt idx="98">
                  <c:v>1579</c:v>
                </c:pt>
                <c:pt idx="99">
                  <c:v>1338</c:v>
                </c:pt>
                <c:pt idx="100">
                  <c:v>2082</c:v>
                </c:pt>
                <c:pt idx="101">
                  <c:v>1543</c:v>
                </c:pt>
                <c:pt idx="102">
                  <c:v>1225</c:v>
                </c:pt>
                <c:pt idx="103">
                  <c:v>7</c:v>
                </c:pt>
                <c:pt idx="104">
                  <c:v>704</c:v>
                </c:pt>
                <c:pt idx="105">
                  <c:v>997</c:v>
                </c:pt>
                <c:pt idx="106">
                  <c:v>876</c:v>
                </c:pt>
                <c:pt idx="107">
                  <c:v>1044</c:v>
                </c:pt>
                <c:pt idx="108">
                  <c:v>309</c:v>
                </c:pt>
                <c:pt idx="109">
                  <c:v>1062</c:v>
                </c:pt>
                <c:pt idx="110">
                  <c:v>-323</c:v>
                </c:pt>
                <c:pt idx="111">
                  <c:v>1657</c:v>
                </c:pt>
                <c:pt idx="112">
                  <c:v>1327</c:v>
                </c:pt>
                <c:pt idx="113">
                  <c:v>2543</c:v>
                </c:pt>
                <c:pt idx="114">
                  <c:v>1271</c:v>
                </c:pt>
                <c:pt idx="115">
                  <c:v>209</c:v>
                </c:pt>
                <c:pt idx="116">
                  <c:v>1883</c:v>
                </c:pt>
                <c:pt idx="117">
                  <c:v>1863</c:v>
                </c:pt>
                <c:pt idx="118">
                  <c:v>1341</c:v>
                </c:pt>
                <c:pt idx="119">
                  <c:v>786</c:v>
                </c:pt>
                <c:pt idx="120">
                  <c:v>1272</c:v>
                </c:pt>
                <c:pt idx="121">
                  <c:v>975</c:v>
                </c:pt>
                <c:pt idx="122">
                  <c:v>1816</c:v>
                </c:pt>
                <c:pt idx="123">
                  <c:v>1552</c:v>
                </c:pt>
                <c:pt idx="124">
                  <c:v>1015</c:v>
                </c:pt>
                <c:pt idx="125">
                  <c:v>1762</c:v>
                </c:pt>
                <c:pt idx="126">
                  <c:v>1584</c:v>
                </c:pt>
                <c:pt idx="127">
                  <c:v>903</c:v>
                </c:pt>
                <c:pt idx="128">
                  <c:v>1276</c:v>
                </c:pt>
                <c:pt idx="129">
                  <c:v>1118</c:v>
                </c:pt>
                <c:pt idx="130">
                  <c:v>1674</c:v>
                </c:pt>
                <c:pt idx="131">
                  <c:v>1334</c:v>
                </c:pt>
                <c:pt idx="132">
                  <c:v>-12</c:v>
                </c:pt>
                <c:pt idx="133">
                  <c:v>29</c:v>
                </c:pt>
                <c:pt idx="134">
                  <c:v>2069</c:v>
                </c:pt>
                <c:pt idx="135">
                  <c:v>1394</c:v>
                </c:pt>
                <c:pt idx="136">
                  <c:v>800</c:v>
                </c:pt>
                <c:pt idx="137">
                  <c:v>738</c:v>
                </c:pt>
                <c:pt idx="138">
                  <c:v>1070</c:v>
                </c:pt>
                <c:pt idx="139">
                  <c:v>2152</c:v>
                </c:pt>
                <c:pt idx="140">
                  <c:v>1798</c:v>
                </c:pt>
                <c:pt idx="141">
                  <c:v>1369</c:v>
                </c:pt>
                <c:pt idx="142">
                  <c:v>1518</c:v>
                </c:pt>
                <c:pt idx="143">
                  <c:v>1285</c:v>
                </c:pt>
                <c:pt idx="144">
                  <c:v>1243</c:v>
                </c:pt>
                <c:pt idx="145">
                  <c:v>1069</c:v>
                </c:pt>
                <c:pt idx="146">
                  <c:v>1625</c:v>
                </c:pt>
                <c:pt idx="147">
                  <c:v>-291</c:v>
                </c:pt>
                <c:pt idx="148">
                  <c:v>1194</c:v>
                </c:pt>
                <c:pt idx="149">
                  <c:v>1819</c:v>
                </c:pt>
                <c:pt idx="150">
                  <c:v>836</c:v>
                </c:pt>
                <c:pt idx="151">
                  <c:v>1230</c:v>
                </c:pt>
                <c:pt idx="152">
                  <c:v>755</c:v>
                </c:pt>
                <c:pt idx="153">
                  <c:v>1124</c:v>
                </c:pt>
                <c:pt idx="154">
                  <c:v>1728</c:v>
                </c:pt>
                <c:pt idx="155">
                  <c:v>2456</c:v>
                </c:pt>
                <c:pt idx="156">
                  <c:v>925</c:v>
                </c:pt>
                <c:pt idx="157">
                  <c:v>1531</c:v>
                </c:pt>
                <c:pt idx="158">
                  <c:v>1047</c:v>
                </c:pt>
                <c:pt idx="159">
                  <c:v>1509</c:v>
                </c:pt>
                <c:pt idx="160">
                  <c:v>1831</c:v>
                </c:pt>
                <c:pt idx="161">
                  <c:v>1183</c:v>
                </c:pt>
                <c:pt idx="162">
                  <c:v>589</c:v>
                </c:pt>
                <c:pt idx="163">
                  <c:v>1821</c:v>
                </c:pt>
                <c:pt idx="164">
                  <c:v>465</c:v>
                </c:pt>
                <c:pt idx="165">
                  <c:v>1587</c:v>
                </c:pt>
                <c:pt idx="166">
                  <c:v>879</c:v>
                </c:pt>
                <c:pt idx="167">
                  <c:v>1269</c:v>
                </c:pt>
                <c:pt idx="168">
                  <c:v>1959</c:v>
                </c:pt>
                <c:pt idx="169">
                  <c:v>1471</c:v>
                </c:pt>
                <c:pt idx="170">
                  <c:v>1495</c:v>
                </c:pt>
                <c:pt idx="171">
                  <c:v>554</c:v>
                </c:pt>
                <c:pt idx="172">
                  <c:v>1143</c:v>
                </c:pt>
                <c:pt idx="173">
                  <c:v>839</c:v>
                </c:pt>
                <c:pt idx="174">
                  <c:v>263</c:v>
                </c:pt>
                <c:pt idx="175">
                  <c:v>166</c:v>
                </c:pt>
                <c:pt idx="176">
                  <c:v>1221</c:v>
                </c:pt>
                <c:pt idx="177">
                  <c:v>1418</c:v>
                </c:pt>
                <c:pt idx="178">
                  <c:v>597</c:v>
                </c:pt>
                <c:pt idx="179">
                  <c:v>751</c:v>
                </c:pt>
                <c:pt idx="180">
                  <c:v>1998</c:v>
                </c:pt>
                <c:pt idx="181">
                  <c:v>1532</c:v>
                </c:pt>
                <c:pt idx="182">
                  <c:v>555</c:v>
                </c:pt>
                <c:pt idx="183">
                  <c:v>451</c:v>
                </c:pt>
                <c:pt idx="184">
                  <c:v>1850</c:v>
                </c:pt>
                <c:pt idx="185">
                  <c:v>1862</c:v>
                </c:pt>
                <c:pt idx="186">
                  <c:v>743</c:v>
                </c:pt>
                <c:pt idx="187">
                  <c:v>384</c:v>
                </c:pt>
                <c:pt idx="188">
                  <c:v>1033</c:v>
                </c:pt>
                <c:pt idx="189">
                  <c:v>1279</c:v>
                </c:pt>
                <c:pt idx="190">
                  <c:v>1926</c:v>
                </c:pt>
                <c:pt idx="191">
                  <c:v>949</c:v>
                </c:pt>
                <c:pt idx="192">
                  <c:v>1763</c:v>
                </c:pt>
                <c:pt idx="193">
                  <c:v>1282</c:v>
                </c:pt>
                <c:pt idx="194">
                  <c:v>1163</c:v>
                </c:pt>
                <c:pt idx="195">
                  <c:v>42</c:v>
                </c:pt>
                <c:pt idx="196">
                  <c:v>457</c:v>
                </c:pt>
                <c:pt idx="197">
                  <c:v>-170</c:v>
                </c:pt>
                <c:pt idx="198">
                  <c:v>-576</c:v>
                </c:pt>
                <c:pt idx="199">
                  <c:v>1936</c:v>
                </c:pt>
                <c:pt idx="200">
                  <c:v>1606</c:v>
                </c:pt>
                <c:pt idx="201">
                  <c:v>1073</c:v>
                </c:pt>
                <c:pt idx="202">
                  <c:v>1800</c:v>
                </c:pt>
                <c:pt idx="203">
                  <c:v>1449</c:v>
                </c:pt>
                <c:pt idx="204">
                  <c:v>808</c:v>
                </c:pt>
                <c:pt idx="205">
                  <c:v>2039</c:v>
                </c:pt>
                <c:pt idx="206">
                  <c:v>1838</c:v>
                </c:pt>
                <c:pt idx="207">
                  <c:v>1246</c:v>
                </c:pt>
                <c:pt idx="208">
                  <c:v>2008</c:v>
                </c:pt>
                <c:pt idx="209">
                  <c:v>745</c:v>
                </c:pt>
                <c:pt idx="210">
                  <c:v>139</c:v>
                </c:pt>
                <c:pt idx="211">
                  <c:v>1433</c:v>
                </c:pt>
                <c:pt idx="212">
                  <c:v>218</c:v>
                </c:pt>
                <c:pt idx="213">
                  <c:v>452</c:v>
                </c:pt>
                <c:pt idx="214">
                  <c:v>1415</c:v>
                </c:pt>
                <c:pt idx="215">
                  <c:v>1256</c:v>
                </c:pt>
                <c:pt idx="216">
                  <c:v>566</c:v>
                </c:pt>
                <c:pt idx="217">
                  <c:v>249</c:v>
                </c:pt>
                <c:pt idx="218">
                  <c:v>194</c:v>
                </c:pt>
                <c:pt idx="219">
                  <c:v>661</c:v>
                </c:pt>
                <c:pt idx="220">
                  <c:v>1662</c:v>
                </c:pt>
                <c:pt idx="221">
                  <c:v>1294</c:v>
                </c:pt>
                <c:pt idx="222">
                  <c:v>1078</c:v>
                </c:pt>
                <c:pt idx="223">
                  <c:v>895</c:v>
                </c:pt>
                <c:pt idx="224">
                  <c:v>539</c:v>
                </c:pt>
                <c:pt idx="225">
                  <c:v>1402</c:v>
                </c:pt>
                <c:pt idx="226">
                  <c:v>1338</c:v>
                </c:pt>
                <c:pt idx="227">
                  <c:v>1213</c:v>
                </c:pt>
                <c:pt idx="228">
                  <c:v>1009</c:v>
                </c:pt>
                <c:pt idx="229">
                  <c:v>525</c:v>
                </c:pt>
                <c:pt idx="230">
                  <c:v>2878</c:v>
                </c:pt>
                <c:pt idx="231">
                  <c:v>1183</c:v>
                </c:pt>
                <c:pt idx="232">
                  <c:v>2219</c:v>
                </c:pt>
                <c:pt idx="233">
                  <c:v>1396</c:v>
                </c:pt>
                <c:pt idx="234">
                  <c:v>1327</c:v>
                </c:pt>
                <c:pt idx="235">
                  <c:v>1992</c:v>
                </c:pt>
                <c:pt idx="236">
                  <c:v>1805</c:v>
                </c:pt>
                <c:pt idx="237">
                  <c:v>1188</c:v>
                </c:pt>
                <c:pt idx="238">
                  <c:v>244</c:v>
                </c:pt>
                <c:pt idx="239">
                  <c:v>2061</c:v>
                </c:pt>
                <c:pt idx="240">
                  <c:v>1592</c:v>
                </c:pt>
                <c:pt idx="241">
                  <c:v>954</c:v>
                </c:pt>
                <c:pt idx="242">
                  <c:v>401</c:v>
                </c:pt>
                <c:pt idx="243">
                  <c:v>1436</c:v>
                </c:pt>
                <c:pt idx="244">
                  <c:v>1181</c:v>
                </c:pt>
                <c:pt idx="245">
                  <c:v>1338</c:v>
                </c:pt>
                <c:pt idx="246">
                  <c:v>969</c:v>
                </c:pt>
                <c:pt idx="247">
                  <c:v>1874</c:v>
                </c:pt>
                <c:pt idx="248">
                  <c:v>1271</c:v>
                </c:pt>
                <c:pt idx="249">
                  <c:v>1670</c:v>
                </c:pt>
                <c:pt idx="250">
                  <c:v>1530</c:v>
                </c:pt>
                <c:pt idx="251">
                  <c:v>1706</c:v>
                </c:pt>
                <c:pt idx="252">
                  <c:v>1538</c:v>
                </c:pt>
                <c:pt idx="253">
                  <c:v>434</c:v>
                </c:pt>
                <c:pt idx="254">
                  <c:v>1924</c:v>
                </c:pt>
                <c:pt idx="255">
                  <c:v>1454</c:v>
                </c:pt>
                <c:pt idx="256">
                  <c:v>538</c:v>
                </c:pt>
                <c:pt idx="257">
                  <c:v>1962</c:v>
                </c:pt>
                <c:pt idx="258">
                  <c:v>1172</c:v>
                </c:pt>
                <c:pt idx="259">
                  <c:v>1025</c:v>
                </c:pt>
                <c:pt idx="260">
                  <c:v>907</c:v>
                </c:pt>
                <c:pt idx="261">
                  <c:v>1203</c:v>
                </c:pt>
                <c:pt idx="262">
                  <c:v>1710</c:v>
                </c:pt>
                <c:pt idx="263">
                  <c:v>1629</c:v>
                </c:pt>
                <c:pt idx="264">
                  <c:v>2063</c:v>
                </c:pt>
                <c:pt idx="265">
                  <c:v>1241</c:v>
                </c:pt>
                <c:pt idx="266">
                  <c:v>745</c:v>
                </c:pt>
                <c:pt idx="267">
                  <c:v>938</c:v>
                </c:pt>
                <c:pt idx="268">
                  <c:v>-34</c:v>
                </c:pt>
                <c:pt idx="269">
                  <c:v>2029</c:v>
                </c:pt>
                <c:pt idx="270">
                  <c:v>989</c:v>
                </c:pt>
                <c:pt idx="271">
                  <c:v>1453</c:v>
                </c:pt>
                <c:pt idx="272">
                  <c:v>574</c:v>
                </c:pt>
                <c:pt idx="273">
                  <c:v>1702</c:v>
                </c:pt>
                <c:pt idx="274">
                  <c:v>763</c:v>
                </c:pt>
                <c:pt idx="275">
                  <c:v>630</c:v>
                </c:pt>
                <c:pt idx="276">
                  <c:v>2278</c:v>
                </c:pt>
                <c:pt idx="277">
                  <c:v>2030</c:v>
                </c:pt>
                <c:pt idx="278">
                  <c:v>1479</c:v>
                </c:pt>
                <c:pt idx="279">
                  <c:v>1461</c:v>
                </c:pt>
                <c:pt idx="280">
                  <c:v>469</c:v>
                </c:pt>
                <c:pt idx="281">
                  <c:v>1703</c:v>
                </c:pt>
                <c:pt idx="282">
                  <c:v>1730</c:v>
                </c:pt>
                <c:pt idx="283">
                  <c:v>1600</c:v>
                </c:pt>
                <c:pt idx="284">
                  <c:v>1550</c:v>
                </c:pt>
                <c:pt idx="285">
                  <c:v>1702</c:v>
                </c:pt>
                <c:pt idx="286">
                  <c:v>619</c:v>
                </c:pt>
                <c:pt idx="287">
                  <c:v>2154</c:v>
                </c:pt>
                <c:pt idx="288">
                  <c:v>1052</c:v>
                </c:pt>
                <c:pt idx="289">
                  <c:v>424</c:v>
                </c:pt>
                <c:pt idx="290">
                  <c:v>1275</c:v>
                </c:pt>
                <c:pt idx="291">
                  <c:v>1596</c:v>
                </c:pt>
                <c:pt idx="292">
                  <c:v>962</c:v>
                </c:pt>
                <c:pt idx="293">
                  <c:v>1778</c:v>
                </c:pt>
                <c:pt idx="294">
                  <c:v>1285</c:v>
                </c:pt>
                <c:pt idx="295">
                  <c:v>969</c:v>
                </c:pt>
                <c:pt idx="296">
                  <c:v>381</c:v>
                </c:pt>
                <c:pt idx="297">
                  <c:v>2025</c:v>
                </c:pt>
                <c:pt idx="298">
                  <c:v>726</c:v>
                </c:pt>
                <c:pt idx="299">
                  <c:v>1831</c:v>
                </c:pt>
                <c:pt idx="300">
                  <c:v>1170</c:v>
                </c:pt>
                <c:pt idx="301">
                  <c:v>1468</c:v>
                </c:pt>
                <c:pt idx="302">
                  <c:v>1518</c:v>
                </c:pt>
                <c:pt idx="303">
                  <c:v>1645</c:v>
                </c:pt>
                <c:pt idx="304">
                  <c:v>1783</c:v>
                </c:pt>
                <c:pt idx="305">
                  <c:v>1345</c:v>
                </c:pt>
                <c:pt idx="306">
                  <c:v>-218</c:v>
                </c:pt>
                <c:pt idx="307">
                  <c:v>1096</c:v>
                </c:pt>
                <c:pt idx="308">
                  <c:v>1075</c:v>
                </c:pt>
                <c:pt idx="309">
                  <c:v>1575</c:v>
                </c:pt>
                <c:pt idx="310">
                  <c:v>858</c:v>
                </c:pt>
                <c:pt idx="311">
                  <c:v>2124</c:v>
                </c:pt>
                <c:pt idx="312">
                  <c:v>1731</c:v>
                </c:pt>
                <c:pt idx="313">
                  <c:v>1362</c:v>
                </c:pt>
                <c:pt idx="314">
                  <c:v>1136</c:v>
                </c:pt>
                <c:pt idx="315">
                  <c:v>1880</c:v>
                </c:pt>
                <c:pt idx="316">
                  <c:v>1127</c:v>
                </c:pt>
                <c:pt idx="317">
                  <c:v>1831</c:v>
                </c:pt>
                <c:pt idx="318">
                  <c:v>1353</c:v>
                </c:pt>
                <c:pt idx="319">
                  <c:v>2611</c:v>
                </c:pt>
                <c:pt idx="320">
                  <c:v>1849</c:v>
                </c:pt>
                <c:pt idx="321">
                  <c:v>1292</c:v>
                </c:pt>
                <c:pt idx="322">
                  <c:v>351</c:v>
                </c:pt>
                <c:pt idx="323">
                  <c:v>-286</c:v>
                </c:pt>
                <c:pt idx="324">
                  <c:v>850</c:v>
                </c:pt>
                <c:pt idx="325">
                  <c:v>1411</c:v>
                </c:pt>
                <c:pt idx="326">
                  <c:v>599</c:v>
                </c:pt>
                <c:pt idx="327">
                  <c:v>-791</c:v>
                </c:pt>
                <c:pt idx="328">
                  <c:v>876</c:v>
                </c:pt>
                <c:pt idx="329">
                  <c:v>1837</c:v>
                </c:pt>
                <c:pt idx="330">
                  <c:v>1694</c:v>
                </c:pt>
                <c:pt idx="331">
                  <c:v>1723</c:v>
                </c:pt>
                <c:pt idx="332">
                  <c:v>602</c:v>
                </c:pt>
                <c:pt idx="333">
                  <c:v>1187</c:v>
                </c:pt>
                <c:pt idx="334">
                  <c:v>108</c:v>
                </c:pt>
                <c:pt idx="335">
                  <c:v>1885</c:v>
                </c:pt>
                <c:pt idx="336">
                  <c:v>1576</c:v>
                </c:pt>
                <c:pt idx="337">
                  <c:v>1829</c:v>
                </c:pt>
                <c:pt idx="338">
                  <c:v>1905</c:v>
                </c:pt>
                <c:pt idx="339">
                  <c:v>998</c:v>
                </c:pt>
                <c:pt idx="340">
                  <c:v>803</c:v>
                </c:pt>
                <c:pt idx="341">
                  <c:v>1658</c:v>
                </c:pt>
                <c:pt idx="342">
                  <c:v>954</c:v>
                </c:pt>
                <c:pt idx="343">
                  <c:v>1155</c:v>
                </c:pt>
                <c:pt idx="344">
                  <c:v>1465</c:v>
                </c:pt>
                <c:pt idx="345">
                  <c:v>853</c:v>
                </c:pt>
                <c:pt idx="346">
                  <c:v>1176</c:v>
                </c:pt>
                <c:pt idx="347">
                  <c:v>963</c:v>
                </c:pt>
                <c:pt idx="348">
                  <c:v>730</c:v>
                </c:pt>
                <c:pt idx="349">
                  <c:v>1729</c:v>
                </c:pt>
                <c:pt idx="350">
                  <c:v>1342</c:v>
                </c:pt>
                <c:pt idx="351">
                  <c:v>557</c:v>
                </c:pt>
                <c:pt idx="352">
                  <c:v>912</c:v>
                </c:pt>
                <c:pt idx="353">
                  <c:v>587</c:v>
                </c:pt>
                <c:pt idx="354">
                  <c:v>291</c:v>
                </c:pt>
                <c:pt idx="355">
                  <c:v>1359</c:v>
                </c:pt>
                <c:pt idx="356">
                  <c:v>1471</c:v>
                </c:pt>
                <c:pt idx="357">
                  <c:v>1899</c:v>
                </c:pt>
                <c:pt idx="358">
                  <c:v>1042</c:v>
                </c:pt>
                <c:pt idx="359">
                  <c:v>1970</c:v>
                </c:pt>
                <c:pt idx="360">
                  <c:v>743</c:v>
                </c:pt>
                <c:pt idx="361">
                  <c:v>1978</c:v>
                </c:pt>
                <c:pt idx="362">
                  <c:v>1747</c:v>
                </c:pt>
                <c:pt idx="363">
                  <c:v>560</c:v>
                </c:pt>
                <c:pt idx="364">
                  <c:v>1282</c:v>
                </c:pt>
                <c:pt idx="365">
                  <c:v>781</c:v>
                </c:pt>
                <c:pt idx="366">
                  <c:v>993</c:v>
                </c:pt>
                <c:pt idx="367">
                  <c:v>1545</c:v>
                </c:pt>
                <c:pt idx="368">
                  <c:v>1787</c:v>
                </c:pt>
                <c:pt idx="369">
                  <c:v>565</c:v>
                </c:pt>
                <c:pt idx="370">
                  <c:v>1750</c:v>
                </c:pt>
                <c:pt idx="371">
                  <c:v>1318</c:v>
                </c:pt>
                <c:pt idx="372">
                  <c:v>914</c:v>
                </c:pt>
                <c:pt idx="373">
                  <c:v>968</c:v>
                </c:pt>
                <c:pt idx="374">
                  <c:v>1364</c:v>
                </c:pt>
                <c:pt idx="375">
                  <c:v>1017</c:v>
                </c:pt>
                <c:pt idx="376">
                  <c:v>72</c:v>
                </c:pt>
                <c:pt idx="377">
                  <c:v>2206</c:v>
                </c:pt>
                <c:pt idx="378">
                  <c:v>1462</c:v>
                </c:pt>
                <c:pt idx="379">
                  <c:v>1094</c:v>
                </c:pt>
                <c:pt idx="380">
                  <c:v>531</c:v>
                </c:pt>
                <c:pt idx="381">
                  <c:v>653</c:v>
                </c:pt>
                <c:pt idx="382">
                  <c:v>1495</c:v>
                </c:pt>
                <c:pt idx="383">
                  <c:v>1530</c:v>
                </c:pt>
                <c:pt idx="384">
                  <c:v>1256</c:v>
                </c:pt>
                <c:pt idx="385">
                  <c:v>1459</c:v>
                </c:pt>
                <c:pt idx="386">
                  <c:v>1494</c:v>
                </c:pt>
                <c:pt idx="387">
                  <c:v>1110</c:v>
                </c:pt>
                <c:pt idx="388">
                  <c:v>2083</c:v>
                </c:pt>
                <c:pt idx="389">
                  <c:v>1550</c:v>
                </c:pt>
                <c:pt idx="390">
                  <c:v>1053</c:v>
                </c:pt>
                <c:pt idx="391">
                  <c:v>-21</c:v>
                </c:pt>
                <c:pt idx="392">
                  <c:v>676</c:v>
                </c:pt>
                <c:pt idx="393">
                  <c:v>1776</c:v>
                </c:pt>
                <c:pt idx="394">
                  <c:v>1056</c:v>
                </c:pt>
                <c:pt idx="395">
                  <c:v>850</c:v>
                </c:pt>
                <c:pt idx="396">
                  <c:v>1868</c:v>
                </c:pt>
                <c:pt idx="397">
                  <c:v>1294</c:v>
                </c:pt>
                <c:pt idx="398">
                  <c:v>1474</c:v>
                </c:pt>
                <c:pt idx="399">
                  <c:v>1423</c:v>
                </c:pt>
                <c:pt idx="400">
                  <c:v>1739</c:v>
                </c:pt>
                <c:pt idx="401">
                  <c:v>1273</c:v>
                </c:pt>
                <c:pt idx="402">
                  <c:v>1479</c:v>
                </c:pt>
                <c:pt idx="403">
                  <c:v>1182</c:v>
                </c:pt>
                <c:pt idx="404">
                  <c:v>1254</c:v>
                </c:pt>
                <c:pt idx="405">
                  <c:v>1771</c:v>
                </c:pt>
                <c:pt idx="406">
                  <c:v>980</c:v>
                </c:pt>
                <c:pt idx="407">
                  <c:v>1683</c:v>
                </c:pt>
                <c:pt idx="408">
                  <c:v>629</c:v>
                </c:pt>
                <c:pt idx="409">
                  <c:v>1947</c:v>
                </c:pt>
                <c:pt idx="410">
                  <c:v>1366</c:v>
                </c:pt>
                <c:pt idx="411">
                  <c:v>766</c:v>
                </c:pt>
                <c:pt idx="412">
                  <c:v>1435</c:v>
                </c:pt>
                <c:pt idx="413">
                  <c:v>1552</c:v>
                </c:pt>
                <c:pt idx="414">
                  <c:v>1636</c:v>
                </c:pt>
                <c:pt idx="415">
                  <c:v>1899</c:v>
                </c:pt>
                <c:pt idx="416">
                  <c:v>2015</c:v>
                </c:pt>
                <c:pt idx="417">
                  <c:v>1805</c:v>
                </c:pt>
                <c:pt idx="418">
                  <c:v>1388</c:v>
                </c:pt>
                <c:pt idx="419">
                  <c:v>-463</c:v>
                </c:pt>
                <c:pt idx="420">
                  <c:v>1904</c:v>
                </c:pt>
                <c:pt idx="421">
                  <c:v>509</c:v>
                </c:pt>
                <c:pt idx="422">
                  <c:v>424</c:v>
                </c:pt>
                <c:pt idx="423">
                  <c:v>671</c:v>
                </c:pt>
                <c:pt idx="424">
                  <c:v>917</c:v>
                </c:pt>
                <c:pt idx="425">
                  <c:v>663</c:v>
                </c:pt>
                <c:pt idx="426">
                  <c:v>865</c:v>
                </c:pt>
                <c:pt idx="427">
                  <c:v>1702</c:v>
                </c:pt>
                <c:pt idx="428">
                  <c:v>148</c:v>
                </c:pt>
                <c:pt idx="429">
                  <c:v>-125</c:v>
                </c:pt>
                <c:pt idx="430">
                  <c:v>535</c:v>
                </c:pt>
                <c:pt idx="431">
                  <c:v>-197</c:v>
                </c:pt>
                <c:pt idx="432">
                  <c:v>1580</c:v>
                </c:pt>
                <c:pt idx="433">
                  <c:v>1270</c:v>
                </c:pt>
                <c:pt idx="434">
                  <c:v>-142</c:v>
                </c:pt>
                <c:pt idx="435">
                  <c:v>-509</c:v>
                </c:pt>
                <c:pt idx="436">
                  <c:v>1387</c:v>
                </c:pt>
                <c:pt idx="437">
                  <c:v>1170</c:v>
                </c:pt>
                <c:pt idx="438">
                  <c:v>678</c:v>
                </c:pt>
                <c:pt idx="439">
                  <c:v>2186</c:v>
                </c:pt>
                <c:pt idx="440">
                  <c:v>1020</c:v>
                </c:pt>
                <c:pt idx="441">
                  <c:v>723</c:v>
                </c:pt>
                <c:pt idx="442">
                  <c:v>1281</c:v>
                </c:pt>
                <c:pt idx="443">
                  <c:v>329</c:v>
                </c:pt>
                <c:pt idx="444">
                  <c:v>1161</c:v>
                </c:pt>
                <c:pt idx="445">
                  <c:v>625</c:v>
                </c:pt>
                <c:pt idx="446">
                  <c:v>1639</c:v>
                </c:pt>
                <c:pt idx="447">
                  <c:v>2299</c:v>
                </c:pt>
                <c:pt idx="448">
                  <c:v>1983</c:v>
                </c:pt>
                <c:pt idx="449">
                  <c:v>1691</c:v>
                </c:pt>
                <c:pt idx="450">
                  <c:v>2274</c:v>
                </c:pt>
                <c:pt idx="451">
                  <c:v>1430</c:v>
                </c:pt>
                <c:pt idx="452">
                  <c:v>1681</c:v>
                </c:pt>
                <c:pt idx="453">
                  <c:v>1301</c:v>
                </c:pt>
                <c:pt idx="454">
                  <c:v>2347</c:v>
                </c:pt>
                <c:pt idx="455">
                  <c:v>1377</c:v>
                </c:pt>
                <c:pt idx="456">
                  <c:v>1466</c:v>
                </c:pt>
                <c:pt idx="457">
                  <c:v>170</c:v>
                </c:pt>
                <c:pt idx="458">
                  <c:v>771</c:v>
                </c:pt>
                <c:pt idx="459">
                  <c:v>510</c:v>
                </c:pt>
                <c:pt idx="460">
                  <c:v>799</c:v>
                </c:pt>
                <c:pt idx="461">
                  <c:v>1240</c:v>
                </c:pt>
                <c:pt idx="462">
                  <c:v>1249</c:v>
                </c:pt>
                <c:pt idx="463">
                  <c:v>175</c:v>
                </c:pt>
                <c:pt idx="464">
                  <c:v>1741</c:v>
                </c:pt>
                <c:pt idx="465">
                  <c:v>1824</c:v>
                </c:pt>
                <c:pt idx="466">
                  <c:v>1176</c:v>
                </c:pt>
                <c:pt idx="467">
                  <c:v>587</c:v>
                </c:pt>
                <c:pt idx="468">
                  <c:v>1444</c:v>
                </c:pt>
                <c:pt idx="469">
                  <c:v>1215</c:v>
                </c:pt>
                <c:pt idx="470">
                  <c:v>292</c:v>
                </c:pt>
                <c:pt idx="471">
                  <c:v>146</c:v>
                </c:pt>
                <c:pt idx="472">
                  <c:v>915</c:v>
                </c:pt>
                <c:pt idx="473">
                  <c:v>1212</c:v>
                </c:pt>
                <c:pt idx="474">
                  <c:v>669</c:v>
                </c:pt>
                <c:pt idx="475">
                  <c:v>459</c:v>
                </c:pt>
                <c:pt idx="476">
                  <c:v>1339</c:v>
                </c:pt>
                <c:pt idx="477">
                  <c:v>1007</c:v>
                </c:pt>
                <c:pt idx="478">
                  <c:v>1684</c:v>
                </c:pt>
                <c:pt idx="479">
                  <c:v>915</c:v>
                </c:pt>
                <c:pt idx="480">
                  <c:v>1527</c:v>
                </c:pt>
                <c:pt idx="481">
                  <c:v>945</c:v>
                </c:pt>
                <c:pt idx="482">
                  <c:v>840</c:v>
                </c:pt>
                <c:pt idx="483">
                  <c:v>1659</c:v>
                </c:pt>
                <c:pt idx="484">
                  <c:v>1314</c:v>
                </c:pt>
                <c:pt idx="485">
                  <c:v>1900</c:v>
                </c:pt>
                <c:pt idx="486">
                  <c:v>1466</c:v>
                </c:pt>
                <c:pt idx="487">
                  <c:v>1697</c:v>
                </c:pt>
                <c:pt idx="488">
                  <c:v>158</c:v>
                </c:pt>
                <c:pt idx="489">
                  <c:v>1517</c:v>
                </c:pt>
                <c:pt idx="490">
                  <c:v>611</c:v>
                </c:pt>
                <c:pt idx="491">
                  <c:v>910</c:v>
                </c:pt>
                <c:pt idx="492">
                  <c:v>1485</c:v>
                </c:pt>
                <c:pt idx="493">
                  <c:v>1617</c:v>
                </c:pt>
                <c:pt idx="494">
                  <c:v>960</c:v>
                </c:pt>
                <c:pt idx="495">
                  <c:v>1627</c:v>
                </c:pt>
                <c:pt idx="496">
                  <c:v>510</c:v>
                </c:pt>
                <c:pt idx="497">
                  <c:v>1939</c:v>
                </c:pt>
                <c:pt idx="498">
                  <c:v>1786</c:v>
                </c:pt>
                <c:pt idx="499">
                  <c:v>1748</c:v>
                </c:pt>
                <c:pt idx="500">
                  <c:v>1272</c:v>
                </c:pt>
                <c:pt idx="501">
                  <c:v>1533</c:v>
                </c:pt>
                <c:pt idx="502">
                  <c:v>840</c:v>
                </c:pt>
                <c:pt idx="503">
                  <c:v>1211</c:v>
                </c:pt>
                <c:pt idx="504">
                  <c:v>1335</c:v>
                </c:pt>
                <c:pt idx="505">
                  <c:v>1083</c:v>
                </c:pt>
                <c:pt idx="506">
                  <c:v>1121</c:v>
                </c:pt>
                <c:pt idx="507">
                  <c:v>1082</c:v>
                </c:pt>
                <c:pt idx="508">
                  <c:v>775</c:v>
                </c:pt>
                <c:pt idx="509">
                  <c:v>1672</c:v>
                </c:pt>
                <c:pt idx="510">
                  <c:v>653</c:v>
                </c:pt>
                <c:pt idx="511">
                  <c:v>1871</c:v>
                </c:pt>
                <c:pt idx="512">
                  <c:v>1125</c:v>
                </c:pt>
                <c:pt idx="513">
                  <c:v>1892</c:v>
                </c:pt>
                <c:pt idx="514">
                  <c:v>2022</c:v>
                </c:pt>
                <c:pt idx="515">
                  <c:v>869</c:v>
                </c:pt>
                <c:pt idx="516">
                  <c:v>1844</c:v>
                </c:pt>
                <c:pt idx="517">
                  <c:v>965</c:v>
                </c:pt>
                <c:pt idx="518">
                  <c:v>1465</c:v>
                </c:pt>
                <c:pt idx="519">
                  <c:v>800</c:v>
                </c:pt>
                <c:pt idx="520">
                  <c:v>1035</c:v>
                </c:pt>
                <c:pt idx="521">
                  <c:v>1083</c:v>
                </c:pt>
                <c:pt idx="522">
                  <c:v>1219</c:v>
                </c:pt>
                <c:pt idx="523">
                  <c:v>778</c:v>
                </c:pt>
                <c:pt idx="524">
                  <c:v>1961</c:v>
                </c:pt>
                <c:pt idx="525">
                  <c:v>390</c:v>
                </c:pt>
                <c:pt idx="526">
                  <c:v>2239</c:v>
                </c:pt>
                <c:pt idx="527">
                  <c:v>2075</c:v>
                </c:pt>
                <c:pt idx="528">
                  <c:v>686</c:v>
                </c:pt>
                <c:pt idx="529">
                  <c:v>2110</c:v>
                </c:pt>
                <c:pt idx="530">
                  <c:v>2024</c:v>
                </c:pt>
                <c:pt idx="531">
                  <c:v>1816</c:v>
                </c:pt>
                <c:pt idx="532">
                  <c:v>127</c:v>
                </c:pt>
                <c:pt idx="533">
                  <c:v>880</c:v>
                </c:pt>
                <c:pt idx="534">
                  <c:v>1488</c:v>
                </c:pt>
                <c:pt idx="535">
                  <c:v>2392</c:v>
                </c:pt>
                <c:pt idx="536">
                  <c:v>245</c:v>
                </c:pt>
                <c:pt idx="537">
                  <c:v>-14</c:v>
                </c:pt>
                <c:pt idx="538">
                  <c:v>1185</c:v>
                </c:pt>
                <c:pt idx="539">
                  <c:v>1395</c:v>
                </c:pt>
                <c:pt idx="540">
                  <c:v>1357</c:v>
                </c:pt>
                <c:pt idx="541">
                  <c:v>608</c:v>
                </c:pt>
                <c:pt idx="542">
                  <c:v>1140</c:v>
                </c:pt>
                <c:pt idx="543">
                  <c:v>957</c:v>
                </c:pt>
                <c:pt idx="544">
                  <c:v>539</c:v>
                </c:pt>
                <c:pt idx="545">
                  <c:v>1297</c:v>
                </c:pt>
                <c:pt idx="546">
                  <c:v>2371</c:v>
                </c:pt>
                <c:pt idx="547">
                  <c:v>682</c:v>
                </c:pt>
                <c:pt idx="548">
                  <c:v>909</c:v>
                </c:pt>
                <c:pt idx="549">
                  <c:v>559</c:v>
                </c:pt>
                <c:pt idx="550">
                  <c:v>623</c:v>
                </c:pt>
                <c:pt idx="551">
                  <c:v>1229</c:v>
                </c:pt>
                <c:pt idx="552">
                  <c:v>1371</c:v>
                </c:pt>
                <c:pt idx="553">
                  <c:v>1186</c:v>
                </c:pt>
                <c:pt idx="554">
                  <c:v>714</c:v>
                </c:pt>
                <c:pt idx="555">
                  <c:v>411</c:v>
                </c:pt>
                <c:pt idx="556">
                  <c:v>1116</c:v>
                </c:pt>
                <c:pt idx="557">
                  <c:v>86</c:v>
                </c:pt>
                <c:pt idx="558">
                  <c:v>773</c:v>
                </c:pt>
                <c:pt idx="559">
                  <c:v>52</c:v>
                </c:pt>
                <c:pt idx="560">
                  <c:v>1386</c:v>
                </c:pt>
                <c:pt idx="561">
                  <c:v>-212</c:v>
                </c:pt>
                <c:pt idx="562">
                  <c:v>452</c:v>
                </c:pt>
                <c:pt idx="563">
                  <c:v>1694</c:v>
                </c:pt>
                <c:pt idx="564">
                  <c:v>1622</c:v>
                </c:pt>
                <c:pt idx="565">
                  <c:v>754</c:v>
                </c:pt>
                <c:pt idx="566">
                  <c:v>1462</c:v>
                </c:pt>
                <c:pt idx="567">
                  <c:v>1176</c:v>
                </c:pt>
                <c:pt idx="568">
                  <c:v>1205</c:v>
                </c:pt>
                <c:pt idx="569">
                  <c:v>1660</c:v>
                </c:pt>
                <c:pt idx="570">
                  <c:v>596</c:v>
                </c:pt>
                <c:pt idx="571">
                  <c:v>270</c:v>
                </c:pt>
                <c:pt idx="572">
                  <c:v>2365</c:v>
                </c:pt>
                <c:pt idx="573">
                  <c:v>912</c:v>
                </c:pt>
                <c:pt idx="574">
                  <c:v>1287</c:v>
                </c:pt>
                <c:pt idx="575">
                  <c:v>1537</c:v>
                </c:pt>
                <c:pt idx="576">
                  <c:v>944</c:v>
                </c:pt>
                <c:pt idx="577">
                  <c:v>-69</c:v>
                </c:pt>
                <c:pt idx="578">
                  <c:v>1173</c:v>
                </c:pt>
                <c:pt idx="579">
                  <c:v>1098</c:v>
                </c:pt>
                <c:pt idx="580">
                  <c:v>1603</c:v>
                </c:pt>
                <c:pt idx="581">
                  <c:v>-81</c:v>
                </c:pt>
                <c:pt idx="582">
                  <c:v>1109</c:v>
                </c:pt>
                <c:pt idx="583">
                  <c:v>1795</c:v>
                </c:pt>
                <c:pt idx="584">
                  <c:v>264</c:v>
                </c:pt>
                <c:pt idx="585">
                  <c:v>846</c:v>
                </c:pt>
                <c:pt idx="586">
                  <c:v>1960</c:v>
                </c:pt>
                <c:pt idx="587">
                  <c:v>1302</c:v>
                </c:pt>
                <c:pt idx="588">
                  <c:v>49</c:v>
                </c:pt>
                <c:pt idx="589">
                  <c:v>2203</c:v>
                </c:pt>
                <c:pt idx="590">
                  <c:v>707</c:v>
                </c:pt>
                <c:pt idx="591">
                  <c:v>2080</c:v>
                </c:pt>
                <c:pt idx="592">
                  <c:v>1038</c:v>
                </c:pt>
                <c:pt idx="593">
                  <c:v>625</c:v>
                </c:pt>
                <c:pt idx="594">
                  <c:v>1569</c:v>
                </c:pt>
                <c:pt idx="595">
                  <c:v>1711</c:v>
                </c:pt>
                <c:pt idx="596">
                  <c:v>632</c:v>
                </c:pt>
                <c:pt idx="597">
                  <c:v>1010</c:v>
                </c:pt>
                <c:pt idx="598">
                  <c:v>1927</c:v>
                </c:pt>
                <c:pt idx="599">
                  <c:v>1623</c:v>
                </c:pt>
                <c:pt idx="600">
                  <c:v>1236</c:v>
                </c:pt>
                <c:pt idx="601">
                  <c:v>4</c:v>
                </c:pt>
                <c:pt idx="602">
                  <c:v>2733</c:v>
                </c:pt>
                <c:pt idx="603">
                  <c:v>-155</c:v>
                </c:pt>
                <c:pt idx="604">
                  <c:v>943</c:v>
                </c:pt>
                <c:pt idx="605">
                  <c:v>433</c:v>
                </c:pt>
                <c:pt idx="606">
                  <c:v>975</c:v>
                </c:pt>
                <c:pt idx="607">
                  <c:v>2422</c:v>
                </c:pt>
                <c:pt idx="608">
                  <c:v>1378</c:v>
                </c:pt>
                <c:pt idx="609">
                  <c:v>760</c:v>
                </c:pt>
                <c:pt idx="610">
                  <c:v>1089</c:v>
                </c:pt>
                <c:pt idx="611">
                  <c:v>1352</c:v>
                </c:pt>
                <c:pt idx="612">
                  <c:v>1526</c:v>
                </c:pt>
                <c:pt idx="613">
                  <c:v>851</c:v>
                </c:pt>
                <c:pt idx="614">
                  <c:v>2065</c:v>
                </c:pt>
                <c:pt idx="615">
                  <c:v>2202</c:v>
                </c:pt>
                <c:pt idx="616">
                  <c:v>494</c:v>
                </c:pt>
                <c:pt idx="617">
                  <c:v>2143</c:v>
                </c:pt>
                <c:pt idx="618">
                  <c:v>1912</c:v>
                </c:pt>
                <c:pt idx="619">
                  <c:v>660</c:v>
                </c:pt>
                <c:pt idx="620">
                  <c:v>1422</c:v>
                </c:pt>
                <c:pt idx="621">
                  <c:v>1363</c:v>
                </c:pt>
                <c:pt idx="622">
                  <c:v>1712</c:v>
                </c:pt>
                <c:pt idx="623">
                  <c:v>1605</c:v>
                </c:pt>
                <c:pt idx="624">
                  <c:v>2173</c:v>
                </c:pt>
                <c:pt idx="625">
                  <c:v>-744</c:v>
                </c:pt>
                <c:pt idx="626">
                  <c:v>1557</c:v>
                </c:pt>
                <c:pt idx="627">
                  <c:v>1748</c:v>
                </c:pt>
                <c:pt idx="628">
                  <c:v>1088</c:v>
                </c:pt>
                <c:pt idx="629">
                  <c:v>1726</c:v>
                </c:pt>
                <c:pt idx="630">
                  <c:v>1665</c:v>
                </c:pt>
                <c:pt idx="631">
                  <c:v>736</c:v>
                </c:pt>
                <c:pt idx="632">
                  <c:v>862</c:v>
                </c:pt>
                <c:pt idx="633">
                  <c:v>1418</c:v>
                </c:pt>
                <c:pt idx="634">
                  <c:v>653</c:v>
                </c:pt>
                <c:pt idx="635">
                  <c:v>1628</c:v>
                </c:pt>
                <c:pt idx="636">
                  <c:v>2074</c:v>
                </c:pt>
                <c:pt idx="637">
                  <c:v>1508</c:v>
                </c:pt>
                <c:pt idx="638">
                  <c:v>1045</c:v>
                </c:pt>
                <c:pt idx="639">
                  <c:v>343</c:v>
                </c:pt>
                <c:pt idx="640">
                  <c:v>1426</c:v>
                </c:pt>
                <c:pt idx="641">
                  <c:v>1166</c:v>
                </c:pt>
                <c:pt idx="642">
                  <c:v>600</c:v>
                </c:pt>
                <c:pt idx="643">
                  <c:v>1865</c:v>
                </c:pt>
                <c:pt idx="644">
                  <c:v>863</c:v>
                </c:pt>
                <c:pt idx="645">
                  <c:v>1905</c:v>
                </c:pt>
                <c:pt idx="646">
                  <c:v>152</c:v>
                </c:pt>
                <c:pt idx="647">
                  <c:v>1201</c:v>
                </c:pt>
                <c:pt idx="648">
                  <c:v>1626</c:v>
                </c:pt>
                <c:pt idx="649">
                  <c:v>280</c:v>
                </c:pt>
                <c:pt idx="650">
                  <c:v>1054</c:v>
                </c:pt>
                <c:pt idx="651">
                  <c:v>1465</c:v>
                </c:pt>
                <c:pt idx="652">
                  <c:v>1083</c:v>
                </c:pt>
                <c:pt idx="653">
                  <c:v>982</c:v>
                </c:pt>
                <c:pt idx="654">
                  <c:v>1351</c:v>
                </c:pt>
                <c:pt idx="655">
                  <c:v>1252</c:v>
                </c:pt>
                <c:pt idx="656">
                  <c:v>1664</c:v>
                </c:pt>
                <c:pt idx="657">
                  <c:v>2005</c:v>
                </c:pt>
                <c:pt idx="658">
                  <c:v>832</c:v>
                </c:pt>
                <c:pt idx="659">
                  <c:v>92</c:v>
                </c:pt>
                <c:pt idx="660">
                  <c:v>992</c:v>
                </c:pt>
                <c:pt idx="661">
                  <c:v>2215</c:v>
                </c:pt>
                <c:pt idx="662">
                  <c:v>1046</c:v>
                </c:pt>
                <c:pt idx="663">
                  <c:v>626</c:v>
                </c:pt>
                <c:pt idx="664">
                  <c:v>691</c:v>
                </c:pt>
                <c:pt idx="665">
                  <c:v>1969</c:v>
                </c:pt>
                <c:pt idx="666">
                  <c:v>635</c:v>
                </c:pt>
                <c:pt idx="667">
                  <c:v>887</c:v>
                </c:pt>
                <c:pt idx="668">
                  <c:v>1330</c:v>
                </c:pt>
                <c:pt idx="669">
                  <c:v>2331</c:v>
                </c:pt>
                <c:pt idx="670">
                  <c:v>1370</c:v>
                </c:pt>
                <c:pt idx="671">
                  <c:v>780</c:v>
                </c:pt>
                <c:pt idx="672">
                  <c:v>1619</c:v>
                </c:pt>
                <c:pt idx="673">
                  <c:v>1702</c:v>
                </c:pt>
                <c:pt idx="674">
                  <c:v>1384</c:v>
                </c:pt>
                <c:pt idx="675">
                  <c:v>223</c:v>
                </c:pt>
                <c:pt idx="676">
                  <c:v>1577</c:v>
                </c:pt>
                <c:pt idx="677">
                  <c:v>1526</c:v>
                </c:pt>
                <c:pt idx="678">
                  <c:v>1245</c:v>
                </c:pt>
                <c:pt idx="679">
                  <c:v>777</c:v>
                </c:pt>
                <c:pt idx="680">
                  <c:v>1997</c:v>
                </c:pt>
                <c:pt idx="681">
                  <c:v>571</c:v>
                </c:pt>
                <c:pt idx="682">
                  <c:v>867</c:v>
                </c:pt>
                <c:pt idx="683">
                  <c:v>1350</c:v>
                </c:pt>
                <c:pt idx="684">
                  <c:v>1455</c:v>
                </c:pt>
                <c:pt idx="685">
                  <c:v>1234</c:v>
                </c:pt>
                <c:pt idx="686">
                  <c:v>-212</c:v>
                </c:pt>
                <c:pt idx="687">
                  <c:v>1344</c:v>
                </c:pt>
                <c:pt idx="688">
                  <c:v>1105</c:v>
                </c:pt>
                <c:pt idx="689">
                  <c:v>1300</c:v>
                </c:pt>
                <c:pt idx="690">
                  <c:v>817</c:v>
                </c:pt>
                <c:pt idx="691">
                  <c:v>1556</c:v>
                </c:pt>
                <c:pt idx="692">
                  <c:v>1627</c:v>
                </c:pt>
                <c:pt idx="693">
                  <c:v>1459</c:v>
                </c:pt>
                <c:pt idx="694">
                  <c:v>1313</c:v>
                </c:pt>
                <c:pt idx="695">
                  <c:v>1409</c:v>
                </c:pt>
                <c:pt idx="696">
                  <c:v>1778</c:v>
                </c:pt>
                <c:pt idx="697">
                  <c:v>880</c:v>
                </c:pt>
                <c:pt idx="698">
                  <c:v>-643</c:v>
                </c:pt>
                <c:pt idx="699">
                  <c:v>1688</c:v>
                </c:pt>
                <c:pt idx="700">
                  <c:v>577</c:v>
                </c:pt>
                <c:pt idx="701">
                  <c:v>965</c:v>
                </c:pt>
                <c:pt idx="702">
                  <c:v>1020</c:v>
                </c:pt>
                <c:pt idx="703">
                  <c:v>1173</c:v>
                </c:pt>
                <c:pt idx="704">
                  <c:v>1697</c:v>
                </c:pt>
                <c:pt idx="705">
                  <c:v>1751</c:v>
                </c:pt>
                <c:pt idx="706">
                  <c:v>1000</c:v>
                </c:pt>
                <c:pt idx="707">
                  <c:v>267</c:v>
                </c:pt>
                <c:pt idx="708">
                  <c:v>1341</c:v>
                </c:pt>
                <c:pt idx="709">
                  <c:v>1724</c:v>
                </c:pt>
                <c:pt idx="710">
                  <c:v>2337</c:v>
                </c:pt>
                <c:pt idx="711">
                  <c:v>681</c:v>
                </c:pt>
                <c:pt idx="712">
                  <c:v>1300</c:v>
                </c:pt>
                <c:pt idx="713">
                  <c:v>428</c:v>
                </c:pt>
                <c:pt idx="714">
                  <c:v>809</c:v>
                </c:pt>
                <c:pt idx="715">
                  <c:v>1431</c:v>
                </c:pt>
                <c:pt idx="716">
                  <c:v>684</c:v>
                </c:pt>
                <c:pt idx="717">
                  <c:v>1221</c:v>
                </c:pt>
                <c:pt idx="718">
                  <c:v>1298</c:v>
                </c:pt>
                <c:pt idx="719">
                  <c:v>1564</c:v>
                </c:pt>
                <c:pt idx="720">
                  <c:v>2341</c:v>
                </c:pt>
                <c:pt idx="721">
                  <c:v>516</c:v>
                </c:pt>
                <c:pt idx="722">
                  <c:v>237</c:v>
                </c:pt>
                <c:pt idx="723">
                  <c:v>1361</c:v>
                </c:pt>
                <c:pt idx="724">
                  <c:v>1374</c:v>
                </c:pt>
                <c:pt idx="725">
                  <c:v>1465</c:v>
                </c:pt>
                <c:pt idx="726">
                  <c:v>671</c:v>
                </c:pt>
                <c:pt idx="727">
                  <c:v>1605</c:v>
                </c:pt>
                <c:pt idx="728">
                  <c:v>1380</c:v>
                </c:pt>
                <c:pt idx="729">
                  <c:v>1075</c:v>
                </c:pt>
                <c:pt idx="730">
                  <c:v>225</c:v>
                </c:pt>
                <c:pt idx="731">
                  <c:v>988</c:v>
                </c:pt>
                <c:pt idx="732">
                  <c:v>1041</c:v>
                </c:pt>
                <c:pt idx="733">
                  <c:v>1252</c:v>
                </c:pt>
                <c:pt idx="734">
                  <c:v>772</c:v>
                </c:pt>
                <c:pt idx="735">
                  <c:v>325</c:v>
                </c:pt>
                <c:pt idx="736">
                  <c:v>1202</c:v>
                </c:pt>
                <c:pt idx="737">
                  <c:v>2352</c:v>
                </c:pt>
                <c:pt idx="738">
                  <c:v>1870</c:v>
                </c:pt>
                <c:pt idx="739">
                  <c:v>922</c:v>
                </c:pt>
                <c:pt idx="740">
                  <c:v>1939</c:v>
                </c:pt>
                <c:pt idx="741">
                  <c:v>1523</c:v>
                </c:pt>
                <c:pt idx="742">
                  <c:v>1954</c:v>
                </c:pt>
                <c:pt idx="743">
                  <c:v>968</c:v>
                </c:pt>
                <c:pt idx="744">
                  <c:v>1243</c:v>
                </c:pt>
                <c:pt idx="745">
                  <c:v>1940</c:v>
                </c:pt>
                <c:pt idx="746">
                  <c:v>2247</c:v>
                </c:pt>
                <c:pt idx="747">
                  <c:v>1101</c:v>
                </c:pt>
                <c:pt idx="748">
                  <c:v>1093</c:v>
                </c:pt>
                <c:pt idx="749">
                  <c:v>1484</c:v>
                </c:pt>
                <c:pt idx="750">
                  <c:v>1592</c:v>
                </c:pt>
                <c:pt idx="751">
                  <c:v>666</c:v>
                </c:pt>
                <c:pt idx="752">
                  <c:v>498</c:v>
                </c:pt>
                <c:pt idx="753">
                  <c:v>1342</c:v>
                </c:pt>
                <c:pt idx="754">
                  <c:v>1813</c:v>
                </c:pt>
                <c:pt idx="755">
                  <c:v>538</c:v>
                </c:pt>
                <c:pt idx="756">
                  <c:v>1575</c:v>
                </c:pt>
                <c:pt idx="757">
                  <c:v>1690</c:v>
                </c:pt>
                <c:pt idx="758">
                  <c:v>1190</c:v>
                </c:pt>
                <c:pt idx="759">
                  <c:v>1509</c:v>
                </c:pt>
                <c:pt idx="760">
                  <c:v>716</c:v>
                </c:pt>
                <c:pt idx="761">
                  <c:v>2211</c:v>
                </c:pt>
                <c:pt idx="762">
                  <c:v>1458</c:v>
                </c:pt>
                <c:pt idx="763">
                  <c:v>964</c:v>
                </c:pt>
                <c:pt idx="764">
                  <c:v>242</c:v>
                </c:pt>
                <c:pt idx="765">
                  <c:v>1221</c:v>
                </c:pt>
                <c:pt idx="766">
                  <c:v>2111</c:v>
                </c:pt>
                <c:pt idx="767">
                  <c:v>1372</c:v>
                </c:pt>
                <c:pt idx="768">
                  <c:v>1877</c:v>
                </c:pt>
                <c:pt idx="769">
                  <c:v>1503</c:v>
                </c:pt>
                <c:pt idx="770">
                  <c:v>2465</c:v>
                </c:pt>
                <c:pt idx="771">
                  <c:v>1152</c:v>
                </c:pt>
                <c:pt idx="772">
                  <c:v>673</c:v>
                </c:pt>
                <c:pt idx="773">
                  <c:v>772</c:v>
                </c:pt>
                <c:pt idx="774">
                  <c:v>408</c:v>
                </c:pt>
                <c:pt idx="775">
                  <c:v>1897</c:v>
                </c:pt>
                <c:pt idx="776">
                  <c:v>909</c:v>
                </c:pt>
                <c:pt idx="777">
                  <c:v>1474</c:v>
                </c:pt>
                <c:pt idx="778">
                  <c:v>617</c:v>
                </c:pt>
                <c:pt idx="779">
                  <c:v>1699</c:v>
                </c:pt>
                <c:pt idx="780">
                  <c:v>117</c:v>
                </c:pt>
                <c:pt idx="781">
                  <c:v>324</c:v>
                </c:pt>
                <c:pt idx="782">
                  <c:v>1390</c:v>
                </c:pt>
                <c:pt idx="783">
                  <c:v>2052</c:v>
                </c:pt>
                <c:pt idx="784">
                  <c:v>1832</c:v>
                </c:pt>
                <c:pt idx="785">
                  <c:v>2356</c:v>
                </c:pt>
                <c:pt idx="786">
                  <c:v>893</c:v>
                </c:pt>
                <c:pt idx="787">
                  <c:v>1947</c:v>
                </c:pt>
                <c:pt idx="788">
                  <c:v>579</c:v>
                </c:pt>
                <c:pt idx="789">
                  <c:v>1549</c:v>
                </c:pt>
                <c:pt idx="790">
                  <c:v>949</c:v>
                </c:pt>
                <c:pt idx="791">
                  <c:v>1713</c:v>
                </c:pt>
                <c:pt idx="792">
                  <c:v>1424</c:v>
                </c:pt>
                <c:pt idx="793">
                  <c:v>1037</c:v>
                </c:pt>
                <c:pt idx="794">
                  <c:v>899</c:v>
                </c:pt>
                <c:pt idx="795">
                  <c:v>943</c:v>
                </c:pt>
                <c:pt idx="796">
                  <c:v>443</c:v>
                </c:pt>
                <c:pt idx="797">
                  <c:v>1399</c:v>
                </c:pt>
                <c:pt idx="798">
                  <c:v>1196</c:v>
                </c:pt>
                <c:pt idx="799">
                  <c:v>148</c:v>
                </c:pt>
                <c:pt idx="800">
                  <c:v>485</c:v>
                </c:pt>
                <c:pt idx="801">
                  <c:v>-60</c:v>
                </c:pt>
                <c:pt idx="802">
                  <c:v>618</c:v>
                </c:pt>
                <c:pt idx="803">
                  <c:v>1983</c:v>
                </c:pt>
                <c:pt idx="804">
                  <c:v>1333</c:v>
                </c:pt>
                <c:pt idx="805">
                  <c:v>909</c:v>
                </c:pt>
                <c:pt idx="806">
                  <c:v>881</c:v>
                </c:pt>
                <c:pt idx="807">
                  <c:v>1979</c:v>
                </c:pt>
                <c:pt idx="808">
                  <c:v>1712</c:v>
                </c:pt>
                <c:pt idx="809">
                  <c:v>1792</c:v>
                </c:pt>
                <c:pt idx="810">
                  <c:v>450</c:v>
                </c:pt>
                <c:pt idx="811">
                  <c:v>984</c:v>
                </c:pt>
                <c:pt idx="812">
                  <c:v>1897</c:v>
                </c:pt>
                <c:pt idx="813">
                  <c:v>1349</c:v>
                </c:pt>
                <c:pt idx="814">
                  <c:v>870</c:v>
                </c:pt>
                <c:pt idx="815">
                  <c:v>1334</c:v>
                </c:pt>
                <c:pt idx="816">
                  <c:v>190</c:v>
                </c:pt>
                <c:pt idx="817">
                  <c:v>1336</c:v>
                </c:pt>
                <c:pt idx="818">
                  <c:v>535</c:v>
                </c:pt>
                <c:pt idx="819">
                  <c:v>2272</c:v>
                </c:pt>
                <c:pt idx="820">
                  <c:v>1228</c:v>
                </c:pt>
                <c:pt idx="821">
                  <c:v>2320</c:v>
                </c:pt>
                <c:pt idx="822">
                  <c:v>953</c:v>
                </c:pt>
                <c:pt idx="823">
                  <c:v>1104</c:v>
                </c:pt>
                <c:pt idx="824">
                  <c:v>2116</c:v>
                </c:pt>
                <c:pt idx="825">
                  <c:v>297</c:v>
                </c:pt>
                <c:pt idx="826">
                  <c:v>258</c:v>
                </c:pt>
                <c:pt idx="827">
                  <c:v>1820</c:v>
                </c:pt>
                <c:pt idx="828">
                  <c:v>1601</c:v>
                </c:pt>
                <c:pt idx="829">
                  <c:v>188</c:v>
                </c:pt>
                <c:pt idx="830">
                  <c:v>783</c:v>
                </c:pt>
                <c:pt idx="831">
                  <c:v>411</c:v>
                </c:pt>
                <c:pt idx="832">
                  <c:v>1699</c:v>
                </c:pt>
                <c:pt idx="833">
                  <c:v>608</c:v>
                </c:pt>
                <c:pt idx="834">
                  <c:v>779</c:v>
                </c:pt>
                <c:pt idx="835">
                  <c:v>1004</c:v>
                </c:pt>
                <c:pt idx="836">
                  <c:v>656</c:v>
                </c:pt>
                <c:pt idx="837">
                  <c:v>1233</c:v>
                </c:pt>
                <c:pt idx="838">
                  <c:v>1412</c:v>
                </c:pt>
                <c:pt idx="839">
                  <c:v>768</c:v>
                </c:pt>
                <c:pt idx="840">
                  <c:v>519</c:v>
                </c:pt>
                <c:pt idx="841">
                  <c:v>920</c:v>
                </c:pt>
                <c:pt idx="842">
                  <c:v>2389</c:v>
                </c:pt>
                <c:pt idx="843">
                  <c:v>1550</c:v>
                </c:pt>
                <c:pt idx="844">
                  <c:v>1059</c:v>
                </c:pt>
                <c:pt idx="845">
                  <c:v>1194</c:v>
                </c:pt>
                <c:pt idx="846">
                  <c:v>2704</c:v>
                </c:pt>
                <c:pt idx="847">
                  <c:v>738</c:v>
                </c:pt>
                <c:pt idx="848">
                  <c:v>2018</c:v>
                </c:pt>
                <c:pt idx="849">
                  <c:v>764</c:v>
                </c:pt>
                <c:pt idx="850">
                  <c:v>665</c:v>
                </c:pt>
                <c:pt idx="851">
                  <c:v>1661</c:v>
                </c:pt>
                <c:pt idx="852">
                  <c:v>2039</c:v>
                </c:pt>
                <c:pt idx="853">
                  <c:v>195</c:v>
                </c:pt>
                <c:pt idx="854">
                  <c:v>980</c:v>
                </c:pt>
                <c:pt idx="855">
                  <c:v>623</c:v>
                </c:pt>
                <c:pt idx="856">
                  <c:v>1027</c:v>
                </c:pt>
                <c:pt idx="857">
                  <c:v>1137</c:v>
                </c:pt>
                <c:pt idx="858">
                  <c:v>2475</c:v>
                </c:pt>
                <c:pt idx="859">
                  <c:v>2052</c:v>
                </c:pt>
                <c:pt idx="860">
                  <c:v>390</c:v>
                </c:pt>
                <c:pt idx="861">
                  <c:v>1544</c:v>
                </c:pt>
                <c:pt idx="862">
                  <c:v>834</c:v>
                </c:pt>
                <c:pt idx="863">
                  <c:v>501</c:v>
                </c:pt>
                <c:pt idx="864">
                  <c:v>547</c:v>
                </c:pt>
                <c:pt idx="865">
                  <c:v>1909</c:v>
                </c:pt>
                <c:pt idx="866">
                  <c:v>1126</c:v>
                </c:pt>
                <c:pt idx="867">
                  <c:v>1358</c:v>
                </c:pt>
                <c:pt idx="868">
                  <c:v>1002</c:v>
                </c:pt>
                <c:pt idx="869">
                  <c:v>1724</c:v>
                </c:pt>
                <c:pt idx="870">
                  <c:v>34</c:v>
                </c:pt>
                <c:pt idx="871">
                  <c:v>1259</c:v>
                </c:pt>
                <c:pt idx="872">
                  <c:v>1343</c:v>
                </c:pt>
                <c:pt idx="873">
                  <c:v>1109</c:v>
                </c:pt>
                <c:pt idx="874">
                  <c:v>987</c:v>
                </c:pt>
                <c:pt idx="875">
                  <c:v>62</c:v>
                </c:pt>
                <c:pt idx="876">
                  <c:v>920</c:v>
                </c:pt>
                <c:pt idx="877">
                  <c:v>553</c:v>
                </c:pt>
                <c:pt idx="878">
                  <c:v>1789</c:v>
                </c:pt>
                <c:pt idx="879">
                  <c:v>-505</c:v>
                </c:pt>
                <c:pt idx="880">
                  <c:v>427</c:v>
                </c:pt>
                <c:pt idx="881">
                  <c:v>1632</c:v>
                </c:pt>
                <c:pt idx="882">
                  <c:v>1990</c:v>
                </c:pt>
                <c:pt idx="883">
                  <c:v>1522</c:v>
                </c:pt>
                <c:pt idx="884">
                  <c:v>1181</c:v>
                </c:pt>
                <c:pt idx="885">
                  <c:v>683</c:v>
                </c:pt>
                <c:pt idx="886">
                  <c:v>1267</c:v>
                </c:pt>
                <c:pt idx="887">
                  <c:v>1625</c:v>
                </c:pt>
                <c:pt idx="888">
                  <c:v>243</c:v>
                </c:pt>
                <c:pt idx="889">
                  <c:v>2054</c:v>
                </c:pt>
                <c:pt idx="890">
                  <c:v>1388</c:v>
                </c:pt>
                <c:pt idx="891">
                  <c:v>352</c:v>
                </c:pt>
                <c:pt idx="892">
                  <c:v>-212</c:v>
                </c:pt>
                <c:pt idx="893">
                  <c:v>1600</c:v>
                </c:pt>
                <c:pt idx="894">
                  <c:v>860</c:v>
                </c:pt>
                <c:pt idx="895">
                  <c:v>678</c:v>
                </c:pt>
                <c:pt idx="896">
                  <c:v>199</c:v>
                </c:pt>
                <c:pt idx="897">
                  <c:v>869</c:v>
                </c:pt>
                <c:pt idx="898">
                  <c:v>1223</c:v>
                </c:pt>
                <c:pt idx="899">
                  <c:v>1202</c:v>
                </c:pt>
                <c:pt idx="900">
                  <c:v>-569</c:v>
                </c:pt>
                <c:pt idx="901">
                  <c:v>169</c:v>
                </c:pt>
                <c:pt idx="902">
                  <c:v>-40</c:v>
                </c:pt>
                <c:pt idx="903">
                  <c:v>948</c:v>
                </c:pt>
                <c:pt idx="904">
                  <c:v>1369</c:v>
                </c:pt>
                <c:pt idx="905">
                  <c:v>965</c:v>
                </c:pt>
                <c:pt idx="906">
                  <c:v>1329</c:v>
                </c:pt>
                <c:pt idx="907">
                  <c:v>1024</c:v>
                </c:pt>
                <c:pt idx="908">
                  <c:v>340</c:v>
                </c:pt>
                <c:pt idx="909">
                  <c:v>1139</c:v>
                </c:pt>
                <c:pt idx="910">
                  <c:v>1345</c:v>
                </c:pt>
                <c:pt idx="911">
                  <c:v>1739</c:v>
                </c:pt>
                <c:pt idx="912">
                  <c:v>1611</c:v>
                </c:pt>
                <c:pt idx="913">
                  <c:v>1771</c:v>
                </c:pt>
                <c:pt idx="914">
                  <c:v>243</c:v>
                </c:pt>
                <c:pt idx="915">
                  <c:v>787</c:v>
                </c:pt>
                <c:pt idx="916">
                  <c:v>56</c:v>
                </c:pt>
                <c:pt idx="917">
                  <c:v>1005</c:v>
                </c:pt>
                <c:pt idx="918">
                  <c:v>306</c:v>
                </c:pt>
                <c:pt idx="919">
                  <c:v>1572</c:v>
                </c:pt>
                <c:pt idx="920">
                  <c:v>-73</c:v>
                </c:pt>
                <c:pt idx="921">
                  <c:v>1559</c:v>
                </c:pt>
                <c:pt idx="922">
                  <c:v>967</c:v>
                </c:pt>
                <c:pt idx="923">
                  <c:v>443</c:v>
                </c:pt>
                <c:pt idx="924">
                  <c:v>-374</c:v>
                </c:pt>
                <c:pt idx="925">
                  <c:v>1153</c:v>
                </c:pt>
                <c:pt idx="926">
                  <c:v>1388</c:v>
                </c:pt>
                <c:pt idx="927">
                  <c:v>1224</c:v>
                </c:pt>
                <c:pt idx="928">
                  <c:v>558</c:v>
                </c:pt>
                <c:pt idx="929">
                  <c:v>575</c:v>
                </c:pt>
                <c:pt idx="930">
                  <c:v>747</c:v>
                </c:pt>
                <c:pt idx="931">
                  <c:v>1325</c:v>
                </c:pt>
                <c:pt idx="932">
                  <c:v>1638</c:v>
                </c:pt>
                <c:pt idx="933">
                  <c:v>1377</c:v>
                </c:pt>
                <c:pt idx="934">
                  <c:v>735</c:v>
                </c:pt>
                <c:pt idx="935">
                  <c:v>1162</c:v>
                </c:pt>
                <c:pt idx="936">
                  <c:v>1196</c:v>
                </c:pt>
                <c:pt idx="937">
                  <c:v>1163</c:v>
                </c:pt>
                <c:pt idx="938">
                  <c:v>1611</c:v>
                </c:pt>
                <c:pt idx="939">
                  <c:v>917</c:v>
                </c:pt>
                <c:pt idx="940">
                  <c:v>682</c:v>
                </c:pt>
                <c:pt idx="941">
                  <c:v>1390</c:v>
                </c:pt>
                <c:pt idx="942">
                  <c:v>2185</c:v>
                </c:pt>
                <c:pt idx="943">
                  <c:v>519</c:v>
                </c:pt>
                <c:pt idx="944">
                  <c:v>574</c:v>
                </c:pt>
                <c:pt idx="945">
                  <c:v>1149</c:v>
                </c:pt>
                <c:pt idx="946">
                  <c:v>1123</c:v>
                </c:pt>
                <c:pt idx="947">
                  <c:v>678</c:v>
                </c:pt>
                <c:pt idx="948">
                  <c:v>1109</c:v>
                </c:pt>
                <c:pt idx="949">
                  <c:v>797</c:v>
                </c:pt>
                <c:pt idx="950">
                  <c:v>1002</c:v>
                </c:pt>
                <c:pt idx="951">
                  <c:v>867</c:v>
                </c:pt>
                <c:pt idx="952">
                  <c:v>197</c:v>
                </c:pt>
                <c:pt idx="953">
                  <c:v>1662</c:v>
                </c:pt>
                <c:pt idx="954">
                  <c:v>2065</c:v>
                </c:pt>
                <c:pt idx="955">
                  <c:v>1921</c:v>
                </c:pt>
                <c:pt idx="956">
                  <c:v>1662</c:v>
                </c:pt>
                <c:pt idx="957">
                  <c:v>1334</c:v>
                </c:pt>
                <c:pt idx="958">
                  <c:v>617</c:v>
                </c:pt>
                <c:pt idx="959">
                  <c:v>402</c:v>
                </c:pt>
                <c:pt idx="960">
                  <c:v>1527</c:v>
                </c:pt>
                <c:pt idx="961">
                  <c:v>2004</c:v>
                </c:pt>
                <c:pt idx="962">
                  <c:v>668</c:v>
                </c:pt>
                <c:pt idx="963">
                  <c:v>1249</c:v>
                </c:pt>
                <c:pt idx="964">
                  <c:v>952</c:v>
                </c:pt>
                <c:pt idx="965">
                  <c:v>463</c:v>
                </c:pt>
                <c:pt idx="966">
                  <c:v>1732</c:v>
                </c:pt>
                <c:pt idx="967">
                  <c:v>764</c:v>
                </c:pt>
                <c:pt idx="968">
                  <c:v>355</c:v>
                </c:pt>
                <c:pt idx="969">
                  <c:v>1460</c:v>
                </c:pt>
                <c:pt idx="970">
                  <c:v>488</c:v>
                </c:pt>
                <c:pt idx="971">
                  <c:v>1720</c:v>
                </c:pt>
                <c:pt idx="972">
                  <c:v>1329</c:v>
                </c:pt>
                <c:pt idx="973">
                  <c:v>731</c:v>
                </c:pt>
                <c:pt idx="974">
                  <c:v>1130</c:v>
                </c:pt>
                <c:pt idx="975">
                  <c:v>1191</c:v>
                </c:pt>
                <c:pt idx="976">
                  <c:v>1033</c:v>
                </c:pt>
                <c:pt idx="977">
                  <c:v>948</c:v>
                </c:pt>
                <c:pt idx="978">
                  <c:v>600</c:v>
                </c:pt>
                <c:pt idx="979">
                  <c:v>718</c:v>
                </c:pt>
                <c:pt idx="980">
                  <c:v>1016</c:v>
                </c:pt>
                <c:pt idx="981">
                  <c:v>769</c:v>
                </c:pt>
                <c:pt idx="982">
                  <c:v>689</c:v>
                </c:pt>
                <c:pt idx="983">
                  <c:v>1631</c:v>
                </c:pt>
                <c:pt idx="984">
                  <c:v>443</c:v>
                </c:pt>
                <c:pt idx="985">
                  <c:v>820</c:v>
                </c:pt>
                <c:pt idx="986">
                  <c:v>691</c:v>
                </c:pt>
                <c:pt idx="987">
                  <c:v>1778</c:v>
                </c:pt>
                <c:pt idx="988">
                  <c:v>1345</c:v>
                </c:pt>
                <c:pt idx="989">
                  <c:v>1063</c:v>
                </c:pt>
                <c:pt idx="990">
                  <c:v>628</c:v>
                </c:pt>
                <c:pt idx="991">
                  <c:v>1763</c:v>
                </c:pt>
                <c:pt idx="992">
                  <c:v>1010</c:v>
                </c:pt>
                <c:pt idx="993">
                  <c:v>2212</c:v>
                </c:pt>
                <c:pt idx="994">
                  <c:v>1374</c:v>
                </c:pt>
                <c:pt idx="995">
                  <c:v>502</c:v>
                </c:pt>
                <c:pt idx="996">
                  <c:v>80</c:v>
                </c:pt>
                <c:pt idx="997">
                  <c:v>1305</c:v>
                </c:pt>
                <c:pt idx="998">
                  <c:v>477</c:v>
                </c:pt>
                <c:pt idx="999">
                  <c:v>1101</c:v>
                </c:pt>
                <c:pt idx="1000">
                  <c:v>910</c:v>
                </c:pt>
                <c:pt idx="1001">
                  <c:v>1259</c:v>
                </c:pt>
                <c:pt idx="1002">
                  <c:v>1919</c:v>
                </c:pt>
                <c:pt idx="1003">
                  <c:v>2772</c:v>
                </c:pt>
                <c:pt idx="1004">
                  <c:v>1117</c:v>
                </c:pt>
                <c:pt idx="1005">
                  <c:v>1194</c:v>
                </c:pt>
                <c:pt idx="1006">
                  <c:v>1354</c:v>
                </c:pt>
                <c:pt idx="1007">
                  <c:v>1710</c:v>
                </c:pt>
                <c:pt idx="1008">
                  <c:v>1841</c:v>
                </c:pt>
                <c:pt idx="1009">
                  <c:v>1779</c:v>
                </c:pt>
                <c:pt idx="1010">
                  <c:v>1412</c:v>
                </c:pt>
                <c:pt idx="1011">
                  <c:v>906</c:v>
                </c:pt>
                <c:pt idx="1012">
                  <c:v>1164</c:v>
                </c:pt>
                <c:pt idx="1013">
                  <c:v>1135</c:v>
                </c:pt>
                <c:pt idx="1014">
                  <c:v>1107</c:v>
                </c:pt>
                <c:pt idx="1015">
                  <c:v>1008</c:v>
                </c:pt>
                <c:pt idx="1016">
                  <c:v>987</c:v>
                </c:pt>
                <c:pt idx="1017">
                  <c:v>878</c:v>
                </c:pt>
                <c:pt idx="1018">
                  <c:v>1247</c:v>
                </c:pt>
                <c:pt idx="1019">
                  <c:v>760</c:v>
                </c:pt>
                <c:pt idx="1020">
                  <c:v>786</c:v>
                </c:pt>
                <c:pt idx="1021">
                  <c:v>776</c:v>
                </c:pt>
                <c:pt idx="1022">
                  <c:v>985</c:v>
                </c:pt>
                <c:pt idx="1023">
                  <c:v>2597</c:v>
                </c:pt>
                <c:pt idx="1024">
                  <c:v>1446</c:v>
                </c:pt>
                <c:pt idx="1025">
                  <c:v>1129</c:v>
                </c:pt>
                <c:pt idx="1026">
                  <c:v>286</c:v>
                </c:pt>
                <c:pt idx="1027">
                  <c:v>1522</c:v>
                </c:pt>
                <c:pt idx="1028">
                  <c:v>1322</c:v>
                </c:pt>
                <c:pt idx="1029">
                  <c:v>624</c:v>
                </c:pt>
                <c:pt idx="1030">
                  <c:v>1315</c:v>
                </c:pt>
                <c:pt idx="1031">
                  <c:v>1254</c:v>
                </c:pt>
                <c:pt idx="1032">
                  <c:v>431</c:v>
                </c:pt>
                <c:pt idx="1033">
                  <c:v>784</c:v>
                </c:pt>
                <c:pt idx="1034">
                  <c:v>1048</c:v>
                </c:pt>
                <c:pt idx="1035">
                  <c:v>1486</c:v>
                </c:pt>
                <c:pt idx="1036">
                  <c:v>1773</c:v>
                </c:pt>
                <c:pt idx="1037">
                  <c:v>422</c:v>
                </c:pt>
                <c:pt idx="1038">
                  <c:v>211</c:v>
                </c:pt>
                <c:pt idx="1039">
                  <c:v>1038</c:v>
                </c:pt>
                <c:pt idx="1040">
                  <c:v>134</c:v>
                </c:pt>
                <c:pt idx="1041">
                  <c:v>1599</c:v>
                </c:pt>
                <c:pt idx="1042">
                  <c:v>363</c:v>
                </c:pt>
                <c:pt idx="1043">
                  <c:v>990</c:v>
                </c:pt>
                <c:pt idx="1044">
                  <c:v>556</c:v>
                </c:pt>
                <c:pt idx="1045">
                  <c:v>1098</c:v>
                </c:pt>
                <c:pt idx="1046">
                  <c:v>1917</c:v>
                </c:pt>
                <c:pt idx="1047">
                  <c:v>987</c:v>
                </c:pt>
                <c:pt idx="1048">
                  <c:v>1383</c:v>
                </c:pt>
                <c:pt idx="1049">
                  <c:v>747</c:v>
                </c:pt>
                <c:pt idx="1050">
                  <c:v>883</c:v>
                </c:pt>
                <c:pt idx="1051">
                  <c:v>1789</c:v>
                </c:pt>
                <c:pt idx="1052">
                  <c:v>1499</c:v>
                </c:pt>
                <c:pt idx="1053">
                  <c:v>1144</c:v>
                </c:pt>
                <c:pt idx="1054">
                  <c:v>1005</c:v>
                </c:pt>
                <c:pt idx="1055">
                  <c:v>977</c:v>
                </c:pt>
                <c:pt idx="1056">
                  <c:v>1122</c:v>
                </c:pt>
                <c:pt idx="1057">
                  <c:v>1727</c:v>
                </c:pt>
                <c:pt idx="1058">
                  <c:v>878</c:v>
                </c:pt>
                <c:pt idx="1059">
                  <c:v>798</c:v>
                </c:pt>
                <c:pt idx="1060">
                  <c:v>465</c:v>
                </c:pt>
                <c:pt idx="1061">
                  <c:v>889</c:v>
                </c:pt>
                <c:pt idx="1062">
                  <c:v>2429</c:v>
                </c:pt>
                <c:pt idx="1063">
                  <c:v>2097</c:v>
                </c:pt>
                <c:pt idx="1064">
                  <c:v>993</c:v>
                </c:pt>
                <c:pt idx="1065">
                  <c:v>561</c:v>
                </c:pt>
                <c:pt idx="1066">
                  <c:v>-143</c:v>
                </c:pt>
                <c:pt idx="1067">
                  <c:v>1151</c:v>
                </c:pt>
                <c:pt idx="1068">
                  <c:v>1491</c:v>
                </c:pt>
                <c:pt idx="1069">
                  <c:v>1338</c:v>
                </c:pt>
                <c:pt idx="1070">
                  <c:v>1350</c:v>
                </c:pt>
                <c:pt idx="1071">
                  <c:v>128</c:v>
                </c:pt>
                <c:pt idx="1072">
                  <c:v>1801</c:v>
                </c:pt>
                <c:pt idx="1073">
                  <c:v>805</c:v>
                </c:pt>
                <c:pt idx="1074">
                  <c:v>2303</c:v>
                </c:pt>
                <c:pt idx="1075">
                  <c:v>981</c:v>
                </c:pt>
                <c:pt idx="1076">
                  <c:v>1158</c:v>
                </c:pt>
                <c:pt idx="1077">
                  <c:v>793</c:v>
                </c:pt>
                <c:pt idx="1078">
                  <c:v>1266</c:v>
                </c:pt>
                <c:pt idx="1079">
                  <c:v>1499</c:v>
                </c:pt>
                <c:pt idx="1080">
                  <c:v>1715</c:v>
                </c:pt>
                <c:pt idx="1081">
                  <c:v>652</c:v>
                </c:pt>
                <c:pt idx="1082">
                  <c:v>485</c:v>
                </c:pt>
                <c:pt idx="1083">
                  <c:v>1173</c:v>
                </c:pt>
                <c:pt idx="1084">
                  <c:v>1896</c:v>
                </c:pt>
                <c:pt idx="1085">
                  <c:v>346</c:v>
                </c:pt>
                <c:pt idx="1086">
                  <c:v>1137</c:v>
                </c:pt>
                <c:pt idx="1087">
                  <c:v>1656</c:v>
                </c:pt>
                <c:pt idx="1088">
                  <c:v>1630</c:v>
                </c:pt>
                <c:pt idx="1089">
                  <c:v>873</c:v>
                </c:pt>
                <c:pt idx="1090">
                  <c:v>2253</c:v>
                </c:pt>
                <c:pt idx="1091">
                  <c:v>1446</c:v>
                </c:pt>
                <c:pt idx="1092">
                  <c:v>1044</c:v>
                </c:pt>
                <c:pt idx="1093">
                  <c:v>757</c:v>
                </c:pt>
                <c:pt idx="1094">
                  <c:v>1611</c:v>
                </c:pt>
                <c:pt idx="1095">
                  <c:v>1351</c:v>
                </c:pt>
                <c:pt idx="1096">
                  <c:v>421</c:v>
                </c:pt>
                <c:pt idx="1097">
                  <c:v>1791</c:v>
                </c:pt>
                <c:pt idx="1098">
                  <c:v>2119</c:v>
                </c:pt>
                <c:pt idx="1099">
                  <c:v>661</c:v>
                </c:pt>
                <c:pt idx="1100">
                  <c:v>1208</c:v>
                </c:pt>
                <c:pt idx="1101">
                  <c:v>1345</c:v>
                </c:pt>
                <c:pt idx="1102">
                  <c:v>1438</c:v>
                </c:pt>
                <c:pt idx="1103">
                  <c:v>739</c:v>
                </c:pt>
                <c:pt idx="1104">
                  <c:v>1785</c:v>
                </c:pt>
                <c:pt idx="1105">
                  <c:v>2113</c:v>
                </c:pt>
                <c:pt idx="1106">
                  <c:v>324</c:v>
                </c:pt>
                <c:pt idx="1107">
                  <c:v>1021</c:v>
                </c:pt>
                <c:pt idx="1108">
                  <c:v>1548</c:v>
                </c:pt>
                <c:pt idx="1109">
                  <c:v>2256</c:v>
                </c:pt>
                <c:pt idx="1110">
                  <c:v>1047</c:v>
                </c:pt>
                <c:pt idx="1111">
                  <c:v>236</c:v>
                </c:pt>
                <c:pt idx="1112">
                  <c:v>726</c:v>
                </c:pt>
                <c:pt idx="1113">
                  <c:v>1300</c:v>
                </c:pt>
                <c:pt idx="1114">
                  <c:v>1243</c:v>
                </c:pt>
                <c:pt idx="1115">
                  <c:v>2004</c:v>
                </c:pt>
                <c:pt idx="1116">
                  <c:v>1553</c:v>
                </c:pt>
                <c:pt idx="1117">
                  <c:v>843</c:v>
                </c:pt>
                <c:pt idx="1118">
                  <c:v>177</c:v>
                </c:pt>
                <c:pt idx="1119">
                  <c:v>-523</c:v>
                </c:pt>
                <c:pt idx="1120">
                  <c:v>16</c:v>
                </c:pt>
                <c:pt idx="1121">
                  <c:v>2128</c:v>
                </c:pt>
                <c:pt idx="1122">
                  <c:v>484</c:v>
                </c:pt>
                <c:pt idx="1123">
                  <c:v>491</c:v>
                </c:pt>
                <c:pt idx="1124">
                  <c:v>1881</c:v>
                </c:pt>
                <c:pt idx="1125">
                  <c:v>1057</c:v>
                </c:pt>
                <c:pt idx="1126">
                  <c:v>242</c:v>
                </c:pt>
                <c:pt idx="1127">
                  <c:v>451</c:v>
                </c:pt>
                <c:pt idx="1128">
                  <c:v>310</c:v>
                </c:pt>
                <c:pt idx="1129">
                  <c:v>1825</c:v>
                </c:pt>
                <c:pt idx="1130">
                  <c:v>1686</c:v>
                </c:pt>
                <c:pt idx="1131">
                  <c:v>98</c:v>
                </c:pt>
                <c:pt idx="1132">
                  <c:v>843</c:v>
                </c:pt>
                <c:pt idx="1133">
                  <c:v>912</c:v>
                </c:pt>
                <c:pt idx="1134">
                  <c:v>1481</c:v>
                </c:pt>
                <c:pt idx="1135">
                  <c:v>1712</c:v>
                </c:pt>
                <c:pt idx="1136">
                  <c:v>852</c:v>
                </c:pt>
                <c:pt idx="1137">
                  <c:v>842</c:v>
                </c:pt>
                <c:pt idx="1138">
                  <c:v>1452</c:v>
                </c:pt>
                <c:pt idx="1139">
                  <c:v>826</c:v>
                </c:pt>
                <c:pt idx="1140">
                  <c:v>617</c:v>
                </c:pt>
                <c:pt idx="1141">
                  <c:v>98</c:v>
                </c:pt>
                <c:pt idx="1142">
                  <c:v>35</c:v>
                </c:pt>
                <c:pt idx="1143">
                  <c:v>2019</c:v>
                </c:pt>
                <c:pt idx="1144">
                  <c:v>-91</c:v>
                </c:pt>
                <c:pt idx="1145">
                  <c:v>-14</c:v>
                </c:pt>
                <c:pt idx="1146">
                  <c:v>1329</c:v>
                </c:pt>
                <c:pt idx="1147">
                  <c:v>669</c:v>
                </c:pt>
                <c:pt idx="1148">
                  <c:v>994</c:v>
                </c:pt>
                <c:pt idx="1149">
                  <c:v>1092</c:v>
                </c:pt>
                <c:pt idx="1150">
                  <c:v>1920</c:v>
                </c:pt>
                <c:pt idx="1151">
                  <c:v>1541</c:v>
                </c:pt>
                <c:pt idx="1152">
                  <c:v>1000</c:v>
                </c:pt>
                <c:pt idx="1153">
                  <c:v>1817</c:v>
                </c:pt>
                <c:pt idx="1154">
                  <c:v>1105</c:v>
                </c:pt>
                <c:pt idx="1155">
                  <c:v>1725</c:v>
                </c:pt>
                <c:pt idx="1156">
                  <c:v>877</c:v>
                </c:pt>
                <c:pt idx="1157">
                  <c:v>-70</c:v>
                </c:pt>
                <c:pt idx="1158">
                  <c:v>1559</c:v>
                </c:pt>
                <c:pt idx="1159">
                  <c:v>649</c:v>
                </c:pt>
                <c:pt idx="1160">
                  <c:v>2386</c:v>
                </c:pt>
                <c:pt idx="1161">
                  <c:v>2583</c:v>
                </c:pt>
                <c:pt idx="1162">
                  <c:v>385</c:v>
                </c:pt>
                <c:pt idx="1163">
                  <c:v>-292</c:v>
                </c:pt>
                <c:pt idx="1164">
                  <c:v>1414</c:v>
                </c:pt>
                <c:pt idx="1165">
                  <c:v>66</c:v>
                </c:pt>
                <c:pt idx="1166">
                  <c:v>760</c:v>
                </c:pt>
                <c:pt idx="1167">
                  <c:v>1085</c:v>
                </c:pt>
                <c:pt idx="1168">
                  <c:v>1577</c:v>
                </c:pt>
                <c:pt idx="1169">
                  <c:v>1827</c:v>
                </c:pt>
                <c:pt idx="1170">
                  <c:v>475</c:v>
                </c:pt>
                <c:pt idx="1171">
                  <c:v>1115</c:v>
                </c:pt>
                <c:pt idx="1172">
                  <c:v>1555</c:v>
                </c:pt>
                <c:pt idx="1173">
                  <c:v>2123</c:v>
                </c:pt>
                <c:pt idx="1174">
                  <c:v>1341</c:v>
                </c:pt>
                <c:pt idx="1175">
                  <c:v>402</c:v>
                </c:pt>
                <c:pt idx="1176">
                  <c:v>1171</c:v>
                </c:pt>
                <c:pt idx="1177">
                  <c:v>1379</c:v>
                </c:pt>
                <c:pt idx="1178">
                  <c:v>670</c:v>
                </c:pt>
                <c:pt idx="1179">
                  <c:v>971</c:v>
                </c:pt>
                <c:pt idx="1180">
                  <c:v>1012</c:v>
                </c:pt>
                <c:pt idx="1181">
                  <c:v>801</c:v>
                </c:pt>
                <c:pt idx="1182">
                  <c:v>1698</c:v>
                </c:pt>
                <c:pt idx="1183">
                  <c:v>500</c:v>
                </c:pt>
                <c:pt idx="1184">
                  <c:v>680</c:v>
                </c:pt>
                <c:pt idx="1185">
                  <c:v>1085</c:v>
                </c:pt>
                <c:pt idx="1186">
                  <c:v>452</c:v>
                </c:pt>
                <c:pt idx="1187">
                  <c:v>1472</c:v>
                </c:pt>
                <c:pt idx="1188">
                  <c:v>1101</c:v>
                </c:pt>
                <c:pt idx="1189">
                  <c:v>1631</c:v>
                </c:pt>
                <c:pt idx="1190">
                  <c:v>1854</c:v>
                </c:pt>
                <c:pt idx="1191">
                  <c:v>1170</c:v>
                </c:pt>
                <c:pt idx="1192">
                  <c:v>1636</c:v>
                </c:pt>
                <c:pt idx="1193">
                  <c:v>1502</c:v>
                </c:pt>
                <c:pt idx="1194">
                  <c:v>934</c:v>
                </c:pt>
                <c:pt idx="1195">
                  <c:v>1443</c:v>
                </c:pt>
                <c:pt idx="1196">
                  <c:v>1137</c:v>
                </c:pt>
                <c:pt idx="1197">
                  <c:v>260</c:v>
                </c:pt>
                <c:pt idx="1198">
                  <c:v>2748</c:v>
                </c:pt>
                <c:pt idx="1199">
                  <c:v>2964</c:v>
                </c:pt>
                <c:pt idx="1200">
                  <c:v>1513</c:v>
                </c:pt>
                <c:pt idx="1201">
                  <c:v>937</c:v>
                </c:pt>
                <c:pt idx="1202">
                  <c:v>674</c:v>
                </c:pt>
                <c:pt idx="1203">
                  <c:v>1131</c:v>
                </c:pt>
                <c:pt idx="1204">
                  <c:v>1226</c:v>
                </c:pt>
                <c:pt idx="1205">
                  <c:v>125</c:v>
                </c:pt>
                <c:pt idx="1206">
                  <c:v>1561</c:v>
                </c:pt>
                <c:pt idx="1207">
                  <c:v>1456</c:v>
                </c:pt>
                <c:pt idx="1208">
                  <c:v>845</c:v>
                </c:pt>
                <c:pt idx="1209">
                  <c:v>2124</c:v>
                </c:pt>
                <c:pt idx="1210">
                  <c:v>986</c:v>
                </c:pt>
                <c:pt idx="1211">
                  <c:v>2445</c:v>
                </c:pt>
                <c:pt idx="1212">
                  <c:v>1896</c:v>
                </c:pt>
                <c:pt idx="1213">
                  <c:v>1421</c:v>
                </c:pt>
                <c:pt idx="1214">
                  <c:v>620</c:v>
                </c:pt>
                <c:pt idx="1215">
                  <c:v>777</c:v>
                </c:pt>
                <c:pt idx="1216">
                  <c:v>2829</c:v>
                </c:pt>
                <c:pt idx="1217">
                  <c:v>575</c:v>
                </c:pt>
                <c:pt idx="1218">
                  <c:v>480</c:v>
                </c:pt>
                <c:pt idx="1219">
                  <c:v>-94</c:v>
                </c:pt>
                <c:pt idx="1220">
                  <c:v>705</c:v>
                </c:pt>
                <c:pt idx="1221">
                  <c:v>303</c:v>
                </c:pt>
                <c:pt idx="1222">
                  <c:v>818</c:v>
                </c:pt>
                <c:pt idx="1223">
                  <c:v>1187</c:v>
                </c:pt>
                <c:pt idx="1224">
                  <c:v>898</c:v>
                </c:pt>
                <c:pt idx="1225">
                  <c:v>1813</c:v>
                </c:pt>
                <c:pt idx="1226">
                  <c:v>1121</c:v>
                </c:pt>
                <c:pt idx="1227">
                  <c:v>901</c:v>
                </c:pt>
                <c:pt idx="1228">
                  <c:v>1681</c:v>
                </c:pt>
                <c:pt idx="1229">
                  <c:v>1090</c:v>
                </c:pt>
                <c:pt idx="1230">
                  <c:v>1076</c:v>
                </c:pt>
                <c:pt idx="1231">
                  <c:v>1068</c:v>
                </c:pt>
                <c:pt idx="1232">
                  <c:v>1150</c:v>
                </c:pt>
                <c:pt idx="1233">
                  <c:v>1309</c:v>
                </c:pt>
                <c:pt idx="1234">
                  <c:v>1312</c:v>
                </c:pt>
                <c:pt idx="1235">
                  <c:v>281</c:v>
                </c:pt>
                <c:pt idx="1236">
                  <c:v>2322</c:v>
                </c:pt>
                <c:pt idx="1237">
                  <c:v>1335</c:v>
                </c:pt>
                <c:pt idx="1238">
                  <c:v>-41</c:v>
                </c:pt>
                <c:pt idx="1239">
                  <c:v>853</c:v>
                </c:pt>
                <c:pt idx="1240">
                  <c:v>1535</c:v>
                </c:pt>
                <c:pt idx="1241">
                  <c:v>981</c:v>
                </c:pt>
                <c:pt idx="1242">
                  <c:v>1487</c:v>
                </c:pt>
                <c:pt idx="1243">
                  <c:v>1032</c:v>
                </c:pt>
                <c:pt idx="1244">
                  <c:v>930</c:v>
                </c:pt>
                <c:pt idx="1245">
                  <c:v>260</c:v>
                </c:pt>
                <c:pt idx="1246">
                  <c:v>1479</c:v>
                </c:pt>
                <c:pt idx="1247">
                  <c:v>170</c:v>
                </c:pt>
                <c:pt idx="1248">
                  <c:v>1157</c:v>
                </c:pt>
                <c:pt idx="1249">
                  <c:v>1236</c:v>
                </c:pt>
                <c:pt idx="1250">
                  <c:v>1253</c:v>
                </c:pt>
                <c:pt idx="1251">
                  <c:v>705</c:v>
                </c:pt>
                <c:pt idx="1252">
                  <c:v>928</c:v>
                </c:pt>
                <c:pt idx="1253">
                  <c:v>1296</c:v>
                </c:pt>
                <c:pt idx="1254">
                  <c:v>1388</c:v>
                </c:pt>
                <c:pt idx="1255">
                  <c:v>917</c:v>
                </c:pt>
                <c:pt idx="1256">
                  <c:v>1137</c:v>
                </c:pt>
                <c:pt idx="1257">
                  <c:v>2179</c:v>
                </c:pt>
                <c:pt idx="1258">
                  <c:v>781</c:v>
                </c:pt>
                <c:pt idx="1259">
                  <c:v>457</c:v>
                </c:pt>
                <c:pt idx="1260">
                  <c:v>1025</c:v>
                </c:pt>
                <c:pt idx="1261">
                  <c:v>1268</c:v>
                </c:pt>
                <c:pt idx="1262">
                  <c:v>1332</c:v>
                </c:pt>
                <c:pt idx="1263">
                  <c:v>1497</c:v>
                </c:pt>
                <c:pt idx="1264">
                  <c:v>1372</c:v>
                </c:pt>
                <c:pt idx="1265">
                  <c:v>381</c:v>
                </c:pt>
                <c:pt idx="1266">
                  <c:v>1790</c:v>
                </c:pt>
                <c:pt idx="1267">
                  <c:v>1408</c:v>
                </c:pt>
                <c:pt idx="1268">
                  <c:v>582</c:v>
                </c:pt>
                <c:pt idx="1269">
                  <c:v>1418</c:v>
                </c:pt>
                <c:pt idx="1270">
                  <c:v>375</c:v>
                </c:pt>
                <c:pt idx="1271">
                  <c:v>1179</c:v>
                </c:pt>
                <c:pt idx="1272">
                  <c:v>1091</c:v>
                </c:pt>
                <c:pt idx="1273">
                  <c:v>339</c:v>
                </c:pt>
                <c:pt idx="1274">
                  <c:v>1365</c:v>
                </c:pt>
                <c:pt idx="1275">
                  <c:v>664</c:v>
                </c:pt>
                <c:pt idx="1276">
                  <c:v>824</c:v>
                </c:pt>
                <c:pt idx="1277">
                  <c:v>822</c:v>
                </c:pt>
                <c:pt idx="1278">
                  <c:v>1548</c:v>
                </c:pt>
                <c:pt idx="1279">
                  <c:v>1626</c:v>
                </c:pt>
                <c:pt idx="1280">
                  <c:v>602</c:v>
                </c:pt>
                <c:pt idx="1281">
                  <c:v>1414</c:v>
                </c:pt>
                <c:pt idx="1282">
                  <c:v>1189</c:v>
                </c:pt>
                <c:pt idx="1283">
                  <c:v>931</c:v>
                </c:pt>
                <c:pt idx="1284">
                  <c:v>1175</c:v>
                </c:pt>
                <c:pt idx="1285">
                  <c:v>1637</c:v>
                </c:pt>
                <c:pt idx="1286">
                  <c:v>1017</c:v>
                </c:pt>
                <c:pt idx="1287">
                  <c:v>337</c:v>
                </c:pt>
                <c:pt idx="1288">
                  <c:v>54</c:v>
                </c:pt>
                <c:pt idx="1289">
                  <c:v>1410</c:v>
                </c:pt>
                <c:pt idx="1290">
                  <c:v>1221</c:v>
                </c:pt>
                <c:pt idx="1291">
                  <c:v>1548</c:v>
                </c:pt>
                <c:pt idx="1292">
                  <c:v>-602</c:v>
                </c:pt>
                <c:pt idx="1293">
                  <c:v>1670</c:v>
                </c:pt>
                <c:pt idx="1294">
                  <c:v>1234</c:v>
                </c:pt>
                <c:pt idx="1295">
                  <c:v>60</c:v>
                </c:pt>
                <c:pt idx="1296">
                  <c:v>1818</c:v>
                </c:pt>
                <c:pt idx="1297">
                  <c:v>1736</c:v>
                </c:pt>
                <c:pt idx="1298">
                  <c:v>1554</c:v>
                </c:pt>
                <c:pt idx="1299">
                  <c:v>1085</c:v>
                </c:pt>
                <c:pt idx="1300">
                  <c:v>1207</c:v>
                </c:pt>
                <c:pt idx="1301">
                  <c:v>1690</c:v>
                </c:pt>
                <c:pt idx="1302">
                  <c:v>746</c:v>
                </c:pt>
                <c:pt idx="1303">
                  <c:v>697</c:v>
                </c:pt>
                <c:pt idx="1304">
                  <c:v>561</c:v>
                </c:pt>
                <c:pt idx="1305">
                  <c:v>1591</c:v>
                </c:pt>
                <c:pt idx="1306">
                  <c:v>817</c:v>
                </c:pt>
                <c:pt idx="1307">
                  <c:v>1243</c:v>
                </c:pt>
                <c:pt idx="1308">
                  <c:v>1154</c:v>
                </c:pt>
                <c:pt idx="1309">
                  <c:v>1516</c:v>
                </c:pt>
                <c:pt idx="1310">
                  <c:v>1318</c:v>
                </c:pt>
                <c:pt idx="1311">
                  <c:v>613</c:v>
                </c:pt>
                <c:pt idx="1312">
                  <c:v>1456</c:v>
                </c:pt>
                <c:pt idx="1313">
                  <c:v>1445</c:v>
                </c:pt>
                <c:pt idx="1314">
                  <c:v>872</c:v>
                </c:pt>
                <c:pt idx="1315">
                  <c:v>634</c:v>
                </c:pt>
                <c:pt idx="1316">
                  <c:v>687</c:v>
                </c:pt>
                <c:pt idx="1317">
                  <c:v>1309</c:v>
                </c:pt>
                <c:pt idx="1318">
                  <c:v>566</c:v>
                </c:pt>
                <c:pt idx="1319">
                  <c:v>1683</c:v>
                </c:pt>
                <c:pt idx="1320">
                  <c:v>646</c:v>
                </c:pt>
                <c:pt idx="1321">
                  <c:v>1934</c:v>
                </c:pt>
                <c:pt idx="1322">
                  <c:v>1083</c:v>
                </c:pt>
                <c:pt idx="1323">
                  <c:v>1166</c:v>
                </c:pt>
                <c:pt idx="1324">
                  <c:v>168</c:v>
                </c:pt>
                <c:pt idx="1325">
                  <c:v>712</c:v>
                </c:pt>
                <c:pt idx="1326">
                  <c:v>1873</c:v>
                </c:pt>
                <c:pt idx="1327">
                  <c:v>1316</c:v>
                </c:pt>
                <c:pt idx="1328">
                  <c:v>891</c:v>
                </c:pt>
                <c:pt idx="1329">
                  <c:v>1443</c:v>
                </c:pt>
                <c:pt idx="1330">
                  <c:v>685</c:v>
                </c:pt>
                <c:pt idx="1331">
                  <c:v>1552</c:v>
                </c:pt>
                <c:pt idx="1332">
                  <c:v>1334</c:v>
                </c:pt>
                <c:pt idx="1333">
                  <c:v>1846</c:v>
                </c:pt>
                <c:pt idx="1334">
                  <c:v>798</c:v>
                </c:pt>
                <c:pt idx="1335">
                  <c:v>-435</c:v>
                </c:pt>
                <c:pt idx="1336">
                  <c:v>881</c:v>
                </c:pt>
                <c:pt idx="1337">
                  <c:v>1325</c:v>
                </c:pt>
                <c:pt idx="1338">
                  <c:v>754</c:v>
                </c:pt>
                <c:pt idx="1339">
                  <c:v>2056</c:v>
                </c:pt>
                <c:pt idx="1340">
                  <c:v>517</c:v>
                </c:pt>
                <c:pt idx="1341">
                  <c:v>450</c:v>
                </c:pt>
                <c:pt idx="1342">
                  <c:v>760</c:v>
                </c:pt>
                <c:pt idx="1343">
                  <c:v>993</c:v>
                </c:pt>
                <c:pt idx="1344">
                  <c:v>2059</c:v>
                </c:pt>
                <c:pt idx="1345">
                  <c:v>151</c:v>
                </c:pt>
                <c:pt idx="1346">
                  <c:v>1264</c:v>
                </c:pt>
                <c:pt idx="1347">
                  <c:v>271</c:v>
                </c:pt>
                <c:pt idx="1348">
                  <c:v>251</c:v>
                </c:pt>
                <c:pt idx="1349">
                  <c:v>1776</c:v>
                </c:pt>
                <c:pt idx="1350">
                  <c:v>1670</c:v>
                </c:pt>
                <c:pt idx="1351">
                  <c:v>1093</c:v>
                </c:pt>
                <c:pt idx="1352">
                  <c:v>1466</c:v>
                </c:pt>
                <c:pt idx="1353">
                  <c:v>1604</c:v>
                </c:pt>
                <c:pt idx="1354">
                  <c:v>1310</c:v>
                </c:pt>
                <c:pt idx="1355">
                  <c:v>2145</c:v>
                </c:pt>
                <c:pt idx="1356">
                  <c:v>1575</c:v>
                </c:pt>
                <c:pt idx="1357">
                  <c:v>2402</c:v>
                </c:pt>
                <c:pt idx="1358">
                  <c:v>1405</c:v>
                </c:pt>
                <c:pt idx="1359">
                  <c:v>311</c:v>
                </c:pt>
                <c:pt idx="1360">
                  <c:v>1128</c:v>
                </c:pt>
                <c:pt idx="1361">
                  <c:v>1050</c:v>
                </c:pt>
                <c:pt idx="1362">
                  <c:v>1177</c:v>
                </c:pt>
                <c:pt idx="1363">
                  <c:v>403</c:v>
                </c:pt>
                <c:pt idx="1364">
                  <c:v>1728</c:v>
                </c:pt>
                <c:pt idx="1365">
                  <c:v>1937</c:v>
                </c:pt>
                <c:pt idx="1366">
                  <c:v>162</c:v>
                </c:pt>
                <c:pt idx="1367">
                  <c:v>613</c:v>
                </c:pt>
                <c:pt idx="1368">
                  <c:v>987</c:v>
                </c:pt>
                <c:pt idx="1369">
                  <c:v>638</c:v>
                </c:pt>
                <c:pt idx="1370">
                  <c:v>2212</c:v>
                </c:pt>
                <c:pt idx="1371">
                  <c:v>998</c:v>
                </c:pt>
                <c:pt idx="1372">
                  <c:v>767</c:v>
                </c:pt>
                <c:pt idx="1373">
                  <c:v>970</c:v>
                </c:pt>
                <c:pt idx="1374">
                  <c:v>710</c:v>
                </c:pt>
                <c:pt idx="1375">
                  <c:v>1457</c:v>
                </c:pt>
                <c:pt idx="1376">
                  <c:v>1456</c:v>
                </c:pt>
                <c:pt idx="1377">
                  <c:v>1186</c:v>
                </c:pt>
                <c:pt idx="1378">
                  <c:v>1669</c:v>
                </c:pt>
                <c:pt idx="1379">
                  <c:v>977</c:v>
                </c:pt>
                <c:pt idx="1380">
                  <c:v>708</c:v>
                </c:pt>
                <c:pt idx="1381">
                  <c:v>1537</c:v>
                </c:pt>
                <c:pt idx="1382">
                  <c:v>2188</c:v>
                </c:pt>
                <c:pt idx="1383">
                  <c:v>1133</c:v>
                </c:pt>
                <c:pt idx="1384">
                  <c:v>1428</c:v>
                </c:pt>
                <c:pt idx="1385">
                  <c:v>1199</c:v>
                </c:pt>
                <c:pt idx="1386">
                  <c:v>-277</c:v>
                </c:pt>
                <c:pt idx="1387">
                  <c:v>852</c:v>
                </c:pt>
                <c:pt idx="1388">
                  <c:v>1709</c:v>
                </c:pt>
                <c:pt idx="1389">
                  <c:v>1075</c:v>
                </c:pt>
                <c:pt idx="1390">
                  <c:v>933</c:v>
                </c:pt>
                <c:pt idx="1391">
                  <c:v>2433</c:v>
                </c:pt>
                <c:pt idx="1392">
                  <c:v>874</c:v>
                </c:pt>
                <c:pt idx="1393">
                  <c:v>-156</c:v>
                </c:pt>
                <c:pt idx="1394">
                  <c:v>-641</c:v>
                </c:pt>
                <c:pt idx="1395">
                  <c:v>603</c:v>
                </c:pt>
                <c:pt idx="1396">
                  <c:v>1291</c:v>
                </c:pt>
                <c:pt idx="1397">
                  <c:v>1249</c:v>
                </c:pt>
                <c:pt idx="1398">
                  <c:v>1825</c:v>
                </c:pt>
                <c:pt idx="1399">
                  <c:v>1433</c:v>
                </c:pt>
                <c:pt idx="1400">
                  <c:v>1491</c:v>
                </c:pt>
                <c:pt idx="1401">
                  <c:v>1526</c:v>
                </c:pt>
                <c:pt idx="1402">
                  <c:v>1262</c:v>
                </c:pt>
                <c:pt idx="1403">
                  <c:v>1642</c:v>
                </c:pt>
                <c:pt idx="1404">
                  <c:v>1023</c:v>
                </c:pt>
                <c:pt idx="1405">
                  <c:v>529</c:v>
                </c:pt>
                <c:pt idx="1406">
                  <c:v>434</c:v>
                </c:pt>
                <c:pt idx="1407">
                  <c:v>9</c:v>
                </c:pt>
                <c:pt idx="1408">
                  <c:v>-201</c:v>
                </c:pt>
                <c:pt idx="1409">
                  <c:v>1253</c:v>
                </c:pt>
                <c:pt idx="1410">
                  <c:v>596</c:v>
                </c:pt>
                <c:pt idx="1411">
                  <c:v>1466</c:v>
                </c:pt>
                <c:pt idx="1412">
                  <c:v>667</c:v>
                </c:pt>
                <c:pt idx="1413">
                  <c:v>474</c:v>
                </c:pt>
                <c:pt idx="1414">
                  <c:v>581</c:v>
                </c:pt>
                <c:pt idx="1415">
                  <c:v>-353</c:v>
                </c:pt>
                <c:pt idx="1416">
                  <c:v>-262</c:v>
                </c:pt>
                <c:pt idx="1417">
                  <c:v>1851</c:v>
                </c:pt>
                <c:pt idx="1418">
                  <c:v>959</c:v>
                </c:pt>
                <c:pt idx="1419">
                  <c:v>365</c:v>
                </c:pt>
                <c:pt idx="1420">
                  <c:v>897</c:v>
                </c:pt>
                <c:pt idx="1421">
                  <c:v>-76</c:v>
                </c:pt>
                <c:pt idx="1422">
                  <c:v>1483</c:v>
                </c:pt>
                <c:pt idx="1423">
                  <c:v>723</c:v>
                </c:pt>
                <c:pt idx="1424">
                  <c:v>538</c:v>
                </c:pt>
                <c:pt idx="1425">
                  <c:v>1508</c:v>
                </c:pt>
                <c:pt idx="1426">
                  <c:v>1431</c:v>
                </c:pt>
                <c:pt idx="1427">
                  <c:v>1037</c:v>
                </c:pt>
                <c:pt idx="1428">
                  <c:v>1157</c:v>
                </c:pt>
                <c:pt idx="1429">
                  <c:v>1095</c:v>
                </c:pt>
                <c:pt idx="1430">
                  <c:v>1024</c:v>
                </c:pt>
                <c:pt idx="1431">
                  <c:v>1923</c:v>
                </c:pt>
                <c:pt idx="1432">
                  <c:v>1016</c:v>
                </c:pt>
                <c:pt idx="1433">
                  <c:v>1295</c:v>
                </c:pt>
                <c:pt idx="1434">
                  <c:v>1402</c:v>
                </c:pt>
                <c:pt idx="1435">
                  <c:v>268</c:v>
                </c:pt>
                <c:pt idx="1436">
                  <c:v>948</c:v>
                </c:pt>
                <c:pt idx="1437">
                  <c:v>1408</c:v>
                </c:pt>
                <c:pt idx="1438">
                  <c:v>993</c:v>
                </c:pt>
                <c:pt idx="1439">
                  <c:v>887</c:v>
                </c:pt>
                <c:pt idx="1440">
                  <c:v>707</c:v>
                </c:pt>
                <c:pt idx="1441">
                  <c:v>643</c:v>
                </c:pt>
                <c:pt idx="1442">
                  <c:v>817</c:v>
                </c:pt>
                <c:pt idx="1443">
                  <c:v>296</c:v>
                </c:pt>
                <c:pt idx="1444">
                  <c:v>460</c:v>
                </c:pt>
                <c:pt idx="1445">
                  <c:v>223</c:v>
                </c:pt>
                <c:pt idx="1446">
                  <c:v>923</c:v>
                </c:pt>
                <c:pt idx="1447">
                  <c:v>2189</c:v>
                </c:pt>
                <c:pt idx="1448">
                  <c:v>582</c:v>
                </c:pt>
                <c:pt idx="1449">
                  <c:v>1661</c:v>
                </c:pt>
                <c:pt idx="1450">
                  <c:v>692</c:v>
                </c:pt>
                <c:pt idx="1451">
                  <c:v>1126</c:v>
                </c:pt>
                <c:pt idx="1452">
                  <c:v>1749</c:v>
                </c:pt>
                <c:pt idx="1453">
                  <c:v>875</c:v>
                </c:pt>
                <c:pt idx="1454">
                  <c:v>752</c:v>
                </c:pt>
                <c:pt idx="1455">
                  <c:v>1020</c:v>
                </c:pt>
                <c:pt idx="1456">
                  <c:v>116</c:v>
                </c:pt>
                <c:pt idx="1457">
                  <c:v>36</c:v>
                </c:pt>
                <c:pt idx="1458">
                  <c:v>1836</c:v>
                </c:pt>
                <c:pt idx="1459">
                  <c:v>1389</c:v>
                </c:pt>
                <c:pt idx="1460">
                  <c:v>989</c:v>
                </c:pt>
                <c:pt idx="1461">
                  <c:v>1388</c:v>
                </c:pt>
                <c:pt idx="1462">
                  <c:v>1469</c:v>
                </c:pt>
                <c:pt idx="1463">
                  <c:v>996</c:v>
                </c:pt>
                <c:pt idx="1464">
                  <c:v>1256</c:v>
                </c:pt>
                <c:pt idx="1465">
                  <c:v>653</c:v>
                </c:pt>
                <c:pt idx="1466">
                  <c:v>1233</c:v>
                </c:pt>
                <c:pt idx="1467">
                  <c:v>1175</c:v>
                </c:pt>
                <c:pt idx="1468">
                  <c:v>189</c:v>
                </c:pt>
                <c:pt idx="1469">
                  <c:v>1653</c:v>
                </c:pt>
                <c:pt idx="1470">
                  <c:v>723</c:v>
                </c:pt>
                <c:pt idx="1471">
                  <c:v>1569</c:v>
                </c:pt>
                <c:pt idx="1472">
                  <c:v>1469</c:v>
                </c:pt>
                <c:pt idx="1473">
                  <c:v>1475</c:v>
                </c:pt>
                <c:pt idx="1474">
                  <c:v>836</c:v>
                </c:pt>
                <c:pt idx="1475">
                  <c:v>1204</c:v>
                </c:pt>
                <c:pt idx="1476">
                  <c:v>991</c:v>
                </c:pt>
                <c:pt idx="1477">
                  <c:v>852</c:v>
                </c:pt>
                <c:pt idx="1478">
                  <c:v>1270</c:v>
                </c:pt>
                <c:pt idx="1479">
                  <c:v>1076</c:v>
                </c:pt>
                <c:pt idx="1480">
                  <c:v>1306</c:v>
                </c:pt>
                <c:pt idx="1481">
                  <c:v>717</c:v>
                </c:pt>
                <c:pt idx="1482">
                  <c:v>434</c:v>
                </c:pt>
                <c:pt idx="1483">
                  <c:v>-299</c:v>
                </c:pt>
                <c:pt idx="1484">
                  <c:v>1015</c:v>
                </c:pt>
                <c:pt idx="1485">
                  <c:v>1812</c:v>
                </c:pt>
                <c:pt idx="1486">
                  <c:v>1757</c:v>
                </c:pt>
                <c:pt idx="1487">
                  <c:v>102</c:v>
                </c:pt>
                <c:pt idx="1488">
                  <c:v>1889</c:v>
                </c:pt>
                <c:pt idx="1489">
                  <c:v>1551</c:v>
                </c:pt>
                <c:pt idx="1490">
                  <c:v>1311</c:v>
                </c:pt>
                <c:pt idx="1491">
                  <c:v>1514</c:v>
                </c:pt>
                <c:pt idx="1492">
                  <c:v>996</c:v>
                </c:pt>
                <c:pt idx="1493">
                  <c:v>1162</c:v>
                </c:pt>
                <c:pt idx="1494">
                  <c:v>290</c:v>
                </c:pt>
                <c:pt idx="1495">
                  <c:v>1444</c:v>
                </c:pt>
                <c:pt idx="1496">
                  <c:v>8</c:v>
                </c:pt>
                <c:pt idx="1497">
                  <c:v>1338</c:v>
                </c:pt>
                <c:pt idx="1498">
                  <c:v>695</c:v>
                </c:pt>
                <c:pt idx="1499">
                  <c:v>780</c:v>
                </c:pt>
                <c:pt idx="1500">
                  <c:v>-245</c:v>
                </c:pt>
                <c:pt idx="1501">
                  <c:v>1378</c:v>
                </c:pt>
                <c:pt idx="1502">
                  <c:v>276</c:v>
                </c:pt>
                <c:pt idx="1503">
                  <c:v>1721</c:v>
                </c:pt>
                <c:pt idx="1504">
                  <c:v>1404</c:v>
                </c:pt>
                <c:pt idx="1505">
                  <c:v>2222</c:v>
                </c:pt>
                <c:pt idx="1506">
                  <c:v>1261</c:v>
                </c:pt>
                <c:pt idx="1507">
                  <c:v>939</c:v>
                </c:pt>
                <c:pt idx="1508">
                  <c:v>909</c:v>
                </c:pt>
                <c:pt idx="1509">
                  <c:v>222</c:v>
                </c:pt>
                <c:pt idx="1510">
                  <c:v>1044</c:v>
                </c:pt>
                <c:pt idx="1511">
                  <c:v>1013</c:v>
                </c:pt>
                <c:pt idx="1512">
                  <c:v>-284</c:v>
                </c:pt>
                <c:pt idx="1513">
                  <c:v>952</c:v>
                </c:pt>
                <c:pt idx="1514">
                  <c:v>1422</c:v>
                </c:pt>
                <c:pt idx="1515">
                  <c:v>760</c:v>
                </c:pt>
                <c:pt idx="1516">
                  <c:v>689</c:v>
                </c:pt>
                <c:pt idx="1517">
                  <c:v>918</c:v>
                </c:pt>
                <c:pt idx="1518">
                  <c:v>586</c:v>
                </c:pt>
                <c:pt idx="1519">
                  <c:v>652</c:v>
                </c:pt>
                <c:pt idx="1520">
                  <c:v>457</c:v>
                </c:pt>
                <c:pt idx="1521">
                  <c:v>1870</c:v>
                </c:pt>
                <c:pt idx="1522">
                  <c:v>1624</c:v>
                </c:pt>
                <c:pt idx="1523">
                  <c:v>1397</c:v>
                </c:pt>
                <c:pt idx="1524">
                  <c:v>1362</c:v>
                </c:pt>
                <c:pt idx="1525">
                  <c:v>223</c:v>
                </c:pt>
                <c:pt idx="1526">
                  <c:v>1356</c:v>
                </c:pt>
                <c:pt idx="1527">
                  <c:v>129</c:v>
                </c:pt>
                <c:pt idx="1528">
                  <c:v>-56</c:v>
                </c:pt>
                <c:pt idx="1529">
                  <c:v>966</c:v>
                </c:pt>
                <c:pt idx="1530">
                  <c:v>1345</c:v>
                </c:pt>
                <c:pt idx="1531">
                  <c:v>34</c:v>
                </c:pt>
                <c:pt idx="1532">
                  <c:v>1386</c:v>
                </c:pt>
                <c:pt idx="1533">
                  <c:v>973</c:v>
                </c:pt>
                <c:pt idx="1534">
                  <c:v>1726</c:v>
                </c:pt>
                <c:pt idx="1535">
                  <c:v>2437</c:v>
                </c:pt>
                <c:pt idx="1536">
                  <c:v>1782</c:v>
                </c:pt>
                <c:pt idx="1537">
                  <c:v>2023</c:v>
                </c:pt>
                <c:pt idx="1538">
                  <c:v>1877</c:v>
                </c:pt>
                <c:pt idx="1539">
                  <c:v>-228</c:v>
                </c:pt>
                <c:pt idx="1540">
                  <c:v>953</c:v>
                </c:pt>
                <c:pt idx="1541">
                  <c:v>1411</c:v>
                </c:pt>
                <c:pt idx="1542">
                  <c:v>1449</c:v>
                </c:pt>
                <c:pt idx="1543">
                  <c:v>1181</c:v>
                </c:pt>
                <c:pt idx="1544">
                  <c:v>-179</c:v>
                </c:pt>
                <c:pt idx="1545">
                  <c:v>573</c:v>
                </c:pt>
                <c:pt idx="1546">
                  <c:v>1244</c:v>
                </c:pt>
                <c:pt idx="1547">
                  <c:v>1348</c:v>
                </c:pt>
                <c:pt idx="1548">
                  <c:v>1323</c:v>
                </c:pt>
                <c:pt idx="1549">
                  <c:v>428</c:v>
                </c:pt>
                <c:pt idx="1550">
                  <c:v>1107</c:v>
                </c:pt>
                <c:pt idx="1551">
                  <c:v>1477</c:v>
                </c:pt>
                <c:pt idx="1552">
                  <c:v>1915</c:v>
                </c:pt>
                <c:pt idx="1553">
                  <c:v>1825</c:v>
                </c:pt>
                <c:pt idx="1554">
                  <c:v>413</c:v>
                </c:pt>
                <c:pt idx="1555">
                  <c:v>2160</c:v>
                </c:pt>
                <c:pt idx="1556">
                  <c:v>808</c:v>
                </c:pt>
                <c:pt idx="1557">
                  <c:v>1827</c:v>
                </c:pt>
                <c:pt idx="1558">
                  <c:v>283</c:v>
                </c:pt>
                <c:pt idx="1559">
                  <c:v>1727</c:v>
                </c:pt>
                <c:pt idx="1560">
                  <c:v>477</c:v>
                </c:pt>
                <c:pt idx="1561">
                  <c:v>1043</c:v>
                </c:pt>
                <c:pt idx="1562">
                  <c:v>193</c:v>
                </c:pt>
                <c:pt idx="1563">
                  <c:v>1409</c:v>
                </c:pt>
                <c:pt idx="1564">
                  <c:v>906</c:v>
                </c:pt>
                <c:pt idx="1565">
                  <c:v>1313</c:v>
                </c:pt>
                <c:pt idx="1566">
                  <c:v>757</c:v>
                </c:pt>
                <c:pt idx="1567">
                  <c:v>1599</c:v>
                </c:pt>
                <c:pt idx="1568">
                  <c:v>1939</c:v>
                </c:pt>
                <c:pt idx="1569">
                  <c:v>587</c:v>
                </c:pt>
                <c:pt idx="1570">
                  <c:v>1679</c:v>
                </c:pt>
                <c:pt idx="1571">
                  <c:v>934</c:v>
                </c:pt>
                <c:pt idx="1572">
                  <c:v>1400</c:v>
                </c:pt>
                <c:pt idx="1573">
                  <c:v>2477</c:v>
                </c:pt>
                <c:pt idx="1574">
                  <c:v>44</c:v>
                </c:pt>
                <c:pt idx="1575">
                  <c:v>536</c:v>
                </c:pt>
                <c:pt idx="1576">
                  <c:v>-151</c:v>
                </c:pt>
                <c:pt idx="1577">
                  <c:v>732</c:v>
                </c:pt>
                <c:pt idx="1578">
                  <c:v>859</c:v>
                </c:pt>
                <c:pt idx="1579">
                  <c:v>1017</c:v>
                </c:pt>
                <c:pt idx="1580">
                  <c:v>257</c:v>
                </c:pt>
                <c:pt idx="1581">
                  <c:v>395</c:v>
                </c:pt>
                <c:pt idx="1582">
                  <c:v>645</c:v>
                </c:pt>
                <c:pt idx="1583">
                  <c:v>1254</c:v>
                </c:pt>
                <c:pt idx="1584">
                  <c:v>48</c:v>
                </c:pt>
                <c:pt idx="1585">
                  <c:v>1000</c:v>
                </c:pt>
                <c:pt idx="1586">
                  <c:v>2366</c:v>
                </c:pt>
                <c:pt idx="1587">
                  <c:v>234</c:v>
                </c:pt>
                <c:pt idx="1588">
                  <c:v>612</c:v>
                </c:pt>
                <c:pt idx="1589">
                  <c:v>1743</c:v>
                </c:pt>
                <c:pt idx="1590">
                  <c:v>594</c:v>
                </c:pt>
                <c:pt idx="1591">
                  <c:v>1167</c:v>
                </c:pt>
                <c:pt idx="1592">
                  <c:v>2251</c:v>
                </c:pt>
                <c:pt idx="1593">
                  <c:v>-173</c:v>
                </c:pt>
                <c:pt idx="1594">
                  <c:v>927</c:v>
                </c:pt>
                <c:pt idx="1595">
                  <c:v>547</c:v>
                </c:pt>
                <c:pt idx="1596">
                  <c:v>1207</c:v>
                </c:pt>
                <c:pt idx="1597">
                  <c:v>380</c:v>
                </c:pt>
                <c:pt idx="1598">
                  <c:v>1073</c:v>
                </c:pt>
                <c:pt idx="1599">
                  <c:v>1336</c:v>
                </c:pt>
                <c:pt idx="1600">
                  <c:v>631</c:v>
                </c:pt>
                <c:pt idx="1601">
                  <c:v>-440</c:v>
                </c:pt>
                <c:pt idx="1602">
                  <c:v>1396</c:v>
                </c:pt>
                <c:pt idx="1603">
                  <c:v>996</c:v>
                </c:pt>
                <c:pt idx="1604">
                  <c:v>296</c:v>
                </c:pt>
                <c:pt idx="1605">
                  <c:v>820</c:v>
                </c:pt>
                <c:pt idx="1606">
                  <c:v>-388</c:v>
                </c:pt>
                <c:pt idx="1607">
                  <c:v>661</c:v>
                </c:pt>
                <c:pt idx="1608">
                  <c:v>948</c:v>
                </c:pt>
                <c:pt idx="1609">
                  <c:v>-516</c:v>
                </c:pt>
                <c:pt idx="1610">
                  <c:v>-827</c:v>
                </c:pt>
              </c:numCache>
            </c:numRef>
          </c:xVal>
          <c:yVal>
            <c:numRef>
              <c:f>Sheet2!$D$2:$D$1612</c:f>
              <c:numCache>
                <c:formatCode>General</c:formatCode>
                <c:ptCount val="1611"/>
                <c:pt idx="0">
                  <c:v>-1322</c:v>
                </c:pt>
                <c:pt idx="1">
                  <c:v>276</c:v>
                </c:pt>
                <c:pt idx="2">
                  <c:v>1025</c:v>
                </c:pt>
                <c:pt idx="3">
                  <c:v>-413</c:v>
                </c:pt>
                <c:pt idx="4">
                  <c:v>-948</c:v>
                </c:pt>
                <c:pt idx="5">
                  <c:v>278</c:v>
                </c:pt>
                <c:pt idx="6">
                  <c:v>1274</c:v>
                </c:pt>
                <c:pt idx="7">
                  <c:v>1155</c:v>
                </c:pt>
                <c:pt idx="8">
                  <c:v>63</c:v>
                </c:pt>
                <c:pt idx="9">
                  <c:v>2261</c:v>
                </c:pt>
                <c:pt idx="10">
                  <c:v>5</c:v>
                </c:pt>
                <c:pt idx="11">
                  <c:v>-193</c:v>
                </c:pt>
                <c:pt idx="12">
                  <c:v>631</c:v>
                </c:pt>
                <c:pt idx="13">
                  <c:v>-756</c:v>
                </c:pt>
                <c:pt idx="14">
                  <c:v>-183</c:v>
                </c:pt>
                <c:pt idx="15">
                  <c:v>1409</c:v>
                </c:pt>
                <c:pt idx="16">
                  <c:v>497</c:v>
                </c:pt>
                <c:pt idx="17">
                  <c:v>78</c:v>
                </c:pt>
                <c:pt idx="18">
                  <c:v>-798</c:v>
                </c:pt>
                <c:pt idx="19">
                  <c:v>935</c:v>
                </c:pt>
                <c:pt idx="20">
                  <c:v>286</c:v>
                </c:pt>
                <c:pt idx="21">
                  <c:v>111</c:v>
                </c:pt>
                <c:pt idx="22">
                  <c:v>680</c:v>
                </c:pt>
                <c:pt idx="23">
                  <c:v>813</c:v>
                </c:pt>
                <c:pt idx="24">
                  <c:v>676</c:v>
                </c:pt>
                <c:pt idx="25">
                  <c:v>-443</c:v>
                </c:pt>
                <c:pt idx="26">
                  <c:v>887</c:v>
                </c:pt>
                <c:pt idx="27">
                  <c:v>285</c:v>
                </c:pt>
                <c:pt idx="28">
                  <c:v>807</c:v>
                </c:pt>
                <c:pt idx="29">
                  <c:v>1093</c:v>
                </c:pt>
                <c:pt idx="30">
                  <c:v>1712</c:v>
                </c:pt>
                <c:pt idx="31">
                  <c:v>1312</c:v>
                </c:pt>
                <c:pt idx="32">
                  <c:v>1240</c:v>
                </c:pt>
                <c:pt idx="33">
                  <c:v>500</c:v>
                </c:pt>
                <c:pt idx="34">
                  <c:v>-384</c:v>
                </c:pt>
                <c:pt idx="35">
                  <c:v>493</c:v>
                </c:pt>
                <c:pt idx="36">
                  <c:v>556</c:v>
                </c:pt>
                <c:pt idx="37">
                  <c:v>-98</c:v>
                </c:pt>
                <c:pt idx="38">
                  <c:v>784</c:v>
                </c:pt>
                <c:pt idx="39">
                  <c:v>640</c:v>
                </c:pt>
                <c:pt idx="40">
                  <c:v>806</c:v>
                </c:pt>
                <c:pt idx="41">
                  <c:v>874</c:v>
                </c:pt>
                <c:pt idx="42">
                  <c:v>1229</c:v>
                </c:pt>
                <c:pt idx="43">
                  <c:v>952</c:v>
                </c:pt>
                <c:pt idx="44">
                  <c:v>634</c:v>
                </c:pt>
                <c:pt idx="45">
                  <c:v>1304</c:v>
                </c:pt>
                <c:pt idx="46">
                  <c:v>-218</c:v>
                </c:pt>
                <c:pt idx="47">
                  <c:v>-393</c:v>
                </c:pt>
                <c:pt idx="48">
                  <c:v>-686</c:v>
                </c:pt>
                <c:pt idx="49">
                  <c:v>781</c:v>
                </c:pt>
                <c:pt idx="50">
                  <c:v>79</c:v>
                </c:pt>
                <c:pt idx="51">
                  <c:v>2431</c:v>
                </c:pt>
                <c:pt idx="52">
                  <c:v>834</c:v>
                </c:pt>
                <c:pt idx="53">
                  <c:v>940</c:v>
                </c:pt>
                <c:pt idx="54">
                  <c:v>-496</c:v>
                </c:pt>
                <c:pt idx="55">
                  <c:v>387</c:v>
                </c:pt>
                <c:pt idx="56">
                  <c:v>422</c:v>
                </c:pt>
                <c:pt idx="57">
                  <c:v>440</c:v>
                </c:pt>
                <c:pt idx="58">
                  <c:v>1210</c:v>
                </c:pt>
                <c:pt idx="59">
                  <c:v>1264</c:v>
                </c:pt>
                <c:pt idx="60">
                  <c:v>-213</c:v>
                </c:pt>
                <c:pt idx="61">
                  <c:v>87</c:v>
                </c:pt>
                <c:pt idx="62">
                  <c:v>884</c:v>
                </c:pt>
                <c:pt idx="63">
                  <c:v>1304</c:v>
                </c:pt>
                <c:pt idx="64">
                  <c:v>-161</c:v>
                </c:pt>
                <c:pt idx="65">
                  <c:v>-59</c:v>
                </c:pt>
                <c:pt idx="66">
                  <c:v>-597</c:v>
                </c:pt>
                <c:pt idx="67">
                  <c:v>1465</c:v>
                </c:pt>
                <c:pt idx="68">
                  <c:v>-906</c:v>
                </c:pt>
                <c:pt idx="69">
                  <c:v>1273</c:v>
                </c:pt>
                <c:pt idx="70">
                  <c:v>632</c:v>
                </c:pt>
                <c:pt idx="71">
                  <c:v>767</c:v>
                </c:pt>
                <c:pt idx="72">
                  <c:v>-733</c:v>
                </c:pt>
                <c:pt idx="73">
                  <c:v>127</c:v>
                </c:pt>
                <c:pt idx="74">
                  <c:v>680</c:v>
                </c:pt>
                <c:pt idx="75">
                  <c:v>894</c:v>
                </c:pt>
                <c:pt idx="76">
                  <c:v>240</c:v>
                </c:pt>
                <c:pt idx="77">
                  <c:v>-193</c:v>
                </c:pt>
                <c:pt idx="78">
                  <c:v>387</c:v>
                </c:pt>
                <c:pt idx="79">
                  <c:v>735</c:v>
                </c:pt>
                <c:pt idx="80">
                  <c:v>174</c:v>
                </c:pt>
                <c:pt idx="81">
                  <c:v>416</c:v>
                </c:pt>
                <c:pt idx="82">
                  <c:v>1043</c:v>
                </c:pt>
                <c:pt idx="83">
                  <c:v>396</c:v>
                </c:pt>
                <c:pt idx="84">
                  <c:v>1006</c:v>
                </c:pt>
                <c:pt idx="85">
                  <c:v>1783</c:v>
                </c:pt>
                <c:pt idx="86">
                  <c:v>605</c:v>
                </c:pt>
                <c:pt idx="87">
                  <c:v>559</c:v>
                </c:pt>
                <c:pt idx="88">
                  <c:v>86</c:v>
                </c:pt>
                <c:pt idx="89">
                  <c:v>777</c:v>
                </c:pt>
                <c:pt idx="90">
                  <c:v>1323</c:v>
                </c:pt>
                <c:pt idx="91">
                  <c:v>1372</c:v>
                </c:pt>
                <c:pt idx="92">
                  <c:v>878</c:v>
                </c:pt>
                <c:pt idx="93">
                  <c:v>333</c:v>
                </c:pt>
                <c:pt idx="94">
                  <c:v>553</c:v>
                </c:pt>
                <c:pt idx="95">
                  <c:v>-274</c:v>
                </c:pt>
                <c:pt idx="96">
                  <c:v>176</c:v>
                </c:pt>
                <c:pt idx="97">
                  <c:v>820</c:v>
                </c:pt>
                <c:pt idx="98">
                  <c:v>753</c:v>
                </c:pt>
                <c:pt idx="99">
                  <c:v>1486</c:v>
                </c:pt>
                <c:pt idx="100">
                  <c:v>1308</c:v>
                </c:pt>
                <c:pt idx="101">
                  <c:v>341</c:v>
                </c:pt>
                <c:pt idx="102">
                  <c:v>428</c:v>
                </c:pt>
                <c:pt idx="103">
                  <c:v>13</c:v>
                </c:pt>
                <c:pt idx="104">
                  <c:v>-634</c:v>
                </c:pt>
                <c:pt idx="105">
                  <c:v>138</c:v>
                </c:pt>
                <c:pt idx="106">
                  <c:v>20</c:v>
                </c:pt>
                <c:pt idx="107">
                  <c:v>1260</c:v>
                </c:pt>
                <c:pt idx="108">
                  <c:v>889</c:v>
                </c:pt>
                <c:pt idx="109">
                  <c:v>471</c:v>
                </c:pt>
                <c:pt idx="110">
                  <c:v>-521</c:v>
                </c:pt>
                <c:pt idx="111">
                  <c:v>1175</c:v>
                </c:pt>
                <c:pt idx="112">
                  <c:v>1593</c:v>
                </c:pt>
                <c:pt idx="113">
                  <c:v>1312</c:v>
                </c:pt>
                <c:pt idx="114">
                  <c:v>1096</c:v>
                </c:pt>
                <c:pt idx="115">
                  <c:v>-67</c:v>
                </c:pt>
                <c:pt idx="116">
                  <c:v>939</c:v>
                </c:pt>
                <c:pt idx="117">
                  <c:v>979</c:v>
                </c:pt>
                <c:pt idx="118">
                  <c:v>2061</c:v>
                </c:pt>
                <c:pt idx="119">
                  <c:v>-173</c:v>
                </c:pt>
                <c:pt idx="120">
                  <c:v>545</c:v>
                </c:pt>
                <c:pt idx="121">
                  <c:v>955</c:v>
                </c:pt>
                <c:pt idx="122">
                  <c:v>1579</c:v>
                </c:pt>
                <c:pt idx="123">
                  <c:v>363</c:v>
                </c:pt>
                <c:pt idx="124">
                  <c:v>467</c:v>
                </c:pt>
                <c:pt idx="125">
                  <c:v>1297</c:v>
                </c:pt>
                <c:pt idx="126">
                  <c:v>1099</c:v>
                </c:pt>
                <c:pt idx="127">
                  <c:v>930</c:v>
                </c:pt>
                <c:pt idx="128">
                  <c:v>42</c:v>
                </c:pt>
                <c:pt idx="129">
                  <c:v>312</c:v>
                </c:pt>
                <c:pt idx="130">
                  <c:v>962</c:v>
                </c:pt>
                <c:pt idx="131">
                  <c:v>857</c:v>
                </c:pt>
                <c:pt idx="132">
                  <c:v>683</c:v>
                </c:pt>
                <c:pt idx="133">
                  <c:v>-272</c:v>
                </c:pt>
                <c:pt idx="134">
                  <c:v>1547</c:v>
                </c:pt>
                <c:pt idx="135">
                  <c:v>378</c:v>
                </c:pt>
                <c:pt idx="136">
                  <c:v>-154</c:v>
                </c:pt>
                <c:pt idx="137">
                  <c:v>346</c:v>
                </c:pt>
                <c:pt idx="138">
                  <c:v>686</c:v>
                </c:pt>
                <c:pt idx="139">
                  <c:v>1621</c:v>
                </c:pt>
                <c:pt idx="140">
                  <c:v>519</c:v>
                </c:pt>
                <c:pt idx="141">
                  <c:v>242</c:v>
                </c:pt>
                <c:pt idx="142">
                  <c:v>290</c:v>
                </c:pt>
                <c:pt idx="143">
                  <c:v>690</c:v>
                </c:pt>
                <c:pt idx="144">
                  <c:v>590</c:v>
                </c:pt>
                <c:pt idx="145">
                  <c:v>653</c:v>
                </c:pt>
                <c:pt idx="146">
                  <c:v>1225</c:v>
                </c:pt>
                <c:pt idx="147">
                  <c:v>-723</c:v>
                </c:pt>
                <c:pt idx="148">
                  <c:v>1697</c:v>
                </c:pt>
                <c:pt idx="149">
                  <c:v>1393</c:v>
                </c:pt>
                <c:pt idx="150">
                  <c:v>1618</c:v>
                </c:pt>
                <c:pt idx="151">
                  <c:v>527</c:v>
                </c:pt>
                <c:pt idx="152">
                  <c:v>-201</c:v>
                </c:pt>
                <c:pt idx="153">
                  <c:v>234</c:v>
                </c:pt>
                <c:pt idx="154">
                  <c:v>1201</c:v>
                </c:pt>
                <c:pt idx="155">
                  <c:v>649</c:v>
                </c:pt>
                <c:pt idx="156">
                  <c:v>1039</c:v>
                </c:pt>
                <c:pt idx="157">
                  <c:v>651</c:v>
                </c:pt>
                <c:pt idx="158">
                  <c:v>987</c:v>
                </c:pt>
                <c:pt idx="159">
                  <c:v>1270</c:v>
                </c:pt>
                <c:pt idx="160">
                  <c:v>1633</c:v>
                </c:pt>
                <c:pt idx="161">
                  <c:v>-29</c:v>
                </c:pt>
                <c:pt idx="162">
                  <c:v>-781</c:v>
                </c:pt>
                <c:pt idx="163">
                  <c:v>599</c:v>
                </c:pt>
                <c:pt idx="164">
                  <c:v>104</c:v>
                </c:pt>
                <c:pt idx="165">
                  <c:v>-91</c:v>
                </c:pt>
                <c:pt idx="166">
                  <c:v>259</c:v>
                </c:pt>
                <c:pt idx="167">
                  <c:v>461</c:v>
                </c:pt>
                <c:pt idx="168">
                  <c:v>1818</c:v>
                </c:pt>
                <c:pt idx="169">
                  <c:v>451</c:v>
                </c:pt>
                <c:pt idx="170">
                  <c:v>1138</c:v>
                </c:pt>
                <c:pt idx="171">
                  <c:v>210</c:v>
                </c:pt>
                <c:pt idx="172">
                  <c:v>191</c:v>
                </c:pt>
                <c:pt idx="173">
                  <c:v>614</c:v>
                </c:pt>
                <c:pt idx="174">
                  <c:v>-429</c:v>
                </c:pt>
                <c:pt idx="175">
                  <c:v>372</c:v>
                </c:pt>
                <c:pt idx="176">
                  <c:v>241</c:v>
                </c:pt>
                <c:pt idx="177">
                  <c:v>172</c:v>
                </c:pt>
                <c:pt idx="178">
                  <c:v>981</c:v>
                </c:pt>
                <c:pt idx="179">
                  <c:v>-240</c:v>
                </c:pt>
                <c:pt idx="180">
                  <c:v>620</c:v>
                </c:pt>
                <c:pt idx="181">
                  <c:v>1404</c:v>
                </c:pt>
                <c:pt idx="182">
                  <c:v>-71</c:v>
                </c:pt>
                <c:pt idx="183">
                  <c:v>-165</c:v>
                </c:pt>
                <c:pt idx="184">
                  <c:v>1373</c:v>
                </c:pt>
                <c:pt idx="185">
                  <c:v>1634</c:v>
                </c:pt>
                <c:pt idx="186">
                  <c:v>145</c:v>
                </c:pt>
                <c:pt idx="187">
                  <c:v>245</c:v>
                </c:pt>
                <c:pt idx="188">
                  <c:v>1087</c:v>
                </c:pt>
                <c:pt idx="189">
                  <c:v>470</c:v>
                </c:pt>
                <c:pt idx="190">
                  <c:v>742</c:v>
                </c:pt>
                <c:pt idx="191">
                  <c:v>1418</c:v>
                </c:pt>
                <c:pt idx="192">
                  <c:v>529</c:v>
                </c:pt>
                <c:pt idx="193">
                  <c:v>2147</c:v>
                </c:pt>
                <c:pt idx="194">
                  <c:v>381</c:v>
                </c:pt>
                <c:pt idx="195">
                  <c:v>-637</c:v>
                </c:pt>
                <c:pt idx="196">
                  <c:v>-587</c:v>
                </c:pt>
                <c:pt idx="197">
                  <c:v>-1266</c:v>
                </c:pt>
                <c:pt idx="198">
                  <c:v>-1320</c:v>
                </c:pt>
                <c:pt idx="199">
                  <c:v>2059</c:v>
                </c:pt>
                <c:pt idx="200">
                  <c:v>756</c:v>
                </c:pt>
                <c:pt idx="201">
                  <c:v>835</c:v>
                </c:pt>
                <c:pt idx="202">
                  <c:v>1148</c:v>
                </c:pt>
                <c:pt idx="203">
                  <c:v>600</c:v>
                </c:pt>
                <c:pt idx="204">
                  <c:v>911</c:v>
                </c:pt>
                <c:pt idx="205">
                  <c:v>1411</c:v>
                </c:pt>
                <c:pt idx="206">
                  <c:v>553</c:v>
                </c:pt>
                <c:pt idx="207">
                  <c:v>2047</c:v>
                </c:pt>
                <c:pt idx="208">
                  <c:v>2275</c:v>
                </c:pt>
                <c:pt idx="209">
                  <c:v>421</c:v>
                </c:pt>
                <c:pt idx="210">
                  <c:v>-248</c:v>
                </c:pt>
                <c:pt idx="211">
                  <c:v>535</c:v>
                </c:pt>
                <c:pt idx="212">
                  <c:v>481</c:v>
                </c:pt>
                <c:pt idx="213">
                  <c:v>337</c:v>
                </c:pt>
                <c:pt idx="214">
                  <c:v>436</c:v>
                </c:pt>
                <c:pt idx="215">
                  <c:v>543</c:v>
                </c:pt>
                <c:pt idx="216">
                  <c:v>55</c:v>
                </c:pt>
                <c:pt idx="217">
                  <c:v>-422</c:v>
                </c:pt>
                <c:pt idx="218">
                  <c:v>76</c:v>
                </c:pt>
                <c:pt idx="219">
                  <c:v>137</c:v>
                </c:pt>
                <c:pt idx="220">
                  <c:v>1222</c:v>
                </c:pt>
                <c:pt idx="221">
                  <c:v>1111</c:v>
                </c:pt>
                <c:pt idx="222">
                  <c:v>404</c:v>
                </c:pt>
                <c:pt idx="223">
                  <c:v>396</c:v>
                </c:pt>
                <c:pt idx="224">
                  <c:v>178</c:v>
                </c:pt>
                <c:pt idx="225">
                  <c:v>674</c:v>
                </c:pt>
                <c:pt idx="226">
                  <c:v>1209</c:v>
                </c:pt>
                <c:pt idx="227">
                  <c:v>758</c:v>
                </c:pt>
                <c:pt idx="228">
                  <c:v>298</c:v>
                </c:pt>
                <c:pt idx="229">
                  <c:v>560</c:v>
                </c:pt>
                <c:pt idx="230">
                  <c:v>1020</c:v>
                </c:pt>
                <c:pt idx="231">
                  <c:v>1088</c:v>
                </c:pt>
                <c:pt idx="232">
                  <c:v>1937</c:v>
                </c:pt>
                <c:pt idx="233">
                  <c:v>801</c:v>
                </c:pt>
                <c:pt idx="234">
                  <c:v>749</c:v>
                </c:pt>
                <c:pt idx="235">
                  <c:v>552</c:v>
                </c:pt>
                <c:pt idx="236">
                  <c:v>1283</c:v>
                </c:pt>
                <c:pt idx="237">
                  <c:v>1136</c:v>
                </c:pt>
                <c:pt idx="238">
                  <c:v>-521</c:v>
                </c:pt>
                <c:pt idx="239">
                  <c:v>839</c:v>
                </c:pt>
                <c:pt idx="240">
                  <c:v>978</c:v>
                </c:pt>
                <c:pt idx="241">
                  <c:v>-502</c:v>
                </c:pt>
                <c:pt idx="242">
                  <c:v>119</c:v>
                </c:pt>
                <c:pt idx="243">
                  <c:v>133</c:v>
                </c:pt>
                <c:pt idx="244">
                  <c:v>914</c:v>
                </c:pt>
                <c:pt idx="245">
                  <c:v>1518</c:v>
                </c:pt>
                <c:pt idx="246">
                  <c:v>685</c:v>
                </c:pt>
                <c:pt idx="247">
                  <c:v>1355</c:v>
                </c:pt>
                <c:pt idx="248">
                  <c:v>1108</c:v>
                </c:pt>
                <c:pt idx="249">
                  <c:v>219</c:v>
                </c:pt>
                <c:pt idx="250">
                  <c:v>1152</c:v>
                </c:pt>
                <c:pt idx="251">
                  <c:v>1243</c:v>
                </c:pt>
                <c:pt idx="252">
                  <c:v>1091</c:v>
                </c:pt>
                <c:pt idx="253">
                  <c:v>439</c:v>
                </c:pt>
                <c:pt idx="254">
                  <c:v>271</c:v>
                </c:pt>
                <c:pt idx="255">
                  <c:v>425</c:v>
                </c:pt>
                <c:pt idx="256">
                  <c:v>332</c:v>
                </c:pt>
                <c:pt idx="257">
                  <c:v>1089</c:v>
                </c:pt>
                <c:pt idx="258">
                  <c:v>414</c:v>
                </c:pt>
                <c:pt idx="259">
                  <c:v>333</c:v>
                </c:pt>
                <c:pt idx="260">
                  <c:v>469</c:v>
                </c:pt>
                <c:pt idx="261">
                  <c:v>438</c:v>
                </c:pt>
                <c:pt idx="262">
                  <c:v>1051</c:v>
                </c:pt>
                <c:pt idx="263">
                  <c:v>987</c:v>
                </c:pt>
                <c:pt idx="264">
                  <c:v>892</c:v>
                </c:pt>
                <c:pt idx="265">
                  <c:v>1157</c:v>
                </c:pt>
                <c:pt idx="266">
                  <c:v>-147</c:v>
                </c:pt>
                <c:pt idx="267">
                  <c:v>-1084</c:v>
                </c:pt>
                <c:pt idx="268">
                  <c:v>286</c:v>
                </c:pt>
                <c:pt idx="269">
                  <c:v>1592</c:v>
                </c:pt>
                <c:pt idx="270">
                  <c:v>741</c:v>
                </c:pt>
                <c:pt idx="271">
                  <c:v>1357</c:v>
                </c:pt>
                <c:pt idx="272">
                  <c:v>-85</c:v>
                </c:pt>
                <c:pt idx="273">
                  <c:v>824</c:v>
                </c:pt>
                <c:pt idx="274">
                  <c:v>1669</c:v>
                </c:pt>
                <c:pt idx="275">
                  <c:v>-160</c:v>
                </c:pt>
                <c:pt idx="276">
                  <c:v>1183</c:v>
                </c:pt>
                <c:pt idx="277">
                  <c:v>523</c:v>
                </c:pt>
                <c:pt idx="278">
                  <c:v>174</c:v>
                </c:pt>
                <c:pt idx="279">
                  <c:v>1620</c:v>
                </c:pt>
                <c:pt idx="280">
                  <c:v>1145</c:v>
                </c:pt>
                <c:pt idx="281">
                  <c:v>1016</c:v>
                </c:pt>
                <c:pt idx="282">
                  <c:v>569</c:v>
                </c:pt>
                <c:pt idx="283">
                  <c:v>1102</c:v>
                </c:pt>
                <c:pt idx="284">
                  <c:v>824</c:v>
                </c:pt>
                <c:pt idx="285">
                  <c:v>779</c:v>
                </c:pt>
                <c:pt idx="286">
                  <c:v>-631</c:v>
                </c:pt>
                <c:pt idx="287">
                  <c:v>1468</c:v>
                </c:pt>
                <c:pt idx="288">
                  <c:v>586</c:v>
                </c:pt>
                <c:pt idx="289">
                  <c:v>29</c:v>
                </c:pt>
                <c:pt idx="290">
                  <c:v>598</c:v>
                </c:pt>
                <c:pt idx="291">
                  <c:v>2048</c:v>
                </c:pt>
                <c:pt idx="292">
                  <c:v>367</c:v>
                </c:pt>
                <c:pt idx="293">
                  <c:v>1936</c:v>
                </c:pt>
                <c:pt idx="294">
                  <c:v>729</c:v>
                </c:pt>
                <c:pt idx="295">
                  <c:v>413</c:v>
                </c:pt>
                <c:pt idx="296">
                  <c:v>-264</c:v>
                </c:pt>
                <c:pt idx="297">
                  <c:v>1246</c:v>
                </c:pt>
                <c:pt idx="298">
                  <c:v>-273</c:v>
                </c:pt>
                <c:pt idx="299">
                  <c:v>401</c:v>
                </c:pt>
                <c:pt idx="300">
                  <c:v>1686</c:v>
                </c:pt>
                <c:pt idx="301">
                  <c:v>934</c:v>
                </c:pt>
                <c:pt idx="302">
                  <c:v>623</c:v>
                </c:pt>
                <c:pt idx="303">
                  <c:v>406</c:v>
                </c:pt>
                <c:pt idx="304">
                  <c:v>528</c:v>
                </c:pt>
                <c:pt idx="305">
                  <c:v>-165</c:v>
                </c:pt>
                <c:pt idx="306">
                  <c:v>-362</c:v>
                </c:pt>
                <c:pt idx="307">
                  <c:v>501</c:v>
                </c:pt>
                <c:pt idx="308">
                  <c:v>1606</c:v>
                </c:pt>
                <c:pt idx="309">
                  <c:v>851</c:v>
                </c:pt>
                <c:pt idx="310">
                  <c:v>-68</c:v>
                </c:pt>
                <c:pt idx="311">
                  <c:v>437</c:v>
                </c:pt>
                <c:pt idx="312">
                  <c:v>259</c:v>
                </c:pt>
                <c:pt idx="313">
                  <c:v>6</c:v>
                </c:pt>
                <c:pt idx="314">
                  <c:v>-304</c:v>
                </c:pt>
                <c:pt idx="315">
                  <c:v>2247</c:v>
                </c:pt>
                <c:pt idx="316">
                  <c:v>-635</c:v>
                </c:pt>
                <c:pt idx="317">
                  <c:v>1145</c:v>
                </c:pt>
                <c:pt idx="318">
                  <c:v>1291</c:v>
                </c:pt>
                <c:pt idx="319">
                  <c:v>2351</c:v>
                </c:pt>
                <c:pt idx="320">
                  <c:v>953</c:v>
                </c:pt>
                <c:pt idx="321">
                  <c:v>-350</c:v>
                </c:pt>
                <c:pt idx="322">
                  <c:v>1054</c:v>
                </c:pt>
                <c:pt idx="323">
                  <c:v>-493</c:v>
                </c:pt>
                <c:pt idx="324">
                  <c:v>319</c:v>
                </c:pt>
                <c:pt idx="325">
                  <c:v>454</c:v>
                </c:pt>
                <c:pt idx="326">
                  <c:v>-146</c:v>
                </c:pt>
                <c:pt idx="327">
                  <c:v>-606</c:v>
                </c:pt>
                <c:pt idx="328">
                  <c:v>517</c:v>
                </c:pt>
                <c:pt idx="329">
                  <c:v>1199</c:v>
                </c:pt>
                <c:pt idx="330">
                  <c:v>768</c:v>
                </c:pt>
                <c:pt idx="331">
                  <c:v>926</c:v>
                </c:pt>
                <c:pt idx="332">
                  <c:v>748</c:v>
                </c:pt>
                <c:pt idx="333">
                  <c:v>367</c:v>
                </c:pt>
                <c:pt idx="334">
                  <c:v>433</c:v>
                </c:pt>
                <c:pt idx="335">
                  <c:v>756</c:v>
                </c:pt>
                <c:pt idx="336">
                  <c:v>1695</c:v>
                </c:pt>
                <c:pt idx="337">
                  <c:v>1102</c:v>
                </c:pt>
                <c:pt idx="338">
                  <c:v>767</c:v>
                </c:pt>
                <c:pt idx="339">
                  <c:v>273</c:v>
                </c:pt>
                <c:pt idx="340">
                  <c:v>-769</c:v>
                </c:pt>
                <c:pt idx="341">
                  <c:v>1005</c:v>
                </c:pt>
                <c:pt idx="342">
                  <c:v>18</c:v>
                </c:pt>
                <c:pt idx="343">
                  <c:v>699</c:v>
                </c:pt>
                <c:pt idx="344">
                  <c:v>205</c:v>
                </c:pt>
                <c:pt idx="345">
                  <c:v>993</c:v>
                </c:pt>
                <c:pt idx="346">
                  <c:v>-254</c:v>
                </c:pt>
                <c:pt idx="347">
                  <c:v>707</c:v>
                </c:pt>
                <c:pt idx="348">
                  <c:v>1276</c:v>
                </c:pt>
                <c:pt idx="349">
                  <c:v>557</c:v>
                </c:pt>
                <c:pt idx="350">
                  <c:v>1472</c:v>
                </c:pt>
                <c:pt idx="351">
                  <c:v>-114</c:v>
                </c:pt>
                <c:pt idx="352">
                  <c:v>614</c:v>
                </c:pt>
                <c:pt idx="353">
                  <c:v>237</c:v>
                </c:pt>
                <c:pt idx="354">
                  <c:v>26</c:v>
                </c:pt>
                <c:pt idx="355">
                  <c:v>969</c:v>
                </c:pt>
                <c:pt idx="356">
                  <c:v>1641</c:v>
                </c:pt>
                <c:pt idx="357">
                  <c:v>698</c:v>
                </c:pt>
                <c:pt idx="358">
                  <c:v>1156</c:v>
                </c:pt>
                <c:pt idx="359">
                  <c:v>287</c:v>
                </c:pt>
                <c:pt idx="360">
                  <c:v>751</c:v>
                </c:pt>
                <c:pt idx="361">
                  <c:v>1620</c:v>
                </c:pt>
                <c:pt idx="362">
                  <c:v>1032</c:v>
                </c:pt>
                <c:pt idx="363">
                  <c:v>-627</c:v>
                </c:pt>
                <c:pt idx="364">
                  <c:v>943</c:v>
                </c:pt>
                <c:pt idx="365">
                  <c:v>-686</c:v>
                </c:pt>
                <c:pt idx="366">
                  <c:v>-549</c:v>
                </c:pt>
                <c:pt idx="367">
                  <c:v>874</c:v>
                </c:pt>
                <c:pt idx="368">
                  <c:v>1053</c:v>
                </c:pt>
                <c:pt idx="369">
                  <c:v>-310</c:v>
                </c:pt>
                <c:pt idx="370">
                  <c:v>830</c:v>
                </c:pt>
                <c:pt idx="371">
                  <c:v>992</c:v>
                </c:pt>
                <c:pt idx="372">
                  <c:v>855</c:v>
                </c:pt>
                <c:pt idx="373">
                  <c:v>435</c:v>
                </c:pt>
                <c:pt idx="374">
                  <c:v>-489</c:v>
                </c:pt>
                <c:pt idx="375">
                  <c:v>293</c:v>
                </c:pt>
                <c:pt idx="376">
                  <c:v>-1013</c:v>
                </c:pt>
                <c:pt idx="377">
                  <c:v>1546</c:v>
                </c:pt>
                <c:pt idx="378">
                  <c:v>661</c:v>
                </c:pt>
                <c:pt idx="379">
                  <c:v>1468</c:v>
                </c:pt>
                <c:pt idx="380">
                  <c:v>290</c:v>
                </c:pt>
                <c:pt idx="381">
                  <c:v>-170</c:v>
                </c:pt>
                <c:pt idx="382">
                  <c:v>492</c:v>
                </c:pt>
                <c:pt idx="383">
                  <c:v>1005</c:v>
                </c:pt>
                <c:pt idx="384">
                  <c:v>-248</c:v>
                </c:pt>
                <c:pt idx="385">
                  <c:v>220</c:v>
                </c:pt>
                <c:pt idx="386">
                  <c:v>853</c:v>
                </c:pt>
                <c:pt idx="387">
                  <c:v>509</c:v>
                </c:pt>
                <c:pt idx="388">
                  <c:v>1285</c:v>
                </c:pt>
                <c:pt idx="389">
                  <c:v>1488</c:v>
                </c:pt>
                <c:pt idx="390">
                  <c:v>-867</c:v>
                </c:pt>
                <c:pt idx="391">
                  <c:v>165</c:v>
                </c:pt>
                <c:pt idx="392">
                  <c:v>1173</c:v>
                </c:pt>
                <c:pt idx="393">
                  <c:v>1680</c:v>
                </c:pt>
                <c:pt idx="394">
                  <c:v>637</c:v>
                </c:pt>
                <c:pt idx="395">
                  <c:v>-243</c:v>
                </c:pt>
                <c:pt idx="396">
                  <c:v>1379</c:v>
                </c:pt>
                <c:pt idx="397">
                  <c:v>918</c:v>
                </c:pt>
                <c:pt idx="398">
                  <c:v>1110</c:v>
                </c:pt>
                <c:pt idx="399">
                  <c:v>842</c:v>
                </c:pt>
                <c:pt idx="400">
                  <c:v>365</c:v>
                </c:pt>
                <c:pt idx="401">
                  <c:v>28</c:v>
                </c:pt>
                <c:pt idx="402">
                  <c:v>671</c:v>
                </c:pt>
                <c:pt idx="403">
                  <c:v>677</c:v>
                </c:pt>
                <c:pt idx="404">
                  <c:v>484</c:v>
                </c:pt>
                <c:pt idx="405">
                  <c:v>1874</c:v>
                </c:pt>
                <c:pt idx="406">
                  <c:v>689</c:v>
                </c:pt>
                <c:pt idx="407">
                  <c:v>1778</c:v>
                </c:pt>
                <c:pt idx="408">
                  <c:v>-343</c:v>
                </c:pt>
                <c:pt idx="409">
                  <c:v>1787</c:v>
                </c:pt>
                <c:pt idx="410">
                  <c:v>901</c:v>
                </c:pt>
                <c:pt idx="411">
                  <c:v>749</c:v>
                </c:pt>
                <c:pt idx="412">
                  <c:v>918</c:v>
                </c:pt>
                <c:pt idx="413">
                  <c:v>566</c:v>
                </c:pt>
                <c:pt idx="414">
                  <c:v>238</c:v>
                </c:pt>
                <c:pt idx="415">
                  <c:v>1521</c:v>
                </c:pt>
                <c:pt idx="416">
                  <c:v>2183</c:v>
                </c:pt>
                <c:pt idx="417">
                  <c:v>1227</c:v>
                </c:pt>
                <c:pt idx="418">
                  <c:v>581</c:v>
                </c:pt>
                <c:pt idx="419">
                  <c:v>-572</c:v>
                </c:pt>
                <c:pt idx="420">
                  <c:v>2367</c:v>
                </c:pt>
                <c:pt idx="421">
                  <c:v>575</c:v>
                </c:pt>
                <c:pt idx="422">
                  <c:v>390</c:v>
                </c:pt>
                <c:pt idx="423">
                  <c:v>-469</c:v>
                </c:pt>
                <c:pt idx="424">
                  <c:v>-44</c:v>
                </c:pt>
                <c:pt idx="425">
                  <c:v>216</c:v>
                </c:pt>
                <c:pt idx="426">
                  <c:v>225</c:v>
                </c:pt>
                <c:pt idx="427">
                  <c:v>1969</c:v>
                </c:pt>
                <c:pt idx="428">
                  <c:v>-799</c:v>
                </c:pt>
                <c:pt idx="429">
                  <c:v>-786</c:v>
                </c:pt>
                <c:pt idx="430">
                  <c:v>740</c:v>
                </c:pt>
                <c:pt idx="431">
                  <c:v>-998</c:v>
                </c:pt>
                <c:pt idx="432">
                  <c:v>988</c:v>
                </c:pt>
                <c:pt idx="433">
                  <c:v>352</c:v>
                </c:pt>
                <c:pt idx="434">
                  <c:v>-513</c:v>
                </c:pt>
                <c:pt idx="435">
                  <c:v>-923</c:v>
                </c:pt>
                <c:pt idx="436">
                  <c:v>1593</c:v>
                </c:pt>
                <c:pt idx="437">
                  <c:v>304</c:v>
                </c:pt>
                <c:pt idx="438">
                  <c:v>62</c:v>
                </c:pt>
                <c:pt idx="439">
                  <c:v>1771</c:v>
                </c:pt>
                <c:pt idx="440">
                  <c:v>235</c:v>
                </c:pt>
                <c:pt idx="441">
                  <c:v>-594</c:v>
                </c:pt>
                <c:pt idx="442">
                  <c:v>1968</c:v>
                </c:pt>
                <c:pt idx="443">
                  <c:v>-225</c:v>
                </c:pt>
                <c:pt idx="444">
                  <c:v>239</c:v>
                </c:pt>
                <c:pt idx="445">
                  <c:v>12</c:v>
                </c:pt>
                <c:pt idx="446">
                  <c:v>1065</c:v>
                </c:pt>
                <c:pt idx="447">
                  <c:v>1645</c:v>
                </c:pt>
                <c:pt idx="448">
                  <c:v>1408</c:v>
                </c:pt>
                <c:pt idx="449">
                  <c:v>407</c:v>
                </c:pt>
                <c:pt idx="450">
                  <c:v>1656</c:v>
                </c:pt>
                <c:pt idx="451">
                  <c:v>749</c:v>
                </c:pt>
                <c:pt idx="452">
                  <c:v>1269</c:v>
                </c:pt>
                <c:pt idx="453">
                  <c:v>1159</c:v>
                </c:pt>
                <c:pt idx="454">
                  <c:v>1546</c:v>
                </c:pt>
                <c:pt idx="455">
                  <c:v>167</c:v>
                </c:pt>
                <c:pt idx="456">
                  <c:v>333</c:v>
                </c:pt>
                <c:pt idx="457">
                  <c:v>-520</c:v>
                </c:pt>
                <c:pt idx="458">
                  <c:v>176</c:v>
                </c:pt>
                <c:pt idx="459">
                  <c:v>-1368</c:v>
                </c:pt>
                <c:pt idx="460">
                  <c:v>435</c:v>
                </c:pt>
                <c:pt idx="461">
                  <c:v>1682</c:v>
                </c:pt>
                <c:pt idx="462">
                  <c:v>613</c:v>
                </c:pt>
                <c:pt idx="463">
                  <c:v>-143</c:v>
                </c:pt>
                <c:pt idx="464">
                  <c:v>709</c:v>
                </c:pt>
                <c:pt idx="465">
                  <c:v>757</c:v>
                </c:pt>
                <c:pt idx="466">
                  <c:v>-317</c:v>
                </c:pt>
                <c:pt idx="467">
                  <c:v>-142</c:v>
                </c:pt>
                <c:pt idx="468">
                  <c:v>315</c:v>
                </c:pt>
                <c:pt idx="469">
                  <c:v>1134</c:v>
                </c:pt>
                <c:pt idx="470">
                  <c:v>-719</c:v>
                </c:pt>
                <c:pt idx="471">
                  <c:v>-970</c:v>
                </c:pt>
                <c:pt idx="472">
                  <c:v>453</c:v>
                </c:pt>
                <c:pt idx="473">
                  <c:v>404</c:v>
                </c:pt>
                <c:pt idx="474">
                  <c:v>-302</c:v>
                </c:pt>
                <c:pt idx="475">
                  <c:v>613</c:v>
                </c:pt>
                <c:pt idx="476">
                  <c:v>43</c:v>
                </c:pt>
                <c:pt idx="477">
                  <c:v>330</c:v>
                </c:pt>
                <c:pt idx="478">
                  <c:v>688</c:v>
                </c:pt>
                <c:pt idx="479">
                  <c:v>178</c:v>
                </c:pt>
                <c:pt idx="480">
                  <c:v>572</c:v>
                </c:pt>
                <c:pt idx="481">
                  <c:v>761</c:v>
                </c:pt>
                <c:pt idx="482">
                  <c:v>-288</c:v>
                </c:pt>
                <c:pt idx="483">
                  <c:v>636</c:v>
                </c:pt>
                <c:pt idx="484">
                  <c:v>957</c:v>
                </c:pt>
                <c:pt idx="485">
                  <c:v>1586</c:v>
                </c:pt>
                <c:pt idx="486">
                  <c:v>1107</c:v>
                </c:pt>
                <c:pt idx="487">
                  <c:v>793</c:v>
                </c:pt>
                <c:pt idx="488">
                  <c:v>384</c:v>
                </c:pt>
                <c:pt idx="489">
                  <c:v>593</c:v>
                </c:pt>
                <c:pt idx="490">
                  <c:v>392</c:v>
                </c:pt>
                <c:pt idx="491">
                  <c:v>84</c:v>
                </c:pt>
                <c:pt idx="492">
                  <c:v>571</c:v>
                </c:pt>
                <c:pt idx="493">
                  <c:v>691</c:v>
                </c:pt>
                <c:pt idx="494">
                  <c:v>270</c:v>
                </c:pt>
                <c:pt idx="495">
                  <c:v>1425</c:v>
                </c:pt>
                <c:pt idx="496">
                  <c:v>15</c:v>
                </c:pt>
                <c:pt idx="497">
                  <c:v>528</c:v>
                </c:pt>
                <c:pt idx="498">
                  <c:v>1645</c:v>
                </c:pt>
                <c:pt idx="499">
                  <c:v>1737</c:v>
                </c:pt>
                <c:pt idx="500">
                  <c:v>627</c:v>
                </c:pt>
                <c:pt idx="501">
                  <c:v>989</c:v>
                </c:pt>
                <c:pt idx="502">
                  <c:v>259</c:v>
                </c:pt>
                <c:pt idx="503">
                  <c:v>-1448</c:v>
                </c:pt>
                <c:pt idx="504">
                  <c:v>702</c:v>
                </c:pt>
                <c:pt idx="505">
                  <c:v>756</c:v>
                </c:pt>
                <c:pt idx="506">
                  <c:v>24</c:v>
                </c:pt>
                <c:pt idx="507">
                  <c:v>-38</c:v>
                </c:pt>
                <c:pt idx="508">
                  <c:v>637</c:v>
                </c:pt>
                <c:pt idx="509">
                  <c:v>885</c:v>
                </c:pt>
                <c:pt idx="510">
                  <c:v>1091</c:v>
                </c:pt>
                <c:pt idx="511">
                  <c:v>575</c:v>
                </c:pt>
                <c:pt idx="512">
                  <c:v>732</c:v>
                </c:pt>
                <c:pt idx="513">
                  <c:v>651</c:v>
                </c:pt>
                <c:pt idx="514">
                  <c:v>843</c:v>
                </c:pt>
                <c:pt idx="515">
                  <c:v>-355</c:v>
                </c:pt>
                <c:pt idx="516">
                  <c:v>462</c:v>
                </c:pt>
                <c:pt idx="517">
                  <c:v>-846</c:v>
                </c:pt>
                <c:pt idx="518">
                  <c:v>-206</c:v>
                </c:pt>
                <c:pt idx="519">
                  <c:v>1101</c:v>
                </c:pt>
                <c:pt idx="520">
                  <c:v>309</c:v>
                </c:pt>
                <c:pt idx="521">
                  <c:v>151</c:v>
                </c:pt>
                <c:pt idx="522">
                  <c:v>1195</c:v>
                </c:pt>
                <c:pt idx="523">
                  <c:v>-219</c:v>
                </c:pt>
                <c:pt idx="524">
                  <c:v>1107</c:v>
                </c:pt>
                <c:pt idx="525">
                  <c:v>-493</c:v>
                </c:pt>
                <c:pt idx="526">
                  <c:v>902</c:v>
                </c:pt>
                <c:pt idx="527">
                  <c:v>1661</c:v>
                </c:pt>
                <c:pt idx="528">
                  <c:v>-135</c:v>
                </c:pt>
                <c:pt idx="529">
                  <c:v>1501</c:v>
                </c:pt>
                <c:pt idx="530">
                  <c:v>1605</c:v>
                </c:pt>
                <c:pt idx="531">
                  <c:v>1395</c:v>
                </c:pt>
                <c:pt idx="532">
                  <c:v>-1433</c:v>
                </c:pt>
                <c:pt idx="533">
                  <c:v>1831</c:v>
                </c:pt>
                <c:pt idx="534">
                  <c:v>632</c:v>
                </c:pt>
                <c:pt idx="535">
                  <c:v>1607</c:v>
                </c:pt>
                <c:pt idx="536">
                  <c:v>362</c:v>
                </c:pt>
                <c:pt idx="537">
                  <c:v>202</c:v>
                </c:pt>
                <c:pt idx="538">
                  <c:v>922</c:v>
                </c:pt>
                <c:pt idx="539">
                  <c:v>1823</c:v>
                </c:pt>
                <c:pt idx="540">
                  <c:v>1061</c:v>
                </c:pt>
                <c:pt idx="541">
                  <c:v>956</c:v>
                </c:pt>
                <c:pt idx="542">
                  <c:v>189</c:v>
                </c:pt>
                <c:pt idx="543">
                  <c:v>2034</c:v>
                </c:pt>
                <c:pt idx="544">
                  <c:v>1146</c:v>
                </c:pt>
                <c:pt idx="545">
                  <c:v>12</c:v>
                </c:pt>
                <c:pt idx="546">
                  <c:v>1927</c:v>
                </c:pt>
                <c:pt idx="547">
                  <c:v>240</c:v>
                </c:pt>
                <c:pt idx="548">
                  <c:v>386</c:v>
                </c:pt>
                <c:pt idx="549">
                  <c:v>86</c:v>
                </c:pt>
                <c:pt idx="550">
                  <c:v>-545</c:v>
                </c:pt>
                <c:pt idx="551">
                  <c:v>370</c:v>
                </c:pt>
                <c:pt idx="552">
                  <c:v>308</c:v>
                </c:pt>
                <c:pt idx="553">
                  <c:v>1418</c:v>
                </c:pt>
                <c:pt idx="554">
                  <c:v>-193</c:v>
                </c:pt>
                <c:pt idx="555">
                  <c:v>-210</c:v>
                </c:pt>
                <c:pt idx="556">
                  <c:v>747</c:v>
                </c:pt>
                <c:pt idx="557">
                  <c:v>-196</c:v>
                </c:pt>
                <c:pt idx="558">
                  <c:v>724</c:v>
                </c:pt>
                <c:pt idx="559">
                  <c:v>-512</c:v>
                </c:pt>
                <c:pt idx="560">
                  <c:v>704</c:v>
                </c:pt>
                <c:pt idx="561">
                  <c:v>-577</c:v>
                </c:pt>
                <c:pt idx="562">
                  <c:v>-628</c:v>
                </c:pt>
                <c:pt idx="563">
                  <c:v>290</c:v>
                </c:pt>
                <c:pt idx="564">
                  <c:v>1290</c:v>
                </c:pt>
                <c:pt idx="565">
                  <c:v>1063</c:v>
                </c:pt>
                <c:pt idx="566">
                  <c:v>851</c:v>
                </c:pt>
                <c:pt idx="567">
                  <c:v>660</c:v>
                </c:pt>
                <c:pt idx="568">
                  <c:v>35</c:v>
                </c:pt>
                <c:pt idx="569">
                  <c:v>201</c:v>
                </c:pt>
                <c:pt idx="570">
                  <c:v>-12</c:v>
                </c:pt>
                <c:pt idx="571">
                  <c:v>25</c:v>
                </c:pt>
                <c:pt idx="572">
                  <c:v>1328</c:v>
                </c:pt>
                <c:pt idx="573">
                  <c:v>225</c:v>
                </c:pt>
                <c:pt idx="574">
                  <c:v>1453</c:v>
                </c:pt>
                <c:pt idx="575">
                  <c:v>754</c:v>
                </c:pt>
                <c:pt idx="576">
                  <c:v>922</c:v>
                </c:pt>
                <c:pt idx="577">
                  <c:v>-714</c:v>
                </c:pt>
                <c:pt idx="578">
                  <c:v>355</c:v>
                </c:pt>
                <c:pt idx="579">
                  <c:v>1537</c:v>
                </c:pt>
                <c:pt idx="580">
                  <c:v>1354</c:v>
                </c:pt>
                <c:pt idx="581">
                  <c:v>-442</c:v>
                </c:pt>
                <c:pt idx="582">
                  <c:v>415</c:v>
                </c:pt>
                <c:pt idx="583">
                  <c:v>893</c:v>
                </c:pt>
                <c:pt idx="584">
                  <c:v>-125</c:v>
                </c:pt>
                <c:pt idx="585">
                  <c:v>642</c:v>
                </c:pt>
                <c:pt idx="586">
                  <c:v>2177</c:v>
                </c:pt>
                <c:pt idx="587">
                  <c:v>656</c:v>
                </c:pt>
                <c:pt idx="588">
                  <c:v>-535</c:v>
                </c:pt>
                <c:pt idx="589">
                  <c:v>1087</c:v>
                </c:pt>
                <c:pt idx="590">
                  <c:v>453</c:v>
                </c:pt>
                <c:pt idx="591">
                  <c:v>1264</c:v>
                </c:pt>
                <c:pt idx="592">
                  <c:v>892</c:v>
                </c:pt>
                <c:pt idx="593">
                  <c:v>556</c:v>
                </c:pt>
                <c:pt idx="594">
                  <c:v>743</c:v>
                </c:pt>
                <c:pt idx="595">
                  <c:v>1593</c:v>
                </c:pt>
                <c:pt idx="596">
                  <c:v>234</c:v>
                </c:pt>
                <c:pt idx="597">
                  <c:v>188</c:v>
                </c:pt>
                <c:pt idx="598">
                  <c:v>755</c:v>
                </c:pt>
                <c:pt idx="599">
                  <c:v>242</c:v>
                </c:pt>
                <c:pt idx="600">
                  <c:v>1018</c:v>
                </c:pt>
                <c:pt idx="601">
                  <c:v>-708</c:v>
                </c:pt>
                <c:pt idx="602">
                  <c:v>1182</c:v>
                </c:pt>
                <c:pt idx="603">
                  <c:v>-468</c:v>
                </c:pt>
                <c:pt idx="604">
                  <c:v>-1043</c:v>
                </c:pt>
                <c:pt idx="605">
                  <c:v>59</c:v>
                </c:pt>
                <c:pt idx="606">
                  <c:v>214</c:v>
                </c:pt>
                <c:pt idx="607">
                  <c:v>1930</c:v>
                </c:pt>
                <c:pt idx="608">
                  <c:v>830</c:v>
                </c:pt>
                <c:pt idx="609">
                  <c:v>-545</c:v>
                </c:pt>
                <c:pt idx="610">
                  <c:v>1597</c:v>
                </c:pt>
                <c:pt idx="611">
                  <c:v>-34</c:v>
                </c:pt>
                <c:pt idx="612">
                  <c:v>1251</c:v>
                </c:pt>
                <c:pt idx="613">
                  <c:v>466</c:v>
                </c:pt>
                <c:pt idx="614">
                  <c:v>1906</c:v>
                </c:pt>
                <c:pt idx="615">
                  <c:v>2024</c:v>
                </c:pt>
                <c:pt idx="616">
                  <c:v>-633</c:v>
                </c:pt>
                <c:pt idx="617">
                  <c:v>2506</c:v>
                </c:pt>
                <c:pt idx="618">
                  <c:v>87</c:v>
                </c:pt>
                <c:pt idx="619">
                  <c:v>-223</c:v>
                </c:pt>
                <c:pt idx="620">
                  <c:v>884</c:v>
                </c:pt>
                <c:pt idx="621">
                  <c:v>1191</c:v>
                </c:pt>
                <c:pt idx="622">
                  <c:v>644</c:v>
                </c:pt>
                <c:pt idx="623">
                  <c:v>-47</c:v>
                </c:pt>
                <c:pt idx="624">
                  <c:v>1011</c:v>
                </c:pt>
                <c:pt idx="625">
                  <c:v>-1404</c:v>
                </c:pt>
                <c:pt idx="626">
                  <c:v>1450</c:v>
                </c:pt>
                <c:pt idx="627">
                  <c:v>808</c:v>
                </c:pt>
                <c:pt idx="628">
                  <c:v>1397</c:v>
                </c:pt>
                <c:pt idx="629">
                  <c:v>1656</c:v>
                </c:pt>
                <c:pt idx="630">
                  <c:v>514</c:v>
                </c:pt>
                <c:pt idx="631">
                  <c:v>791</c:v>
                </c:pt>
                <c:pt idx="632">
                  <c:v>1206</c:v>
                </c:pt>
                <c:pt idx="633">
                  <c:v>-216</c:v>
                </c:pt>
                <c:pt idx="634">
                  <c:v>-531</c:v>
                </c:pt>
                <c:pt idx="635">
                  <c:v>921</c:v>
                </c:pt>
                <c:pt idx="636">
                  <c:v>2179</c:v>
                </c:pt>
                <c:pt idx="637">
                  <c:v>-145</c:v>
                </c:pt>
                <c:pt idx="638">
                  <c:v>799</c:v>
                </c:pt>
                <c:pt idx="639">
                  <c:v>-414</c:v>
                </c:pt>
                <c:pt idx="640">
                  <c:v>1355</c:v>
                </c:pt>
                <c:pt idx="641">
                  <c:v>125</c:v>
                </c:pt>
                <c:pt idx="642">
                  <c:v>36</c:v>
                </c:pt>
                <c:pt idx="643">
                  <c:v>1475</c:v>
                </c:pt>
                <c:pt idx="644">
                  <c:v>900</c:v>
                </c:pt>
                <c:pt idx="645">
                  <c:v>945</c:v>
                </c:pt>
                <c:pt idx="646">
                  <c:v>-203</c:v>
                </c:pt>
                <c:pt idx="647">
                  <c:v>732</c:v>
                </c:pt>
                <c:pt idx="648">
                  <c:v>966</c:v>
                </c:pt>
                <c:pt idx="649">
                  <c:v>607</c:v>
                </c:pt>
                <c:pt idx="650">
                  <c:v>-96</c:v>
                </c:pt>
                <c:pt idx="651">
                  <c:v>1398</c:v>
                </c:pt>
                <c:pt idx="652">
                  <c:v>247</c:v>
                </c:pt>
                <c:pt idx="653">
                  <c:v>284</c:v>
                </c:pt>
                <c:pt idx="654">
                  <c:v>585</c:v>
                </c:pt>
                <c:pt idx="655">
                  <c:v>979</c:v>
                </c:pt>
                <c:pt idx="656">
                  <c:v>1407</c:v>
                </c:pt>
                <c:pt idx="657">
                  <c:v>1933</c:v>
                </c:pt>
                <c:pt idx="658">
                  <c:v>-357</c:v>
                </c:pt>
                <c:pt idx="659">
                  <c:v>150</c:v>
                </c:pt>
                <c:pt idx="660">
                  <c:v>823</c:v>
                </c:pt>
                <c:pt idx="661">
                  <c:v>1502</c:v>
                </c:pt>
                <c:pt idx="662">
                  <c:v>544</c:v>
                </c:pt>
                <c:pt idx="663">
                  <c:v>-899</c:v>
                </c:pt>
                <c:pt idx="664">
                  <c:v>-110</c:v>
                </c:pt>
                <c:pt idx="665">
                  <c:v>1958</c:v>
                </c:pt>
                <c:pt idx="666">
                  <c:v>85</c:v>
                </c:pt>
                <c:pt idx="667">
                  <c:v>822</c:v>
                </c:pt>
                <c:pt idx="668">
                  <c:v>472</c:v>
                </c:pt>
                <c:pt idx="669">
                  <c:v>993</c:v>
                </c:pt>
                <c:pt idx="670">
                  <c:v>468</c:v>
                </c:pt>
                <c:pt idx="671">
                  <c:v>-283</c:v>
                </c:pt>
                <c:pt idx="672">
                  <c:v>1196</c:v>
                </c:pt>
                <c:pt idx="673">
                  <c:v>1816</c:v>
                </c:pt>
                <c:pt idx="674">
                  <c:v>-825</c:v>
                </c:pt>
                <c:pt idx="675">
                  <c:v>-430</c:v>
                </c:pt>
                <c:pt idx="676">
                  <c:v>641</c:v>
                </c:pt>
                <c:pt idx="677">
                  <c:v>1046</c:v>
                </c:pt>
                <c:pt idx="678">
                  <c:v>1312</c:v>
                </c:pt>
                <c:pt idx="679">
                  <c:v>449</c:v>
                </c:pt>
                <c:pt idx="680">
                  <c:v>1489</c:v>
                </c:pt>
                <c:pt idx="681">
                  <c:v>-181</c:v>
                </c:pt>
                <c:pt idx="682">
                  <c:v>1485</c:v>
                </c:pt>
                <c:pt idx="683">
                  <c:v>1382</c:v>
                </c:pt>
                <c:pt idx="684">
                  <c:v>1803</c:v>
                </c:pt>
                <c:pt idx="685">
                  <c:v>681</c:v>
                </c:pt>
                <c:pt idx="686">
                  <c:v>-190</c:v>
                </c:pt>
                <c:pt idx="687">
                  <c:v>786</c:v>
                </c:pt>
                <c:pt idx="688">
                  <c:v>760</c:v>
                </c:pt>
                <c:pt idx="689">
                  <c:v>430</c:v>
                </c:pt>
                <c:pt idx="690">
                  <c:v>-641</c:v>
                </c:pt>
                <c:pt idx="691">
                  <c:v>1223</c:v>
                </c:pt>
                <c:pt idx="692">
                  <c:v>1230</c:v>
                </c:pt>
                <c:pt idx="693">
                  <c:v>1179</c:v>
                </c:pt>
                <c:pt idx="694">
                  <c:v>357</c:v>
                </c:pt>
                <c:pt idx="695">
                  <c:v>1047</c:v>
                </c:pt>
                <c:pt idx="696">
                  <c:v>51</c:v>
                </c:pt>
                <c:pt idx="697">
                  <c:v>592</c:v>
                </c:pt>
                <c:pt idx="698">
                  <c:v>-1273</c:v>
                </c:pt>
                <c:pt idx="699">
                  <c:v>1630</c:v>
                </c:pt>
                <c:pt idx="700">
                  <c:v>236</c:v>
                </c:pt>
                <c:pt idx="701">
                  <c:v>-646</c:v>
                </c:pt>
                <c:pt idx="702">
                  <c:v>-194</c:v>
                </c:pt>
                <c:pt idx="703">
                  <c:v>1003</c:v>
                </c:pt>
                <c:pt idx="704">
                  <c:v>1002</c:v>
                </c:pt>
                <c:pt idx="705">
                  <c:v>1032</c:v>
                </c:pt>
                <c:pt idx="706">
                  <c:v>-695</c:v>
                </c:pt>
                <c:pt idx="707">
                  <c:v>-206</c:v>
                </c:pt>
                <c:pt idx="708">
                  <c:v>1511</c:v>
                </c:pt>
                <c:pt idx="709">
                  <c:v>1584</c:v>
                </c:pt>
                <c:pt idx="710">
                  <c:v>1728</c:v>
                </c:pt>
                <c:pt idx="711">
                  <c:v>455</c:v>
                </c:pt>
                <c:pt idx="712">
                  <c:v>477</c:v>
                </c:pt>
                <c:pt idx="713">
                  <c:v>1041</c:v>
                </c:pt>
                <c:pt idx="714">
                  <c:v>-7</c:v>
                </c:pt>
                <c:pt idx="715">
                  <c:v>446</c:v>
                </c:pt>
                <c:pt idx="716">
                  <c:v>909</c:v>
                </c:pt>
                <c:pt idx="717">
                  <c:v>756</c:v>
                </c:pt>
                <c:pt idx="718">
                  <c:v>719</c:v>
                </c:pt>
                <c:pt idx="719">
                  <c:v>1203</c:v>
                </c:pt>
                <c:pt idx="720">
                  <c:v>695</c:v>
                </c:pt>
                <c:pt idx="721">
                  <c:v>433</c:v>
                </c:pt>
                <c:pt idx="722">
                  <c:v>-434</c:v>
                </c:pt>
                <c:pt idx="723">
                  <c:v>589</c:v>
                </c:pt>
                <c:pt idx="724">
                  <c:v>1292</c:v>
                </c:pt>
                <c:pt idx="725">
                  <c:v>577</c:v>
                </c:pt>
                <c:pt idx="726">
                  <c:v>861</c:v>
                </c:pt>
                <c:pt idx="727">
                  <c:v>1386</c:v>
                </c:pt>
                <c:pt idx="728">
                  <c:v>1447</c:v>
                </c:pt>
                <c:pt idx="729">
                  <c:v>371</c:v>
                </c:pt>
                <c:pt idx="730">
                  <c:v>436</c:v>
                </c:pt>
                <c:pt idx="731">
                  <c:v>790</c:v>
                </c:pt>
                <c:pt idx="732">
                  <c:v>536</c:v>
                </c:pt>
                <c:pt idx="733">
                  <c:v>1361</c:v>
                </c:pt>
                <c:pt idx="734">
                  <c:v>364</c:v>
                </c:pt>
                <c:pt idx="735">
                  <c:v>-1205</c:v>
                </c:pt>
                <c:pt idx="736">
                  <c:v>1103</c:v>
                </c:pt>
                <c:pt idx="737">
                  <c:v>459</c:v>
                </c:pt>
                <c:pt idx="738">
                  <c:v>1608</c:v>
                </c:pt>
                <c:pt idx="739">
                  <c:v>343</c:v>
                </c:pt>
                <c:pt idx="740">
                  <c:v>1864</c:v>
                </c:pt>
                <c:pt idx="741">
                  <c:v>1451</c:v>
                </c:pt>
                <c:pt idx="742">
                  <c:v>1693</c:v>
                </c:pt>
                <c:pt idx="743">
                  <c:v>1053</c:v>
                </c:pt>
                <c:pt idx="744">
                  <c:v>366</c:v>
                </c:pt>
                <c:pt idx="745">
                  <c:v>1445</c:v>
                </c:pt>
                <c:pt idx="746">
                  <c:v>1652</c:v>
                </c:pt>
                <c:pt idx="747">
                  <c:v>826</c:v>
                </c:pt>
                <c:pt idx="748">
                  <c:v>-189</c:v>
                </c:pt>
                <c:pt idx="749">
                  <c:v>1442</c:v>
                </c:pt>
                <c:pt idx="750">
                  <c:v>1007</c:v>
                </c:pt>
                <c:pt idx="751">
                  <c:v>-75</c:v>
                </c:pt>
                <c:pt idx="752">
                  <c:v>-645</c:v>
                </c:pt>
                <c:pt idx="753">
                  <c:v>158</c:v>
                </c:pt>
                <c:pt idx="754">
                  <c:v>453</c:v>
                </c:pt>
                <c:pt idx="755">
                  <c:v>-560</c:v>
                </c:pt>
                <c:pt idx="756">
                  <c:v>475</c:v>
                </c:pt>
                <c:pt idx="757">
                  <c:v>666</c:v>
                </c:pt>
                <c:pt idx="758">
                  <c:v>1096</c:v>
                </c:pt>
                <c:pt idx="759">
                  <c:v>989</c:v>
                </c:pt>
                <c:pt idx="760">
                  <c:v>-416</c:v>
                </c:pt>
                <c:pt idx="761">
                  <c:v>1252</c:v>
                </c:pt>
                <c:pt idx="762">
                  <c:v>348</c:v>
                </c:pt>
                <c:pt idx="763">
                  <c:v>941</c:v>
                </c:pt>
                <c:pt idx="764">
                  <c:v>-310</c:v>
                </c:pt>
                <c:pt idx="765">
                  <c:v>850</c:v>
                </c:pt>
                <c:pt idx="766">
                  <c:v>1542</c:v>
                </c:pt>
                <c:pt idx="767">
                  <c:v>882</c:v>
                </c:pt>
                <c:pt idx="768">
                  <c:v>654</c:v>
                </c:pt>
                <c:pt idx="769">
                  <c:v>1612</c:v>
                </c:pt>
                <c:pt idx="770">
                  <c:v>1642</c:v>
                </c:pt>
                <c:pt idx="771">
                  <c:v>281</c:v>
                </c:pt>
                <c:pt idx="772">
                  <c:v>399</c:v>
                </c:pt>
                <c:pt idx="773">
                  <c:v>109</c:v>
                </c:pt>
                <c:pt idx="774">
                  <c:v>-1033</c:v>
                </c:pt>
                <c:pt idx="775">
                  <c:v>1459</c:v>
                </c:pt>
                <c:pt idx="776">
                  <c:v>326</c:v>
                </c:pt>
                <c:pt idx="777">
                  <c:v>1437</c:v>
                </c:pt>
                <c:pt idx="778">
                  <c:v>553</c:v>
                </c:pt>
                <c:pt idx="779">
                  <c:v>12</c:v>
                </c:pt>
                <c:pt idx="780">
                  <c:v>-1390</c:v>
                </c:pt>
                <c:pt idx="781">
                  <c:v>685</c:v>
                </c:pt>
                <c:pt idx="782">
                  <c:v>837</c:v>
                </c:pt>
                <c:pt idx="783">
                  <c:v>1489</c:v>
                </c:pt>
                <c:pt idx="784">
                  <c:v>1072</c:v>
                </c:pt>
                <c:pt idx="785">
                  <c:v>2016</c:v>
                </c:pt>
                <c:pt idx="786">
                  <c:v>317</c:v>
                </c:pt>
                <c:pt idx="787">
                  <c:v>1502</c:v>
                </c:pt>
                <c:pt idx="788">
                  <c:v>1333</c:v>
                </c:pt>
                <c:pt idx="789">
                  <c:v>1420</c:v>
                </c:pt>
                <c:pt idx="790">
                  <c:v>1407</c:v>
                </c:pt>
                <c:pt idx="791">
                  <c:v>1279</c:v>
                </c:pt>
                <c:pt idx="792">
                  <c:v>899</c:v>
                </c:pt>
                <c:pt idx="793">
                  <c:v>703</c:v>
                </c:pt>
                <c:pt idx="794">
                  <c:v>-26</c:v>
                </c:pt>
                <c:pt idx="795">
                  <c:v>-706</c:v>
                </c:pt>
                <c:pt idx="796">
                  <c:v>430</c:v>
                </c:pt>
                <c:pt idx="797">
                  <c:v>-44</c:v>
                </c:pt>
                <c:pt idx="798">
                  <c:v>1293</c:v>
                </c:pt>
                <c:pt idx="799">
                  <c:v>522</c:v>
                </c:pt>
                <c:pt idx="800">
                  <c:v>732</c:v>
                </c:pt>
                <c:pt idx="801">
                  <c:v>170</c:v>
                </c:pt>
                <c:pt idx="802">
                  <c:v>1100</c:v>
                </c:pt>
                <c:pt idx="803">
                  <c:v>1586</c:v>
                </c:pt>
                <c:pt idx="804">
                  <c:v>327</c:v>
                </c:pt>
                <c:pt idx="805">
                  <c:v>-75</c:v>
                </c:pt>
                <c:pt idx="806">
                  <c:v>77</c:v>
                </c:pt>
                <c:pt idx="807">
                  <c:v>1312</c:v>
                </c:pt>
                <c:pt idx="808">
                  <c:v>908</c:v>
                </c:pt>
                <c:pt idx="809">
                  <c:v>1663</c:v>
                </c:pt>
                <c:pt idx="810">
                  <c:v>568</c:v>
                </c:pt>
                <c:pt idx="811">
                  <c:v>458</c:v>
                </c:pt>
                <c:pt idx="812">
                  <c:v>1219</c:v>
                </c:pt>
                <c:pt idx="813">
                  <c:v>694</c:v>
                </c:pt>
                <c:pt idx="814">
                  <c:v>1298</c:v>
                </c:pt>
                <c:pt idx="815">
                  <c:v>1393</c:v>
                </c:pt>
                <c:pt idx="816">
                  <c:v>-49</c:v>
                </c:pt>
                <c:pt idx="817">
                  <c:v>941</c:v>
                </c:pt>
                <c:pt idx="818">
                  <c:v>-465</c:v>
                </c:pt>
                <c:pt idx="819">
                  <c:v>1736</c:v>
                </c:pt>
                <c:pt idx="820">
                  <c:v>542</c:v>
                </c:pt>
                <c:pt idx="821">
                  <c:v>1187</c:v>
                </c:pt>
                <c:pt idx="822">
                  <c:v>582</c:v>
                </c:pt>
                <c:pt idx="823">
                  <c:v>590</c:v>
                </c:pt>
                <c:pt idx="824">
                  <c:v>1301</c:v>
                </c:pt>
                <c:pt idx="825">
                  <c:v>584</c:v>
                </c:pt>
                <c:pt idx="826">
                  <c:v>-339</c:v>
                </c:pt>
                <c:pt idx="827">
                  <c:v>1280</c:v>
                </c:pt>
                <c:pt idx="828">
                  <c:v>619</c:v>
                </c:pt>
                <c:pt idx="829">
                  <c:v>605</c:v>
                </c:pt>
                <c:pt idx="830">
                  <c:v>665</c:v>
                </c:pt>
                <c:pt idx="831">
                  <c:v>-537</c:v>
                </c:pt>
                <c:pt idx="832">
                  <c:v>1208</c:v>
                </c:pt>
                <c:pt idx="833">
                  <c:v>453</c:v>
                </c:pt>
                <c:pt idx="834">
                  <c:v>1144</c:v>
                </c:pt>
                <c:pt idx="835">
                  <c:v>-434</c:v>
                </c:pt>
                <c:pt idx="836">
                  <c:v>803</c:v>
                </c:pt>
                <c:pt idx="837">
                  <c:v>150</c:v>
                </c:pt>
                <c:pt idx="838">
                  <c:v>1048</c:v>
                </c:pt>
                <c:pt idx="839">
                  <c:v>416</c:v>
                </c:pt>
                <c:pt idx="840">
                  <c:v>-350</c:v>
                </c:pt>
                <c:pt idx="841">
                  <c:v>501</c:v>
                </c:pt>
                <c:pt idx="842">
                  <c:v>1660</c:v>
                </c:pt>
                <c:pt idx="843">
                  <c:v>794</c:v>
                </c:pt>
                <c:pt idx="844">
                  <c:v>416</c:v>
                </c:pt>
                <c:pt idx="845">
                  <c:v>-654</c:v>
                </c:pt>
                <c:pt idx="846">
                  <c:v>1417</c:v>
                </c:pt>
                <c:pt idx="847">
                  <c:v>111</c:v>
                </c:pt>
                <c:pt idx="848">
                  <c:v>1048</c:v>
                </c:pt>
                <c:pt idx="849">
                  <c:v>-32</c:v>
                </c:pt>
                <c:pt idx="850">
                  <c:v>-889</c:v>
                </c:pt>
                <c:pt idx="851">
                  <c:v>259</c:v>
                </c:pt>
                <c:pt idx="852">
                  <c:v>1607</c:v>
                </c:pt>
                <c:pt idx="853">
                  <c:v>630</c:v>
                </c:pt>
                <c:pt idx="854">
                  <c:v>-420</c:v>
                </c:pt>
                <c:pt idx="855">
                  <c:v>-365</c:v>
                </c:pt>
                <c:pt idx="856">
                  <c:v>258</c:v>
                </c:pt>
                <c:pt idx="857">
                  <c:v>1450</c:v>
                </c:pt>
                <c:pt idx="858">
                  <c:v>2131</c:v>
                </c:pt>
                <c:pt idx="859">
                  <c:v>990</c:v>
                </c:pt>
                <c:pt idx="860">
                  <c:v>546</c:v>
                </c:pt>
                <c:pt idx="861">
                  <c:v>-255</c:v>
                </c:pt>
                <c:pt idx="862">
                  <c:v>15</c:v>
                </c:pt>
                <c:pt idx="863">
                  <c:v>-217</c:v>
                </c:pt>
                <c:pt idx="864">
                  <c:v>345</c:v>
                </c:pt>
                <c:pt idx="865">
                  <c:v>527</c:v>
                </c:pt>
                <c:pt idx="866">
                  <c:v>837</c:v>
                </c:pt>
                <c:pt idx="867">
                  <c:v>258</c:v>
                </c:pt>
                <c:pt idx="868">
                  <c:v>955</c:v>
                </c:pt>
                <c:pt idx="869">
                  <c:v>506</c:v>
                </c:pt>
                <c:pt idx="870">
                  <c:v>-539</c:v>
                </c:pt>
                <c:pt idx="871">
                  <c:v>532</c:v>
                </c:pt>
                <c:pt idx="872">
                  <c:v>1405</c:v>
                </c:pt>
                <c:pt idx="873">
                  <c:v>1029</c:v>
                </c:pt>
                <c:pt idx="874">
                  <c:v>581</c:v>
                </c:pt>
                <c:pt idx="875">
                  <c:v>-285</c:v>
                </c:pt>
                <c:pt idx="876">
                  <c:v>9</c:v>
                </c:pt>
                <c:pt idx="877">
                  <c:v>-472</c:v>
                </c:pt>
                <c:pt idx="878">
                  <c:v>999</c:v>
                </c:pt>
                <c:pt idx="879">
                  <c:v>-455</c:v>
                </c:pt>
                <c:pt idx="880">
                  <c:v>665</c:v>
                </c:pt>
                <c:pt idx="881">
                  <c:v>1236</c:v>
                </c:pt>
                <c:pt idx="882">
                  <c:v>541</c:v>
                </c:pt>
                <c:pt idx="883">
                  <c:v>657</c:v>
                </c:pt>
                <c:pt idx="884">
                  <c:v>734</c:v>
                </c:pt>
                <c:pt idx="885">
                  <c:v>-531</c:v>
                </c:pt>
                <c:pt idx="886">
                  <c:v>655</c:v>
                </c:pt>
                <c:pt idx="887">
                  <c:v>981</c:v>
                </c:pt>
                <c:pt idx="888">
                  <c:v>-1095</c:v>
                </c:pt>
                <c:pt idx="889">
                  <c:v>904</c:v>
                </c:pt>
                <c:pt idx="890">
                  <c:v>-435</c:v>
                </c:pt>
                <c:pt idx="891">
                  <c:v>-170</c:v>
                </c:pt>
                <c:pt idx="892">
                  <c:v>-1405</c:v>
                </c:pt>
                <c:pt idx="893">
                  <c:v>1102</c:v>
                </c:pt>
                <c:pt idx="894">
                  <c:v>48</c:v>
                </c:pt>
                <c:pt idx="895">
                  <c:v>341</c:v>
                </c:pt>
                <c:pt idx="896">
                  <c:v>267</c:v>
                </c:pt>
                <c:pt idx="897">
                  <c:v>358</c:v>
                </c:pt>
                <c:pt idx="898">
                  <c:v>-270</c:v>
                </c:pt>
                <c:pt idx="899">
                  <c:v>-362</c:v>
                </c:pt>
                <c:pt idx="900">
                  <c:v>-533</c:v>
                </c:pt>
                <c:pt idx="901">
                  <c:v>-351</c:v>
                </c:pt>
                <c:pt idx="902">
                  <c:v>-177</c:v>
                </c:pt>
                <c:pt idx="903">
                  <c:v>649</c:v>
                </c:pt>
                <c:pt idx="904">
                  <c:v>703</c:v>
                </c:pt>
                <c:pt idx="905">
                  <c:v>5</c:v>
                </c:pt>
                <c:pt idx="906">
                  <c:v>56</c:v>
                </c:pt>
                <c:pt idx="907">
                  <c:v>905</c:v>
                </c:pt>
                <c:pt idx="908">
                  <c:v>-399</c:v>
                </c:pt>
                <c:pt idx="909">
                  <c:v>868</c:v>
                </c:pt>
                <c:pt idx="910">
                  <c:v>732</c:v>
                </c:pt>
                <c:pt idx="911">
                  <c:v>1308</c:v>
                </c:pt>
                <c:pt idx="912">
                  <c:v>1506</c:v>
                </c:pt>
                <c:pt idx="913">
                  <c:v>873</c:v>
                </c:pt>
                <c:pt idx="914">
                  <c:v>592</c:v>
                </c:pt>
                <c:pt idx="915">
                  <c:v>1405</c:v>
                </c:pt>
                <c:pt idx="916">
                  <c:v>372</c:v>
                </c:pt>
                <c:pt idx="917">
                  <c:v>1085</c:v>
                </c:pt>
                <c:pt idx="918">
                  <c:v>-593</c:v>
                </c:pt>
                <c:pt idx="919">
                  <c:v>821</c:v>
                </c:pt>
                <c:pt idx="920">
                  <c:v>98</c:v>
                </c:pt>
                <c:pt idx="921">
                  <c:v>-576</c:v>
                </c:pt>
                <c:pt idx="922">
                  <c:v>309</c:v>
                </c:pt>
                <c:pt idx="923">
                  <c:v>823</c:v>
                </c:pt>
                <c:pt idx="924">
                  <c:v>-621</c:v>
                </c:pt>
                <c:pt idx="925">
                  <c:v>408</c:v>
                </c:pt>
                <c:pt idx="926">
                  <c:v>1072</c:v>
                </c:pt>
                <c:pt idx="927">
                  <c:v>165</c:v>
                </c:pt>
                <c:pt idx="928">
                  <c:v>2</c:v>
                </c:pt>
                <c:pt idx="929">
                  <c:v>622</c:v>
                </c:pt>
                <c:pt idx="930">
                  <c:v>47</c:v>
                </c:pt>
                <c:pt idx="931">
                  <c:v>1145</c:v>
                </c:pt>
                <c:pt idx="932">
                  <c:v>1899</c:v>
                </c:pt>
                <c:pt idx="933">
                  <c:v>793</c:v>
                </c:pt>
                <c:pt idx="934">
                  <c:v>345</c:v>
                </c:pt>
                <c:pt idx="935">
                  <c:v>715</c:v>
                </c:pt>
                <c:pt idx="936">
                  <c:v>1192</c:v>
                </c:pt>
                <c:pt idx="937">
                  <c:v>1328</c:v>
                </c:pt>
                <c:pt idx="938">
                  <c:v>1057</c:v>
                </c:pt>
                <c:pt idx="939">
                  <c:v>797</c:v>
                </c:pt>
                <c:pt idx="940">
                  <c:v>600</c:v>
                </c:pt>
                <c:pt idx="941">
                  <c:v>1297</c:v>
                </c:pt>
                <c:pt idx="942">
                  <c:v>2468</c:v>
                </c:pt>
                <c:pt idx="943">
                  <c:v>403</c:v>
                </c:pt>
                <c:pt idx="944">
                  <c:v>1007</c:v>
                </c:pt>
                <c:pt idx="945">
                  <c:v>1093</c:v>
                </c:pt>
                <c:pt idx="946">
                  <c:v>612</c:v>
                </c:pt>
                <c:pt idx="947">
                  <c:v>-518</c:v>
                </c:pt>
                <c:pt idx="948">
                  <c:v>674</c:v>
                </c:pt>
                <c:pt idx="949">
                  <c:v>187</c:v>
                </c:pt>
                <c:pt idx="950">
                  <c:v>294</c:v>
                </c:pt>
                <c:pt idx="951">
                  <c:v>-35</c:v>
                </c:pt>
                <c:pt idx="952">
                  <c:v>-344</c:v>
                </c:pt>
                <c:pt idx="953">
                  <c:v>1093</c:v>
                </c:pt>
                <c:pt idx="954">
                  <c:v>431</c:v>
                </c:pt>
                <c:pt idx="955">
                  <c:v>1440</c:v>
                </c:pt>
                <c:pt idx="956">
                  <c:v>1353</c:v>
                </c:pt>
                <c:pt idx="957">
                  <c:v>837</c:v>
                </c:pt>
                <c:pt idx="958">
                  <c:v>-20</c:v>
                </c:pt>
                <c:pt idx="959">
                  <c:v>-687</c:v>
                </c:pt>
                <c:pt idx="960">
                  <c:v>1455</c:v>
                </c:pt>
                <c:pt idx="961">
                  <c:v>722</c:v>
                </c:pt>
                <c:pt idx="962">
                  <c:v>311</c:v>
                </c:pt>
                <c:pt idx="963">
                  <c:v>583</c:v>
                </c:pt>
                <c:pt idx="964">
                  <c:v>607</c:v>
                </c:pt>
                <c:pt idx="965">
                  <c:v>-333</c:v>
                </c:pt>
                <c:pt idx="966">
                  <c:v>788</c:v>
                </c:pt>
                <c:pt idx="967">
                  <c:v>556</c:v>
                </c:pt>
                <c:pt idx="968">
                  <c:v>740</c:v>
                </c:pt>
                <c:pt idx="969">
                  <c:v>350</c:v>
                </c:pt>
                <c:pt idx="970">
                  <c:v>-459</c:v>
                </c:pt>
                <c:pt idx="971">
                  <c:v>933</c:v>
                </c:pt>
                <c:pt idx="972">
                  <c:v>700</c:v>
                </c:pt>
                <c:pt idx="973">
                  <c:v>-192</c:v>
                </c:pt>
                <c:pt idx="974">
                  <c:v>705</c:v>
                </c:pt>
                <c:pt idx="975">
                  <c:v>-141</c:v>
                </c:pt>
                <c:pt idx="976">
                  <c:v>-571</c:v>
                </c:pt>
                <c:pt idx="977">
                  <c:v>455</c:v>
                </c:pt>
                <c:pt idx="978">
                  <c:v>52</c:v>
                </c:pt>
                <c:pt idx="979">
                  <c:v>-41</c:v>
                </c:pt>
                <c:pt idx="980">
                  <c:v>-37</c:v>
                </c:pt>
                <c:pt idx="981">
                  <c:v>789</c:v>
                </c:pt>
                <c:pt idx="982">
                  <c:v>187</c:v>
                </c:pt>
                <c:pt idx="983">
                  <c:v>750</c:v>
                </c:pt>
                <c:pt idx="984">
                  <c:v>797</c:v>
                </c:pt>
                <c:pt idx="985">
                  <c:v>1040</c:v>
                </c:pt>
                <c:pt idx="986">
                  <c:v>-91</c:v>
                </c:pt>
                <c:pt idx="987">
                  <c:v>921</c:v>
                </c:pt>
                <c:pt idx="988">
                  <c:v>914</c:v>
                </c:pt>
                <c:pt idx="989">
                  <c:v>-2</c:v>
                </c:pt>
                <c:pt idx="990">
                  <c:v>902</c:v>
                </c:pt>
                <c:pt idx="991">
                  <c:v>350</c:v>
                </c:pt>
                <c:pt idx="992">
                  <c:v>173</c:v>
                </c:pt>
                <c:pt idx="993">
                  <c:v>1620</c:v>
                </c:pt>
                <c:pt idx="994">
                  <c:v>722</c:v>
                </c:pt>
                <c:pt idx="995">
                  <c:v>1002</c:v>
                </c:pt>
                <c:pt idx="996">
                  <c:v>122</c:v>
                </c:pt>
                <c:pt idx="997">
                  <c:v>993</c:v>
                </c:pt>
                <c:pt idx="998">
                  <c:v>774</c:v>
                </c:pt>
                <c:pt idx="999">
                  <c:v>240</c:v>
                </c:pt>
                <c:pt idx="1000">
                  <c:v>559</c:v>
                </c:pt>
                <c:pt idx="1001">
                  <c:v>1024</c:v>
                </c:pt>
                <c:pt idx="1002">
                  <c:v>699</c:v>
                </c:pt>
                <c:pt idx="1003">
                  <c:v>2022</c:v>
                </c:pt>
                <c:pt idx="1004">
                  <c:v>150</c:v>
                </c:pt>
                <c:pt idx="1005">
                  <c:v>-437</c:v>
                </c:pt>
                <c:pt idx="1006">
                  <c:v>924</c:v>
                </c:pt>
                <c:pt idx="1007">
                  <c:v>919</c:v>
                </c:pt>
                <c:pt idx="1008">
                  <c:v>378</c:v>
                </c:pt>
                <c:pt idx="1009">
                  <c:v>500</c:v>
                </c:pt>
                <c:pt idx="1010">
                  <c:v>840</c:v>
                </c:pt>
                <c:pt idx="1011">
                  <c:v>-338</c:v>
                </c:pt>
                <c:pt idx="1012">
                  <c:v>683</c:v>
                </c:pt>
                <c:pt idx="1013">
                  <c:v>203</c:v>
                </c:pt>
                <c:pt idx="1014">
                  <c:v>248</c:v>
                </c:pt>
                <c:pt idx="1015">
                  <c:v>208</c:v>
                </c:pt>
                <c:pt idx="1016">
                  <c:v>685</c:v>
                </c:pt>
                <c:pt idx="1017">
                  <c:v>-292</c:v>
                </c:pt>
                <c:pt idx="1018">
                  <c:v>-13</c:v>
                </c:pt>
                <c:pt idx="1019">
                  <c:v>689</c:v>
                </c:pt>
                <c:pt idx="1020">
                  <c:v>119</c:v>
                </c:pt>
                <c:pt idx="1021">
                  <c:v>168</c:v>
                </c:pt>
                <c:pt idx="1022">
                  <c:v>275</c:v>
                </c:pt>
                <c:pt idx="1023">
                  <c:v>1416</c:v>
                </c:pt>
                <c:pt idx="1024">
                  <c:v>746</c:v>
                </c:pt>
                <c:pt idx="1025">
                  <c:v>50</c:v>
                </c:pt>
                <c:pt idx="1026">
                  <c:v>179</c:v>
                </c:pt>
                <c:pt idx="1027">
                  <c:v>111</c:v>
                </c:pt>
                <c:pt idx="1028">
                  <c:v>764</c:v>
                </c:pt>
                <c:pt idx="1029">
                  <c:v>712</c:v>
                </c:pt>
                <c:pt idx="1030">
                  <c:v>175</c:v>
                </c:pt>
                <c:pt idx="1031">
                  <c:v>519</c:v>
                </c:pt>
                <c:pt idx="1032">
                  <c:v>-260</c:v>
                </c:pt>
                <c:pt idx="1033">
                  <c:v>539</c:v>
                </c:pt>
                <c:pt idx="1034">
                  <c:v>624</c:v>
                </c:pt>
                <c:pt idx="1035">
                  <c:v>206</c:v>
                </c:pt>
                <c:pt idx="1036">
                  <c:v>1057</c:v>
                </c:pt>
                <c:pt idx="1037">
                  <c:v>293</c:v>
                </c:pt>
                <c:pt idx="1038">
                  <c:v>-306</c:v>
                </c:pt>
                <c:pt idx="1039">
                  <c:v>493</c:v>
                </c:pt>
                <c:pt idx="1040">
                  <c:v>-333</c:v>
                </c:pt>
                <c:pt idx="1041">
                  <c:v>712</c:v>
                </c:pt>
                <c:pt idx="1042">
                  <c:v>343</c:v>
                </c:pt>
                <c:pt idx="1043">
                  <c:v>182</c:v>
                </c:pt>
                <c:pt idx="1044">
                  <c:v>753</c:v>
                </c:pt>
                <c:pt idx="1045">
                  <c:v>1048</c:v>
                </c:pt>
                <c:pt idx="1046">
                  <c:v>1331</c:v>
                </c:pt>
                <c:pt idx="1047">
                  <c:v>522</c:v>
                </c:pt>
                <c:pt idx="1048">
                  <c:v>869</c:v>
                </c:pt>
                <c:pt idx="1049">
                  <c:v>919</c:v>
                </c:pt>
                <c:pt idx="1050">
                  <c:v>515</c:v>
                </c:pt>
                <c:pt idx="1051">
                  <c:v>1382</c:v>
                </c:pt>
                <c:pt idx="1052">
                  <c:v>801</c:v>
                </c:pt>
                <c:pt idx="1053">
                  <c:v>1540</c:v>
                </c:pt>
                <c:pt idx="1054">
                  <c:v>-431</c:v>
                </c:pt>
                <c:pt idx="1055">
                  <c:v>416</c:v>
                </c:pt>
                <c:pt idx="1056">
                  <c:v>970</c:v>
                </c:pt>
                <c:pt idx="1057">
                  <c:v>2150</c:v>
                </c:pt>
                <c:pt idx="1058">
                  <c:v>1262</c:v>
                </c:pt>
                <c:pt idx="1059">
                  <c:v>90</c:v>
                </c:pt>
                <c:pt idx="1060">
                  <c:v>272</c:v>
                </c:pt>
                <c:pt idx="1061">
                  <c:v>717</c:v>
                </c:pt>
                <c:pt idx="1062">
                  <c:v>1650</c:v>
                </c:pt>
                <c:pt idx="1063">
                  <c:v>17</c:v>
                </c:pt>
                <c:pt idx="1064">
                  <c:v>381</c:v>
                </c:pt>
                <c:pt idx="1065">
                  <c:v>547</c:v>
                </c:pt>
                <c:pt idx="1066">
                  <c:v>-1203</c:v>
                </c:pt>
                <c:pt idx="1067">
                  <c:v>196</c:v>
                </c:pt>
                <c:pt idx="1068">
                  <c:v>1113</c:v>
                </c:pt>
                <c:pt idx="1069">
                  <c:v>791</c:v>
                </c:pt>
                <c:pt idx="1070">
                  <c:v>178</c:v>
                </c:pt>
                <c:pt idx="1071">
                  <c:v>-230</c:v>
                </c:pt>
                <c:pt idx="1072">
                  <c:v>646</c:v>
                </c:pt>
                <c:pt idx="1073">
                  <c:v>1208</c:v>
                </c:pt>
                <c:pt idx="1074">
                  <c:v>1024</c:v>
                </c:pt>
                <c:pt idx="1075">
                  <c:v>-184</c:v>
                </c:pt>
                <c:pt idx="1076">
                  <c:v>992</c:v>
                </c:pt>
                <c:pt idx="1077">
                  <c:v>30</c:v>
                </c:pt>
                <c:pt idx="1078">
                  <c:v>177</c:v>
                </c:pt>
                <c:pt idx="1079">
                  <c:v>435</c:v>
                </c:pt>
                <c:pt idx="1080">
                  <c:v>446</c:v>
                </c:pt>
                <c:pt idx="1081">
                  <c:v>-252</c:v>
                </c:pt>
                <c:pt idx="1082">
                  <c:v>-242</c:v>
                </c:pt>
                <c:pt idx="1083">
                  <c:v>194</c:v>
                </c:pt>
                <c:pt idx="1084">
                  <c:v>210</c:v>
                </c:pt>
                <c:pt idx="1085">
                  <c:v>-478</c:v>
                </c:pt>
                <c:pt idx="1086">
                  <c:v>503</c:v>
                </c:pt>
                <c:pt idx="1087">
                  <c:v>1392</c:v>
                </c:pt>
                <c:pt idx="1088">
                  <c:v>1053</c:v>
                </c:pt>
                <c:pt idx="1089">
                  <c:v>-40</c:v>
                </c:pt>
                <c:pt idx="1090">
                  <c:v>857</c:v>
                </c:pt>
                <c:pt idx="1091">
                  <c:v>1424</c:v>
                </c:pt>
                <c:pt idx="1092">
                  <c:v>700</c:v>
                </c:pt>
                <c:pt idx="1093">
                  <c:v>-694</c:v>
                </c:pt>
                <c:pt idx="1094">
                  <c:v>1398</c:v>
                </c:pt>
                <c:pt idx="1095">
                  <c:v>909</c:v>
                </c:pt>
                <c:pt idx="1096">
                  <c:v>-632</c:v>
                </c:pt>
                <c:pt idx="1097">
                  <c:v>1876</c:v>
                </c:pt>
                <c:pt idx="1098">
                  <c:v>1531</c:v>
                </c:pt>
                <c:pt idx="1099">
                  <c:v>674</c:v>
                </c:pt>
                <c:pt idx="1100">
                  <c:v>100</c:v>
                </c:pt>
                <c:pt idx="1101">
                  <c:v>90</c:v>
                </c:pt>
                <c:pt idx="1102">
                  <c:v>961</c:v>
                </c:pt>
                <c:pt idx="1103">
                  <c:v>-208</c:v>
                </c:pt>
                <c:pt idx="1104">
                  <c:v>1192</c:v>
                </c:pt>
                <c:pt idx="1105">
                  <c:v>790</c:v>
                </c:pt>
                <c:pt idx="1106">
                  <c:v>329</c:v>
                </c:pt>
                <c:pt idx="1107">
                  <c:v>457</c:v>
                </c:pt>
                <c:pt idx="1108">
                  <c:v>1074</c:v>
                </c:pt>
                <c:pt idx="1109">
                  <c:v>2456</c:v>
                </c:pt>
                <c:pt idx="1110">
                  <c:v>196</c:v>
                </c:pt>
                <c:pt idx="1111">
                  <c:v>-346</c:v>
                </c:pt>
                <c:pt idx="1112">
                  <c:v>-492</c:v>
                </c:pt>
                <c:pt idx="1113">
                  <c:v>75</c:v>
                </c:pt>
                <c:pt idx="1114">
                  <c:v>921</c:v>
                </c:pt>
                <c:pt idx="1115">
                  <c:v>1402</c:v>
                </c:pt>
                <c:pt idx="1116">
                  <c:v>314</c:v>
                </c:pt>
                <c:pt idx="1117">
                  <c:v>440</c:v>
                </c:pt>
                <c:pt idx="1118">
                  <c:v>-319</c:v>
                </c:pt>
                <c:pt idx="1119">
                  <c:v>-727</c:v>
                </c:pt>
                <c:pt idx="1120">
                  <c:v>-1000</c:v>
                </c:pt>
                <c:pt idx="1121">
                  <c:v>1301</c:v>
                </c:pt>
                <c:pt idx="1122">
                  <c:v>459</c:v>
                </c:pt>
                <c:pt idx="1123">
                  <c:v>315</c:v>
                </c:pt>
                <c:pt idx="1124">
                  <c:v>1714</c:v>
                </c:pt>
                <c:pt idx="1125">
                  <c:v>231</c:v>
                </c:pt>
                <c:pt idx="1126">
                  <c:v>31</c:v>
                </c:pt>
                <c:pt idx="1127">
                  <c:v>-128</c:v>
                </c:pt>
                <c:pt idx="1128">
                  <c:v>-138</c:v>
                </c:pt>
                <c:pt idx="1129">
                  <c:v>1728</c:v>
                </c:pt>
                <c:pt idx="1130">
                  <c:v>1407</c:v>
                </c:pt>
                <c:pt idx="1131">
                  <c:v>-335</c:v>
                </c:pt>
                <c:pt idx="1132">
                  <c:v>-797</c:v>
                </c:pt>
                <c:pt idx="1133">
                  <c:v>722</c:v>
                </c:pt>
                <c:pt idx="1134">
                  <c:v>928</c:v>
                </c:pt>
                <c:pt idx="1135">
                  <c:v>282</c:v>
                </c:pt>
                <c:pt idx="1136">
                  <c:v>-175</c:v>
                </c:pt>
                <c:pt idx="1137">
                  <c:v>130</c:v>
                </c:pt>
                <c:pt idx="1138">
                  <c:v>858</c:v>
                </c:pt>
                <c:pt idx="1139">
                  <c:v>850</c:v>
                </c:pt>
                <c:pt idx="1140">
                  <c:v>709</c:v>
                </c:pt>
                <c:pt idx="1141">
                  <c:v>-289</c:v>
                </c:pt>
                <c:pt idx="1142">
                  <c:v>-58</c:v>
                </c:pt>
                <c:pt idx="1143">
                  <c:v>1285</c:v>
                </c:pt>
                <c:pt idx="1144">
                  <c:v>-386</c:v>
                </c:pt>
                <c:pt idx="1145">
                  <c:v>-798</c:v>
                </c:pt>
                <c:pt idx="1146">
                  <c:v>419</c:v>
                </c:pt>
                <c:pt idx="1147">
                  <c:v>-379</c:v>
                </c:pt>
                <c:pt idx="1148">
                  <c:v>975</c:v>
                </c:pt>
                <c:pt idx="1149">
                  <c:v>1527</c:v>
                </c:pt>
                <c:pt idx="1150">
                  <c:v>1893</c:v>
                </c:pt>
                <c:pt idx="1151">
                  <c:v>1747</c:v>
                </c:pt>
                <c:pt idx="1152">
                  <c:v>823</c:v>
                </c:pt>
                <c:pt idx="1153">
                  <c:v>436</c:v>
                </c:pt>
                <c:pt idx="1154">
                  <c:v>1108</c:v>
                </c:pt>
                <c:pt idx="1155">
                  <c:v>665</c:v>
                </c:pt>
                <c:pt idx="1156">
                  <c:v>333</c:v>
                </c:pt>
                <c:pt idx="1157">
                  <c:v>-238</c:v>
                </c:pt>
                <c:pt idx="1158">
                  <c:v>1214</c:v>
                </c:pt>
                <c:pt idx="1159">
                  <c:v>418</c:v>
                </c:pt>
                <c:pt idx="1160">
                  <c:v>1474</c:v>
                </c:pt>
                <c:pt idx="1161">
                  <c:v>2024</c:v>
                </c:pt>
                <c:pt idx="1162">
                  <c:v>628</c:v>
                </c:pt>
                <c:pt idx="1163">
                  <c:v>-263</c:v>
                </c:pt>
                <c:pt idx="1164">
                  <c:v>585</c:v>
                </c:pt>
                <c:pt idx="1165">
                  <c:v>432</c:v>
                </c:pt>
                <c:pt idx="1166">
                  <c:v>-34</c:v>
                </c:pt>
                <c:pt idx="1167">
                  <c:v>703</c:v>
                </c:pt>
                <c:pt idx="1168">
                  <c:v>830</c:v>
                </c:pt>
                <c:pt idx="1169">
                  <c:v>1665</c:v>
                </c:pt>
                <c:pt idx="1170">
                  <c:v>-967</c:v>
                </c:pt>
                <c:pt idx="1171">
                  <c:v>39</c:v>
                </c:pt>
                <c:pt idx="1172">
                  <c:v>454</c:v>
                </c:pt>
                <c:pt idx="1173">
                  <c:v>2190</c:v>
                </c:pt>
                <c:pt idx="1174">
                  <c:v>1115</c:v>
                </c:pt>
                <c:pt idx="1175">
                  <c:v>-618</c:v>
                </c:pt>
                <c:pt idx="1176">
                  <c:v>354</c:v>
                </c:pt>
                <c:pt idx="1177">
                  <c:v>280</c:v>
                </c:pt>
                <c:pt idx="1178">
                  <c:v>390</c:v>
                </c:pt>
                <c:pt idx="1179">
                  <c:v>352</c:v>
                </c:pt>
                <c:pt idx="1180">
                  <c:v>492</c:v>
                </c:pt>
                <c:pt idx="1181">
                  <c:v>913</c:v>
                </c:pt>
                <c:pt idx="1182">
                  <c:v>1411</c:v>
                </c:pt>
                <c:pt idx="1183">
                  <c:v>641</c:v>
                </c:pt>
                <c:pt idx="1184">
                  <c:v>261</c:v>
                </c:pt>
                <c:pt idx="1185">
                  <c:v>456</c:v>
                </c:pt>
                <c:pt idx="1186">
                  <c:v>-363</c:v>
                </c:pt>
                <c:pt idx="1187">
                  <c:v>782</c:v>
                </c:pt>
                <c:pt idx="1188">
                  <c:v>79</c:v>
                </c:pt>
                <c:pt idx="1189">
                  <c:v>775</c:v>
                </c:pt>
                <c:pt idx="1190">
                  <c:v>539</c:v>
                </c:pt>
                <c:pt idx="1191">
                  <c:v>1241</c:v>
                </c:pt>
                <c:pt idx="1192">
                  <c:v>1230</c:v>
                </c:pt>
                <c:pt idx="1193">
                  <c:v>-158</c:v>
                </c:pt>
                <c:pt idx="1194">
                  <c:v>-369</c:v>
                </c:pt>
                <c:pt idx="1195">
                  <c:v>-17</c:v>
                </c:pt>
                <c:pt idx="1196">
                  <c:v>492</c:v>
                </c:pt>
                <c:pt idx="1197">
                  <c:v>-734</c:v>
                </c:pt>
                <c:pt idx="1198">
                  <c:v>1942</c:v>
                </c:pt>
                <c:pt idx="1199">
                  <c:v>2123</c:v>
                </c:pt>
                <c:pt idx="1200">
                  <c:v>96</c:v>
                </c:pt>
                <c:pt idx="1201">
                  <c:v>635</c:v>
                </c:pt>
                <c:pt idx="1202">
                  <c:v>277</c:v>
                </c:pt>
                <c:pt idx="1203">
                  <c:v>123</c:v>
                </c:pt>
                <c:pt idx="1204">
                  <c:v>-438</c:v>
                </c:pt>
                <c:pt idx="1205">
                  <c:v>-488</c:v>
                </c:pt>
                <c:pt idx="1206">
                  <c:v>1743</c:v>
                </c:pt>
                <c:pt idx="1207">
                  <c:v>39</c:v>
                </c:pt>
                <c:pt idx="1208">
                  <c:v>411</c:v>
                </c:pt>
                <c:pt idx="1209">
                  <c:v>1248</c:v>
                </c:pt>
                <c:pt idx="1210">
                  <c:v>1200</c:v>
                </c:pt>
                <c:pt idx="1211">
                  <c:v>2247</c:v>
                </c:pt>
                <c:pt idx="1212">
                  <c:v>847</c:v>
                </c:pt>
                <c:pt idx="1213">
                  <c:v>881</c:v>
                </c:pt>
                <c:pt idx="1214">
                  <c:v>295</c:v>
                </c:pt>
                <c:pt idx="1215">
                  <c:v>170</c:v>
                </c:pt>
                <c:pt idx="1216">
                  <c:v>2540</c:v>
                </c:pt>
                <c:pt idx="1217">
                  <c:v>249</c:v>
                </c:pt>
                <c:pt idx="1218">
                  <c:v>24</c:v>
                </c:pt>
                <c:pt idx="1219">
                  <c:v>-1072</c:v>
                </c:pt>
                <c:pt idx="1220">
                  <c:v>587</c:v>
                </c:pt>
                <c:pt idx="1221">
                  <c:v>527</c:v>
                </c:pt>
                <c:pt idx="1222">
                  <c:v>633</c:v>
                </c:pt>
                <c:pt idx="1223">
                  <c:v>986</c:v>
                </c:pt>
                <c:pt idx="1224">
                  <c:v>460</c:v>
                </c:pt>
                <c:pt idx="1225">
                  <c:v>1249</c:v>
                </c:pt>
                <c:pt idx="1226">
                  <c:v>476</c:v>
                </c:pt>
                <c:pt idx="1227">
                  <c:v>-515</c:v>
                </c:pt>
                <c:pt idx="1228">
                  <c:v>809</c:v>
                </c:pt>
                <c:pt idx="1229">
                  <c:v>372</c:v>
                </c:pt>
                <c:pt idx="1230">
                  <c:v>348</c:v>
                </c:pt>
                <c:pt idx="1231">
                  <c:v>-40</c:v>
                </c:pt>
                <c:pt idx="1232">
                  <c:v>32</c:v>
                </c:pt>
                <c:pt idx="1233">
                  <c:v>892</c:v>
                </c:pt>
                <c:pt idx="1234">
                  <c:v>1650</c:v>
                </c:pt>
                <c:pt idx="1235">
                  <c:v>-726</c:v>
                </c:pt>
                <c:pt idx="1236">
                  <c:v>2684</c:v>
                </c:pt>
                <c:pt idx="1237">
                  <c:v>1247</c:v>
                </c:pt>
                <c:pt idx="1238">
                  <c:v>118</c:v>
                </c:pt>
                <c:pt idx="1239">
                  <c:v>1218</c:v>
                </c:pt>
                <c:pt idx="1240">
                  <c:v>782</c:v>
                </c:pt>
                <c:pt idx="1241">
                  <c:v>281</c:v>
                </c:pt>
                <c:pt idx="1242">
                  <c:v>598</c:v>
                </c:pt>
                <c:pt idx="1243">
                  <c:v>599</c:v>
                </c:pt>
                <c:pt idx="1244">
                  <c:v>617</c:v>
                </c:pt>
                <c:pt idx="1245">
                  <c:v>-308</c:v>
                </c:pt>
                <c:pt idx="1246">
                  <c:v>800</c:v>
                </c:pt>
                <c:pt idx="1247">
                  <c:v>218</c:v>
                </c:pt>
                <c:pt idx="1248">
                  <c:v>670</c:v>
                </c:pt>
                <c:pt idx="1249">
                  <c:v>634</c:v>
                </c:pt>
                <c:pt idx="1250">
                  <c:v>1186</c:v>
                </c:pt>
                <c:pt idx="1251">
                  <c:v>-34</c:v>
                </c:pt>
                <c:pt idx="1252">
                  <c:v>230</c:v>
                </c:pt>
                <c:pt idx="1253">
                  <c:v>847</c:v>
                </c:pt>
                <c:pt idx="1254">
                  <c:v>1080</c:v>
                </c:pt>
                <c:pt idx="1255">
                  <c:v>456</c:v>
                </c:pt>
                <c:pt idx="1256">
                  <c:v>115</c:v>
                </c:pt>
                <c:pt idx="1257">
                  <c:v>1361</c:v>
                </c:pt>
                <c:pt idx="1258">
                  <c:v>202</c:v>
                </c:pt>
                <c:pt idx="1259">
                  <c:v>65</c:v>
                </c:pt>
                <c:pt idx="1260">
                  <c:v>406</c:v>
                </c:pt>
                <c:pt idx="1261">
                  <c:v>1517</c:v>
                </c:pt>
                <c:pt idx="1262">
                  <c:v>228</c:v>
                </c:pt>
                <c:pt idx="1263">
                  <c:v>271</c:v>
                </c:pt>
                <c:pt idx="1264">
                  <c:v>701</c:v>
                </c:pt>
                <c:pt idx="1265">
                  <c:v>410</c:v>
                </c:pt>
                <c:pt idx="1266">
                  <c:v>504</c:v>
                </c:pt>
                <c:pt idx="1267">
                  <c:v>818</c:v>
                </c:pt>
                <c:pt idx="1268">
                  <c:v>345</c:v>
                </c:pt>
                <c:pt idx="1269">
                  <c:v>496</c:v>
                </c:pt>
                <c:pt idx="1270">
                  <c:v>452</c:v>
                </c:pt>
                <c:pt idx="1271">
                  <c:v>582</c:v>
                </c:pt>
                <c:pt idx="1272">
                  <c:v>1217</c:v>
                </c:pt>
                <c:pt idx="1273">
                  <c:v>-502</c:v>
                </c:pt>
                <c:pt idx="1274">
                  <c:v>716</c:v>
                </c:pt>
                <c:pt idx="1275">
                  <c:v>550</c:v>
                </c:pt>
                <c:pt idx="1276">
                  <c:v>-565</c:v>
                </c:pt>
                <c:pt idx="1277">
                  <c:v>116</c:v>
                </c:pt>
                <c:pt idx="1278">
                  <c:v>559</c:v>
                </c:pt>
                <c:pt idx="1279">
                  <c:v>1329</c:v>
                </c:pt>
                <c:pt idx="1280">
                  <c:v>68</c:v>
                </c:pt>
                <c:pt idx="1281">
                  <c:v>1108</c:v>
                </c:pt>
                <c:pt idx="1282">
                  <c:v>2276</c:v>
                </c:pt>
                <c:pt idx="1283">
                  <c:v>1859</c:v>
                </c:pt>
                <c:pt idx="1284">
                  <c:v>614</c:v>
                </c:pt>
                <c:pt idx="1285">
                  <c:v>1133</c:v>
                </c:pt>
                <c:pt idx="1286">
                  <c:v>1443</c:v>
                </c:pt>
                <c:pt idx="1287">
                  <c:v>390</c:v>
                </c:pt>
                <c:pt idx="1288">
                  <c:v>32</c:v>
                </c:pt>
                <c:pt idx="1289">
                  <c:v>1693</c:v>
                </c:pt>
                <c:pt idx="1290">
                  <c:v>129</c:v>
                </c:pt>
                <c:pt idx="1291">
                  <c:v>553</c:v>
                </c:pt>
                <c:pt idx="1292">
                  <c:v>-1093</c:v>
                </c:pt>
                <c:pt idx="1293">
                  <c:v>1151</c:v>
                </c:pt>
                <c:pt idx="1294">
                  <c:v>669</c:v>
                </c:pt>
                <c:pt idx="1295">
                  <c:v>-224</c:v>
                </c:pt>
                <c:pt idx="1296">
                  <c:v>1417</c:v>
                </c:pt>
                <c:pt idx="1297">
                  <c:v>1558</c:v>
                </c:pt>
                <c:pt idx="1298">
                  <c:v>1749</c:v>
                </c:pt>
                <c:pt idx="1299">
                  <c:v>645</c:v>
                </c:pt>
                <c:pt idx="1300">
                  <c:v>1374</c:v>
                </c:pt>
                <c:pt idx="1301">
                  <c:v>1163</c:v>
                </c:pt>
                <c:pt idx="1302">
                  <c:v>972</c:v>
                </c:pt>
                <c:pt idx="1303">
                  <c:v>609</c:v>
                </c:pt>
                <c:pt idx="1304">
                  <c:v>202</c:v>
                </c:pt>
                <c:pt idx="1305">
                  <c:v>1265</c:v>
                </c:pt>
                <c:pt idx="1306">
                  <c:v>1435</c:v>
                </c:pt>
                <c:pt idx="1307">
                  <c:v>1551</c:v>
                </c:pt>
                <c:pt idx="1308">
                  <c:v>653</c:v>
                </c:pt>
                <c:pt idx="1309">
                  <c:v>1708</c:v>
                </c:pt>
                <c:pt idx="1310">
                  <c:v>1181</c:v>
                </c:pt>
                <c:pt idx="1311">
                  <c:v>36</c:v>
                </c:pt>
                <c:pt idx="1312">
                  <c:v>1272</c:v>
                </c:pt>
                <c:pt idx="1313">
                  <c:v>1485</c:v>
                </c:pt>
                <c:pt idx="1314">
                  <c:v>1252</c:v>
                </c:pt>
                <c:pt idx="1315">
                  <c:v>473</c:v>
                </c:pt>
                <c:pt idx="1316">
                  <c:v>-92</c:v>
                </c:pt>
                <c:pt idx="1317">
                  <c:v>1430</c:v>
                </c:pt>
                <c:pt idx="1318">
                  <c:v>329</c:v>
                </c:pt>
                <c:pt idx="1319">
                  <c:v>1383</c:v>
                </c:pt>
                <c:pt idx="1320">
                  <c:v>119</c:v>
                </c:pt>
                <c:pt idx="1321">
                  <c:v>1087</c:v>
                </c:pt>
                <c:pt idx="1322">
                  <c:v>325</c:v>
                </c:pt>
                <c:pt idx="1323">
                  <c:v>36</c:v>
                </c:pt>
                <c:pt idx="1324">
                  <c:v>68</c:v>
                </c:pt>
                <c:pt idx="1325">
                  <c:v>-95</c:v>
                </c:pt>
                <c:pt idx="1326">
                  <c:v>1647</c:v>
                </c:pt>
                <c:pt idx="1327">
                  <c:v>709</c:v>
                </c:pt>
                <c:pt idx="1328">
                  <c:v>96</c:v>
                </c:pt>
                <c:pt idx="1329">
                  <c:v>843</c:v>
                </c:pt>
                <c:pt idx="1330">
                  <c:v>480</c:v>
                </c:pt>
                <c:pt idx="1331">
                  <c:v>813</c:v>
                </c:pt>
                <c:pt idx="1332">
                  <c:v>369</c:v>
                </c:pt>
                <c:pt idx="1333">
                  <c:v>1217</c:v>
                </c:pt>
                <c:pt idx="1334">
                  <c:v>625</c:v>
                </c:pt>
                <c:pt idx="1335">
                  <c:v>-1270</c:v>
                </c:pt>
                <c:pt idx="1336">
                  <c:v>355</c:v>
                </c:pt>
                <c:pt idx="1337">
                  <c:v>1365</c:v>
                </c:pt>
                <c:pt idx="1338">
                  <c:v>-199</c:v>
                </c:pt>
                <c:pt idx="1339">
                  <c:v>2578</c:v>
                </c:pt>
                <c:pt idx="1340">
                  <c:v>354</c:v>
                </c:pt>
                <c:pt idx="1341">
                  <c:v>-699</c:v>
                </c:pt>
                <c:pt idx="1342">
                  <c:v>789</c:v>
                </c:pt>
                <c:pt idx="1343">
                  <c:v>178</c:v>
                </c:pt>
                <c:pt idx="1344">
                  <c:v>1267</c:v>
                </c:pt>
                <c:pt idx="1345">
                  <c:v>-43</c:v>
                </c:pt>
                <c:pt idx="1346">
                  <c:v>745</c:v>
                </c:pt>
                <c:pt idx="1347">
                  <c:v>-308</c:v>
                </c:pt>
                <c:pt idx="1348">
                  <c:v>-2</c:v>
                </c:pt>
                <c:pt idx="1349">
                  <c:v>1820</c:v>
                </c:pt>
                <c:pt idx="1350">
                  <c:v>1675</c:v>
                </c:pt>
                <c:pt idx="1351">
                  <c:v>711</c:v>
                </c:pt>
                <c:pt idx="1352">
                  <c:v>467</c:v>
                </c:pt>
                <c:pt idx="1353">
                  <c:v>978</c:v>
                </c:pt>
                <c:pt idx="1354">
                  <c:v>-125</c:v>
                </c:pt>
                <c:pt idx="1355">
                  <c:v>969</c:v>
                </c:pt>
                <c:pt idx="1356">
                  <c:v>884</c:v>
                </c:pt>
                <c:pt idx="1357">
                  <c:v>2029</c:v>
                </c:pt>
                <c:pt idx="1358">
                  <c:v>1283</c:v>
                </c:pt>
                <c:pt idx="1359">
                  <c:v>382</c:v>
                </c:pt>
                <c:pt idx="1360">
                  <c:v>717</c:v>
                </c:pt>
                <c:pt idx="1361">
                  <c:v>371</c:v>
                </c:pt>
                <c:pt idx="1362">
                  <c:v>619</c:v>
                </c:pt>
                <c:pt idx="1363">
                  <c:v>-719</c:v>
                </c:pt>
                <c:pt idx="1364">
                  <c:v>62</c:v>
                </c:pt>
                <c:pt idx="1365">
                  <c:v>935</c:v>
                </c:pt>
                <c:pt idx="1366">
                  <c:v>-273</c:v>
                </c:pt>
                <c:pt idx="1367">
                  <c:v>-130</c:v>
                </c:pt>
                <c:pt idx="1368">
                  <c:v>164</c:v>
                </c:pt>
                <c:pt idx="1369">
                  <c:v>649</c:v>
                </c:pt>
                <c:pt idx="1370">
                  <c:v>1920</c:v>
                </c:pt>
                <c:pt idx="1371">
                  <c:v>1723</c:v>
                </c:pt>
                <c:pt idx="1372">
                  <c:v>370</c:v>
                </c:pt>
                <c:pt idx="1373">
                  <c:v>505</c:v>
                </c:pt>
                <c:pt idx="1374">
                  <c:v>-312</c:v>
                </c:pt>
                <c:pt idx="1375">
                  <c:v>138</c:v>
                </c:pt>
                <c:pt idx="1376">
                  <c:v>31</c:v>
                </c:pt>
                <c:pt idx="1377">
                  <c:v>691</c:v>
                </c:pt>
                <c:pt idx="1378">
                  <c:v>2008</c:v>
                </c:pt>
                <c:pt idx="1379">
                  <c:v>776</c:v>
                </c:pt>
                <c:pt idx="1380">
                  <c:v>841</c:v>
                </c:pt>
                <c:pt idx="1381">
                  <c:v>-51</c:v>
                </c:pt>
                <c:pt idx="1382">
                  <c:v>770</c:v>
                </c:pt>
                <c:pt idx="1383">
                  <c:v>1001</c:v>
                </c:pt>
                <c:pt idx="1384">
                  <c:v>1824</c:v>
                </c:pt>
                <c:pt idx="1385">
                  <c:v>902</c:v>
                </c:pt>
                <c:pt idx="1386">
                  <c:v>-236</c:v>
                </c:pt>
                <c:pt idx="1387">
                  <c:v>381</c:v>
                </c:pt>
                <c:pt idx="1388">
                  <c:v>247</c:v>
                </c:pt>
                <c:pt idx="1389">
                  <c:v>702</c:v>
                </c:pt>
                <c:pt idx="1390">
                  <c:v>177</c:v>
                </c:pt>
                <c:pt idx="1391">
                  <c:v>2047</c:v>
                </c:pt>
                <c:pt idx="1392">
                  <c:v>-56</c:v>
                </c:pt>
                <c:pt idx="1393">
                  <c:v>-911</c:v>
                </c:pt>
                <c:pt idx="1394">
                  <c:v>-1583</c:v>
                </c:pt>
                <c:pt idx="1395">
                  <c:v>-306</c:v>
                </c:pt>
                <c:pt idx="1396">
                  <c:v>256</c:v>
                </c:pt>
                <c:pt idx="1397">
                  <c:v>269</c:v>
                </c:pt>
                <c:pt idx="1398">
                  <c:v>843</c:v>
                </c:pt>
                <c:pt idx="1399">
                  <c:v>531</c:v>
                </c:pt>
                <c:pt idx="1400">
                  <c:v>44</c:v>
                </c:pt>
                <c:pt idx="1401">
                  <c:v>-549</c:v>
                </c:pt>
                <c:pt idx="1402">
                  <c:v>249</c:v>
                </c:pt>
                <c:pt idx="1403">
                  <c:v>1951</c:v>
                </c:pt>
                <c:pt idx="1404">
                  <c:v>633</c:v>
                </c:pt>
                <c:pt idx="1405">
                  <c:v>197</c:v>
                </c:pt>
                <c:pt idx="1406">
                  <c:v>190</c:v>
                </c:pt>
                <c:pt idx="1407">
                  <c:v>-814</c:v>
                </c:pt>
                <c:pt idx="1408">
                  <c:v>-1521</c:v>
                </c:pt>
                <c:pt idx="1409">
                  <c:v>598</c:v>
                </c:pt>
                <c:pt idx="1410">
                  <c:v>-292</c:v>
                </c:pt>
                <c:pt idx="1411">
                  <c:v>1198</c:v>
                </c:pt>
                <c:pt idx="1412">
                  <c:v>-143</c:v>
                </c:pt>
                <c:pt idx="1413">
                  <c:v>-165</c:v>
                </c:pt>
                <c:pt idx="1414">
                  <c:v>-58</c:v>
                </c:pt>
                <c:pt idx="1415">
                  <c:v>-377</c:v>
                </c:pt>
                <c:pt idx="1416">
                  <c:v>-659</c:v>
                </c:pt>
                <c:pt idx="1417">
                  <c:v>1417</c:v>
                </c:pt>
                <c:pt idx="1418">
                  <c:v>1463</c:v>
                </c:pt>
                <c:pt idx="1419">
                  <c:v>-102</c:v>
                </c:pt>
                <c:pt idx="1420">
                  <c:v>1006</c:v>
                </c:pt>
                <c:pt idx="1421">
                  <c:v>188</c:v>
                </c:pt>
                <c:pt idx="1422">
                  <c:v>2149</c:v>
                </c:pt>
                <c:pt idx="1423">
                  <c:v>448</c:v>
                </c:pt>
                <c:pt idx="1424">
                  <c:v>464</c:v>
                </c:pt>
                <c:pt idx="1425">
                  <c:v>823</c:v>
                </c:pt>
                <c:pt idx="1426">
                  <c:v>695</c:v>
                </c:pt>
                <c:pt idx="1427">
                  <c:v>265</c:v>
                </c:pt>
                <c:pt idx="1428">
                  <c:v>777</c:v>
                </c:pt>
                <c:pt idx="1429">
                  <c:v>880</c:v>
                </c:pt>
                <c:pt idx="1430">
                  <c:v>851</c:v>
                </c:pt>
                <c:pt idx="1431">
                  <c:v>996</c:v>
                </c:pt>
                <c:pt idx="1432">
                  <c:v>-181</c:v>
                </c:pt>
                <c:pt idx="1433">
                  <c:v>691</c:v>
                </c:pt>
                <c:pt idx="1434">
                  <c:v>860</c:v>
                </c:pt>
                <c:pt idx="1435">
                  <c:v>-264</c:v>
                </c:pt>
                <c:pt idx="1436">
                  <c:v>964</c:v>
                </c:pt>
                <c:pt idx="1437">
                  <c:v>938</c:v>
                </c:pt>
                <c:pt idx="1438">
                  <c:v>690</c:v>
                </c:pt>
                <c:pt idx="1439">
                  <c:v>428</c:v>
                </c:pt>
                <c:pt idx="1440">
                  <c:v>-101</c:v>
                </c:pt>
                <c:pt idx="1441">
                  <c:v>-524</c:v>
                </c:pt>
                <c:pt idx="1442">
                  <c:v>667</c:v>
                </c:pt>
                <c:pt idx="1443">
                  <c:v>-220</c:v>
                </c:pt>
                <c:pt idx="1444">
                  <c:v>-1398</c:v>
                </c:pt>
                <c:pt idx="1445">
                  <c:v>-777</c:v>
                </c:pt>
                <c:pt idx="1446">
                  <c:v>246</c:v>
                </c:pt>
                <c:pt idx="1447">
                  <c:v>429</c:v>
                </c:pt>
                <c:pt idx="1448">
                  <c:v>356</c:v>
                </c:pt>
                <c:pt idx="1449">
                  <c:v>1033</c:v>
                </c:pt>
                <c:pt idx="1450">
                  <c:v>717</c:v>
                </c:pt>
                <c:pt idx="1451">
                  <c:v>552</c:v>
                </c:pt>
                <c:pt idx="1452">
                  <c:v>927</c:v>
                </c:pt>
                <c:pt idx="1453">
                  <c:v>796</c:v>
                </c:pt>
                <c:pt idx="1454">
                  <c:v>31</c:v>
                </c:pt>
                <c:pt idx="1455">
                  <c:v>1248</c:v>
                </c:pt>
                <c:pt idx="1456">
                  <c:v>-991</c:v>
                </c:pt>
                <c:pt idx="1457">
                  <c:v>-237</c:v>
                </c:pt>
                <c:pt idx="1458">
                  <c:v>763</c:v>
                </c:pt>
                <c:pt idx="1459">
                  <c:v>1537</c:v>
                </c:pt>
                <c:pt idx="1460">
                  <c:v>774</c:v>
                </c:pt>
                <c:pt idx="1461">
                  <c:v>-75</c:v>
                </c:pt>
                <c:pt idx="1462">
                  <c:v>1435</c:v>
                </c:pt>
                <c:pt idx="1463">
                  <c:v>934</c:v>
                </c:pt>
                <c:pt idx="1464">
                  <c:v>543</c:v>
                </c:pt>
                <c:pt idx="1465">
                  <c:v>-772</c:v>
                </c:pt>
                <c:pt idx="1466">
                  <c:v>1634</c:v>
                </c:pt>
                <c:pt idx="1467">
                  <c:v>539</c:v>
                </c:pt>
                <c:pt idx="1468">
                  <c:v>-280</c:v>
                </c:pt>
                <c:pt idx="1469">
                  <c:v>672</c:v>
                </c:pt>
                <c:pt idx="1470">
                  <c:v>-136</c:v>
                </c:pt>
                <c:pt idx="1471">
                  <c:v>1016</c:v>
                </c:pt>
                <c:pt idx="1472">
                  <c:v>961</c:v>
                </c:pt>
                <c:pt idx="1473">
                  <c:v>467</c:v>
                </c:pt>
                <c:pt idx="1474">
                  <c:v>937</c:v>
                </c:pt>
                <c:pt idx="1475">
                  <c:v>511</c:v>
                </c:pt>
                <c:pt idx="1476">
                  <c:v>676</c:v>
                </c:pt>
                <c:pt idx="1477">
                  <c:v>934</c:v>
                </c:pt>
                <c:pt idx="1478">
                  <c:v>788</c:v>
                </c:pt>
                <c:pt idx="1479">
                  <c:v>585</c:v>
                </c:pt>
                <c:pt idx="1480">
                  <c:v>1302</c:v>
                </c:pt>
                <c:pt idx="1481">
                  <c:v>-251</c:v>
                </c:pt>
                <c:pt idx="1482">
                  <c:v>759</c:v>
                </c:pt>
                <c:pt idx="1483">
                  <c:v>-926</c:v>
                </c:pt>
                <c:pt idx="1484">
                  <c:v>475</c:v>
                </c:pt>
                <c:pt idx="1485">
                  <c:v>1842</c:v>
                </c:pt>
                <c:pt idx="1486">
                  <c:v>1802</c:v>
                </c:pt>
                <c:pt idx="1487">
                  <c:v>-396</c:v>
                </c:pt>
                <c:pt idx="1488">
                  <c:v>949</c:v>
                </c:pt>
                <c:pt idx="1489">
                  <c:v>228</c:v>
                </c:pt>
                <c:pt idx="1490">
                  <c:v>2745</c:v>
                </c:pt>
                <c:pt idx="1491">
                  <c:v>596</c:v>
                </c:pt>
                <c:pt idx="1492">
                  <c:v>843</c:v>
                </c:pt>
                <c:pt idx="1493">
                  <c:v>852</c:v>
                </c:pt>
                <c:pt idx="1494">
                  <c:v>-495</c:v>
                </c:pt>
                <c:pt idx="1495">
                  <c:v>1764</c:v>
                </c:pt>
                <c:pt idx="1496">
                  <c:v>-742</c:v>
                </c:pt>
                <c:pt idx="1497">
                  <c:v>952</c:v>
                </c:pt>
                <c:pt idx="1498">
                  <c:v>581</c:v>
                </c:pt>
                <c:pt idx="1499">
                  <c:v>-192</c:v>
                </c:pt>
                <c:pt idx="1500">
                  <c:v>50</c:v>
                </c:pt>
                <c:pt idx="1501">
                  <c:v>1806</c:v>
                </c:pt>
                <c:pt idx="1502">
                  <c:v>-584</c:v>
                </c:pt>
                <c:pt idx="1503">
                  <c:v>1452</c:v>
                </c:pt>
                <c:pt idx="1504">
                  <c:v>2098</c:v>
                </c:pt>
                <c:pt idx="1505">
                  <c:v>1931</c:v>
                </c:pt>
                <c:pt idx="1506">
                  <c:v>104</c:v>
                </c:pt>
                <c:pt idx="1507">
                  <c:v>737</c:v>
                </c:pt>
                <c:pt idx="1508">
                  <c:v>1089</c:v>
                </c:pt>
                <c:pt idx="1509">
                  <c:v>956</c:v>
                </c:pt>
                <c:pt idx="1510">
                  <c:v>-5</c:v>
                </c:pt>
                <c:pt idx="1511">
                  <c:v>1061</c:v>
                </c:pt>
                <c:pt idx="1512">
                  <c:v>-239</c:v>
                </c:pt>
                <c:pt idx="1513">
                  <c:v>127</c:v>
                </c:pt>
                <c:pt idx="1514">
                  <c:v>582</c:v>
                </c:pt>
                <c:pt idx="1515">
                  <c:v>833</c:v>
                </c:pt>
                <c:pt idx="1516">
                  <c:v>910</c:v>
                </c:pt>
                <c:pt idx="1517">
                  <c:v>-34</c:v>
                </c:pt>
                <c:pt idx="1518">
                  <c:v>633</c:v>
                </c:pt>
                <c:pt idx="1519">
                  <c:v>228</c:v>
                </c:pt>
                <c:pt idx="1520">
                  <c:v>802</c:v>
                </c:pt>
                <c:pt idx="1521">
                  <c:v>1495</c:v>
                </c:pt>
                <c:pt idx="1522">
                  <c:v>1541</c:v>
                </c:pt>
                <c:pt idx="1523">
                  <c:v>396</c:v>
                </c:pt>
                <c:pt idx="1524">
                  <c:v>578</c:v>
                </c:pt>
                <c:pt idx="1525">
                  <c:v>-790</c:v>
                </c:pt>
                <c:pt idx="1526">
                  <c:v>1431</c:v>
                </c:pt>
                <c:pt idx="1527">
                  <c:v>148</c:v>
                </c:pt>
                <c:pt idx="1528">
                  <c:v>-426</c:v>
                </c:pt>
                <c:pt idx="1529">
                  <c:v>481</c:v>
                </c:pt>
                <c:pt idx="1530">
                  <c:v>386</c:v>
                </c:pt>
                <c:pt idx="1531">
                  <c:v>-778</c:v>
                </c:pt>
                <c:pt idx="1532">
                  <c:v>12</c:v>
                </c:pt>
                <c:pt idx="1533">
                  <c:v>770</c:v>
                </c:pt>
                <c:pt idx="1534">
                  <c:v>1292</c:v>
                </c:pt>
                <c:pt idx="1535">
                  <c:v>1090</c:v>
                </c:pt>
                <c:pt idx="1536">
                  <c:v>1269</c:v>
                </c:pt>
                <c:pt idx="1537">
                  <c:v>728</c:v>
                </c:pt>
                <c:pt idx="1538">
                  <c:v>1378</c:v>
                </c:pt>
                <c:pt idx="1539">
                  <c:v>-961</c:v>
                </c:pt>
                <c:pt idx="1540">
                  <c:v>56</c:v>
                </c:pt>
                <c:pt idx="1541">
                  <c:v>-27</c:v>
                </c:pt>
                <c:pt idx="1542">
                  <c:v>1426</c:v>
                </c:pt>
                <c:pt idx="1543">
                  <c:v>949</c:v>
                </c:pt>
                <c:pt idx="1544">
                  <c:v>-600</c:v>
                </c:pt>
                <c:pt idx="1545">
                  <c:v>-107</c:v>
                </c:pt>
                <c:pt idx="1546">
                  <c:v>287</c:v>
                </c:pt>
                <c:pt idx="1547">
                  <c:v>550</c:v>
                </c:pt>
                <c:pt idx="1548">
                  <c:v>777</c:v>
                </c:pt>
                <c:pt idx="1549">
                  <c:v>-29</c:v>
                </c:pt>
                <c:pt idx="1550">
                  <c:v>727</c:v>
                </c:pt>
                <c:pt idx="1551">
                  <c:v>-182</c:v>
                </c:pt>
                <c:pt idx="1552">
                  <c:v>704</c:v>
                </c:pt>
                <c:pt idx="1553">
                  <c:v>988</c:v>
                </c:pt>
                <c:pt idx="1554">
                  <c:v>566</c:v>
                </c:pt>
                <c:pt idx="1555">
                  <c:v>1551</c:v>
                </c:pt>
                <c:pt idx="1556">
                  <c:v>-16</c:v>
                </c:pt>
                <c:pt idx="1557">
                  <c:v>1333</c:v>
                </c:pt>
                <c:pt idx="1558">
                  <c:v>-94</c:v>
                </c:pt>
                <c:pt idx="1559">
                  <c:v>713</c:v>
                </c:pt>
                <c:pt idx="1560">
                  <c:v>-316</c:v>
                </c:pt>
                <c:pt idx="1561">
                  <c:v>-287</c:v>
                </c:pt>
                <c:pt idx="1562">
                  <c:v>-1198</c:v>
                </c:pt>
                <c:pt idx="1563">
                  <c:v>979</c:v>
                </c:pt>
                <c:pt idx="1564">
                  <c:v>774</c:v>
                </c:pt>
                <c:pt idx="1565">
                  <c:v>726</c:v>
                </c:pt>
                <c:pt idx="1566">
                  <c:v>737</c:v>
                </c:pt>
                <c:pt idx="1567">
                  <c:v>902</c:v>
                </c:pt>
                <c:pt idx="1568">
                  <c:v>737</c:v>
                </c:pt>
                <c:pt idx="1569">
                  <c:v>422</c:v>
                </c:pt>
                <c:pt idx="1570">
                  <c:v>1041</c:v>
                </c:pt>
                <c:pt idx="1571">
                  <c:v>86</c:v>
                </c:pt>
                <c:pt idx="1572">
                  <c:v>1520</c:v>
                </c:pt>
                <c:pt idx="1573">
                  <c:v>1526</c:v>
                </c:pt>
                <c:pt idx="1574">
                  <c:v>-427</c:v>
                </c:pt>
                <c:pt idx="1575">
                  <c:v>571</c:v>
                </c:pt>
                <c:pt idx="1576">
                  <c:v>-1350</c:v>
                </c:pt>
                <c:pt idx="1577">
                  <c:v>414</c:v>
                </c:pt>
                <c:pt idx="1578">
                  <c:v>-67</c:v>
                </c:pt>
                <c:pt idx="1579">
                  <c:v>-387</c:v>
                </c:pt>
                <c:pt idx="1580">
                  <c:v>-604</c:v>
                </c:pt>
                <c:pt idx="1581">
                  <c:v>200</c:v>
                </c:pt>
                <c:pt idx="1582">
                  <c:v>336</c:v>
                </c:pt>
                <c:pt idx="1583">
                  <c:v>547</c:v>
                </c:pt>
                <c:pt idx="1584">
                  <c:v>39</c:v>
                </c:pt>
                <c:pt idx="1585">
                  <c:v>56</c:v>
                </c:pt>
                <c:pt idx="1586">
                  <c:v>1188</c:v>
                </c:pt>
                <c:pt idx="1587">
                  <c:v>-672</c:v>
                </c:pt>
                <c:pt idx="1588">
                  <c:v>-684</c:v>
                </c:pt>
                <c:pt idx="1589">
                  <c:v>1020</c:v>
                </c:pt>
                <c:pt idx="1590">
                  <c:v>603</c:v>
                </c:pt>
                <c:pt idx="1591">
                  <c:v>25</c:v>
                </c:pt>
                <c:pt idx="1592">
                  <c:v>1050</c:v>
                </c:pt>
                <c:pt idx="1593">
                  <c:v>-1039</c:v>
                </c:pt>
                <c:pt idx="1594">
                  <c:v>-394</c:v>
                </c:pt>
                <c:pt idx="1595">
                  <c:v>-100</c:v>
                </c:pt>
                <c:pt idx="1596">
                  <c:v>12</c:v>
                </c:pt>
                <c:pt idx="1597">
                  <c:v>-778</c:v>
                </c:pt>
                <c:pt idx="1598">
                  <c:v>-676</c:v>
                </c:pt>
                <c:pt idx="1599">
                  <c:v>493</c:v>
                </c:pt>
                <c:pt idx="1600">
                  <c:v>-875</c:v>
                </c:pt>
                <c:pt idx="1601">
                  <c:v>-1196</c:v>
                </c:pt>
                <c:pt idx="1602">
                  <c:v>814</c:v>
                </c:pt>
                <c:pt idx="1603">
                  <c:v>1055</c:v>
                </c:pt>
                <c:pt idx="1604">
                  <c:v>-463</c:v>
                </c:pt>
                <c:pt idx="1605">
                  <c:v>-140</c:v>
                </c:pt>
                <c:pt idx="1606">
                  <c:v>-591</c:v>
                </c:pt>
                <c:pt idx="1607">
                  <c:v>390</c:v>
                </c:pt>
                <c:pt idx="1608">
                  <c:v>455</c:v>
                </c:pt>
                <c:pt idx="1609">
                  <c:v>-1222</c:v>
                </c:pt>
                <c:pt idx="1610">
                  <c:v>-964</c:v>
                </c:pt>
              </c:numCache>
            </c:numRef>
          </c:yVal>
        </c:ser>
        <c:ser>
          <c:idx val="0"/>
          <c:order val="1"/>
          <c:tx>
            <c:strRef>
              <c:f>Sheet2!$C$1</c:f>
              <c:strCache>
                <c:ptCount val="1"/>
                <c:pt idx="0">
                  <c:v>Genomic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trendline>
            <c:spPr>
              <a:ln w="19050">
                <a:solidFill>
                  <a:srgbClr val="FFC000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0.41441108923884523"/>
                  <c:y val="-0.12874113654072639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rgbClr val="FFC000"/>
                        </a:solidFill>
                      </a:defRPr>
                    </a:pPr>
                    <a:r>
                      <a:rPr lang="en-US" baseline="0" dirty="0" smtClean="0"/>
                      <a:t>R² </a:t>
                    </a:r>
                    <a:r>
                      <a:rPr lang="en-US" baseline="0" dirty="0"/>
                      <a:t>= </a:t>
                    </a:r>
                    <a:r>
                      <a:rPr lang="en-US" baseline="0" dirty="0" smtClean="0"/>
                      <a:t>0.48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Sheet2!$A$2:$A$1612</c:f>
              <c:numCache>
                <c:formatCode>General</c:formatCode>
                <c:ptCount val="1611"/>
                <c:pt idx="0">
                  <c:v>-793</c:v>
                </c:pt>
                <c:pt idx="1">
                  <c:v>542</c:v>
                </c:pt>
                <c:pt idx="2">
                  <c:v>754</c:v>
                </c:pt>
                <c:pt idx="3">
                  <c:v>762</c:v>
                </c:pt>
                <c:pt idx="4">
                  <c:v>-222</c:v>
                </c:pt>
                <c:pt idx="5">
                  <c:v>333</c:v>
                </c:pt>
                <c:pt idx="6">
                  <c:v>1823</c:v>
                </c:pt>
                <c:pt idx="7">
                  <c:v>423</c:v>
                </c:pt>
                <c:pt idx="8">
                  <c:v>1082</c:v>
                </c:pt>
                <c:pt idx="9">
                  <c:v>1933</c:v>
                </c:pt>
                <c:pt idx="10">
                  <c:v>1051</c:v>
                </c:pt>
                <c:pt idx="11">
                  <c:v>912</c:v>
                </c:pt>
                <c:pt idx="12">
                  <c:v>1057</c:v>
                </c:pt>
                <c:pt idx="13">
                  <c:v>64</c:v>
                </c:pt>
                <c:pt idx="14">
                  <c:v>311</c:v>
                </c:pt>
                <c:pt idx="15">
                  <c:v>1921</c:v>
                </c:pt>
                <c:pt idx="16">
                  <c:v>1207</c:v>
                </c:pt>
                <c:pt idx="17">
                  <c:v>730</c:v>
                </c:pt>
                <c:pt idx="18">
                  <c:v>607</c:v>
                </c:pt>
                <c:pt idx="19">
                  <c:v>807</c:v>
                </c:pt>
                <c:pt idx="20">
                  <c:v>421</c:v>
                </c:pt>
                <c:pt idx="21">
                  <c:v>1219</c:v>
                </c:pt>
                <c:pt idx="22">
                  <c:v>1298</c:v>
                </c:pt>
                <c:pt idx="23">
                  <c:v>1215</c:v>
                </c:pt>
                <c:pt idx="24">
                  <c:v>678</c:v>
                </c:pt>
                <c:pt idx="25">
                  <c:v>-465</c:v>
                </c:pt>
                <c:pt idx="26">
                  <c:v>724</c:v>
                </c:pt>
                <c:pt idx="27">
                  <c:v>679</c:v>
                </c:pt>
                <c:pt idx="28">
                  <c:v>1499</c:v>
                </c:pt>
                <c:pt idx="29">
                  <c:v>893</c:v>
                </c:pt>
                <c:pt idx="30">
                  <c:v>1826</c:v>
                </c:pt>
                <c:pt idx="31">
                  <c:v>995</c:v>
                </c:pt>
                <c:pt idx="32">
                  <c:v>1626</c:v>
                </c:pt>
                <c:pt idx="33">
                  <c:v>639</c:v>
                </c:pt>
                <c:pt idx="34">
                  <c:v>1013</c:v>
                </c:pt>
                <c:pt idx="35">
                  <c:v>1043</c:v>
                </c:pt>
                <c:pt idx="36">
                  <c:v>1360</c:v>
                </c:pt>
                <c:pt idx="37">
                  <c:v>93</c:v>
                </c:pt>
                <c:pt idx="38">
                  <c:v>1027</c:v>
                </c:pt>
                <c:pt idx="39">
                  <c:v>1008</c:v>
                </c:pt>
                <c:pt idx="40">
                  <c:v>949</c:v>
                </c:pt>
                <c:pt idx="41">
                  <c:v>1836</c:v>
                </c:pt>
                <c:pt idx="42">
                  <c:v>1534</c:v>
                </c:pt>
                <c:pt idx="43">
                  <c:v>2366</c:v>
                </c:pt>
                <c:pt idx="44">
                  <c:v>824</c:v>
                </c:pt>
                <c:pt idx="45">
                  <c:v>1422</c:v>
                </c:pt>
                <c:pt idx="46">
                  <c:v>96</c:v>
                </c:pt>
                <c:pt idx="47">
                  <c:v>361</c:v>
                </c:pt>
                <c:pt idx="48">
                  <c:v>314</c:v>
                </c:pt>
                <c:pt idx="49">
                  <c:v>1011</c:v>
                </c:pt>
                <c:pt idx="50">
                  <c:v>463</c:v>
                </c:pt>
                <c:pt idx="51">
                  <c:v>2273</c:v>
                </c:pt>
                <c:pt idx="52">
                  <c:v>1062</c:v>
                </c:pt>
                <c:pt idx="53">
                  <c:v>1029</c:v>
                </c:pt>
                <c:pt idx="54">
                  <c:v>-172</c:v>
                </c:pt>
                <c:pt idx="55">
                  <c:v>952</c:v>
                </c:pt>
                <c:pt idx="56">
                  <c:v>637</c:v>
                </c:pt>
                <c:pt idx="57">
                  <c:v>1074</c:v>
                </c:pt>
                <c:pt idx="58">
                  <c:v>1132</c:v>
                </c:pt>
                <c:pt idx="59">
                  <c:v>2083</c:v>
                </c:pt>
                <c:pt idx="60">
                  <c:v>689</c:v>
                </c:pt>
                <c:pt idx="61">
                  <c:v>387</c:v>
                </c:pt>
                <c:pt idx="62">
                  <c:v>1792</c:v>
                </c:pt>
                <c:pt idx="63">
                  <c:v>1888</c:v>
                </c:pt>
                <c:pt idx="64">
                  <c:v>1397</c:v>
                </c:pt>
                <c:pt idx="65">
                  <c:v>597</c:v>
                </c:pt>
                <c:pt idx="66">
                  <c:v>639</c:v>
                </c:pt>
                <c:pt idx="67">
                  <c:v>1656</c:v>
                </c:pt>
                <c:pt idx="68">
                  <c:v>303</c:v>
                </c:pt>
                <c:pt idx="69">
                  <c:v>1442</c:v>
                </c:pt>
                <c:pt idx="70">
                  <c:v>1044</c:v>
                </c:pt>
                <c:pt idx="71">
                  <c:v>1447</c:v>
                </c:pt>
                <c:pt idx="72">
                  <c:v>250</c:v>
                </c:pt>
                <c:pt idx="73">
                  <c:v>1582</c:v>
                </c:pt>
                <c:pt idx="74">
                  <c:v>1605</c:v>
                </c:pt>
                <c:pt idx="75">
                  <c:v>1622</c:v>
                </c:pt>
                <c:pt idx="76">
                  <c:v>1191</c:v>
                </c:pt>
                <c:pt idx="77">
                  <c:v>858</c:v>
                </c:pt>
                <c:pt idx="78">
                  <c:v>821</c:v>
                </c:pt>
                <c:pt idx="79">
                  <c:v>1933</c:v>
                </c:pt>
                <c:pt idx="80">
                  <c:v>-60</c:v>
                </c:pt>
                <c:pt idx="81">
                  <c:v>2413</c:v>
                </c:pt>
                <c:pt idx="82">
                  <c:v>1627</c:v>
                </c:pt>
                <c:pt idx="83">
                  <c:v>108</c:v>
                </c:pt>
                <c:pt idx="84">
                  <c:v>1962</c:v>
                </c:pt>
                <c:pt idx="85">
                  <c:v>2366</c:v>
                </c:pt>
                <c:pt idx="86">
                  <c:v>1441</c:v>
                </c:pt>
                <c:pt idx="87">
                  <c:v>772</c:v>
                </c:pt>
                <c:pt idx="88">
                  <c:v>218</c:v>
                </c:pt>
                <c:pt idx="89">
                  <c:v>506</c:v>
                </c:pt>
                <c:pt idx="90">
                  <c:v>603</c:v>
                </c:pt>
                <c:pt idx="91">
                  <c:v>1725</c:v>
                </c:pt>
                <c:pt idx="92">
                  <c:v>965</c:v>
                </c:pt>
                <c:pt idx="93">
                  <c:v>904</c:v>
                </c:pt>
                <c:pt idx="94">
                  <c:v>1696</c:v>
                </c:pt>
                <c:pt idx="95">
                  <c:v>694</c:v>
                </c:pt>
                <c:pt idx="96">
                  <c:v>541</c:v>
                </c:pt>
                <c:pt idx="97">
                  <c:v>1183</c:v>
                </c:pt>
                <c:pt idx="98">
                  <c:v>1579</c:v>
                </c:pt>
                <c:pt idx="99">
                  <c:v>1338</c:v>
                </c:pt>
                <c:pt idx="100">
                  <c:v>2082</c:v>
                </c:pt>
                <c:pt idx="101">
                  <c:v>1543</c:v>
                </c:pt>
                <c:pt idx="102">
                  <c:v>1225</c:v>
                </c:pt>
                <c:pt idx="103">
                  <c:v>7</c:v>
                </c:pt>
                <c:pt idx="104">
                  <c:v>704</c:v>
                </c:pt>
                <c:pt idx="105">
                  <c:v>997</c:v>
                </c:pt>
                <c:pt idx="106">
                  <c:v>876</c:v>
                </c:pt>
                <c:pt idx="107">
                  <c:v>1044</c:v>
                </c:pt>
                <c:pt idx="108">
                  <c:v>309</c:v>
                </c:pt>
                <c:pt idx="109">
                  <c:v>1062</c:v>
                </c:pt>
                <c:pt idx="110">
                  <c:v>-323</c:v>
                </c:pt>
                <c:pt idx="111">
                  <c:v>1657</c:v>
                </c:pt>
                <c:pt idx="112">
                  <c:v>1327</c:v>
                </c:pt>
                <c:pt idx="113">
                  <c:v>2543</c:v>
                </c:pt>
                <c:pt idx="114">
                  <c:v>1271</c:v>
                </c:pt>
                <c:pt idx="115">
                  <c:v>209</c:v>
                </c:pt>
                <c:pt idx="116">
                  <c:v>1883</c:v>
                </c:pt>
                <c:pt idx="117">
                  <c:v>1863</c:v>
                </c:pt>
                <c:pt idx="118">
                  <c:v>1341</c:v>
                </c:pt>
                <c:pt idx="119">
                  <c:v>786</c:v>
                </c:pt>
                <c:pt idx="120">
                  <c:v>1272</c:v>
                </c:pt>
                <c:pt idx="121">
                  <c:v>975</c:v>
                </c:pt>
                <c:pt idx="122">
                  <c:v>1816</c:v>
                </c:pt>
                <c:pt idx="123">
                  <c:v>1552</c:v>
                </c:pt>
                <c:pt idx="124">
                  <c:v>1015</c:v>
                </c:pt>
                <c:pt idx="125">
                  <c:v>1762</c:v>
                </c:pt>
                <c:pt idx="126">
                  <c:v>1584</c:v>
                </c:pt>
                <c:pt idx="127">
                  <c:v>903</c:v>
                </c:pt>
                <c:pt idx="128">
                  <c:v>1276</c:v>
                </c:pt>
                <c:pt idx="129">
                  <c:v>1118</c:v>
                </c:pt>
                <c:pt idx="130">
                  <c:v>1674</c:v>
                </c:pt>
                <c:pt idx="131">
                  <c:v>1334</c:v>
                </c:pt>
                <c:pt idx="132">
                  <c:v>-12</c:v>
                </c:pt>
                <c:pt idx="133">
                  <c:v>29</c:v>
                </c:pt>
                <c:pt idx="134">
                  <c:v>2069</c:v>
                </c:pt>
                <c:pt idx="135">
                  <c:v>1394</c:v>
                </c:pt>
                <c:pt idx="136">
                  <c:v>800</c:v>
                </c:pt>
                <c:pt idx="137">
                  <c:v>738</c:v>
                </c:pt>
                <c:pt idx="138">
                  <c:v>1070</c:v>
                </c:pt>
                <c:pt idx="139">
                  <c:v>2152</c:v>
                </c:pt>
                <c:pt idx="140">
                  <c:v>1798</c:v>
                </c:pt>
                <c:pt idx="141">
                  <c:v>1369</c:v>
                </c:pt>
                <c:pt idx="142">
                  <c:v>1518</c:v>
                </c:pt>
                <c:pt idx="143">
                  <c:v>1285</c:v>
                </c:pt>
                <c:pt idx="144">
                  <c:v>1243</c:v>
                </c:pt>
                <c:pt idx="145">
                  <c:v>1069</c:v>
                </c:pt>
                <c:pt idx="146">
                  <c:v>1625</c:v>
                </c:pt>
                <c:pt idx="147">
                  <c:v>-291</c:v>
                </c:pt>
                <c:pt idx="148">
                  <c:v>1194</c:v>
                </c:pt>
                <c:pt idx="149">
                  <c:v>1819</c:v>
                </c:pt>
                <c:pt idx="150">
                  <c:v>836</c:v>
                </c:pt>
                <c:pt idx="151">
                  <c:v>1230</c:v>
                </c:pt>
                <c:pt idx="152">
                  <c:v>755</c:v>
                </c:pt>
                <c:pt idx="153">
                  <c:v>1124</c:v>
                </c:pt>
                <c:pt idx="154">
                  <c:v>1728</c:v>
                </c:pt>
                <c:pt idx="155">
                  <c:v>2456</c:v>
                </c:pt>
                <c:pt idx="156">
                  <c:v>925</c:v>
                </c:pt>
                <c:pt idx="157">
                  <c:v>1531</c:v>
                </c:pt>
                <c:pt idx="158">
                  <c:v>1047</c:v>
                </c:pt>
                <c:pt idx="159">
                  <c:v>1509</c:v>
                </c:pt>
                <c:pt idx="160">
                  <c:v>1831</c:v>
                </c:pt>
                <c:pt idx="161">
                  <c:v>1183</c:v>
                </c:pt>
                <c:pt idx="162">
                  <c:v>589</c:v>
                </c:pt>
                <c:pt idx="163">
                  <c:v>1821</c:v>
                </c:pt>
                <c:pt idx="164">
                  <c:v>465</c:v>
                </c:pt>
                <c:pt idx="165">
                  <c:v>1587</c:v>
                </c:pt>
                <c:pt idx="166">
                  <c:v>879</c:v>
                </c:pt>
                <c:pt idx="167">
                  <c:v>1269</c:v>
                </c:pt>
                <c:pt idx="168">
                  <c:v>1959</c:v>
                </c:pt>
                <c:pt idx="169">
                  <c:v>1471</c:v>
                </c:pt>
                <c:pt idx="170">
                  <c:v>1495</c:v>
                </c:pt>
                <c:pt idx="171">
                  <c:v>554</c:v>
                </c:pt>
                <c:pt idx="172">
                  <c:v>1143</c:v>
                </c:pt>
                <c:pt idx="173">
                  <c:v>839</c:v>
                </c:pt>
                <c:pt idx="174">
                  <c:v>263</c:v>
                </c:pt>
                <c:pt idx="175">
                  <c:v>166</c:v>
                </c:pt>
                <c:pt idx="176">
                  <c:v>1221</c:v>
                </c:pt>
                <c:pt idx="177">
                  <c:v>1418</c:v>
                </c:pt>
                <c:pt idx="178">
                  <c:v>597</c:v>
                </c:pt>
                <c:pt idx="179">
                  <c:v>751</c:v>
                </c:pt>
                <c:pt idx="180">
                  <c:v>1998</c:v>
                </c:pt>
                <c:pt idx="181">
                  <c:v>1532</c:v>
                </c:pt>
                <c:pt idx="182">
                  <c:v>555</c:v>
                </c:pt>
                <c:pt idx="183">
                  <c:v>451</c:v>
                </c:pt>
                <c:pt idx="184">
                  <c:v>1850</c:v>
                </c:pt>
                <c:pt idx="185">
                  <c:v>1862</c:v>
                </c:pt>
                <c:pt idx="186">
                  <c:v>743</c:v>
                </c:pt>
                <c:pt idx="187">
                  <c:v>384</c:v>
                </c:pt>
                <c:pt idx="188">
                  <c:v>1033</c:v>
                </c:pt>
                <c:pt idx="189">
                  <c:v>1279</c:v>
                </c:pt>
                <c:pt idx="190">
                  <c:v>1926</c:v>
                </c:pt>
                <c:pt idx="191">
                  <c:v>949</c:v>
                </c:pt>
                <c:pt idx="192">
                  <c:v>1763</c:v>
                </c:pt>
                <c:pt idx="193">
                  <c:v>1282</c:v>
                </c:pt>
                <c:pt idx="194">
                  <c:v>1163</c:v>
                </c:pt>
                <c:pt idx="195">
                  <c:v>42</c:v>
                </c:pt>
                <c:pt idx="196">
                  <c:v>457</c:v>
                </c:pt>
                <c:pt idx="197">
                  <c:v>-170</c:v>
                </c:pt>
                <c:pt idx="198">
                  <c:v>-576</c:v>
                </c:pt>
                <c:pt idx="199">
                  <c:v>1936</c:v>
                </c:pt>
                <c:pt idx="200">
                  <c:v>1606</c:v>
                </c:pt>
                <c:pt idx="201">
                  <c:v>1073</c:v>
                </c:pt>
                <c:pt idx="202">
                  <c:v>1800</c:v>
                </c:pt>
                <c:pt idx="203">
                  <c:v>1449</c:v>
                </c:pt>
                <c:pt idx="204">
                  <c:v>808</c:v>
                </c:pt>
                <c:pt idx="205">
                  <c:v>2039</c:v>
                </c:pt>
                <c:pt idx="206">
                  <c:v>1838</c:v>
                </c:pt>
                <c:pt idx="207">
                  <c:v>1246</c:v>
                </c:pt>
                <c:pt idx="208">
                  <c:v>2008</c:v>
                </c:pt>
                <c:pt idx="209">
                  <c:v>745</c:v>
                </c:pt>
                <c:pt idx="210">
                  <c:v>139</c:v>
                </c:pt>
                <c:pt idx="211">
                  <c:v>1433</c:v>
                </c:pt>
                <c:pt idx="212">
                  <c:v>218</c:v>
                </c:pt>
                <c:pt idx="213">
                  <c:v>452</c:v>
                </c:pt>
                <c:pt idx="214">
                  <c:v>1415</c:v>
                </c:pt>
                <c:pt idx="215">
                  <c:v>1256</c:v>
                </c:pt>
                <c:pt idx="216">
                  <c:v>566</c:v>
                </c:pt>
                <c:pt idx="217">
                  <c:v>249</c:v>
                </c:pt>
                <c:pt idx="218">
                  <c:v>194</c:v>
                </c:pt>
                <c:pt idx="219">
                  <c:v>661</c:v>
                </c:pt>
                <c:pt idx="220">
                  <c:v>1662</c:v>
                </c:pt>
                <c:pt idx="221">
                  <c:v>1294</c:v>
                </c:pt>
                <c:pt idx="222">
                  <c:v>1078</c:v>
                </c:pt>
                <c:pt idx="223">
                  <c:v>895</c:v>
                </c:pt>
                <c:pt idx="224">
                  <c:v>539</c:v>
                </c:pt>
                <c:pt idx="225">
                  <c:v>1402</c:v>
                </c:pt>
                <c:pt idx="226">
                  <c:v>1338</c:v>
                </c:pt>
                <c:pt idx="227">
                  <c:v>1213</c:v>
                </c:pt>
                <c:pt idx="228">
                  <c:v>1009</c:v>
                </c:pt>
                <c:pt idx="229">
                  <c:v>525</c:v>
                </c:pt>
                <c:pt idx="230">
                  <c:v>2878</c:v>
                </c:pt>
                <c:pt idx="231">
                  <c:v>1183</c:v>
                </c:pt>
                <c:pt idx="232">
                  <c:v>2219</c:v>
                </c:pt>
                <c:pt idx="233">
                  <c:v>1396</c:v>
                </c:pt>
                <c:pt idx="234">
                  <c:v>1327</c:v>
                </c:pt>
                <c:pt idx="235">
                  <c:v>1992</c:v>
                </c:pt>
                <c:pt idx="236">
                  <c:v>1805</c:v>
                </c:pt>
                <c:pt idx="237">
                  <c:v>1188</c:v>
                </c:pt>
                <c:pt idx="238">
                  <c:v>244</c:v>
                </c:pt>
                <c:pt idx="239">
                  <c:v>2061</c:v>
                </c:pt>
                <c:pt idx="240">
                  <c:v>1592</c:v>
                </c:pt>
                <c:pt idx="241">
                  <c:v>954</c:v>
                </c:pt>
                <c:pt idx="242">
                  <c:v>401</c:v>
                </c:pt>
                <c:pt idx="243">
                  <c:v>1436</c:v>
                </c:pt>
                <c:pt idx="244">
                  <c:v>1181</c:v>
                </c:pt>
                <c:pt idx="245">
                  <c:v>1338</c:v>
                </c:pt>
                <c:pt idx="246">
                  <c:v>969</c:v>
                </c:pt>
                <c:pt idx="247">
                  <c:v>1874</c:v>
                </c:pt>
                <c:pt idx="248">
                  <c:v>1271</c:v>
                </c:pt>
                <c:pt idx="249">
                  <c:v>1670</c:v>
                </c:pt>
                <c:pt idx="250">
                  <c:v>1530</c:v>
                </c:pt>
                <c:pt idx="251">
                  <c:v>1706</c:v>
                </c:pt>
                <c:pt idx="252">
                  <c:v>1538</c:v>
                </c:pt>
                <c:pt idx="253">
                  <c:v>434</c:v>
                </c:pt>
                <c:pt idx="254">
                  <c:v>1924</c:v>
                </c:pt>
                <c:pt idx="255">
                  <c:v>1454</c:v>
                </c:pt>
                <c:pt idx="256">
                  <c:v>538</c:v>
                </c:pt>
                <c:pt idx="257">
                  <c:v>1962</c:v>
                </c:pt>
                <c:pt idx="258">
                  <c:v>1172</c:v>
                </c:pt>
                <c:pt idx="259">
                  <c:v>1025</c:v>
                </c:pt>
                <c:pt idx="260">
                  <c:v>907</c:v>
                </c:pt>
                <c:pt idx="261">
                  <c:v>1203</c:v>
                </c:pt>
                <c:pt idx="262">
                  <c:v>1710</c:v>
                </c:pt>
                <c:pt idx="263">
                  <c:v>1629</c:v>
                </c:pt>
                <c:pt idx="264">
                  <c:v>2063</c:v>
                </c:pt>
                <c:pt idx="265">
                  <c:v>1241</c:v>
                </c:pt>
                <c:pt idx="266">
                  <c:v>745</c:v>
                </c:pt>
                <c:pt idx="267">
                  <c:v>938</c:v>
                </c:pt>
                <c:pt idx="268">
                  <c:v>-34</c:v>
                </c:pt>
                <c:pt idx="269">
                  <c:v>2029</c:v>
                </c:pt>
                <c:pt idx="270">
                  <c:v>989</c:v>
                </c:pt>
                <c:pt idx="271">
                  <c:v>1453</c:v>
                </c:pt>
                <c:pt idx="272">
                  <c:v>574</c:v>
                </c:pt>
                <c:pt idx="273">
                  <c:v>1702</c:v>
                </c:pt>
                <c:pt idx="274">
                  <c:v>763</c:v>
                </c:pt>
                <c:pt idx="275">
                  <c:v>630</c:v>
                </c:pt>
                <c:pt idx="276">
                  <c:v>2278</c:v>
                </c:pt>
                <c:pt idx="277">
                  <c:v>2030</c:v>
                </c:pt>
                <c:pt idx="278">
                  <c:v>1479</c:v>
                </c:pt>
                <c:pt idx="279">
                  <c:v>1461</c:v>
                </c:pt>
                <c:pt idx="280">
                  <c:v>469</c:v>
                </c:pt>
                <c:pt idx="281">
                  <c:v>1703</c:v>
                </c:pt>
                <c:pt idx="282">
                  <c:v>1730</c:v>
                </c:pt>
                <c:pt idx="283">
                  <c:v>1600</c:v>
                </c:pt>
                <c:pt idx="284">
                  <c:v>1550</c:v>
                </c:pt>
                <c:pt idx="285">
                  <c:v>1702</c:v>
                </c:pt>
                <c:pt idx="286">
                  <c:v>619</c:v>
                </c:pt>
                <c:pt idx="287">
                  <c:v>2154</c:v>
                </c:pt>
                <c:pt idx="288">
                  <c:v>1052</c:v>
                </c:pt>
                <c:pt idx="289">
                  <c:v>424</c:v>
                </c:pt>
                <c:pt idx="290">
                  <c:v>1275</c:v>
                </c:pt>
                <c:pt idx="291">
                  <c:v>1596</c:v>
                </c:pt>
                <c:pt idx="292">
                  <c:v>962</c:v>
                </c:pt>
                <c:pt idx="293">
                  <c:v>1778</c:v>
                </c:pt>
                <c:pt idx="294">
                  <c:v>1285</c:v>
                </c:pt>
                <c:pt idx="295">
                  <c:v>969</c:v>
                </c:pt>
                <c:pt idx="296">
                  <c:v>381</c:v>
                </c:pt>
                <c:pt idx="297">
                  <c:v>2025</c:v>
                </c:pt>
                <c:pt idx="298">
                  <c:v>726</c:v>
                </c:pt>
                <c:pt idx="299">
                  <c:v>1831</c:v>
                </c:pt>
                <c:pt idx="300">
                  <c:v>1170</c:v>
                </c:pt>
                <c:pt idx="301">
                  <c:v>1468</c:v>
                </c:pt>
                <c:pt idx="302">
                  <c:v>1518</c:v>
                </c:pt>
                <c:pt idx="303">
                  <c:v>1645</c:v>
                </c:pt>
                <c:pt idx="304">
                  <c:v>1783</c:v>
                </c:pt>
                <c:pt idx="305">
                  <c:v>1345</c:v>
                </c:pt>
                <c:pt idx="306">
                  <c:v>-218</c:v>
                </c:pt>
                <c:pt idx="307">
                  <c:v>1096</c:v>
                </c:pt>
                <c:pt idx="308">
                  <c:v>1075</c:v>
                </c:pt>
                <c:pt idx="309">
                  <c:v>1575</c:v>
                </c:pt>
                <c:pt idx="310">
                  <c:v>858</c:v>
                </c:pt>
                <c:pt idx="311">
                  <c:v>2124</c:v>
                </c:pt>
                <c:pt idx="312">
                  <c:v>1731</c:v>
                </c:pt>
                <c:pt idx="313">
                  <c:v>1362</c:v>
                </c:pt>
                <c:pt idx="314">
                  <c:v>1136</c:v>
                </c:pt>
                <c:pt idx="315">
                  <c:v>1880</c:v>
                </c:pt>
                <c:pt idx="316">
                  <c:v>1127</c:v>
                </c:pt>
                <c:pt idx="317">
                  <c:v>1831</c:v>
                </c:pt>
                <c:pt idx="318">
                  <c:v>1353</c:v>
                </c:pt>
                <c:pt idx="319">
                  <c:v>2611</c:v>
                </c:pt>
                <c:pt idx="320">
                  <c:v>1849</c:v>
                </c:pt>
                <c:pt idx="321">
                  <c:v>1292</c:v>
                </c:pt>
                <c:pt idx="322">
                  <c:v>351</c:v>
                </c:pt>
                <c:pt idx="323">
                  <c:v>-286</c:v>
                </c:pt>
                <c:pt idx="324">
                  <c:v>850</c:v>
                </c:pt>
                <c:pt idx="325">
                  <c:v>1411</c:v>
                </c:pt>
                <c:pt idx="326">
                  <c:v>599</c:v>
                </c:pt>
                <c:pt idx="327">
                  <c:v>-791</c:v>
                </c:pt>
                <c:pt idx="328">
                  <c:v>876</c:v>
                </c:pt>
                <c:pt idx="329">
                  <c:v>1837</c:v>
                </c:pt>
                <c:pt idx="330">
                  <c:v>1694</c:v>
                </c:pt>
                <c:pt idx="331">
                  <c:v>1723</c:v>
                </c:pt>
                <c:pt idx="332">
                  <c:v>602</c:v>
                </c:pt>
                <c:pt idx="333">
                  <c:v>1187</c:v>
                </c:pt>
                <c:pt idx="334">
                  <c:v>108</c:v>
                </c:pt>
                <c:pt idx="335">
                  <c:v>1885</c:v>
                </c:pt>
                <c:pt idx="336">
                  <c:v>1576</c:v>
                </c:pt>
                <c:pt idx="337">
                  <c:v>1829</c:v>
                </c:pt>
                <c:pt idx="338">
                  <c:v>1905</c:v>
                </c:pt>
                <c:pt idx="339">
                  <c:v>998</c:v>
                </c:pt>
                <c:pt idx="340">
                  <c:v>803</c:v>
                </c:pt>
                <c:pt idx="341">
                  <c:v>1658</c:v>
                </c:pt>
                <c:pt idx="342">
                  <c:v>954</c:v>
                </c:pt>
                <c:pt idx="343">
                  <c:v>1155</c:v>
                </c:pt>
                <c:pt idx="344">
                  <c:v>1465</c:v>
                </c:pt>
                <c:pt idx="345">
                  <c:v>853</c:v>
                </c:pt>
                <c:pt idx="346">
                  <c:v>1176</c:v>
                </c:pt>
                <c:pt idx="347">
                  <c:v>963</c:v>
                </c:pt>
                <c:pt idx="348">
                  <c:v>730</c:v>
                </c:pt>
                <c:pt idx="349">
                  <c:v>1729</c:v>
                </c:pt>
                <c:pt idx="350">
                  <c:v>1342</c:v>
                </c:pt>
                <c:pt idx="351">
                  <c:v>557</c:v>
                </c:pt>
                <c:pt idx="352">
                  <c:v>912</c:v>
                </c:pt>
                <c:pt idx="353">
                  <c:v>587</c:v>
                </c:pt>
                <c:pt idx="354">
                  <c:v>291</c:v>
                </c:pt>
                <c:pt idx="355">
                  <c:v>1359</c:v>
                </c:pt>
                <c:pt idx="356">
                  <c:v>1471</c:v>
                </c:pt>
                <c:pt idx="357">
                  <c:v>1899</c:v>
                </c:pt>
                <c:pt idx="358">
                  <c:v>1042</c:v>
                </c:pt>
                <c:pt idx="359">
                  <c:v>1970</c:v>
                </c:pt>
                <c:pt idx="360">
                  <c:v>743</c:v>
                </c:pt>
                <c:pt idx="361">
                  <c:v>1978</c:v>
                </c:pt>
                <c:pt idx="362">
                  <c:v>1747</c:v>
                </c:pt>
                <c:pt idx="363">
                  <c:v>560</c:v>
                </c:pt>
                <c:pt idx="364">
                  <c:v>1282</c:v>
                </c:pt>
                <c:pt idx="365">
                  <c:v>781</c:v>
                </c:pt>
                <c:pt idx="366">
                  <c:v>993</c:v>
                </c:pt>
                <c:pt idx="367">
                  <c:v>1545</c:v>
                </c:pt>
                <c:pt idx="368">
                  <c:v>1787</c:v>
                </c:pt>
                <c:pt idx="369">
                  <c:v>565</c:v>
                </c:pt>
                <c:pt idx="370">
                  <c:v>1750</c:v>
                </c:pt>
                <c:pt idx="371">
                  <c:v>1318</c:v>
                </c:pt>
                <c:pt idx="372">
                  <c:v>914</c:v>
                </c:pt>
                <c:pt idx="373">
                  <c:v>968</c:v>
                </c:pt>
                <c:pt idx="374">
                  <c:v>1364</c:v>
                </c:pt>
                <c:pt idx="375">
                  <c:v>1017</c:v>
                </c:pt>
                <c:pt idx="376">
                  <c:v>72</c:v>
                </c:pt>
                <c:pt idx="377">
                  <c:v>2206</c:v>
                </c:pt>
                <c:pt idx="378">
                  <c:v>1462</c:v>
                </c:pt>
                <c:pt idx="379">
                  <c:v>1094</c:v>
                </c:pt>
                <c:pt idx="380">
                  <c:v>531</c:v>
                </c:pt>
                <c:pt idx="381">
                  <c:v>653</c:v>
                </c:pt>
                <c:pt idx="382">
                  <c:v>1495</c:v>
                </c:pt>
                <c:pt idx="383">
                  <c:v>1530</c:v>
                </c:pt>
                <c:pt idx="384">
                  <c:v>1256</c:v>
                </c:pt>
                <c:pt idx="385">
                  <c:v>1459</c:v>
                </c:pt>
                <c:pt idx="386">
                  <c:v>1494</c:v>
                </c:pt>
                <c:pt idx="387">
                  <c:v>1110</c:v>
                </c:pt>
                <c:pt idx="388">
                  <c:v>2083</c:v>
                </c:pt>
                <c:pt idx="389">
                  <c:v>1550</c:v>
                </c:pt>
                <c:pt idx="390">
                  <c:v>1053</c:v>
                </c:pt>
                <c:pt idx="391">
                  <c:v>-21</c:v>
                </c:pt>
                <c:pt idx="392">
                  <c:v>676</c:v>
                </c:pt>
                <c:pt idx="393">
                  <c:v>1776</c:v>
                </c:pt>
                <c:pt idx="394">
                  <c:v>1056</c:v>
                </c:pt>
                <c:pt idx="395">
                  <c:v>850</c:v>
                </c:pt>
                <c:pt idx="396">
                  <c:v>1868</c:v>
                </c:pt>
                <c:pt idx="397">
                  <c:v>1294</c:v>
                </c:pt>
                <c:pt idx="398">
                  <c:v>1474</c:v>
                </c:pt>
                <c:pt idx="399">
                  <c:v>1423</c:v>
                </c:pt>
                <c:pt idx="400">
                  <c:v>1739</c:v>
                </c:pt>
                <c:pt idx="401">
                  <c:v>1273</c:v>
                </c:pt>
                <c:pt idx="402">
                  <c:v>1479</c:v>
                </c:pt>
                <c:pt idx="403">
                  <c:v>1182</c:v>
                </c:pt>
                <c:pt idx="404">
                  <c:v>1254</c:v>
                </c:pt>
                <c:pt idx="405">
                  <c:v>1771</c:v>
                </c:pt>
                <c:pt idx="406">
                  <c:v>980</c:v>
                </c:pt>
                <c:pt idx="407">
                  <c:v>1683</c:v>
                </c:pt>
                <c:pt idx="408">
                  <c:v>629</c:v>
                </c:pt>
                <c:pt idx="409">
                  <c:v>1947</c:v>
                </c:pt>
                <c:pt idx="410">
                  <c:v>1366</c:v>
                </c:pt>
                <c:pt idx="411">
                  <c:v>766</c:v>
                </c:pt>
                <c:pt idx="412">
                  <c:v>1435</c:v>
                </c:pt>
                <c:pt idx="413">
                  <c:v>1552</c:v>
                </c:pt>
                <c:pt idx="414">
                  <c:v>1636</c:v>
                </c:pt>
                <c:pt idx="415">
                  <c:v>1899</c:v>
                </c:pt>
                <c:pt idx="416">
                  <c:v>2015</c:v>
                </c:pt>
                <c:pt idx="417">
                  <c:v>1805</c:v>
                </c:pt>
                <c:pt idx="418">
                  <c:v>1388</c:v>
                </c:pt>
                <c:pt idx="419">
                  <c:v>-463</c:v>
                </c:pt>
                <c:pt idx="420">
                  <c:v>1904</c:v>
                </c:pt>
                <c:pt idx="421">
                  <c:v>509</c:v>
                </c:pt>
                <c:pt idx="422">
                  <c:v>424</c:v>
                </c:pt>
                <c:pt idx="423">
                  <c:v>671</c:v>
                </c:pt>
                <c:pt idx="424">
                  <c:v>917</c:v>
                </c:pt>
                <c:pt idx="425">
                  <c:v>663</c:v>
                </c:pt>
                <c:pt idx="426">
                  <c:v>865</c:v>
                </c:pt>
                <c:pt idx="427">
                  <c:v>1702</c:v>
                </c:pt>
                <c:pt idx="428">
                  <c:v>148</c:v>
                </c:pt>
                <c:pt idx="429">
                  <c:v>-125</c:v>
                </c:pt>
                <c:pt idx="430">
                  <c:v>535</c:v>
                </c:pt>
                <c:pt idx="431">
                  <c:v>-197</c:v>
                </c:pt>
                <c:pt idx="432">
                  <c:v>1580</c:v>
                </c:pt>
                <c:pt idx="433">
                  <c:v>1270</c:v>
                </c:pt>
                <c:pt idx="434">
                  <c:v>-142</c:v>
                </c:pt>
                <c:pt idx="435">
                  <c:v>-509</c:v>
                </c:pt>
                <c:pt idx="436">
                  <c:v>1387</c:v>
                </c:pt>
                <c:pt idx="437">
                  <c:v>1170</c:v>
                </c:pt>
                <c:pt idx="438">
                  <c:v>678</c:v>
                </c:pt>
                <c:pt idx="439">
                  <c:v>2186</c:v>
                </c:pt>
                <c:pt idx="440">
                  <c:v>1020</c:v>
                </c:pt>
                <c:pt idx="441">
                  <c:v>723</c:v>
                </c:pt>
                <c:pt idx="442">
                  <c:v>1281</c:v>
                </c:pt>
                <c:pt idx="443">
                  <c:v>329</c:v>
                </c:pt>
                <c:pt idx="444">
                  <c:v>1161</c:v>
                </c:pt>
                <c:pt idx="445">
                  <c:v>625</c:v>
                </c:pt>
                <c:pt idx="446">
                  <c:v>1639</c:v>
                </c:pt>
                <c:pt idx="447">
                  <c:v>2299</c:v>
                </c:pt>
                <c:pt idx="448">
                  <c:v>1983</c:v>
                </c:pt>
                <c:pt idx="449">
                  <c:v>1691</c:v>
                </c:pt>
                <c:pt idx="450">
                  <c:v>2274</c:v>
                </c:pt>
                <c:pt idx="451">
                  <c:v>1430</c:v>
                </c:pt>
                <c:pt idx="452">
                  <c:v>1681</c:v>
                </c:pt>
                <c:pt idx="453">
                  <c:v>1301</c:v>
                </c:pt>
                <c:pt idx="454">
                  <c:v>2347</c:v>
                </c:pt>
                <c:pt idx="455">
                  <c:v>1377</c:v>
                </c:pt>
                <c:pt idx="456">
                  <c:v>1466</c:v>
                </c:pt>
                <c:pt idx="457">
                  <c:v>170</c:v>
                </c:pt>
                <c:pt idx="458">
                  <c:v>771</c:v>
                </c:pt>
                <c:pt idx="459">
                  <c:v>510</c:v>
                </c:pt>
                <c:pt idx="460">
                  <c:v>799</c:v>
                </c:pt>
                <c:pt idx="461">
                  <c:v>1240</c:v>
                </c:pt>
                <c:pt idx="462">
                  <c:v>1249</c:v>
                </c:pt>
                <c:pt idx="463">
                  <c:v>175</c:v>
                </c:pt>
                <c:pt idx="464">
                  <c:v>1741</c:v>
                </c:pt>
                <c:pt idx="465">
                  <c:v>1824</c:v>
                </c:pt>
                <c:pt idx="466">
                  <c:v>1176</c:v>
                </c:pt>
                <c:pt idx="467">
                  <c:v>587</c:v>
                </c:pt>
                <c:pt idx="468">
                  <c:v>1444</c:v>
                </c:pt>
                <c:pt idx="469">
                  <c:v>1215</c:v>
                </c:pt>
                <c:pt idx="470">
                  <c:v>292</c:v>
                </c:pt>
                <c:pt idx="471">
                  <c:v>146</c:v>
                </c:pt>
                <c:pt idx="472">
                  <c:v>915</c:v>
                </c:pt>
                <c:pt idx="473">
                  <c:v>1212</c:v>
                </c:pt>
                <c:pt idx="474">
                  <c:v>669</c:v>
                </c:pt>
                <c:pt idx="475">
                  <c:v>459</c:v>
                </c:pt>
                <c:pt idx="476">
                  <c:v>1339</c:v>
                </c:pt>
                <c:pt idx="477">
                  <c:v>1007</c:v>
                </c:pt>
                <c:pt idx="478">
                  <c:v>1684</c:v>
                </c:pt>
                <c:pt idx="479">
                  <c:v>915</c:v>
                </c:pt>
                <c:pt idx="480">
                  <c:v>1527</c:v>
                </c:pt>
                <c:pt idx="481">
                  <c:v>945</c:v>
                </c:pt>
                <c:pt idx="482">
                  <c:v>840</c:v>
                </c:pt>
                <c:pt idx="483">
                  <c:v>1659</c:v>
                </c:pt>
                <c:pt idx="484">
                  <c:v>1314</c:v>
                </c:pt>
                <c:pt idx="485">
                  <c:v>1900</c:v>
                </c:pt>
                <c:pt idx="486">
                  <c:v>1466</c:v>
                </c:pt>
                <c:pt idx="487">
                  <c:v>1697</c:v>
                </c:pt>
                <c:pt idx="488">
                  <c:v>158</c:v>
                </c:pt>
                <c:pt idx="489">
                  <c:v>1517</c:v>
                </c:pt>
                <c:pt idx="490">
                  <c:v>611</c:v>
                </c:pt>
                <c:pt idx="491">
                  <c:v>910</c:v>
                </c:pt>
                <c:pt idx="492">
                  <c:v>1485</c:v>
                </c:pt>
                <c:pt idx="493">
                  <c:v>1617</c:v>
                </c:pt>
                <c:pt idx="494">
                  <c:v>960</c:v>
                </c:pt>
                <c:pt idx="495">
                  <c:v>1627</c:v>
                </c:pt>
                <c:pt idx="496">
                  <c:v>510</c:v>
                </c:pt>
                <c:pt idx="497">
                  <c:v>1939</c:v>
                </c:pt>
                <c:pt idx="498">
                  <c:v>1786</c:v>
                </c:pt>
                <c:pt idx="499">
                  <c:v>1748</c:v>
                </c:pt>
                <c:pt idx="500">
                  <c:v>1272</c:v>
                </c:pt>
                <c:pt idx="501">
                  <c:v>1533</c:v>
                </c:pt>
                <c:pt idx="502">
                  <c:v>840</c:v>
                </c:pt>
                <c:pt idx="503">
                  <c:v>1211</c:v>
                </c:pt>
                <c:pt idx="504">
                  <c:v>1335</c:v>
                </c:pt>
                <c:pt idx="505">
                  <c:v>1083</c:v>
                </c:pt>
                <c:pt idx="506">
                  <c:v>1121</c:v>
                </c:pt>
                <c:pt idx="507">
                  <c:v>1082</c:v>
                </c:pt>
                <c:pt idx="508">
                  <c:v>775</c:v>
                </c:pt>
                <c:pt idx="509">
                  <c:v>1672</c:v>
                </c:pt>
                <c:pt idx="510">
                  <c:v>653</c:v>
                </c:pt>
                <c:pt idx="511">
                  <c:v>1871</c:v>
                </c:pt>
                <c:pt idx="512">
                  <c:v>1125</c:v>
                </c:pt>
                <c:pt idx="513">
                  <c:v>1892</c:v>
                </c:pt>
                <c:pt idx="514">
                  <c:v>2022</c:v>
                </c:pt>
                <c:pt idx="515">
                  <c:v>869</c:v>
                </c:pt>
                <c:pt idx="516">
                  <c:v>1844</c:v>
                </c:pt>
                <c:pt idx="517">
                  <c:v>965</c:v>
                </c:pt>
                <c:pt idx="518">
                  <c:v>1465</c:v>
                </c:pt>
                <c:pt idx="519">
                  <c:v>800</c:v>
                </c:pt>
                <c:pt idx="520">
                  <c:v>1035</c:v>
                </c:pt>
                <c:pt idx="521">
                  <c:v>1083</c:v>
                </c:pt>
                <c:pt idx="522">
                  <c:v>1219</c:v>
                </c:pt>
                <c:pt idx="523">
                  <c:v>778</c:v>
                </c:pt>
                <c:pt idx="524">
                  <c:v>1961</c:v>
                </c:pt>
                <c:pt idx="525">
                  <c:v>390</c:v>
                </c:pt>
                <c:pt idx="526">
                  <c:v>2239</c:v>
                </c:pt>
                <c:pt idx="527">
                  <c:v>2075</c:v>
                </c:pt>
                <c:pt idx="528">
                  <c:v>686</c:v>
                </c:pt>
                <c:pt idx="529">
                  <c:v>2110</c:v>
                </c:pt>
                <c:pt idx="530">
                  <c:v>2024</c:v>
                </c:pt>
                <c:pt idx="531">
                  <c:v>1816</c:v>
                </c:pt>
                <c:pt idx="532">
                  <c:v>127</c:v>
                </c:pt>
                <c:pt idx="533">
                  <c:v>880</c:v>
                </c:pt>
                <c:pt idx="534">
                  <c:v>1488</c:v>
                </c:pt>
                <c:pt idx="535">
                  <c:v>2392</c:v>
                </c:pt>
                <c:pt idx="536">
                  <c:v>245</c:v>
                </c:pt>
                <c:pt idx="537">
                  <c:v>-14</c:v>
                </c:pt>
                <c:pt idx="538">
                  <c:v>1185</c:v>
                </c:pt>
                <c:pt idx="539">
                  <c:v>1395</c:v>
                </c:pt>
                <c:pt idx="540">
                  <c:v>1357</c:v>
                </c:pt>
                <c:pt idx="541">
                  <c:v>608</c:v>
                </c:pt>
                <c:pt idx="542">
                  <c:v>1140</c:v>
                </c:pt>
                <c:pt idx="543">
                  <c:v>957</c:v>
                </c:pt>
                <c:pt idx="544">
                  <c:v>539</c:v>
                </c:pt>
                <c:pt idx="545">
                  <c:v>1297</c:v>
                </c:pt>
                <c:pt idx="546">
                  <c:v>2371</c:v>
                </c:pt>
                <c:pt idx="547">
                  <c:v>682</c:v>
                </c:pt>
                <c:pt idx="548">
                  <c:v>909</c:v>
                </c:pt>
                <c:pt idx="549">
                  <c:v>559</c:v>
                </c:pt>
                <c:pt idx="550">
                  <c:v>623</c:v>
                </c:pt>
                <c:pt idx="551">
                  <c:v>1229</c:v>
                </c:pt>
                <c:pt idx="552">
                  <c:v>1371</c:v>
                </c:pt>
                <c:pt idx="553">
                  <c:v>1186</c:v>
                </c:pt>
                <c:pt idx="554">
                  <c:v>714</c:v>
                </c:pt>
                <c:pt idx="555">
                  <c:v>411</c:v>
                </c:pt>
                <c:pt idx="556">
                  <c:v>1116</c:v>
                </c:pt>
                <c:pt idx="557">
                  <c:v>86</c:v>
                </c:pt>
                <c:pt idx="558">
                  <c:v>773</c:v>
                </c:pt>
                <c:pt idx="559">
                  <c:v>52</c:v>
                </c:pt>
                <c:pt idx="560">
                  <c:v>1386</c:v>
                </c:pt>
                <c:pt idx="561">
                  <c:v>-212</c:v>
                </c:pt>
                <c:pt idx="562">
                  <c:v>452</c:v>
                </c:pt>
                <c:pt idx="563">
                  <c:v>1694</c:v>
                </c:pt>
                <c:pt idx="564">
                  <c:v>1622</c:v>
                </c:pt>
                <c:pt idx="565">
                  <c:v>754</c:v>
                </c:pt>
                <c:pt idx="566">
                  <c:v>1462</c:v>
                </c:pt>
                <c:pt idx="567">
                  <c:v>1176</c:v>
                </c:pt>
                <c:pt idx="568">
                  <c:v>1205</c:v>
                </c:pt>
                <c:pt idx="569">
                  <c:v>1660</c:v>
                </c:pt>
                <c:pt idx="570">
                  <c:v>596</c:v>
                </c:pt>
                <c:pt idx="571">
                  <c:v>270</c:v>
                </c:pt>
                <c:pt idx="572">
                  <c:v>2365</c:v>
                </c:pt>
                <c:pt idx="573">
                  <c:v>912</c:v>
                </c:pt>
                <c:pt idx="574">
                  <c:v>1287</c:v>
                </c:pt>
                <c:pt idx="575">
                  <c:v>1537</c:v>
                </c:pt>
                <c:pt idx="576">
                  <c:v>944</c:v>
                </c:pt>
                <c:pt idx="577">
                  <c:v>-69</c:v>
                </c:pt>
                <c:pt idx="578">
                  <c:v>1173</c:v>
                </c:pt>
                <c:pt idx="579">
                  <c:v>1098</c:v>
                </c:pt>
                <c:pt idx="580">
                  <c:v>1603</c:v>
                </c:pt>
                <c:pt idx="581">
                  <c:v>-81</c:v>
                </c:pt>
                <c:pt idx="582">
                  <c:v>1109</c:v>
                </c:pt>
                <c:pt idx="583">
                  <c:v>1795</c:v>
                </c:pt>
                <c:pt idx="584">
                  <c:v>264</c:v>
                </c:pt>
                <c:pt idx="585">
                  <c:v>846</c:v>
                </c:pt>
                <c:pt idx="586">
                  <c:v>1960</c:v>
                </c:pt>
                <c:pt idx="587">
                  <c:v>1302</c:v>
                </c:pt>
                <c:pt idx="588">
                  <c:v>49</c:v>
                </c:pt>
                <c:pt idx="589">
                  <c:v>2203</c:v>
                </c:pt>
                <c:pt idx="590">
                  <c:v>707</c:v>
                </c:pt>
                <c:pt idx="591">
                  <c:v>2080</c:v>
                </c:pt>
                <c:pt idx="592">
                  <c:v>1038</c:v>
                </c:pt>
                <c:pt idx="593">
                  <c:v>625</c:v>
                </c:pt>
                <c:pt idx="594">
                  <c:v>1569</c:v>
                </c:pt>
                <c:pt idx="595">
                  <c:v>1711</c:v>
                </c:pt>
                <c:pt idx="596">
                  <c:v>632</c:v>
                </c:pt>
                <c:pt idx="597">
                  <c:v>1010</c:v>
                </c:pt>
                <c:pt idx="598">
                  <c:v>1927</c:v>
                </c:pt>
                <c:pt idx="599">
                  <c:v>1623</c:v>
                </c:pt>
                <c:pt idx="600">
                  <c:v>1236</c:v>
                </c:pt>
                <c:pt idx="601">
                  <c:v>4</c:v>
                </c:pt>
                <c:pt idx="602">
                  <c:v>2733</c:v>
                </c:pt>
                <c:pt idx="603">
                  <c:v>-155</c:v>
                </c:pt>
                <c:pt idx="604">
                  <c:v>943</c:v>
                </c:pt>
                <c:pt idx="605">
                  <c:v>433</c:v>
                </c:pt>
                <c:pt idx="606">
                  <c:v>975</c:v>
                </c:pt>
                <c:pt idx="607">
                  <c:v>2422</c:v>
                </c:pt>
                <c:pt idx="608">
                  <c:v>1378</c:v>
                </c:pt>
                <c:pt idx="609">
                  <c:v>760</c:v>
                </c:pt>
                <c:pt idx="610">
                  <c:v>1089</c:v>
                </c:pt>
                <c:pt idx="611">
                  <c:v>1352</c:v>
                </c:pt>
                <c:pt idx="612">
                  <c:v>1526</c:v>
                </c:pt>
                <c:pt idx="613">
                  <c:v>851</c:v>
                </c:pt>
                <c:pt idx="614">
                  <c:v>2065</c:v>
                </c:pt>
                <c:pt idx="615">
                  <c:v>2202</c:v>
                </c:pt>
                <c:pt idx="616">
                  <c:v>494</c:v>
                </c:pt>
                <c:pt idx="617">
                  <c:v>2143</c:v>
                </c:pt>
                <c:pt idx="618">
                  <c:v>1912</c:v>
                </c:pt>
                <c:pt idx="619">
                  <c:v>660</c:v>
                </c:pt>
                <c:pt idx="620">
                  <c:v>1422</c:v>
                </c:pt>
                <c:pt idx="621">
                  <c:v>1363</c:v>
                </c:pt>
                <c:pt idx="622">
                  <c:v>1712</c:v>
                </c:pt>
                <c:pt idx="623">
                  <c:v>1605</c:v>
                </c:pt>
                <c:pt idx="624">
                  <c:v>2173</c:v>
                </c:pt>
                <c:pt idx="625">
                  <c:v>-744</c:v>
                </c:pt>
                <c:pt idx="626">
                  <c:v>1557</c:v>
                </c:pt>
                <c:pt idx="627">
                  <c:v>1748</c:v>
                </c:pt>
                <c:pt idx="628">
                  <c:v>1088</c:v>
                </c:pt>
                <c:pt idx="629">
                  <c:v>1726</c:v>
                </c:pt>
                <c:pt idx="630">
                  <c:v>1665</c:v>
                </c:pt>
                <c:pt idx="631">
                  <c:v>736</c:v>
                </c:pt>
                <c:pt idx="632">
                  <c:v>862</c:v>
                </c:pt>
                <c:pt idx="633">
                  <c:v>1418</c:v>
                </c:pt>
                <c:pt idx="634">
                  <c:v>653</c:v>
                </c:pt>
                <c:pt idx="635">
                  <c:v>1628</c:v>
                </c:pt>
                <c:pt idx="636">
                  <c:v>2074</c:v>
                </c:pt>
                <c:pt idx="637">
                  <c:v>1508</c:v>
                </c:pt>
                <c:pt idx="638">
                  <c:v>1045</c:v>
                </c:pt>
                <c:pt idx="639">
                  <c:v>343</c:v>
                </c:pt>
                <c:pt idx="640">
                  <c:v>1426</c:v>
                </c:pt>
                <c:pt idx="641">
                  <c:v>1166</c:v>
                </c:pt>
                <c:pt idx="642">
                  <c:v>600</c:v>
                </c:pt>
                <c:pt idx="643">
                  <c:v>1865</c:v>
                </c:pt>
                <c:pt idx="644">
                  <c:v>863</c:v>
                </c:pt>
                <c:pt idx="645">
                  <c:v>1905</c:v>
                </c:pt>
                <c:pt idx="646">
                  <c:v>152</c:v>
                </c:pt>
                <c:pt idx="647">
                  <c:v>1201</c:v>
                </c:pt>
                <c:pt idx="648">
                  <c:v>1626</c:v>
                </c:pt>
                <c:pt idx="649">
                  <c:v>280</c:v>
                </c:pt>
                <c:pt idx="650">
                  <c:v>1054</c:v>
                </c:pt>
                <c:pt idx="651">
                  <c:v>1465</c:v>
                </c:pt>
                <c:pt idx="652">
                  <c:v>1083</c:v>
                </c:pt>
                <c:pt idx="653">
                  <c:v>982</c:v>
                </c:pt>
                <c:pt idx="654">
                  <c:v>1351</c:v>
                </c:pt>
                <c:pt idx="655">
                  <c:v>1252</c:v>
                </c:pt>
                <c:pt idx="656">
                  <c:v>1664</c:v>
                </c:pt>
                <c:pt idx="657">
                  <c:v>2005</c:v>
                </c:pt>
                <c:pt idx="658">
                  <c:v>832</c:v>
                </c:pt>
                <c:pt idx="659">
                  <c:v>92</c:v>
                </c:pt>
                <c:pt idx="660">
                  <c:v>992</c:v>
                </c:pt>
                <c:pt idx="661">
                  <c:v>2215</c:v>
                </c:pt>
                <c:pt idx="662">
                  <c:v>1046</c:v>
                </c:pt>
                <c:pt idx="663">
                  <c:v>626</c:v>
                </c:pt>
                <c:pt idx="664">
                  <c:v>691</c:v>
                </c:pt>
                <c:pt idx="665">
                  <c:v>1969</c:v>
                </c:pt>
                <c:pt idx="666">
                  <c:v>635</c:v>
                </c:pt>
                <c:pt idx="667">
                  <c:v>887</c:v>
                </c:pt>
                <c:pt idx="668">
                  <c:v>1330</c:v>
                </c:pt>
                <c:pt idx="669">
                  <c:v>2331</c:v>
                </c:pt>
                <c:pt idx="670">
                  <c:v>1370</c:v>
                </c:pt>
                <c:pt idx="671">
                  <c:v>780</c:v>
                </c:pt>
                <c:pt idx="672">
                  <c:v>1619</c:v>
                </c:pt>
                <c:pt idx="673">
                  <c:v>1702</c:v>
                </c:pt>
                <c:pt idx="674">
                  <c:v>1384</c:v>
                </c:pt>
                <c:pt idx="675">
                  <c:v>223</c:v>
                </c:pt>
                <c:pt idx="676">
                  <c:v>1577</c:v>
                </c:pt>
                <c:pt idx="677">
                  <c:v>1526</c:v>
                </c:pt>
                <c:pt idx="678">
                  <c:v>1245</c:v>
                </c:pt>
                <c:pt idx="679">
                  <c:v>777</c:v>
                </c:pt>
                <c:pt idx="680">
                  <c:v>1997</c:v>
                </c:pt>
                <c:pt idx="681">
                  <c:v>571</c:v>
                </c:pt>
                <c:pt idx="682">
                  <c:v>867</c:v>
                </c:pt>
                <c:pt idx="683">
                  <c:v>1350</c:v>
                </c:pt>
                <c:pt idx="684">
                  <c:v>1455</c:v>
                </c:pt>
                <c:pt idx="685">
                  <c:v>1234</c:v>
                </c:pt>
                <c:pt idx="686">
                  <c:v>-212</c:v>
                </c:pt>
                <c:pt idx="687">
                  <c:v>1344</c:v>
                </c:pt>
                <c:pt idx="688">
                  <c:v>1105</c:v>
                </c:pt>
                <c:pt idx="689">
                  <c:v>1300</c:v>
                </c:pt>
                <c:pt idx="690">
                  <c:v>817</c:v>
                </c:pt>
                <c:pt idx="691">
                  <c:v>1556</c:v>
                </c:pt>
                <c:pt idx="692">
                  <c:v>1627</c:v>
                </c:pt>
                <c:pt idx="693">
                  <c:v>1459</c:v>
                </c:pt>
                <c:pt idx="694">
                  <c:v>1313</c:v>
                </c:pt>
                <c:pt idx="695">
                  <c:v>1409</c:v>
                </c:pt>
                <c:pt idx="696">
                  <c:v>1778</c:v>
                </c:pt>
                <c:pt idx="697">
                  <c:v>880</c:v>
                </c:pt>
                <c:pt idx="698">
                  <c:v>-643</c:v>
                </c:pt>
                <c:pt idx="699">
                  <c:v>1688</c:v>
                </c:pt>
                <c:pt idx="700">
                  <c:v>577</c:v>
                </c:pt>
                <c:pt idx="701">
                  <c:v>965</c:v>
                </c:pt>
                <c:pt idx="702">
                  <c:v>1020</c:v>
                </c:pt>
                <c:pt idx="703">
                  <c:v>1173</c:v>
                </c:pt>
                <c:pt idx="704">
                  <c:v>1697</c:v>
                </c:pt>
                <c:pt idx="705">
                  <c:v>1751</c:v>
                </c:pt>
                <c:pt idx="706">
                  <c:v>1000</c:v>
                </c:pt>
                <c:pt idx="707">
                  <c:v>267</c:v>
                </c:pt>
                <c:pt idx="708">
                  <c:v>1341</c:v>
                </c:pt>
                <c:pt idx="709">
                  <c:v>1724</c:v>
                </c:pt>
                <c:pt idx="710">
                  <c:v>2337</c:v>
                </c:pt>
                <c:pt idx="711">
                  <c:v>681</c:v>
                </c:pt>
                <c:pt idx="712">
                  <c:v>1300</c:v>
                </c:pt>
                <c:pt idx="713">
                  <c:v>428</c:v>
                </c:pt>
                <c:pt idx="714">
                  <c:v>809</c:v>
                </c:pt>
                <c:pt idx="715">
                  <c:v>1431</c:v>
                </c:pt>
                <c:pt idx="716">
                  <c:v>684</c:v>
                </c:pt>
                <c:pt idx="717">
                  <c:v>1221</c:v>
                </c:pt>
                <c:pt idx="718">
                  <c:v>1298</c:v>
                </c:pt>
                <c:pt idx="719">
                  <c:v>1564</c:v>
                </c:pt>
                <c:pt idx="720">
                  <c:v>2341</c:v>
                </c:pt>
                <c:pt idx="721">
                  <c:v>516</c:v>
                </c:pt>
                <c:pt idx="722">
                  <c:v>237</c:v>
                </c:pt>
                <c:pt idx="723">
                  <c:v>1361</c:v>
                </c:pt>
                <c:pt idx="724">
                  <c:v>1374</c:v>
                </c:pt>
                <c:pt idx="725">
                  <c:v>1465</c:v>
                </c:pt>
                <c:pt idx="726">
                  <c:v>671</c:v>
                </c:pt>
                <c:pt idx="727">
                  <c:v>1605</c:v>
                </c:pt>
                <c:pt idx="728">
                  <c:v>1380</c:v>
                </c:pt>
                <c:pt idx="729">
                  <c:v>1075</c:v>
                </c:pt>
                <c:pt idx="730">
                  <c:v>225</c:v>
                </c:pt>
                <c:pt idx="731">
                  <c:v>988</c:v>
                </c:pt>
                <c:pt idx="732">
                  <c:v>1041</c:v>
                </c:pt>
                <c:pt idx="733">
                  <c:v>1252</c:v>
                </c:pt>
                <c:pt idx="734">
                  <c:v>772</c:v>
                </c:pt>
                <c:pt idx="735">
                  <c:v>325</c:v>
                </c:pt>
                <c:pt idx="736">
                  <c:v>1202</c:v>
                </c:pt>
                <c:pt idx="737">
                  <c:v>2352</c:v>
                </c:pt>
                <c:pt idx="738">
                  <c:v>1870</c:v>
                </c:pt>
                <c:pt idx="739">
                  <c:v>922</c:v>
                </c:pt>
                <c:pt idx="740">
                  <c:v>1939</c:v>
                </c:pt>
                <c:pt idx="741">
                  <c:v>1523</c:v>
                </c:pt>
                <c:pt idx="742">
                  <c:v>1954</c:v>
                </c:pt>
                <c:pt idx="743">
                  <c:v>968</c:v>
                </c:pt>
                <c:pt idx="744">
                  <c:v>1243</c:v>
                </c:pt>
                <c:pt idx="745">
                  <c:v>1940</c:v>
                </c:pt>
                <c:pt idx="746">
                  <c:v>2247</c:v>
                </c:pt>
                <c:pt idx="747">
                  <c:v>1101</c:v>
                </c:pt>
                <c:pt idx="748">
                  <c:v>1093</c:v>
                </c:pt>
                <c:pt idx="749">
                  <c:v>1484</c:v>
                </c:pt>
                <c:pt idx="750">
                  <c:v>1592</c:v>
                </c:pt>
                <c:pt idx="751">
                  <c:v>666</c:v>
                </c:pt>
                <c:pt idx="752">
                  <c:v>498</c:v>
                </c:pt>
                <c:pt idx="753">
                  <c:v>1342</c:v>
                </c:pt>
                <c:pt idx="754">
                  <c:v>1813</c:v>
                </c:pt>
                <c:pt idx="755">
                  <c:v>538</c:v>
                </c:pt>
                <c:pt idx="756">
                  <c:v>1575</c:v>
                </c:pt>
                <c:pt idx="757">
                  <c:v>1690</c:v>
                </c:pt>
                <c:pt idx="758">
                  <c:v>1190</c:v>
                </c:pt>
                <c:pt idx="759">
                  <c:v>1509</c:v>
                </c:pt>
                <c:pt idx="760">
                  <c:v>716</c:v>
                </c:pt>
                <c:pt idx="761">
                  <c:v>2211</c:v>
                </c:pt>
                <c:pt idx="762">
                  <c:v>1458</c:v>
                </c:pt>
                <c:pt idx="763">
                  <c:v>964</c:v>
                </c:pt>
                <c:pt idx="764">
                  <c:v>242</c:v>
                </c:pt>
                <c:pt idx="765">
                  <c:v>1221</c:v>
                </c:pt>
                <c:pt idx="766">
                  <c:v>2111</c:v>
                </c:pt>
                <c:pt idx="767">
                  <c:v>1372</c:v>
                </c:pt>
                <c:pt idx="768">
                  <c:v>1877</c:v>
                </c:pt>
                <c:pt idx="769">
                  <c:v>1503</c:v>
                </c:pt>
                <c:pt idx="770">
                  <c:v>2465</c:v>
                </c:pt>
                <c:pt idx="771">
                  <c:v>1152</c:v>
                </c:pt>
                <c:pt idx="772">
                  <c:v>673</c:v>
                </c:pt>
                <c:pt idx="773">
                  <c:v>772</c:v>
                </c:pt>
                <c:pt idx="774">
                  <c:v>408</c:v>
                </c:pt>
                <c:pt idx="775">
                  <c:v>1897</c:v>
                </c:pt>
                <c:pt idx="776">
                  <c:v>909</c:v>
                </c:pt>
                <c:pt idx="777">
                  <c:v>1474</c:v>
                </c:pt>
                <c:pt idx="778">
                  <c:v>617</c:v>
                </c:pt>
                <c:pt idx="779">
                  <c:v>1699</c:v>
                </c:pt>
                <c:pt idx="780">
                  <c:v>117</c:v>
                </c:pt>
                <c:pt idx="781">
                  <c:v>324</c:v>
                </c:pt>
                <c:pt idx="782">
                  <c:v>1390</c:v>
                </c:pt>
                <c:pt idx="783">
                  <c:v>2052</c:v>
                </c:pt>
                <c:pt idx="784">
                  <c:v>1832</c:v>
                </c:pt>
                <c:pt idx="785">
                  <c:v>2356</c:v>
                </c:pt>
                <c:pt idx="786">
                  <c:v>893</c:v>
                </c:pt>
                <c:pt idx="787">
                  <c:v>1947</c:v>
                </c:pt>
                <c:pt idx="788">
                  <c:v>579</c:v>
                </c:pt>
                <c:pt idx="789">
                  <c:v>1549</c:v>
                </c:pt>
                <c:pt idx="790">
                  <c:v>949</c:v>
                </c:pt>
                <c:pt idx="791">
                  <c:v>1713</c:v>
                </c:pt>
                <c:pt idx="792">
                  <c:v>1424</c:v>
                </c:pt>
                <c:pt idx="793">
                  <c:v>1037</c:v>
                </c:pt>
                <c:pt idx="794">
                  <c:v>899</c:v>
                </c:pt>
                <c:pt idx="795">
                  <c:v>943</c:v>
                </c:pt>
                <c:pt idx="796">
                  <c:v>443</c:v>
                </c:pt>
                <c:pt idx="797">
                  <c:v>1399</c:v>
                </c:pt>
                <c:pt idx="798">
                  <c:v>1196</c:v>
                </c:pt>
                <c:pt idx="799">
                  <c:v>148</c:v>
                </c:pt>
                <c:pt idx="800">
                  <c:v>485</c:v>
                </c:pt>
                <c:pt idx="801">
                  <c:v>-60</c:v>
                </c:pt>
                <c:pt idx="802">
                  <c:v>618</c:v>
                </c:pt>
                <c:pt idx="803">
                  <c:v>1983</c:v>
                </c:pt>
                <c:pt idx="804">
                  <c:v>1333</c:v>
                </c:pt>
                <c:pt idx="805">
                  <c:v>909</c:v>
                </c:pt>
                <c:pt idx="806">
                  <c:v>881</c:v>
                </c:pt>
                <c:pt idx="807">
                  <c:v>1979</c:v>
                </c:pt>
                <c:pt idx="808">
                  <c:v>1712</c:v>
                </c:pt>
                <c:pt idx="809">
                  <c:v>1792</c:v>
                </c:pt>
                <c:pt idx="810">
                  <c:v>450</c:v>
                </c:pt>
                <c:pt idx="811">
                  <c:v>984</c:v>
                </c:pt>
                <c:pt idx="812">
                  <c:v>1897</c:v>
                </c:pt>
                <c:pt idx="813">
                  <c:v>1349</c:v>
                </c:pt>
                <c:pt idx="814">
                  <c:v>870</c:v>
                </c:pt>
                <c:pt idx="815">
                  <c:v>1334</c:v>
                </c:pt>
                <c:pt idx="816">
                  <c:v>190</c:v>
                </c:pt>
                <c:pt idx="817">
                  <c:v>1336</c:v>
                </c:pt>
                <c:pt idx="818">
                  <c:v>535</c:v>
                </c:pt>
                <c:pt idx="819">
                  <c:v>2272</c:v>
                </c:pt>
                <c:pt idx="820">
                  <c:v>1228</c:v>
                </c:pt>
                <c:pt idx="821">
                  <c:v>2320</c:v>
                </c:pt>
                <c:pt idx="822">
                  <c:v>953</c:v>
                </c:pt>
                <c:pt idx="823">
                  <c:v>1104</c:v>
                </c:pt>
                <c:pt idx="824">
                  <c:v>2116</c:v>
                </c:pt>
                <c:pt idx="825">
                  <c:v>297</c:v>
                </c:pt>
                <c:pt idx="826">
                  <c:v>258</c:v>
                </c:pt>
                <c:pt idx="827">
                  <c:v>1820</c:v>
                </c:pt>
                <c:pt idx="828">
                  <c:v>1601</c:v>
                </c:pt>
                <c:pt idx="829">
                  <c:v>188</c:v>
                </c:pt>
                <c:pt idx="830">
                  <c:v>783</c:v>
                </c:pt>
                <c:pt idx="831">
                  <c:v>411</c:v>
                </c:pt>
                <c:pt idx="832">
                  <c:v>1699</c:v>
                </c:pt>
                <c:pt idx="833">
                  <c:v>608</c:v>
                </c:pt>
                <c:pt idx="834">
                  <c:v>779</c:v>
                </c:pt>
                <c:pt idx="835">
                  <c:v>1004</c:v>
                </c:pt>
                <c:pt idx="836">
                  <c:v>656</c:v>
                </c:pt>
                <c:pt idx="837">
                  <c:v>1233</c:v>
                </c:pt>
                <c:pt idx="838">
                  <c:v>1412</c:v>
                </c:pt>
                <c:pt idx="839">
                  <c:v>768</c:v>
                </c:pt>
                <c:pt idx="840">
                  <c:v>519</c:v>
                </c:pt>
                <c:pt idx="841">
                  <c:v>920</c:v>
                </c:pt>
                <c:pt idx="842">
                  <c:v>2389</c:v>
                </c:pt>
                <c:pt idx="843">
                  <c:v>1550</c:v>
                </c:pt>
                <c:pt idx="844">
                  <c:v>1059</c:v>
                </c:pt>
                <c:pt idx="845">
                  <c:v>1194</c:v>
                </c:pt>
                <c:pt idx="846">
                  <c:v>2704</c:v>
                </c:pt>
                <c:pt idx="847">
                  <c:v>738</c:v>
                </c:pt>
                <c:pt idx="848">
                  <c:v>2018</c:v>
                </c:pt>
                <c:pt idx="849">
                  <c:v>764</c:v>
                </c:pt>
                <c:pt idx="850">
                  <c:v>665</c:v>
                </c:pt>
                <c:pt idx="851">
                  <c:v>1661</c:v>
                </c:pt>
                <c:pt idx="852">
                  <c:v>2039</c:v>
                </c:pt>
                <c:pt idx="853">
                  <c:v>195</c:v>
                </c:pt>
                <c:pt idx="854">
                  <c:v>980</c:v>
                </c:pt>
                <c:pt idx="855">
                  <c:v>623</c:v>
                </c:pt>
                <c:pt idx="856">
                  <c:v>1027</c:v>
                </c:pt>
                <c:pt idx="857">
                  <c:v>1137</c:v>
                </c:pt>
                <c:pt idx="858">
                  <c:v>2475</c:v>
                </c:pt>
                <c:pt idx="859">
                  <c:v>2052</c:v>
                </c:pt>
                <c:pt idx="860">
                  <c:v>390</c:v>
                </c:pt>
                <c:pt idx="861">
                  <c:v>1544</c:v>
                </c:pt>
                <c:pt idx="862">
                  <c:v>834</c:v>
                </c:pt>
                <c:pt idx="863">
                  <c:v>501</c:v>
                </c:pt>
                <c:pt idx="864">
                  <c:v>547</c:v>
                </c:pt>
                <c:pt idx="865">
                  <c:v>1909</c:v>
                </c:pt>
                <c:pt idx="866">
                  <c:v>1126</c:v>
                </c:pt>
                <c:pt idx="867">
                  <c:v>1358</c:v>
                </c:pt>
                <c:pt idx="868">
                  <c:v>1002</c:v>
                </c:pt>
                <c:pt idx="869">
                  <c:v>1724</c:v>
                </c:pt>
                <c:pt idx="870">
                  <c:v>34</c:v>
                </c:pt>
                <c:pt idx="871">
                  <c:v>1259</c:v>
                </c:pt>
                <c:pt idx="872">
                  <c:v>1343</c:v>
                </c:pt>
                <c:pt idx="873">
                  <c:v>1109</c:v>
                </c:pt>
                <c:pt idx="874">
                  <c:v>987</c:v>
                </c:pt>
                <c:pt idx="875">
                  <c:v>62</c:v>
                </c:pt>
                <c:pt idx="876">
                  <c:v>920</c:v>
                </c:pt>
                <c:pt idx="877">
                  <c:v>553</c:v>
                </c:pt>
                <c:pt idx="878">
                  <c:v>1789</c:v>
                </c:pt>
                <c:pt idx="879">
                  <c:v>-505</c:v>
                </c:pt>
                <c:pt idx="880">
                  <c:v>427</c:v>
                </c:pt>
                <c:pt idx="881">
                  <c:v>1632</c:v>
                </c:pt>
                <c:pt idx="882">
                  <c:v>1990</c:v>
                </c:pt>
                <c:pt idx="883">
                  <c:v>1522</c:v>
                </c:pt>
                <c:pt idx="884">
                  <c:v>1181</c:v>
                </c:pt>
                <c:pt idx="885">
                  <c:v>683</c:v>
                </c:pt>
                <c:pt idx="886">
                  <c:v>1267</c:v>
                </c:pt>
                <c:pt idx="887">
                  <c:v>1625</c:v>
                </c:pt>
                <c:pt idx="888">
                  <c:v>243</c:v>
                </c:pt>
                <c:pt idx="889">
                  <c:v>2054</c:v>
                </c:pt>
                <c:pt idx="890">
                  <c:v>1388</c:v>
                </c:pt>
                <c:pt idx="891">
                  <c:v>352</c:v>
                </c:pt>
                <c:pt idx="892">
                  <c:v>-212</c:v>
                </c:pt>
                <c:pt idx="893">
                  <c:v>1600</c:v>
                </c:pt>
                <c:pt idx="894">
                  <c:v>860</c:v>
                </c:pt>
                <c:pt idx="895">
                  <c:v>678</c:v>
                </c:pt>
                <c:pt idx="896">
                  <c:v>199</c:v>
                </c:pt>
                <c:pt idx="897">
                  <c:v>869</c:v>
                </c:pt>
                <c:pt idx="898">
                  <c:v>1223</c:v>
                </c:pt>
                <c:pt idx="899">
                  <c:v>1202</c:v>
                </c:pt>
                <c:pt idx="900">
                  <c:v>-569</c:v>
                </c:pt>
                <c:pt idx="901">
                  <c:v>169</c:v>
                </c:pt>
                <c:pt idx="902">
                  <c:v>-40</c:v>
                </c:pt>
                <c:pt idx="903">
                  <c:v>948</c:v>
                </c:pt>
                <c:pt idx="904">
                  <c:v>1369</c:v>
                </c:pt>
                <c:pt idx="905">
                  <c:v>965</c:v>
                </c:pt>
                <c:pt idx="906">
                  <c:v>1329</c:v>
                </c:pt>
                <c:pt idx="907">
                  <c:v>1024</c:v>
                </c:pt>
                <c:pt idx="908">
                  <c:v>340</c:v>
                </c:pt>
                <c:pt idx="909">
                  <c:v>1139</c:v>
                </c:pt>
                <c:pt idx="910">
                  <c:v>1345</c:v>
                </c:pt>
                <c:pt idx="911">
                  <c:v>1739</c:v>
                </c:pt>
                <c:pt idx="912">
                  <c:v>1611</c:v>
                </c:pt>
                <c:pt idx="913">
                  <c:v>1771</c:v>
                </c:pt>
                <c:pt idx="914">
                  <c:v>243</c:v>
                </c:pt>
                <c:pt idx="915">
                  <c:v>787</c:v>
                </c:pt>
                <c:pt idx="916">
                  <c:v>56</c:v>
                </c:pt>
                <c:pt idx="917">
                  <c:v>1005</c:v>
                </c:pt>
                <c:pt idx="918">
                  <c:v>306</c:v>
                </c:pt>
                <c:pt idx="919">
                  <c:v>1572</c:v>
                </c:pt>
                <c:pt idx="920">
                  <c:v>-73</c:v>
                </c:pt>
                <c:pt idx="921">
                  <c:v>1559</c:v>
                </c:pt>
                <c:pt idx="922">
                  <c:v>967</c:v>
                </c:pt>
                <c:pt idx="923">
                  <c:v>443</c:v>
                </c:pt>
                <c:pt idx="924">
                  <c:v>-374</c:v>
                </c:pt>
                <c:pt idx="925">
                  <c:v>1153</c:v>
                </c:pt>
                <c:pt idx="926">
                  <c:v>1388</c:v>
                </c:pt>
                <c:pt idx="927">
                  <c:v>1224</c:v>
                </c:pt>
                <c:pt idx="928">
                  <c:v>558</c:v>
                </c:pt>
                <c:pt idx="929">
                  <c:v>575</c:v>
                </c:pt>
                <c:pt idx="930">
                  <c:v>747</c:v>
                </c:pt>
                <c:pt idx="931">
                  <c:v>1325</c:v>
                </c:pt>
                <c:pt idx="932">
                  <c:v>1638</c:v>
                </c:pt>
                <c:pt idx="933">
                  <c:v>1377</c:v>
                </c:pt>
                <c:pt idx="934">
                  <c:v>735</c:v>
                </c:pt>
                <c:pt idx="935">
                  <c:v>1162</c:v>
                </c:pt>
                <c:pt idx="936">
                  <c:v>1196</c:v>
                </c:pt>
                <c:pt idx="937">
                  <c:v>1163</c:v>
                </c:pt>
                <c:pt idx="938">
                  <c:v>1611</c:v>
                </c:pt>
                <c:pt idx="939">
                  <c:v>917</c:v>
                </c:pt>
                <c:pt idx="940">
                  <c:v>682</c:v>
                </c:pt>
                <c:pt idx="941">
                  <c:v>1390</c:v>
                </c:pt>
                <c:pt idx="942">
                  <c:v>2185</c:v>
                </c:pt>
                <c:pt idx="943">
                  <c:v>519</c:v>
                </c:pt>
                <c:pt idx="944">
                  <c:v>574</c:v>
                </c:pt>
                <c:pt idx="945">
                  <c:v>1149</c:v>
                </c:pt>
                <c:pt idx="946">
                  <c:v>1123</c:v>
                </c:pt>
                <c:pt idx="947">
                  <c:v>678</c:v>
                </c:pt>
                <c:pt idx="948">
                  <c:v>1109</c:v>
                </c:pt>
                <c:pt idx="949">
                  <c:v>797</c:v>
                </c:pt>
                <c:pt idx="950">
                  <c:v>1002</c:v>
                </c:pt>
                <c:pt idx="951">
                  <c:v>867</c:v>
                </c:pt>
                <c:pt idx="952">
                  <c:v>197</c:v>
                </c:pt>
                <c:pt idx="953">
                  <c:v>1662</c:v>
                </c:pt>
                <c:pt idx="954">
                  <c:v>2065</c:v>
                </c:pt>
                <c:pt idx="955">
                  <c:v>1921</c:v>
                </c:pt>
                <c:pt idx="956">
                  <c:v>1662</c:v>
                </c:pt>
                <c:pt idx="957">
                  <c:v>1334</c:v>
                </c:pt>
                <c:pt idx="958">
                  <c:v>617</c:v>
                </c:pt>
                <c:pt idx="959">
                  <c:v>402</c:v>
                </c:pt>
                <c:pt idx="960">
                  <c:v>1527</c:v>
                </c:pt>
                <c:pt idx="961">
                  <c:v>2004</c:v>
                </c:pt>
                <c:pt idx="962">
                  <c:v>668</c:v>
                </c:pt>
                <c:pt idx="963">
                  <c:v>1249</c:v>
                </c:pt>
                <c:pt idx="964">
                  <c:v>952</c:v>
                </c:pt>
                <c:pt idx="965">
                  <c:v>463</c:v>
                </c:pt>
                <c:pt idx="966">
                  <c:v>1732</c:v>
                </c:pt>
                <c:pt idx="967">
                  <c:v>764</c:v>
                </c:pt>
                <c:pt idx="968">
                  <c:v>355</c:v>
                </c:pt>
                <c:pt idx="969">
                  <c:v>1460</c:v>
                </c:pt>
                <c:pt idx="970">
                  <c:v>488</c:v>
                </c:pt>
                <c:pt idx="971">
                  <c:v>1720</c:v>
                </c:pt>
                <c:pt idx="972">
                  <c:v>1329</c:v>
                </c:pt>
                <c:pt idx="973">
                  <c:v>731</c:v>
                </c:pt>
                <c:pt idx="974">
                  <c:v>1130</c:v>
                </c:pt>
                <c:pt idx="975">
                  <c:v>1191</c:v>
                </c:pt>
                <c:pt idx="976">
                  <c:v>1033</c:v>
                </c:pt>
                <c:pt idx="977">
                  <c:v>948</c:v>
                </c:pt>
                <c:pt idx="978">
                  <c:v>600</c:v>
                </c:pt>
                <c:pt idx="979">
                  <c:v>718</c:v>
                </c:pt>
                <c:pt idx="980">
                  <c:v>1016</c:v>
                </c:pt>
                <c:pt idx="981">
                  <c:v>769</c:v>
                </c:pt>
                <c:pt idx="982">
                  <c:v>689</c:v>
                </c:pt>
                <c:pt idx="983">
                  <c:v>1631</c:v>
                </c:pt>
                <c:pt idx="984">
                  <c:v>443</c:v>
                </c:pt>
                <c:pt idx="985">
                  <c:v>820</c:v>
                </c:pt>
                <c:pt idx="986">
                  <c:v>691</c:v>
                </c:pt>
                <c:pt idx="987">
                  <c:v>1778</c:v>
                </c:pt>
                <c:pt idx="988">
                  <c:v>1345</c:v>
                </c:pt>
                <c:pt idx="989">
                  <c:v>1063</c:v>
                </c:pt>
                <c:pt idx="990">
                  <c:v>628</c:v>
                </c:pt>
                <c:pt idx="991">
                  <c:v>1763</c:v>
                </c:pt>
                <c:pt idx="992">
                  <c:v>1010</c:v>
                </c:pt>
                <c:pt idx="993">
                  <c:v>2212</c:v>
                </c:pt>
                <c:pt idx="994">
                  <c:v>1374</c:v>
                </c:pt>
                <c:pt idx="995">
                  <c:v>502</c:v>
                </c:pt>
                <c:pt idx="996">
                  <c:v>80</c:v>
                </c:pt>
                <c:pt idx="997">
                  <c:v>1305</c:v>
                </c:pt>
                <c:pt idx="998">
                  <c:v>477</c:v>
                </c:pt>
                <c:pt idx="999">
                  <c:v>1101</c:v>
                </c:pt>
                <c:pt idx="1000">
                  <c:v>910</c:v>
                </c:pt>
                <c:pt idx="1001">
                  <c:v>1259</c:v>
                </c:pt>
                <c:pt idx="1002">
                  <c:v>1919</c:v>
                </c:pt>
                <c:pt idx="1003">
                  <c:v>2772</c:v>
                </c:pt>
                <c:pt idx="1004">
                  <c:v>1117</c:v>
                </c:pt>
                <c:pt idx="1005">
                  <c:v>1194</c:v>
                </c:pt>
                <c:pt idx="1006">
                  <c:v>1354</c:v>
                </c:pt>
                <c:pt idx="1007">
                  <c:v>1710</c:v>
                </c:pt>
                <c:pt idx="1008">
                  <c:v>1841</c:v>
                </c:pt>
                <c:pt idx="1009">
                  <c:v>1779</c:v>
                </c:pt>
                <c:pt idx="1010">
                  <c:v>1412</c:v>
                </c:pt>
                <c:pt idx="1011">
                  <c:v>906</c:v>
                </c:pt>
                <c:pt idx="1012">
                  <c:v>1164</c:v>
                </c:pt>
                <c:pt idx="1013">
                  <c:v>1135</c:v>
                </c:pt>
                <c:pt idx="1014">
                  <c:v>1107</c:v>
                </c:pt>
                <c:pt idx="1015">
                  <c:v>1008</c:v>
                </c:pt>
                <c:pt idx="1016">
                  <c:v>987</c:v>
                </c:pt>
                <c:pt idx="1017">
                  <c:v>878</c:v>
                </c:pt>
                <c:pt idx="1018">
                  <c:v>1247</c:v>
                </c:pt>
                <c:pt idx="1019">
                  <c:v>760</c:v>
                </c:pt>
                <c:pt idx="1020">
                  <c:v>786</c:v>
                </c:pt>
                <c:pt idx="1021">
                  <c:v>776</c:v>
                </c:pt>
                <c:pt idx="1022">
                  <c:v>985</c:v>
                </c:pt>
                <c:pt idx="1023">
                  <c:v>2597</c:v>
                </c:pt>
                <c:pt idx="1024">
                  <c:v>1446</c:v>
                </c:pt>
                <c:pt idx="1025">
                  <c:v>1129</c:v>
                </c:pt>
                <c:pt idx="1026">
                  <c:v>286</c:v>
                </c:pt>
                <c:pt idx="1027">
                  <c:v>1522</c:v>
                </c:pt>
                <c:pt idx="1028">
                  <c:v>1322</c:v>
                </c:pt>
                <c:pt idx="1029">
                  <c:v>624</c:v>
                </c:pt>
                <c:pt idx="1030">
                  <c:v>1315</c:v>
                </c:pt>
                <c:pt idx="1031">
                  <c:v>1254</c:v>
                </c:pt>
                <c:pt idx="1032">
                  <c:v>431</c:v>
                </c:pt>
                <c:pt idx="1033">
                  <c:v>784</c:v>
                </c:pt>
                <c:pt idx="1034">
                  <c:v>1048</c:v>
                </c:pt>
                <c:pt idx="1035">
                  <c:v>1486</c:v>
                </c:pt>
                <c:pt idx="1036">
                  <c:v>1773</c:v>
                </c:pt>
                <c:pt idx="1037">
                  <c:v>422</c:v>
                </c:pt>
                <c:pt idx="1038">
                  <c:v>211</c:v>
                </c:pt>
                <c:pt idx="1039">
                  <c:v>1038</c:v>
                </c:pt>
                <c:pt idx="1040">
                  <c:v>134</c:v>
                </c:pt>
                <c:pt idx="1041">
                  <c:v>1599</c:v>
                </c:pt>
                <c:pt idx="1042">
                  <c:v>363</c:v>
                </c:pt>
                <c:pt idx="1043">
                  <c:v>990</c:v>
                </c:pt>
                <c:pt idx="1044">
                  <c:v>556</c:v>
                </c:pt>
                <c:pt idx="1045">
                  <c:v>1098</c:v>
                </c:pt>
                <c:pt idx="1046">
                  <c:v>1917</c:v>
                </c:pt>
                <c:pt idx="1047">
                  <c:v>987</c:v>
                </c:pt>
                <c:pt idx="1048">
                  <c:v>1383</c:v>
                </c:pt>
                <c:pt idx="1049">
                  <c:v>747</c:v>
                </c:pt>
                <c:pt idx="1050">
                  <c:v>883</c:v>
                </c:pt>
                <c:pt idx="1051">
                  <c:v>1789</c:v>
                </c:pt>
                <c:pt idx="1052">
                  <c:v>1499</c:v>
                </c:pt>
                <c:pt idx="1053">
                  <c:v>1144</c:v>
                </c:pt>
                <c:pt idx="1054">
                  <c:v>1005</c:v>
                </c:pt>
                <c:pt idx="1055">
                  <c:v>977</c:v>
                </c:pt>
                <c:pt idx="1056">
                  <c:v>1122</c:v>
                </c:pt>
                <c:pt idx="1057">
                  <c:v>1727</c:v>
                </c:pt>
                <c:pt idx="1058">
                  <c:v>878</c:v>
                </c:pt>
                <c:pt idx="1059">
                  <c:v>798</c:v>
                </c:pt>
                <c:pt idx="1060">
                  <c:v>465</c:v>
                </c:pt>
                <c:pt idx="1061">
                  <c:v>889</c:v>
                </c:pt>
                <c:pt idx="1062">
                  <c:v>2429</c:v>
                </c:pt>
                <c:pt idx="1063">
                  <c:v>2097</c:v>
                </c:pt>
                <c:pt idx="1064">
                  <c:v>993</c:v>
                </c:pt>
                <c:pt idx="1065">
                  <c:v>561</c:v>
                </c:pt>
                <c:pt idx="1066">
                  <c:v>-143</c:v>
                </c:pt>
                <c:pt idx="1067">
                  <c:v>1151</c:v>
                </c:pt>
                <c:pt idx="1068">
                  <c:v>1491</c:v>
                </c:pt>
                <c:pt idx="1069">
                  <c:v>1338</c:v>
                </c:pt>
                <c:pt idx="1070">
                  <c:v>1350</c:v>
                </c:pt>
                <c:pt idx="1071">
                  <c:v>128</c:v>
                </c:pt>
                <c:pt idx="1072">
                  <c:v>1801</c:v>
                </c:pt>
                <c:pt idx="1073">
                  <c:v>805</c:v>
                </c:pt>
                <c:pt idx="1074">
                  <c:v>2303</c:v>
                </c:pt>
                <c:pt idx="1075">
                  <c:v>981</c:v>
                </c:pt>
                <c:pt idx="1076">
                  <c:v>1158</c:v>
                </c:pt>
                <c:pt idx="1077">
                  <c:v>793</c:v>
                </c:pt>
                <c:pt idx="1078">
                  <c:v>1266</c:v>
                </c:pt>
                <c:pt idx="1079">
                  <c:v>1499</c:v>
                </c:pt>
                <c:pt idx="1080">
                  <c:v>1715</c:v>
                </c:pt>
                <c:pt idx="1081">
                  <c:v>652</c:v>
                </c:pt>
                <c:pt idx="1082">
                  <c:v>485</c:v>
                </c:pt>
                <c:pt idx="1083">
                  <c:v>1173</c:v>
                </c:pt>
                <c:pt idx="1084">
                  <c:v>1896</c:v>
                </c:pt>
                <c:pt idx="1085">
                  <c:v>346</c:v>
                </c:pt>
                <c:pt idx="1086">
                  <c:v>1137</c:v>
                </c:pt>
                <c:pt idx="1087">
                  <c:v>1656</c:v>
                </c:pt>
                <c:pt idx="1088">
                  <c:v>1630</c:v>
                </c:pt>
                <c:pt idx="1089">
                  <c:v>873</c:v>
                </c:pt>
                <c:pt idx="1090">
                  <c:v>2253</c:v>
                </c:pt>
                <c:pt idx="1091">
                  <c:v>1446</c:v>
                </c:pt>
                <c:pt idx="1092">
                  <c:v>1044</c:v>
                </c:pt>
                <c:pt idx="1093">
                  <c:v>757</c:v>
                </c:pt>
                <c:pt idx="1094">
                  <c:v>1611</c:v>
                </c:pt>
                <c:pt idx="1095">
                  <c:v>1351</c:v>
                </c:pt>
                <c:pt idx="1096">
                  <c:v>421</c:v>
                </c:pt>
                <c:pt idx="1097">
                  <c:v>1791</c:v>
                </c:pt>
                <c:pt idx="1098">
                  <c:v>2119</c:v>
                </c:pt>
                <c:pt idx="1099">
                  <c:v>661</c:v>
                </c:pt>
                <c:pt idx="1100">
                  <c:v>1208</c:v>
                </c:pt>
                <c:pt idx="1101">
                  <c:v>1345</c:v>
                </c:pt>
                <c:pt idx="1102">
                  <c:v>1438</c:v>
                </c:pt>
                <c:pt idx="1103">
                  <c:v>739</c:v>
                </c:pt>
                <c:pt idx="1104">
                  <c:v>1785</c:v>
                </c:pt>
                <c:pt idx="1105">
                  <c:v>2113</c:v>
                </c:pt>
                <c:pt idx="1106">
                  <c:v>324</c:v>
                </c:pt>
                <c:pt idx="1107">
                  <c:v>1021</c:v>
                </c:pt>
                <c:pt idx="1108">
                  <c:v>1548</c:v>
                </c:pt>
                <c:pt idx="1109">
                  <c:v>2256</c:v>
                </c:pt>
                <c:pt idx="1110">
                  <c:v>1047</c:v>
                </c:pt>
                <c:pt idx="1111">
                  <c:v>236</c:v>
                </c:pt>
                <c:pt idx="1112">
                  <c:v>726</c:v>
                </c:pt>
                <c:pt idx="1113">
                  <c:v>1300</c:v>
                </c:pt>
                <c:pt idx="1114">
                  <c:v>1243</c:v>
                </c:pt>
                <c:pt idx="1115">
                  <c:v>2004</c:v>
                </c:pt>
                <c:pt idx="1116">
                  <c:v>1553</c:v>
                </c:pt>
                <c:pt idx="1117">
                  <c:v>843</c:v>
                </c:pt>
                <c:pt idx="1118">
                  <c:v>177</c:v>
                </c:pt>
                <c:pt idx="1119">
                  <c:v>-523</c:v>
                </c:pt>
                <c:pt idx="1120">
                  <c:v>16</c:v>
                </c:pt>
                <c:pt idx="1121">
                  <c:v>2128</c:v>
                </c:pt>
                <c:pt idx="1122">
                  <c:v>484</c:v>
                </c:pt>
                <c:pt idx="1123">
                  <c:v>491</c:v>
                </c:pt>
                <c:pt idx="1124">
                  <c:v>1881</c:v>
                </c:pt>
                <c:pt idx="1125">
                  <c:v>1057</c:v>
                </c:pt>
                <c:pt idx="1126">
                  <c:v>242</c:v>
                </c:pt>
                <c:pt idx="1127">
                  <c:v>451</c:v>
                </c:pt>
                <c:pt idx="1128">
                  <c:v>310</c:v>
                </c:pt>
                <c:pt idx="1129">
                  <c:v>1825</c:v>
                </c:pt>
                <c:pt idx="1130">
                  <c:v>1686</c:v>
                </c:pt>
                <c:pt idx="1131">
                  <c:v>98</c:v>
                </c:pt>
                <c:pt idx="1132">
                  <c:v>843</c:v>
                </c:pt>
                <c:pt idx="1133">
                  <c:v>912</c:v>
                </c:pt>
                <c:pt idx="1134">
                  <c:v>1481</c:v>
                </c:pt>
                <c:pt idx="1135">
                  <c:v>1712</c:v>
                </c:pt>
                <c:pt idx="1136">
                  <c:v>852</c:v>
                </c:pt>
                <c:pt idx="1137">
                  <c:v>842</c:v>
                </c:pt>
                <c:pt idx="1138">
                  <c:v>1452</c:v>
                </c:pt>
                <c:pt idx="1139">
                  <c:v>826</c:v>
                </c:pt>
                <c:pt idx="1140">
                  <c:v>617</c:v>
                </c:pt>
                <c:pt idx="1141">
                  <c:v>98</c:v>
                </c:pt>
                <c:pt idx="1142">
                  <c:v>35</c:v>
                </c:pt>
                <c:pt idx="1143">
                  <c:v>2019</c:v>
                </c:pt>
                <c:pt idx="1144">
                  <c:v>-91</c:v>
                </c:pt>
                <c:pt idx="1145">
                  <c:v>-14</c:v>
                </c:pt>
                <c:pt idx="1146">
                  <c:v>1329</c:v>
                </c:pt>
                <c:pt idx="1147">
                  <c:v>669</c:v>
                </c:pt>
                <c:pt idx="1148">
                  <c:v>994</c:v>
                </c:pt>
                <c:pt idx="1149">
                  <c:v>1092</c:v>
                </c:pt>
                <c:pt idx="1150">
                  <c:v>1920</c:v>
                </c:pt>
                <c:pt idx="1151">
                  <c:v>1541</c:v>
                </c:pt>
                <c:pt idx="1152">
                  <c:v>1000</c:v>
                </c:pt>
                <c:pt idx="1153">
                  <c:v>1817</c:v>
                </c:pt>
                <c:pt idx="1154">
                  <c:v>1105</c:v>
                </c:pt>
                <c:pt idx="1155">
                  <c:v>1725</c:v>
                </c:pt>
                <c:pt idx="1156">
                  <c:v>877</c:v>
                </c:pt>
                <c:pt idx="1157">
                  <c:v>-70</c:v>
                </c:pt>
                <c:pt idx="1158">
                  <c:v>1559</c:v>
                </c:pt>
                <c:pt idx="1159">
                  <c:v>649</c:v>
                </c:pt>
                <c:pt idx="1160">
                  <c:v>2386</c:v>
                </c:pt>
                <c:pt idx="1161">
                  <c:v>2583</c:v>
                </c:pt>
                <c:pt idx="1162">
                  <c:v>385</c:v>
                </c:pt>
                <c:pt idx="1163">
                  <c:v>-292</c:v>
                </c:pt>
                <c:pt idx="1164">
                  <c:v>1414</c:v>
                </c:pt>
                <c:pt idx="1165">
                  <c:v>66</c:v>
                </c:pt>
                <c:pt idx="1166">
                  <c:v>760</c:v>
                </c:pt>
                <c:pt idx="1167">
                  <c:v>1085</c:v>
                </c:pt>
                <c:pt idx="1168">
                  <c:v>1577</c:v>
                </c:pt>
                <c:pt idx="1169">
                  <c:v>1827</c:v>
                </c:pt>
                <c:pt idx="1170">
                  <c:v>475</c:v>
                </c:pt>
                <c:pt idx="1171">
                  <c:v>1115</c:v>
                </c:pt>
                <c:pt idx="1172">
                  <c:v>1555</c:v>
                </c:pt>
                <c:pt idx="1173">
                  <c:v>2123</c:v>
                </c:pt>
                <c:pt idx="1174">
                  <c:v>1341</c:v>
                </c:pt>
                <c:pt idx="1175">
                  <c:v>402</c:v>
                </c:pt>
                <c:pt idx="1176">
                  <c:v>1171</c:v>
                </c:pt>
                <c:pt idx="1177">
                  <c:v>1379</c:v>
                </c:pt>
                <c:pt idx="1178">
                  <c:v>670</c:v>
                </c:pt>
                <c:pt idx="1179">
                  <c:v>971</c:v>
                </c:pt>
                <c:pt idx="1180">
                  <c:v>1012</c:v>
                </c:pt>
                <c:pt idx="1181">
                  <c:v>801</c:v>
                </c:pt>
                <c:pt idx="1182">
                  <c:v>1698</c:v>
                </c:pt>
                <c:pt idx="1183">
                  <c:v>500</c:v>
                </c:pt>
                <c:pt idx="1184">
                  <c:v>680</c:v>
                </c:pt>
                <c:pt idx="1185">
                  <c:v>1085</c:v>
                </c:pt>
                <c:pt idx="1186">
                  <c:v>452</c:v>
                </c:pt>
                <c:pt idx="1187">
                  <c:v>1472</c:v>
                </c:pt>
                <c:pt idx="1188">
                  <c:v>1101</c:v>
                </c:pt>
                <c:pt idx="1189">
                  <c:v>1631</c:v>
                </c:pt>
                <c:pt idx="1190">
                  <c:v>1854</c:v>
                </c:pt>
                <c:pt idx="1191">
                  <c:v>1170</c:v>
                </c:pt>
                <c:pt idx="1192">
                  <c:v>1636</c:v>
                </c:pt>
                <c:pt idx="1193">
                  <c:v>1502</c:v>
                </c:pt>
                <c:pt idx="1194">
                  <c:v>934</c:v>
                </c:pt>
                <c:pt idx="1195">
                  <c:v>1443</c:v>
                </c:pt>
                <c:pt idx="1196">
                  <c:v>1137</c:v>
                </c:pt>
                <c:pt idx="1197">
                  <c:v>260</c:v>
                </c:pt>
                <c:pt idx="1198">
                  <c:v>2748</c:v>
                </c:pt>
                <c:pt idx="1199">
                  <c:v>2964</c:v>
                </c:pt>
                <c:pt idx="1200">
                  <c:v>1513</c:v>
                </c:pt>
                <c:pt idx="1201">
                  <c:v>937</c:v>
                </c:pt>
                <c:pt idx="1202">
                  <c:v>674</c:v>
                </c:pt>
                <c:pt idx="1203">
                  <c:v>1131</c:v>
                </c:pt>
                <c:pt idx="1204">
                  <c:v>1226</c:v>
                </c:pt>
                <c:pt idx="1205">
                  <c:v>125</c:v>
                </c:pt>
                <c:pt idx="1206">
                  <c:v>1561</c:v>
                </c:pt>
                <c:pt idx="1207">
                  <c:v>1456</c:v>
                </c:pt>
                <c:pt idx="1208">
                  <c:v>845</c:v>
                </c:pt>
                <c:pt idx="1209">
                  <c:v>2124</c:v>
                </c:pt>
                <c:pt idx="1210">
                  <c:v>986</c:v>
                </c:pt>
                <c:pt idx="1211">
                  <c:v>2445</c:v>
                </c:pt>
                <c:pt idx="1212">
                  <c:v>1896</c:v>
                </c:pt>
                <c:pt idx="1213">
                  <c:v>1421</c:v>
                </c:pt>
                <c:pt idx="1214">
                  <c:v>620</c:v>
                </c:pt>
                <c:pt idx="1215">
                  <c:v>777</c:v>
                </c:pt>
                <c:pt idx="1216">
                  <c:v>2829</c:v>
                </c:pt>
                <c:pt idx="1217">
                  <c:v>575</c:v>
                </c:pt>
                <c:pt idx="1218">
                  <c:v>480</c:v>
                </c:pt>
                <c:pt idx="1219">
                  <c:v>-94</c:v>
                </c:pt>
                <c:pt idx="1220">
                  <c:v>705</c:v>
                </c:pt>
                <c:pt idx="1221">
                  <c:v>303</c:v>
                </c:pt>
                <c:pt idx="1222">
                  <c:v>818</c:v>
                </c:pt>
                <c:pt idx="1223">
                  <c:v>1187</c:v>
                </c:pt>
                <c:pt idx="1224">
                  <c:v>898</c:v>
                </c:pt>
                <c:pt idx="1225">
                  <c:v>1813</c:v>
                </c:pt>
                <c:pt idx="1226">
                  <c:v>1121</c:v>
                </c:pt>
                <c:pt idx="1227">
                  <c:v>901</c:v>
                </c:pt>
                <c:pt idx="1228">
                  <c:v>1681</c:v>
                </c:pt>
                <c:pt idx="1229">
                  <c:v>1090</c:v>
                </c:pt>
                <c:pt idx="1230">
                  <c:v>1076</c:v>
                </c:pt>
                <c:pt idx="1231">
                  <c:v>1068</c:v>
                </c:pt>
                <c:pt idx="1232">
                  <c:v>1150</c:v>
                </c:pt>
                <c:pt idx="1233">
                  <c:v>1309</c:v>
                </c:pt>
                <c:pt idx="1234">
                  <c:v>1312</c:v>
                </c:pt>
                <c:pt idx="1235">
                  <c:v>281</c:v>
                </c:pt>
                <c:pt idx="1236">
                  <c:v>2322</c:v>
                </c:pt>
                <c:pt idx="1237">
                  <c:v>1335</c:v>
                </c:pt>
                <c:pt idx="1238">
                  <c:v>-41</c:v>
                </c:pt>
                <c:pt idx="1239">
                  <c:v>853</c:v>
                </c:pt>
                <c:pt idx="1240">
                  <c:v>1535</c:v>
                </c:pt>
                <c:pt idx="1241">
                  <c:v>981</c:v>
                </c:pt>
                <c:pt idx="1242">
                  <c:v>1487</c:v>
                </c:pt>
                <c:pt idx="1243">
                  <c:v>1032</c:v>
                </c:pt>
                <c:pt idx="1244">
                  <c:v>930</c:v>
                </c:pt>
                <c:pt idx="1245">
                  <c:v>260</c:v>
                </c:pt>
                <c:pt idx="1246">
                  <c:v>1479</c:v>
                </c:pt>
                <c:pt idx="1247">
                  <c:v>170</c:v>
                </c:pt>
                <c:pt idx="1248">
                  <c:v>1157</c:v>
                </c:pt>
                <c:pt idx="1249">
                  <c:v>1236</c:v>
                </c:pt>
                <c:pt idx="1250">
                  <c:v>1253</c:v>
                </c:pt>
                <c:pt idx="1251">
                  <c:v>705</c:v>
                </c:pt>
                <c:pt idx="1252">
                  <c:v>928</c:v>
                </c:pt>
                <c:pt idx="1253">
                  <c:v>1296</c:v>
                </c:pt>
                <c:pt idx="1254">
                  <c:v>1388</c:v>
                </c:pt>
                <c:pt idx="1255">
                  <c:v>917</c:v>
                </c:pt>
                <c:pt idx="1256">
                  <c:v>1137</c:v>
                </c:pt>
                <c:pt idx="1257">
                  <c:v>2179</c:v>
                </c:pt>
                <c:pt idx="1258">
                  <c:v>781</c:v>
                </c:pt>
                <c:pt idx="1259">
                  <c:v>457</c:v>
                </c:pt>
                <c:pt idx="1260">
                  <c:v>1025</c:v>
                </c:pt>
                <c:pt idx="1261">
                  <c:v>1268</c:v>
                </c:pt>
                <c:pt idx="1262">
                  <c:v>1332</c:v>
                </c:pt>
                <c:pt idx="1263">
                  <c:v>1497</c:v>
                </c:pt>
                <c:pt idx="1264">
                  <c:v>1372</c:v>
                </c:pt>
                <c:pt idx="1265">
                  <c:v>381</c:v>
                </c:pt>
                <c:pt idx="1266">
                  <c:v>1790</c:v>
                </c:pt>
                <c:pt idx="1267">
                  <c:v>1408</c:v>
                </c:pt>
                <c:pt idx="1268">
                  <c:v>582</c:v>
                </c:pt>
                <c:pt idx="1269">
                  <c:v>1418</c:v>
                </c:pt>
                <c:pt idx="1270">
                  <c:v>375</c:v>
                </c:pt>
                <c:pt idx="1271">
                  <c:v>1179</c:v>
                </c:pt>
                <c:pt idx="1272">
                  <c:v>1091</c:v>
                </c:pt>
                <c:pt idx="1273">
                  <c:v>339</c:v>
                </c:pt>
                <c:pt idx="1274">
                  <c:v>1365</c:v>
                </c:pt>
                <c:pt idx="1275">
                  <c:v>664</c:v>
                </c:pt>
                <c:pt idx="1276">
                  <c:v>824</c:v>
                </c:pt>
                <c:pt idx="1277">
                  <c:v>822</c:v>
                </c:pt>
                <c:pt idx="1278">
                  <c:v>1548</c:v>
                </c:pt>
                <c:pt idx="1279">
                  <c:v>1626</c:v>
                </c:pt>
                <c:pt idx="1280">
                  <c:v>602</c:v>
                </c:pt>
                <c:pt idx="1281">
                  <c:v>1414</c:v>
                </c:pt>
                <c:pt idx="1282">
                  <c:v>1189</c:v>
                </c:pt>
                <c:pt idx="1283">
                  <c:v>931</c:v>
                </c:pt>
                <c:pt idx="1284">
                  <c:v>1175</c:v>
                </c:pt>
                <c:pt idx="1285">
                  <c:v>1637</c:v>
                </c:pt>
                <c:pt idx="1286">
                  <c:v>1017</c:v>
                </c:pt>
                <c:pt idx="1287">
                  <c:v>337</c:v>
                </c:pt>
                <c:pt idx="1288">
                  <c:v>54</c:v>
                </c:pt>
                <c:pt idx="1289">
                  <c:v>1410</c:v>
                </c:pt>
                <c:pt idx="1290">
                  <c:v>1221</c:v>
                </c:pt>
                <c:pt idx="1291">
                  <c:v>1548</c:v>
                </c:pt>
                <c:pt idx="1292">
                  <c:v>-602</c:v>
                </c:pt>
                <c:pt idx="1293">
                  <c:v>1670</c:v>
                </c:pt>
                <c:pt idx="1294">
                  <c:v>1234</c:v>
                </c:pt>
                <c:pt idx="1295">
                  <c:v>60</c:v>
                </c:pt>
                <c:pt idx="1296">
                  <c:v>1818</c:v>
                </c:pt>
                <c:pt idx="1297">
                  <c:v>1736</c:v>
                </c:pt>
                <c:pt idx="1298">
                  <c:v>1554</c:v>
                </c:pt>
                <c:pt idx="1299">
                  <c:v>1085</c:v>
                </c:pt>
                <c:pt idx="1300">
                  <c:v>1207</c:v>
                </c:pt>
                <c:pt idx="1301">
                  <c:v>1690</c:v>
                </c:pt>
                <c:pt idx="1302">
                  <c:v>746</c:v>
                </c:pt>
                <c:pt idx="1303">
                  <c:v>697</c:v>
                </c:pt>
                <c:pt idx="1304">
                  <c:v>561</c:v>
                </c:pt>
                <c:pt idx="1305">
                  <c:v>1591</c:v>
                </c:pt>
                <c:pt idx="1306">
                  <c:v>817</c:v>
                </c:pt>
                <c:pt idx="1307">
                  <c:v>1243</c:v>
                </c:pt>
                <c:pt idx="1308">
                  <c:v>1154</c:v>
                </c:pt>
                <c:pt idx="1309">
                  <c:v>1516</c:v>
                </c:pt>
                <c:pt idx="1310">
                  <c:v>1318</c:v>
                </c:pt>
                <c:pt idx="1311">
                  <c:v>613</c:v>
                </c:pt>
                <c:pt idx="1312">
                  <c:v>1456</c:v>
                </c:pt>
                <c:pt idx="1313">
                  <c:v>1445</c:v>
                </c:pt>
                <c:pt idx="1314">
                  <c:v>872</c:v>
                </c:pt>
                <c:pt idx="1315">
                  <c:v>634</c:v>
                </c:pt>
                <c:pt idx="1316">
                  <c:v>687</c:v>
                </c:pt>
                <c:pt idx="1317">
                  <c:v>1309</c:v>
                </c:pt>
                <c:pt idx="1318">
                  <c:v>566</c:v>
                </c:pt>
                <c:pt idx="1319">
                  <c:v>1683</c:v>
                </c:pt>
                <c:pt idx="1320">
                  <c:v>646</c:v>
                </c:pt>
                <c:pt idx="1321">
                  <c:v>1934</c:v>
                </c:pt>
                <c:pt idx="1322">
                  <c:v>1083</c:v>
                </c:pt>
                <c:pt idx="1323">
                  <c:v>1166</c:v>
                </c:pt>
                <c:pt idx="1324">
                  <c:v>168</c:v>
                </c:pt>
                <c:pt idx="1325">
                  <c:v>712</c:v>
                </c:pt>
                <c:pt idx="1326">
                  <c:v>1873</c:v>
                </c:pt>
                <c:pt idx="1327">
                  <c:v>1316</c:v>
                </c:pt>
                <c:pt idx="1328">
                  <c:v>891</c:v>
                </c:pt>
                <c:pt idx="1329">
                  <c:v>1443</c:v>
                </c:pt>
                <c:pt idx="1330">
                  <c:v>685</c:v>
                </c:pt>
                <c:pt idx="1331">
                  <c:v>1552</c:v>
                </c:pt>
                <c:pt idx="1332">
                  <c:v>1334</c:v>
                </c:pt>
                <c:pt idx="1333">
                  <c:v>1846</c:v>
                </c:pt>
                <c:pt idx="1334">
                  <c:v>798</c:v>
                </c:pt>
                <c:pt idx="1335">
                  <c:v>-435</c:v>
                </c:pt>
                <c:pt idx="1336">
                  <c:v>881</c:v>
                </c:pt>
                <c:pt idx="1337">
                  <c:v>1325</c:v>
                </c:pt>
                <c:pt idx="1338">
                  <c:v>754</c:v>
                </c:pt>
                <c:pt idx="1339">
                  <c:v>2056</c:v>
                </c:pt>
                <c:pt idx="1340">
                  <c:v>517</c:v>
                </c:pt>
                <c:pt idx="1341">
                  <c:v>450</c:v>
                </c:pt>
                <c:pt idx="1342">
                  <c:v>760</c:v>
                </c:pt>
                <c:pt idx="1343">
                  <c:v>993</c:v>
                </c:pt>
                <c:pt idx="1344">
                  <c:v>2059</c:v>
                </c:pt>
                <c:pt idx="1345">
                  <c:v>151</c:v>
                </c:pt>
                <c:pt idx="1346">
                  <c:v>1264</c:v>
                </c:pt>
                <c:pt idx="1347">
                  <c:v>271</c:v>
                </c:pt>
                <c:pt idx="1348">
                  <c:v>251</c:v>
                </c:pt>
                <c:pt idx="1349">
                  <c:v>1776</c:v>
                </c:pt>
                <c:pt idx="1350">
                  <c:v>1670</c:v>
                </c:pt>
                <c:pt idx="1351">
                  <c:v>1093</c:v>
                </c:pt>
                <c:pt idx="1352">
                  <c:v>1466</c:v>
                </c:pt>
                <c:pt idx="1353">
                  <c:v>1604</c:v>
                </c:pt>
                <c:pt idx="1354">
                  <c:v>1310</c:v>
                </c:pt>
                <c:pt idx="1355">
                  <c:v>2145</c:v>
                </c:pt>
                <c:pt idx="1356">
                  <c:v>1575</c:v>
                </c:pt>
                <c:pt idx="1357">
                  <c:v>2402</c:v>
                </c:pt>
                <c:pt idx="1358">
                  <c:v>1405</c:v>
                </c:pt>
                <c:pt idx="1359">
                  <c:v>311</c:v>
                </c:pt>
                <c:pt idx="1360">
                  <c:v>1128</c:v>
                </c:pt>
                <c:pt idx="1361">
                  <c:v>1050</c:v>
                </c:pt>
                <c:pt idx="1362">
                  <c:v>1177</c:v>
                </c:pt>
                <c:pt idx="1363">
                  <c:v>403</c:v>
                </c:pt>
                <c:pt idx="1364">
                  <c:v>1728</c:v>
                </c:pt>
                <c:pt idx="1365">
                  <c:v>1937</c:v>
                </c:pt>
                <c:pt idx="1366">
                  <c:v>162</c:v>
                </c:pt>
                <c:pt idx="1367">
                  <c:v>613</c:v>
                </c:pt>
                <c:pt idx="1368">
                  <c:v>987</c:v>
                </c:pt>
                <c:pt idx="1369">
                  <c:v>638</c:v>
                </c:pt>
                <c:pt idx="1370">
                  <c:v>2212</c:v>
                </c:pt>
                <c:pt idx="1371">
                  <c:v>998</c:v>
                </c:pt>
                <c:pt idx="1372">
                  <c:v>767</c:v>
                </c:pt>
                <c:pt idx="1373">
                  <c:v>970</c:v>
                </c:pt>
                <c:pt idx="1374">
                  <c:v>710</c:v>
                </c:pt>
                <c:pt idx="1375">
                  <c:v>1457</c:v>
                </c:pt>
                <c:pt idx="1376">
                  <c:v>1456</c:v>
                </c:pt>
                <c:pt idx="1377">
                  <c:v>1186</c:v>
                </c:pt>
                <c:pt idx="1378">
                  <c:v>1669</c:v>
                </c:pt>
                <c:pt idx="1379">
                  <c:v>977</c:v>
                </c:pt>
                <c:pt idx="1380">
                  <c:v>708</c:v>
                </c:pt>
                <c:pt idx="1381">
                  <c:v>1537</c:v>
                </c:pt>
                <c:pt idx="1382">
                  <c:v>2188</c:v>
                </c:pt>
                <c:pt idx="1383">
                  <c:v>1133</c:v>
                </c:pt>
                <c:pt idx="1384">
                  <c:v>1428</c:v>
                </c:pt>
                <c:pt idx="1385">
                  <c:v>1199</c:v>
                </c:pt>
                <c:pt idx="1386">
                  <c:v>-277</c:v>
                </c:pt>
                <c:pt idx="1387">
                  <c:v>852</c:v>
                </c:pt>
                <c:pt idx="1388">
                  <c:v>1709</c:v>
                </c:pt>
                <c:pt idx="1389">
                  <c:v>1075</c:v>
                </c:pt>
                <c:pt idx="1390">
                  <c:v>933</c:v>
                </c:pt>
                <c:pt idx="1391">
                  <c:v>2433</c:v>
                </c:pt>
                <c:pt idx="1392">
                  <c:v>874</c:v>
                </c:pt>
                <c:pt idx="1393">
                  <c:v>-156</c:v>
                </c:pt>
                <c:pt idx="1394">
                  <c:v>-641</c:v>
                </c:pt>
                <c:pt idx="1395">
                  <c:v>603</c:v>
                </c:pt>
                <c:pt idx="1396">
                  <c:v>1291</c:v>
                </c:pt>
                <c:pt idx="1397">
                  <c:v>1249</c:v>
                </c:pt>
                <c:pt idx="1398">
                  <c:v>1825</c:v>
                </c:pt>
                <c:pt idx="1399">
                  <c:v>1433</c:v>
                </c:pt>
                <c:pt idx="1400">
                  <c:v>1491</c:v>
                </c:pt>
                <c:pt idx="1401">
                  <c:v>1526</c:v>
                </c:pt>
                <c:pt idx="1402">
                  <c:v>1262</c:v>
                </c:pt>
                <c:pt idx="1403">
                  <c:v>1642</c:v>
                </c:pt>
                <c:pt idx="1404">
                  <c:v>1023</c:v>
                </c:pt>
                <c:pt idx="1405">
                  <c:v>529</c:v>
                </c:pt>
                <c:pt idx="1406">
                  <c:v>434</c:v>
                </c:pt>
                <c:pt idx="1407">
                  <c:v>9</c:v>
                </c:pt>
                <c:pt idx="1408">
                  <c:v>-201</c:v>
                </c:pt>
                <c:pt idx="1409">
                  <c:v>1253</c:v>
                </c:pt>
                <c:pt idx="1410">
                  <c:v>596</c:v>
                </c:pt>
                <c:pt idx="1411">
                  <c:v>1466</c:v>
                </c:pt>
                <c:pt idx="1412">
                  <c:v>667</c:v>
                </c:pt>
                <c:pt idx="1413">
                  <c:v>474</c:v>
                </c:pt>
                <c:pt idx="1414">
                  <c:v>581</c:v>
                </c:pt>
                <c:pt idx="1415">
                  <c:v>-353</c:v>
                </c:pt>
                <c:pt idx="1416">
                  <c:v>-262</c:v>
                </c:pt>
                <c:pt idx="1417">
                  <c:v>1851</c:v>
                </c:pt>
                <c:pt idx="1418">
                  <c:v>959</c:v>
                </c:pt>
                <c:pt idx="1419">
                  <c:v>365</c:v>
                </c:pt>
                <c:pt idx="1420">
                  <c:v>897</c:v>
                </c:pt>
                <c:pt idx="1421">
                  <c:v>-76</c:v>
                </c:pt>
                <c:pt idx="1422">
                  <c:v>1483</c:v>
                </c:pt>
                <c:pt idx="1423">
                  <c:v>723</c:v>
                </c:pt>
                <c:pt idx="1424">
                  <c:v>538</c:v>
                </c:pt>
                <c:pt idx="1425">
                  <c:v>1508</c:v>
                </c:pt>
                <c:pt idx="1426">
                  <c:v>1431</c:v>
                </c:pt>
                <c:pt idx="1427">
                  <c:v>1037</c:v>
                </c:pt>
                <c:pt idx="1428">
                  <c:v>1157</c:v>
                </c:pt>
                <c:pt idx="1429">
                  <c:v>1095</c:v>
                </c:pt>
                <c:pt idx="1430">
                  <c:v>1024</c:v>
                </c:pt>
                <c:pt idx="1431">
                  <c:v>1923</c:v>
                </c:pt>
                <c:pt idx="1432">
                  <c:v>1016</c:v>
                </c:pt>
                <c:pt idx="1433">
                  <c:v>1295</c:v>
                </c:pt>
                <c:pt idx="1434">
                  <c:v>1402</c:v>
                </c:pt>
                <c:pt idx="1435">
                  <c:v>268</c:v>
                </c:pt>
                <c:pt idx="1436">
                  <c:v>948</c:v>
                </c:pt>
                <c:pt idx="1437">
                  <c:v>1408</c:v>
                </c:pt>
                <c:pt idx="1438">
                  <c:v>993</c:v>
                </c:pt>
                <c:pt idx="1439">
                  <c:v>887</c:v>
                </c:pt>
                <c:pt idx="1440">
                  <c:v>707</c:v>
                </c:pt>
                <c:pt idx="1441">
                  <c:v>643</c:v>
                </c:pt>
                <c:pt idx="1442">
                  <c:v>817</c:v>
                </c:pt>
                <c:pt idx="1443">
                  <c:v>296</c:v>
                </c:pt>
                <c:pt idx="1444">
                  <c:v>460</c:v>
                </c:pt>
                <c:pt idx="1445">
                  <c:v>223</c:v>
                </c:pt>
                <c:pt idx="1446">
                  <c:v>923</c:v>
                </c:pt>
                <c:pt idx="1447">
                  <c:v>2189</c:v>
                </c:pt>
                <c:pt idx="1448">
                  <c:v>582</c:v>
                </c:pt>
                <c:pt idx="1449">
                  <c:v>1661</c:v>
                </c:pt>
                <c:pt idx="1450">
                  <c:v>692</c:v>
                </c:pt>
                <c:pt idx="1451">
                  <c:v>1126</c:v>
                </c:pt>
                <c:pt idx="1452">
                  <c:v>1749</c:v>
                </c:pt>
                <c:pt idx="1453">
                  <c:v>875</c:v>
                </c:pt>
                <c:pt idx="1454">
                  <c:v>752</c:v>
                </c:pt>
                <c:pt idx="1455">
                  <c:v>1020</c:v>
                </c:pt>
                <c:pt idx="1456">
                  <c:v>116</c:v>
                </c:pt>
                <c:pt idx="1457">
                  <c:v>36</c:v>
                </c:pt>
                <c:pt idx="1458">
                  <c:v>1836</c:v>
                </c:pt>
                <c:pt idx="1459">
                  <c:v>1389</c:v>
                </c:pt>
                <c:pt idx="1460">
                  <c:v>989</c:v>
                </c:pt>
                <c:pt idx="1461">
                  <c:v>1388</c:v>
                </c:pt>
                <c:pt idx="1462">
                  <c:v>1469</c:v>
                </c:pt>
                <c:pt idx="1463">
                  <c:v>996</c:v>
                </c:pt>
                <c:pt idx="1464">
                  <c:v>1256</c:v>
                </c:pt>
                <c:pt idx="1465">
                  <c:v>653</c:v>
                </c:pt>
                <c:pt idx="1466">
                  <c:v>1233</c:v>
                </c:pt>
                <c:pt idx="1467">
                  <c:v>1175</c:v>
                </c:pt>
                <c:pt idx="1468">
                  <c:v>189</c:v>
                </c:pt>
                <c:pt idx="1469">
                  <c:v>1653</c:v>
                </c:pt>
                <c:pt idx="1470">
                  <c:v>723</c:v>
                </c:pt>
                <c:pt idx="1471">
                  <c:v>1569</c:v>
                </c:pt>
                <c:pt idx="1472">
                  <c:v>1469</c:v>
                </c:pt>
                <c:pt idx="1473">
                  <c:v>1475</c:v>
                </c:pt>
                <c:pt idx="1474">
                  <c:v>836</c:v>
                </c:pt>
                <c:pt idx="1475">
                  <c:v>1204</c:v>
                </c:pt>
                <c:pt idx="1476">
                  <c:v>991</c:v>
                </c:pt>
                <c:pt idx="1477">
                  <c:v>852</c:v>
                </c:pt>
                <c:pt idx="1478">
                  <c:v>1270</c:v>
                </c:pt>
                <c:pt idx="1479">
                  <c:v>1076</c:v>
                </c:pt>
                <c:pt idx="1480">
                  <c:v>1306</c:v>
                </c:pt>
                <c:pt idx="1481">
                  <c:v>717</c:v>
                </c:pt>
                <c:pt idx="1482">
                  <c:v>434</c:v>
                </c:pt>
                <c:pt idx="1483">
                  <c:v>-299</c:v>
                </c:pt>
                <c:pt idx="1484">
                  <c:v>1015</c:v>
                </c:pt>
                <c:pt idx="1485">
                  <c:v>1812</c:v>
                </c:pt>
                <c:pt idx="1486">
                  <c:v>1757</c:v>
                </c:pt>
                <c:pt idx="1487">
                  <c:v>102</c:v>
                </c:pt>
                <c:pt idx="1488">
                  <c:v>1889</c:v>
                </c:pt>
                <c:pt idx="1489">
                  <c:v>1551</c:v>
                </c:pt>
                <c:pt idx="1490">
                  <c:v>1311</c:v>
                </c:pt>
                <c:pt idx="1491">
                  <c:v>1514</c:v>
                </c:pt>
                <c:pt idx="1492">
                  <c:v>996</c:v>
                </c:pt>
                <c:pt idx="1493">
                  <c:v>1162</c:v>
                </c:pt>
                <c:pt idx="1494">
                  <c:v>290</c:v>
                </c:pt>
                <c:pt idx="1495">
                  <c:v>1444</c:v>
                </c:pt>
                <c:pt idx="1496">
                  <c:v>8</c:v>
                </c:pt>
                <c:pt idx="1497">
                  <c:v>1338</c:v>
                </c:pt>
                <c:pt idx="1498">
                  <c:v>695</c:v>
                </c:pt>
                <c:pt idx="1499">
                  <c:v>780</c:v>
                </c:pt>
                <c:pt idx="1500">
                  <c:v>-245</c:v>
                </c:pt>
                <c:pt idx="1501">
                  <c:v>1378</c:v>
                </c:pt>
                <c:pt idx="1502">
                  <c:v>276</c:v>
                </c:pt>
                <c:pt idx="1503">
                  <c:v>1721</c:v>
                </c:pt>
                <c:pt idx="1504">
                  <c:v>1404</c:v>
                </c:pt>
                <c:pt idx="1505">
                  <c:v>2222</c:v>
                </c:pt>
                <c:pt idx="1506">
                  <c:v>1261</c:v>
                </c:pt>
                <c:pt idx="1507">
                  <c:v>939</c:v>
                </c:pt>
                <c:pt idx="1508">
                  <c:v>909</c:v>
                </c:pt>
                <c:pt idx="1509">
                  <c:v>222</c:v>
                </c:pt>
                <c:pt idx="1510">
                  <c:v>1044</c:v>
                </c:pt>
                <c:pt idx="1511">
                  <c:v>1013</c:v>
                </c:pt>
                <c:pt idx="1512">
                  <c:v>-284</c:v>
                </c:pt>
                <c:pt idx="1513">
                  <c:v>952</c:v>
                </c:pt>
                <c:pt idx="1514">
                  <c:v>1422</c:v>
                </c:pt>
                <c:pt idx="1515">
                  <c:v>760</c:v>
                </c:pt>
                <c:pt idx="1516">
                  <c:v>689</c:v>
                </c:pt>
                <c:pt idx="1517">
                  <c:v>918</c:v>
                </c:pt>
                <c:pt idx="1518">
                  <c:v>586</c:v>
                </c:pt>
                <c:pt idx="1519">
                  <c:v>652</c:v>
                </c:pt>
                <c:pt idx="1520">
                  <c:v>457</c:v>
                </c:pt>
                <c:pt idx="1521">
                  <c:v>1870</c:v>
                </c:pt>
                <c:pt idx="1522">
                  <c:v>1624</c:v>
                </c:pt>
                <c:pt idx="1523">
                  <c:v>1397</c:v>
                </c:pt>
                <c:pt idx="1524">
                  <c:v>1362</c:v>
                </c:pt>
                <c:pt idx="1525">
                  <c:v>223</c:v>
                </c:pt>
                <c:pt idx="1526">
                  <c:v>1356</c:v>
                </c:pt>
                <c:pt idx="1527">
                  <c:v>129</c:v>
                </c:pt>
                <c:pt idx="1528">
                  <c:v>-56</c:v>
                </c:pt>
                <c:pt idx="1529">
                  <c:v>966</c:v>
                </c:pt>
                <c:pt idx="1530">
                  <c:v>1345</c:v>
                </c:pt>
                <c:pt idx="1531">
                  <c:v>34</c:v>
                </c:pt>
                <c:pt idx="1532">
                  <c:v>1386</c:v>
                </c:pt>
                <c:pt idx="1533">
                  <c:v>973</c:v>
                </c:pt>
                <c:pt idx="1534">
                  <c:v>1726</c:v>
                </c:pt>
                <c:pt idx="1535">
                  <c:v>2437</c:v>
                </c:pt>
                <c:pt idx="1536">
                  <c:v>1782</c:v>
                </c:pt>
                <c:pt idx="1537">
                  <c:v>2023</c:v>
                </c:pt>
                <c:pt idx="1538">
                  <c:v>1877</c:v>
                </c:pt>
                <c:pt idx="1539">
                  <c:v>-228</c:v>
                </c:pt>
                <c:pt idx="1540">
                  <c:v>953</c:v>
                </c:pt>
                <c:pt idx="1541">
                  <c:v>1411</c:v>
                </c:pt>
                <c:pt idx="1542">
                  <c:v>1449</c:v>
                </c:pt>
                <c:pt idx="1543">
                  <c:v>1181</c:v>
                </c:pt>
                <c:pt idx="1544">
                  <c:v>-179</c:v>
                </c:pt>
                <c:pt idx="1545">
                  <c:v>573</c:v>
                </c:pt>
                <c:pt idx="1546">
                  <c:v>1244</c:v>
                </c:pt>
                <c:pt idx="1547">
                  <c:v>1348</c:v>
                </c:pt>
                <c:pt idx="1548">
                  <c:v>1323</c:v>
                </c:pt>
                <c:pt idx="1549">
                  <c:v>428</c:v>
                </c:pt>
                <c:pt idx="1550">
                  <c:v>1107</c:v>
                </c:pt>
                <c:pt idx="1551">
                  <c:v>1477</c:v>
                </c:pt>
                <c:pt idx="1552">
                  <c:v>1915</c:v>
                </c:pt>
                <c:pt idx="1553">
                  <c:v>1825</c:v>
                </c:pt>
                <c:pt idx="1554">
                  <c:v>413</c:v>
                </c:pt>
                <c:pt idx="1555">
                  <c:v>2160</c:v>
                </c:pt>
                <c:pt idx="1556">
                  <c:v>808</c:v>
                </c:pt>
                <c:pt idx="1557">
                  <c:v>1827</c:v>
                </c:pt>
                <c:pt idx="1558">
                  <c:v>283</c:v>
                </c:pt>
                <c:pt idx="1559">
                  <c:v>1727</c:v>
                </c:pt>
                <c:pt idx="1560">
                  <c:v>477</c:v>
                </c:pt>
                <c:pt idx="1561">
                  <c:v>1043</c:v>
                </c:pt>
                <c:pt idx="1562">
                  <c:v>193</c:v>
                </c:pt>
                <c:pt idx="1563">
                  <c:v>1409</c:v>
                </c:pt>
                <c:pt idx="1564">
                  <c:v>906</c:v>
                </c:pt>
                <c:pt idx="1565">
                  <c:v>1313</c:v>
                </c:pt>
                <c:pt idx="1566">
                  <c:v>757</c:v>
                </c:pt>
                <c:pt idx="1567">
                  <c:v>1599</c:v>
                </c:pt>
                <c:pt idx="1568">
                  <c:v>1939</c:v>
                </c:pt>
                <c:pt idx="1569">
                  <c:v>587</c:v>
                </c:pt>
                <c:pt idx="1570">
                  <c:v>1679</c:v>
                </c:pt>
                <c:pt idx="1571">
                  <c:v>934</c:v>
                </c:pt>
                <c:pt idx="1572">
                  <c:v>1400</c:v>
                </c:pt>
                <c:pt idx="1573">
                  <c:v>2477</c:v>
                </c:pt>
                <c:pt idx="1574">
                  <c:v>44</c:v>
                </c:pt>
                <c:pt idx="1575">
                  <c:v>536</c:v>
                </c:pt>
                <c:pt idx="1576">
                  <c:v>-151</c:v>
                </c:pt>
                <c:pt idx="1577">
                  <c:v>732</c:v>
                </c:pt>
                <c:pt idx="1578">
                  <c:v>859</c:v>
                </c:pt>
                <c:pt idx="1579">
                  <c:v>1017</c:v>
                </c:pt>
                <c:pt idx="1580">
                  <c:v>257</c:v>
                </c:pt>
                <c:pt idx="1581">
                  <c:v>395</c:v>
                </c:pt>
                <c:pt idx="1582">
                  <c:v>645</c:v>
                </c:pt>
                <c:pt idx="1583">
                  <c:v>1254</c:v>
                </c:pt>
                <c:pt idx="1584">
                  <c:v>48</c:v>
                </c:pt>
                <c:pt idx="1585">
                  <c:v>1000</c:v>
                </c:pt>
                <c:pt idx="1586">
                  <c:v>2366</c:v>
                </c:pt>
                <c:pt idx="1587">
                  <c:v>234</c:v>
                </c:pt>
                <c:pt idx="1588">
                  <c:v>612</c:v>
                </c:pt>
                <c:pt idx="1589">
                  <c:v>1743</c:v>
                </c:pt>
                <c:pt idx="1590">
                  <c:v>594</c:v>
                </c:pt>
                <c:pt idx="1591">
                  <c:v>1167</c:v>
                </c:pt>
                <c:pt idx="1592">
                  <c:v>2251</c:v>
                </c:pt>
                <c:pt idx="1593">
                  <c:v>-173</c:v>
                </c:pt>
                <c:pt idx="1594">
                  <c:v>927</c:v>
                </c:pt>
                <c:pt idx="1595">
                  <c:v>547</c:v>
                </c:pt>
                <c:pt idx="1596">
                  <c:v>1207</c:v>
                </c:pt>
                <c:pt idx="1597">
                  <c:v>380</c:v>
                </c:pt>
                <c:pt idx="1598">
                  <c:v>1073</c:v>
                </c:pt>
                <c:pt idx="1599">
                  <c:v>1336</c:v>
                </c:pt>
                <c:pt idx="1600">
                  <c:v>631</c:v>
                </c:pt>
                <c:pt idx="1601">
                  <c:v>-440</c:v>
                </c:pt>
                <c:pt idx="1602">
                  <c:v>1396</c:v>
                </c:pt>
                <c:pt idx="1603">
                  <c:v>996</c:v>
                </c:pt>
                <c:pt idx="1604">
                  <c:v>296</c:v>
                </c:pt>
                <c:pt idx="1605">
                  <c:v>820</c:v>
                </c:pt>
                <c:pt idx="1606">
                  <c:v>-388</c:v>
                </c:pt>
                <c:pt idx="1607">
                  <c:v>661</c:v>
                </c:pt>
                <c:pt idx="1608">
                  <c:v>948</c:v>
                </c:pt>
                <c:pt idx="1609">
                  <c:v>-516</c:v>
                </c:pt>
                <c:pt idx="1610">
                  <c:v>-827</c:v>
                </c:pt>
              </c:numCache>
            </c:numRef>
          </c:xVal>
          <c:yVal>
            <c:numRef>
              <c:f>Sheet2!$C$2:$C$1612</c:f>
              <c:numCache>
                <c:formatCode>General</c:formatCode>
                <c:ptCount val="1611"/>
                <c:pt idx="0">
                  <c:v>-1174</c:v>
                </c:pt>
                <c:pt idx="1">
                  <c:v>-83</c:v>
                </c:pt>
                <c:pt idx="2">
                  <c:v>774</c:v>
                </c:pt>
                <c:pt idx="3">
                  <c:v>229</c:v>
                </c:pt>
                <c:pt idx="4">
                  <c:v>-593</c:v>
                </c:pt>
                <c:pt idx="5">
                  <c:v>345</c:v>
                </c:pt>
                <c:pt idx="6">
                  <c:v>1164</c:v>
                </c:pt>
                <c:pt idx="7">
                  <c:v>274</c:v>
                </c:pt>
                <c:pt idx="8">
                  <c:v>215</c:v>
                </c:pt>
                <c:pt idx="9">
                  <c:v>2288</c:v>
                </c:pt>
                <c:pt idx="10">
                  <c:v>449</c:v>
                </c:pt>
                <c:pt idx="11">
                  <c:v>2</c:v>
                </c:pt>
                <c:pt idx="12">
                  <c:v>848</c:v>
                </c:pt>
                <c:pt idx="13">
                  <c:v>-662</c:v>
                </c:pt>
                <c:pt idx="14">
                  <c:v>-329</c:v>
                </c:pt>
                <c:pt idx="15">
                  <c:v>1599</c:v>
                </c:pt>
                <c:pt idx="16">
                  <c:v>123</c:v>
                </c:pt>
                <c:pt idx="17">
                  <c:v>59</c:v>
                </c:pt>
                <c:pt idx="18">
                  <c:v>-147</c:v>
                </c:pt>
                <c:pt idx="19">
                  <c:v>462</c:v>
                </c:pt>
                <c:pt idx="20">
                  <c:v>-219</c:v>
                </c:pt>
                <c:pt idx="21">
                  <c:v>801</c:v>
                </c:pt>
                <c:pt idx="22">
                  <c:v>721</c:v>
                </c:pt>
                <c:pt idx="23">
                  <c:v>608</c:v>
                </c:pt>
                <c:pt idx="24">
                  <c:v>455</c:v>
                </c:pt>
                <c:pt idx="25">
                  <c:v>-797</c:v>
                </c:pt>
                <c:pt idx="26">
                  <c:v>719</c:v>
                </c:pt>
                <c:pt idx="27">
                  <c:v>183</c:v>
                </c:pt>
                <c:pt idx="28">
                  <c:v>941</c:v>
                </c:pt>
                <c:pt idx="29">
                  <c:v>857</c:v>
                </c:pt>
                <c:pt idx="30">
                  <c:v>1461</c:v>
                </c:pt>
                <c:pt idx="31">
                  <c:v>1125</c:v>
                </c:pt>
                <c:pt idx="32">
                  <c:v>627</c:v>
                </c:pt>
                <c:pt idx="33">
                  <c:v>447</c:v>
                </c:pt>
                <c:pt idx="34">
                  <c:v>98</c:v>
                </c:pt>
                <c:pt idx="35">
                  <c:v>601</c:v>
                </c:pt>
                <c:pt idx="36">
                  <c:v>428</c:v>
                </c:pt>
                <c:pt idx="37">
                  <c:v>-241</c:v>
                </c:pt>
                <c:pt idx="38">
                  <c:v>750</c:v>
                </c:pt>
                <c:pt idx="39">
                  <c:v>390</c:v>
                </c:pt>
                <c:pt idx="40">
                  <c:v>477</c:v>
                </c:pt>
                <c:pt idx="41">
                  <c:v>1470</c:v>
                </c:pt>
                <c:pt idx="42">
                  <c:v>1368</c:v>
                </c:pt>
                <c:pt idx="43">
                  <c:v>1316</c:v>
                </c:pt>
                <c:pt idx="44">
                  <c:v>286</c:v>
                </c:pt>
                <c:pt idx="45">
                  <c:v>731</c:v>
                </c:pt>
                <c:pt idx="46">
                  <c:v>-436</c:v>
                </c:pt>
                <c:pt idx="47">
                  <c:v>54</c:v>
                </c:pt>
                <c:pt idx="48">
                  <c:v>-767</c:v>
                </c:pt>
                <c:pt idx="49">
                  <c:v>211</c:v>
                </c:pt>
                <c:pt idx="50">
                  <c:v>-364</c:v>
                </c:pt>
                <c:pt idx="51">
                  <c:v>1592</c:v>
                </c:pt>
                <c:pt idx="52">
                  <c:v>913</c:v>
                </c:pt>
                <c:pt idx="53">
                  <c:v>829</c:v>
                </c:pt>
                <c:pt idx="54">
                  <c:v>-995</c:v>
                </c:pt>
                <c:pt idx="55">
                  <c:v>533</c:v>
                </c:pt>
                <c:pt idx="56">
                  <c:v>249</c:v>
                </c:pt>
                <c:pt idx="57">
                  <c:v>787</c:v>
                </c:pt>
                <c:pt idx="58">
                  <c:v>583</c:v>
                </c:pt>
                <c:pt idx="59">
                  <c:v>1248</c:v>
                </c:pt>
                <c:pt idx="60">
                  <c:v>182</c:v>
                </c:pt>
                <c:pt idx="61">
                  <c:v>294</c:v>
                </c:pt>
                <c:pt idx="62">
                  <c:v>1516</c:v>
                </c:pt>
                <c:pt idx="63">
                  <c:v>1408</c:v>
                </c:pt>
                <c:pt idx="64">
                  <c:v>651</c:v>
                </c:pt>
                <c:pt idx="65">
                  <c:v>36</c:v>
                </c:pt>
                <c:pt idx="66">
                  <c:v>81</c:v>
                </c:pt>
                <c:pt idx="67">
                  <c:v>1221</c:v>
                </c:pt>
                <c:pt idx="68">
                  <c:v>-847</c:v>
                </c:pt>
                <c:pt idx="69">
                  <c:v>1080</c:v>
                </c:pt>
                <c:pt idx="70">
                  <c:v>409</c:v>
                </c:pt>
                <c:pt idx="71">
                  <c:v>1032</c:v>
                </c:pt>
                <c:pt idx="72">
                  <c:v>-558</c:v>
                </c:pt>
                <c:pt idx="73">
                  <c:v>428</c:v>
                </c:pt>
                <c:pt idx="74">
                  <c:v>933</c:v>
                </c:pt>
                <c:pt idx="75">
                  <c:v>1025</c:v>
                </c:pt>
                <c:pt idx="76">
                  <c:v>328</c:v>
                </c:pt>
                <c:pt idx="77">
                  <c:v>-11</c:v>
                </c:pt>
                <c:pt idx="78">
                  <c:v>161</c:v>
                </c:pt>
                <c:pt idx="79">
                  <c:v>1067</c:v>
                </c:pt>
                <c:pt idx="80">
                  <c:v>-513</c:v>
                </c:pt>
                <c:pt idx="81">
                  <c:v>1161</c:v>
                </c:pt>
                <c:pt idx="82">
                  <c:v>784</c:v>
                </c:pt>
                <c:pt idx="83">
                  <c:v>94</c:v>
                </c:pt>
                <c:pt idx="84">
                  <c:v>1173</c:v>
                </c:pt>
                <c:pt idx="85">
                  <c:v>1846</c:v>
                </c:pt>
                <c:pt idx="86">
                  <c:v>909</c:v>
                </c:pt>
                <c:pt idx="87">
                  <c:v>165</c:v>
                </c:pt>
                <c:pt idx="88">
                  <c:v>-84</c:v>
                </c:pt>
                <c:pt idx="89">
                  <c:v>13</c:v>
                </c:pt>
                <c:pt idx="90">
                  <c:v>731</c:v>
                </c:pt>
                <c:pt idx="91">
                  <c:v>1341</c:v>
                </c:pt>
                <c:pt idx="92">
                  <c:v>515</c:v>
                </c:pt>
                <c:pt idx="93">
                  <c:v>18</c:v>
                </c:pt>
                <c:pt idx="94">
                  <c:v>619</c:v>
                </c:pt>
                <c:pt idx="95">
                  <c:v>-461</c:v>
                </c:pt>
                <c:pt idx="96">
                  <c:v>-280</c:v>
                </c:pt>
                <c:pt idx="97">
                  <c:v>483</c:v>
                </c:pt>
                <c:pt idx="98">
                  <c:v>995</c:v>
                </c:pt>
                <c:pt idx="99">
                  <c:v>1389</c:v>
                </c:pt>
                <c:pt idx="100">
                  <c:v>1225</c:v>
                </c:pt>
                <c:pt idx="101">
                  <c:v>496</c:v>
                </c:pt>
                <c:pt idx="102">
                  <c:v>827</c:v>
                </c:pt>
                <c:pt idx="103">
                  <c:v>-293</c:v>
                </c:pt>
                <c:pt idx="104">
                  <c:v>-50</c:v>
                </c:pt>
                <c:pt idx="105">
                  <c:v>323</c:v>
                </c:pt>
                <c:pt idx="106">
                  <c:v>360</c:v>
                </c:pt>
                <c:pt idx="107">
                  <c:v>725</c:v>
                </c:pt>
                <c:pt idx="108">
                  <c:v>274</c:v>
                </c:pt>
                <c:pt idx="109">
                  <c:v>475</c:v>
                </c:pt>
                <c:pt idx="110">
                  <c:v>-755</c:v>
                </c:pt>
                <c:pt idx="111">
                  <c:v>932</c:v>
                </c:pt>
                <c:pt idx="112">
                  <c:v>1410</c:v>
                </c:pt>
                <c:pt idx="113">
                  <c:v>1538</c:v>
                </c:pt>
                <c:pt idx="114">
                  <c:v>885</c:v>
                </c:pt>
                <c:pt idx="115">
                  <c:v>-168</c:v>
                </c:pt>
                <c:pt idx="116">
                  <c:v>1212</c:v>
                </c:pt>
                <c:pt idx="117">
                  <c:v>1244</c:v>
                </c:pt>
                <c:pt idx="118">
                  <c:v>1402</c:v>
                </c:pt>
                <c:pt idx="119">
                  <c:v>-39</c:v>
                </c:pt>
                <c:pt idx="120">
                  <c:v>681</c:v>
                </c:pt>
                <c:pt idx="121">
                  <c:v>496</c:v>
                </c:pt>
                <c:pt idx="122">
                  <c:v>1084</c:v>
                </c:pt>
                <c:pt idx="123">
                  <c:v>907</c:v>
                </c:pt>
                <c:pt idx="124">
                  <c:v>623</c:v>
                </c:pt>
                <c:pt idx="125">
                  <c:v>1388</c:v>
                </c:pt>
                <c:pt idx="126">
                  <c:v>1252</c:v>
                </c:pt>
                <c:pt idx="127">
                  <c:v>778</c:v>
                </c:pt>
                <c:pt idx="128">
                  <c:v>449</c:v>
                </c:pt>
                <c:pt idx="129">
                  <c:v>368</c:v>
                </c:pt>
                <c:pt idx="130">
                  <c:v>929</c:v>
                </c:pt>
                <c:pt idx="131">
                  <c:v>500</c:v>
                </c:pt>
                <c:pt idx="132">
                  <c:v>211</c:v>
                </c:pt>
                <c:pt idx="133">
                  <c:v>-389</c:v>
                </c:pt>
                <c:pt idx="134">
                  <c:v>1220</c:v>
                </c:pt>
                <c:pt idx="135">
                  <c:v>579</c:v>
                </c:pt>
                <c:pt idx="136">
                  <c:v>-66</c:v>
                </c:pt>
                <c:pt idx="137">
                  <c:v>386</c:v>
                </c:pt>
                <c:pt idx="138">
                  <c:v>879</c:v>
                </c:pt>
                <c:pt idx="139">
                  <c:v>1127</c:v>
                </c:pt>
                <c:pt idx="140">
                  <c:v>986</c:v>
                </c:pt>
                <c:pt idx="141">
                  <c:v>433</c:v>
                </c:pt>
                <c:pt idx="142">
                  <c:v>496</c:v>
                </c:pt>
                <c:pt idx="143">
                  <c:v>861</c:v>
                </c:pt>
                <c:pt idx="144">
                  <c:v>753</c:v>
                </c:pt>
                <c:pt idx="145">
                  <c:v>821</c:v>
                </c:pt>
                <c:pt idx="146">
                  <c:v>993</c:v>
                </c:pt>
                <c:pt idx="147">
                  <c:v>-977</c:v>
                </c:pt>
                <c:pt idx="148">
                  <c:v>1219</c:v>
                </c:pt>
                <c:pt idx="149">
                  <c:v>1352</c:v>
                </c:pt>
                <c:pt idx="150">
                  <c:v>698</c:v>
                </c:pt>
                <c:pt idx="151">
                  <c:v>649</c:v>
                </c:pt>
                <c:pt idx="152">
                  <c:v>157</c:v>
                </c:pt>
                <c:pt idx="153">
                  <c:v>637</c:v>
                </c:pt>
                <c:pt idx="154">
                  <c:v>1090</c:v>
                </c:pt>
                <c:pt idx="155">
                  <c:v>1358</c:v>
                </c:pt>
                <c:pt idx="156">
                  <c:v>652</c:v>
                </c:pt>
                <c:pt idx="157">
                  <c:v>806</c:v>
                </c:pt>
                <c:pt idx="158">
                  <c:v>740</c:v>
                </c:pt>
                <c:pt idx="159">
                  <c:v>1075</c:v>
                </c:pt>
                <c:pt idx="160">
                  <c:v>1406</c:v>
                </c:pt>
                <c:pt idx="161">
                  <c:v>253</c:v>
                </c:pt>
                <c:pt idx="162">
                  <c:v>-523</c:v>
                </c:pt>
                <c:pt idx="163">
                  <c:v>1046</c:v>
                </c:pt>
                <c:pt idx="164">
                  <c:v>42</c:v>
                </c:pt>
                <c:pt idx="165">
                  <c:v>-41</c:v>
                </c:pt>
                <c:pt idx="166">
                  <c:v>288</c:v>
                </c:pt>
                <c:pt idx="167">
                  <c:v>385</c:v>
                </c:pt>
                <c:pt idx="168">
                  <c:v>1789</c:v>
                </c:pt>
                <c:pt idx="169">
                  <c:v>686</c:v>
                </c:pt>
                <c:pt idx="170">
                  <c:v>1139</c:v>
                </c:pt>
                <c:pt idx="171">
                  <c:v>74</c:v>
                </c:pt>
                <c:pt idx="172">
                  <c:v>344</c:v>
                </c:pt>
                <c:pt idx="173">
                  <c:v>502</c:v>
                </c:pt>
                <c:pt idx="174">
                  <c:v>-618</c:v>
                </c:pt>
                <c:pt idx="175">
                  <c:v>-188</c:v>
                </c:pt>
                <c:pt idx="176">
                  <c:v>472</c:v>
                </c:pt>
                <c:pt idx="177">
                  <c:v>339</c:v>
                </c:pt>
                <c:pt idx="178">
                  <c:v>628</c:v>
                </c:pt>
                <c:pt idx="179">
                  <c:v>84</c:v>
                </c:pt>
                <c:pt idx="180">
                  <c:v>963</c:v>
                </c:pt>
                <c:pt idx="181">
                  <c:v>977</c:v>
                </c:pt>
                <c:pt idx="182">
                  <c:v>-156</c:v>
                </c:pt>
                <c:pt idx="183">
                  <c:v>-188</c:v>
                </c:pt>
                <c:pt idx="184">
                  <c:v>1020</c:v>
                </c:pt>
                <c:pt idx="185">
                  <c:v>1312</c:v>
                </c:pt>
                <c:pt idx="186">
                  <c:v>180</c:v>
                </c:pt>
                <c:pt idx="187">
                  <c:v>11</c:v>
                </c:pt>
                <c:pt idx="188">
                  <c:v>730</c:v>
                </c:pt>
                <c:pt idx="189">
                  <c:v>740</c:v>
                </c:pt>
                <c:pt idx="190">
                  <c:v>923</c:v>
                </c:pt>
                <c:pt idx="191">
                  <c:v>952</c:v>
                </c:pt>
                <c:pt idx="192">
                  <c:v>857</c:v>
                </c:pt>
                <c:pt idx="193">
                  <c:v>1405</c:v>
                </c:pt>
                <c:pt idx="194">
                  <c:v>359</c:v>
                </c:pt>
                <c:pt idx="195">
                  <c:v>-586</c:v>
                </c:pt>
                <c:pt idx="196">
                  <c:v>-498</c:v>
                </c:pt>
                <c:pt idx="197">
                  <c:v>-1162</c:v>
                </c:pt>
                <c:pt idx="198">
                  <c:v>-1076</c:v>
                </c:pt>
                <c:pt idx="199">
                  <c:v>1722</c:v>
                </c:pt>
                <c:pt idx="200">
                  <c:v>1079</c:v>
                </c:pt>
                <c:pt idx="201">
                  <c:v>982</c:v>
                </c:pt>
                <c:pt idx="202">
                  <c:v>1370</c:v>
                </c:pt>
                <c:pt idx="203">
                  <c:v>854</c:v>
                </c:pt>
                <c:pt idx="204">
                  <c:v>558</c:v>
                </c:pt>
                <c:pt idx="205">
                  <c:v>1630</c:v>
                </c:pt>
                <c:pt idx="206">
                  <c:v>602</c:v>
                </c:pt>
                <c:pt idx="207">
                  <c:v>1711</c:v>
                </c:pt>
                <c:pt idx="208">
                  <c:v>1720</c:v>
                </c:pt>
                <c:pt idx="209">
                  <c:v>333</c:v>
                </c:pt>
                <c:pt idx="210">
                  <c:v>-541</c:v>
                </c:pt>
                <c:pt idx="211">
                  <c:v>630</c:v>
                </c:pt>
                <c:pt idx="212">
                  <c:v>-108</c:v>
                </c:pt>
                <c:pt idx="213">
                  <c:v>271</c:v>
                </c:pt>
                <c:pt idx="214">
                  <c:v>613</c:v>
                </c:pt>
                <c:pt idx="215">
                  <c:v>613</c:v>
                </c:pt>
                <c:pt idx="216">
                  <c:v>250</c:v>
                </c:pt>
                <c:pt idx="217">
                  <c:v>-413</c:v>
                </c:pt>
                <c:pt idx="218">
                  <c:v>-107</c:v>
                </c:pt>
                <c:pt idx="219">
                  <c:v>79</c:v>
                </c:pt>
                <c:pt idx="220">
                  <c:v>1139</c:v>
                </c:pt>
                <c:pt idx="221">
                  <c:v>823</c:v>
                </c:pt>
                <c:pt idx="222">
                  <c:v>604</c:v>
                </c:pt>
                <c:pt idx="223">
                  <c:v>298</c:v>
                </c:pt>
                <c:pt idx="224">
                  <c:v>50</c:v>
                </c:pt>
                <c:pt idx="225">
                  <c:v>628</c:v>
                </c:pt>
                <c:pt idx="226">
                  <c:v>932</c:v>
                </c:pt>
                <c:pt idx="227">
                  <c:v>645</c:v>
                </c:pt>
                <c:pt idx="228">
                  <c:v>468</c:v>
                </c:pt>
                <c:pt idx="229">
                  <c:v>258</c:v>
                </c:pt>
                <c:pt idx="230">
                  <c:v>1850</c:v>
                </c:pt>
                <c:pt idx="231">
                  <c:v>970</c:v>
                </c:pt>
                <c:pt idx="232">
                  <c:v>1747</c:v>
                </c:pt>
                <c:pt idx="233">
                  <c:v>1165</c:v>
                </c:pt>
                <c:pt idx="234">
                  <c:v>924</c:v>
                </c:pt>
                <c:pt idx="235">
                  <c:v>597</c:v>
                </c:pt>
                <c:pt idx="236">
                  <c:v>1387</c:v>
                </c:pt>
                <c:pt idx="237">
                  <c:v>843</c:v>
                </c:pt>
                <c:pt idx="238">
                  <c:v>-533</c:v>
                </c:pt>
                <c:pt idx="239">
                  <c:v>789</c:v>
                </c:pt>
                <c:pt idx="240">
                  <c:v>1012</c:v>
                </c:pt>
                <c:pt idx="241">
                  <c:v>179</c:v>
                </c:pt>
                <c:pt idx="242">
                  <c:v>-79</c:v>
                </c:pt>
                <c:pt idx="243">
                  <c:v>364</c:v>
                </c:pt>
                <c:pt idx="244">
                  <c:v>833</c:v>
                </c:pt>
                <c:pt idx="245">
                  <c:v>973</c:v>
                </c:pt>
                <c:pt idx="246">
                  <c:v>597</c:v>
                </c:pt>
                <c:pt idx="247">
                  <c:v>1106</c:v>
                </c:pt>
                <c:pt idx="248">
                  <c:v>699</c:v>
                </c:pt>
                <c:pt idx="249">
                  <c:v>644</c:v>
                </c:pt>
                <c:pt idx="250">
                  <c:v>972</c:v>
                </c:pt>
                <c:pt idx="251">
                  <c:v>1426</c:v>
                </c:pt>
                <c:pt idx="252">
                  <c:v>951</c:v>
                </c:pt>
                <c:pt idx="253">
                  <c:v>133</c:v>
                </c:pt>
                <c:pt idx="254">
                  <c:v>768</c:v>
                </c:pt>
                <c:pt idx="255">
                  <c:v>346</c:v>
                </c:pt>
                <c:pt idx="256">
                  <c:v>417</c:v>
                </c:pt>
                <c:pt idx="257">
                  <c:v>1036</c:v>
                </c:pt>
                <c:pt idx="258">
                  <c:v>581</c:v>
                </c:pt>
                <c:pt idx="259">
                  <c:v>372</c:v>
                </c:pt>
                <c:pt idx="260">
                  <c:v>394</c:v>
                </c:pt>
                <c:pt idx="261">
                  <c:v>503</c:v>
                </c:pt>
                <c:pt idx="262">
                  <c:v>964</c:v>
                </c:pt>
                <c:pt idx="263">
                  <c:v>1218</c:v>
                </c:pt>
                <c:pt idx="264">
                  <c:v>929</c:v>
                </c:pt>
                <c:pt idx="265">
                  <c:v>1004</c:v>
                </c:pt>
                <c:pt idx="266">
                  <c:v>55</c:v>
                </c:pt>
                <c:pt idx="267">
                  <c:v>-315</c:v>
                </c:pt>
                <c:pt idx="268">
                  <c:v>-135</c:v>
                </c:pt>
                <c:pt idx="269">
                  <c:v>1281</c:v>
                </c:pt>
                <c:pt idx="270">
                  <c:v>453</c:v>
                </c:pt>
                <c:pt idx="271">
                  <c:v>1443</c:v>
                </c:pt>
                <c:pt idx="272">
                  <c:v>-88</c:v>
                </c:pt>
                <c:pt idx="273">
                  <c:v>1116</c:v>
                </c:pt>
                <c:pt idx="274">
                  <c:v>1283</c:v>
                </c:pt>
                <c:pt idx="275">
                  <c:v>71</c:v>
                </c:pt>
                <c:pt idx="276">
                  <c:v>1115</c:v>
                </c:pt>
                <c:pt idx="277">
                  <c:v>1031</c:v>
                </c:pt>
                <c:pt idx="278">
                  <c:v>570</c:v>
                </c:pt>
                <c:pt idx="279">
                  <c:v>1403</c:v>
                </c:pt>
                <c:pt idx="280">
                  <c:v>540</c:v>
                </c:pt>
                <c:pt idx="281">
                  <c:v>1133</c:v>
                </c:pt>
                <c:pt idx="282">
                  <c:v>675</c:v>
                </c:pt>
                <c:pt idx="283">
                  <c:v>1128</c:v>
                </c:pt>
                <c:pt idx="284">
                  <c:v>920</c:v>
                </c:pt>
                <c:pt idx="285">
                  <c:v>1100</c:v>
                </c:pt>
                <c:pt idx="286">
                  <c:v>-288</c:v>
                </c:pt>
                <c:pt idx="287">
                  <c:v>1678</c:v>
                </c:pt>
                <c:pt idx="288">
                  <c:v>722</c:v>
                </c:pt>
                <c:pt idx="289">
                  <c:v>43</c:v>
                </c:pt>
                <c:pt idx="290">
                  <c:v>598</c:v>
                </c:pt>
                <c:pt idx="291">
                  <c:v>1707</c:v>
                </c:pt>
                <c:pt idx="292">
                  <c:v>303</c:v>
                </c:pt>
                <c:pt idx="293">
                  <c:v>1828</c:v>
                </c:pt>
                <c:pt idx="294">
                  <c:v>703</c:v>
                </c:pt>
                <c:pt idx="295">
                  <c:v>353</c:v>
                </c:pt>
                <c:pt idx="296">
                  <c:v>-127</c:v>
                </c:pt>
                <c:pt idx="297">
                  <c:v>1445</c:v>
                </c:pt>
                <c:pt idx="298">
                  <c:v>48</c:v>
                </c:pt>
                <c:pt idx="299">
                  <c:v>690</c:v>
                </c:pt>
                <c:pt idx="300">
                  <c:v>1346</c:v>
                </c:pt>
                <c:pt idx="301">
                  <c:v>1137</c:v>
                </c:pt>
                <c:pt idx="302">
                  <c:v>571</c:v>
                </c:pt>
                <c:pt idx="303">
                  <c:v>625</c:v>
                </c:pt>
                <c:pt idx="304">
                  <c:v>655</c:v>
                </c:pt>
                <c:pt idx="305">
                  <c:v>384</c:v>
                </c:pt>
                <c:pt idx="306">
                  <c:v>-796</c:v>
                </c:pt>
                <c:pt idx="307">
                  <c:v>289</c:v>
                </c:pt>
                <c:pt idx="308">
                  <c:v>1427</c:v>
                </c:pt>
                <c:pt idx="309">
                  <c:v>856</c:v>
                </c:pt>
                <c:pt idx="310">
                  <c:v>-346</c:v>
                </c:pt>
                <c:pt idx="311">
                  <c:v>847</c:v>
                </c:pt>
                <c:pt idx="312">
                  <c:v>875</c:v>
                </c:pt>
                <c:pt idx="313">
                  <c:v>448</c:v>
                </c:pt>
                <c:pt idx="314">
                  <c:v>-108</c:v>
                </c:pt>
                <c:pt idx="315">
                  <c:v>1909</c:v>
                </c:pt>
                <c:pt idx="316">
                  <c:v>-314</c:v>
                </c:pt>
                <c:pt idx="317">
                  <c:v>978</c:v>
                </c:pt>
                <c:pt idx="318">
                  <c:v>1037</c:v>
                </c:pt>
                <c:pt idx="319">
                  <c:v>2089</c:v>
                </c:pt>
                <c:pt idx="320">
                  <c:v>869</c:v>
                </c:pt>
                <c:pt idx="321">
                  <c:v>54</c:v>
                </c:pt>
                <c:pt idx="322">
                  <c:v>525</c:v>
                </c:pt>
                <c:pt idx="323">
                  <c:v>-468</c:v>
                </c:pt>
                <c:pt idx="324">
                  <c:v>187</c:v>
                </c:pt>
                <c:pt idx="325">
                  <c:v>676</c:v>
                </c:pt>
                <c:pt idx="326">
                  <c:v>10</c:v>
                </c:pt>
                <c:pt idx="327">
                  <c:v>-990</c:v>
                </c:pt>
                <c:pt idx="328">
                  <c:v>438</c:v>
                </c:pt>
                <c:pt idx="329">
                  <c:v>1127</c:v>
                </c:pt>
                <c:pt idx="330">
                  <c:v>1163</c:v>
                </c:pt>
                <c:pt idx="331">
                  <c:v>1139</c:v>
                </c:pt>
                <c:pt idx="332">
                  <c:v>164</c:v>
                </c:pt>
                <c:pt idx="333">
                  <c:v>693</c:v>
                </c:pt>
                <c:pt idx="334">
                  <c:v>67</c:v>
                </c:pt>
                <c:pt idx="335">
                  <c:v>1101</c:v>
                </c:pt>
                <c:pt idx="336">
                  <c:v>1445</c:v>
                </c:pt>
                <c:pt idx="337">
                  <c:v>1436</c:v>
                </c:pt>
                <c:pt idx="338">
                  <c:v>1023</c:v>
                </c:pt>
                <c:pt idx="339">
                  <c:v>228</c:v>
                </c:pt>
                <c:pt idx="340">
                  <c:v>-231</c:v>
                </c:pt>
                <c:pt idx="341">
                  <c:v>900</c:v>
                </c:pt>
                <c:pt idx="342">
                  <c:v>132</c:v>
                </c:pt>
                <c:pt idx="343">
                  <c:v>674</c:v>
                </c:pt>
                <c:pt idx="344">
                  <c:v>693</c:v>
                </c:pt>
                <c:pt idx="345">
                  <c:v>511</c:v>
                </c:pt>
                <c:pt idx="346">
                  <c:v>164</c:v>
                </c:pt>
                <c:pt idx="347">
                  <c:v>333</c:v>
                </c:pt>
                <c:pt idx="348">
                  <c:v>854</c:v>
                </c:pt>
                <c:pt idx="349">
                  <c:v>742</c:v>
                </c:pt>
                <c:pt idx="350">
                  <c:v>1119</c:v>
                </c:pt>
                <c:pt idx="351">
                  <c:v>-166</c:v>
                </c:pt>
                <c:pt idx="352">
                  <c:v>346</c:v>
                </c:pt>
                <c:pt idx="353">
                  <c:v>-40</c:v>
                </c:pt>
                <c:pt idx="354">
                  <c:v>-87</c:v>
                </c:pt>
                <c:pt idx="355">
                  <c:v>920</c:v>
                </c:pt>
                <c:pt idx="356">
                  <c:v>1255</c:v>
                </c:pt>
                <c:pt idx="357">
                  <c:v>1017</c:v>
                </c:pt>
                <c:pt idx="358">
                  <c:v>1205</c:v>
                </c:pt>
                <c:pt idx="359">
                  <c:v>715</c:v>
                </c:pt>
                <c:pt idx="360">
                  <c:v>639</c:v>
                </c:pt>
                <c:pt idx="361">
                  <c:v>1303</c:v>
                </c:pt>
                <c:pt idx="362">
                  <c:v>1082</c:v>
                </c:pt>
                <c:pt idx="363">
                  <c:v>-353</c:v>
                </c:pt>
                <c:pt idx="364">
                  <c:v>1177</c:v>
                </c:pt>
                <c:pt idx="365">
                  <c:v>-403</c:v>
                </c:pt>
                <c:pt idx="366">
                  <c:v>-200</c:v>
                </c:pt>
                <c:pt idx="367">
                  <c:v>809</c:v>
                </c:pt>
                <c:pt idx="368">
                  <c:v>1008</c:v>
                </c:pt>
                <c:pt idx="369">
                  <c:v>-145</c:v>
                </c:pt>
                <c:pt idx="370">
                  <c:v>1014</c:v>
                </c:pt>
                <c:pt idx="371">
                  <c:v>867</c:v>
                </c:pt>
                <c:pt idx="372">
                  <c:v>631</c:v>
                </c:pt>
                <c:pt idx="373">
                  <c:v>357</c:v>
                </c:pt>
                <c:pt idx="374">
                  <c:v>12</c:v>
                </c:pt>
                <c:pt idx="375">
                  <c:v>503</c:v>
                </c:pt>
                <c:pt idx="376">
                  <c:v>-465</c:v>
                </c:pt>
                <c:pt idx="377">
                  <c:v>1428</c:v>
                </c:pt>
                <c:pt idx="378">
                  <c:v>447</c:v>
                </c:pt>
                <c:pt idx="379">
                  <c:v>1212</c:v>
                </c:pt>
                <c:pt idx="380">
                  <c:v>279</c:v>
                </c:pt>
                <c:pt idx="381">
                  <c:v>-152</c:v>
                </c:pt>
                <c:pt idx="382">
                  <c:v>579</c:v>
                </c:pt>
                <c:pt idx="383">
                  <c:v>977</c:v>
                </c:pt>
                <c:pt idx="384">
                  <c:v>-62</c:v>
                </c:pt>
                <c:pt idx="385">
                  <c:v>300</c:v>
                </c:pt>
                <c:pt idx="386">
                  <c:v>777</c:v>
                </c:pt>
                <c:pt idx="387">
                  <c:v>386</c:v>
                </c:pt>
                <c:pt idx="388">
                  <c:v>1269</c:v>
                </c:pt>
                <c:pt idx="389">
                  <c:v>1274</c:v>
                </c:pt>
                <c:pt idx="390">
                  <c:v>-310</c:v>
                </c:pt>
                <c:pt idx="391">
                  <c:v>-246</c:v>
                </c:pt>
                <c:pt idx="392">
                  <c:v>706</c:v>
                </c:pt>
                <c:pt idx="393">
                  <c:v>1488</c:v>
                </c:pt>
                <c:pt idx="394">
                  <c:v>478</c:v>
                </c:pt>
                <c:pt idx="395">
                  <c:v>-62</c:v>
                </c:pt>
                <c:pt idx="396">
                  <c:v>1311</c:v>
                </c:pt>
                <c:pt idx="397">
                  <c:v>806</c:v>
                </c:pt>
                <c:pt idx="398">
                  <c:v>1075</c:v>
                </c:pt>
                <c:pt idx="399">
                  <c:v>901</c:v>
                </c:pt>
                <c:pt idx="400">
                  <c:v>463</c:v>
                </c:pt>
                <c:pt idx="401">
                  <c:v>54</c:v>
                </c:pt>
                <c:pt idx="402">
                  <c:v>810</c:v>
                </c:pt>
                <c:pt idx="403">
                  <c:v>814</c:v>
                </c:pt>
                <c:pt idx="404">
                  <c:v>819</c:v>
                </c:pt>
                <c:pt idx="405">
                  <c:v>1588</c:v>
                </c:pt>
                <c:pt idx="406">
                  <c:v>578</c:v>
                </c:pt>
                <c:pt idx="407">
                  <c:v>1403</c:v>
                </c:pt>
                <c:pt idx="408">
                  <c:v>-81</c:v>
                </c:pt>
                <c:pt idx="409">
                  <c:v>1616</c:v>
                </c:pt>
                <c:pt idx="410">
                  <c:v>835</c:v>
                </c:pt>
                <c:pt idx="411">
                  <c:v>634</c:v>
                </c:pt>
                <c:pt idx="412">
                  <c:v>772</c:v>
                </c:pt>
                <c:pt idx="413">
                  <c:v>713</c:v>
                </c:pt>
                <c:pt idx="414">
                  <c:v>410</c:v>
                </c:pt>
                <c:pt idx="415">
                  <c:v>1643</c:v>
                </c:pt>
                <c:pt idx="416">
                  <c:v>1987</c:v>
                </c:pt>
                <c:pt idx="417">
                  <c:v>1335</c:v>
                </c:pt>
                <c:pt idx="418">
                  <c:v>825</c:v>
                </c:pt>
                <c:pt idx="419">
                  <c:v>-755</c:v>
                </c:pt>
                <c:pt idx="420">
                  <c:v>1932</c:v>
                </c:pt>
                <c:pt idx="421">
                  <c:v>329</c:v>
                </c:pt>
                <c:pt idx="422">
                  <c:v>98</c:v>
                </c:pt>
                <c:pt idx="423">
                  <c:v>-206</c:v>
                </c:pt>
                <c:pt idx="424">
                  <c:v>118</c:v>
                </c:pt>
                <c:pt idx="425">
                  <c:v>305</c:v>
                </c:pt>
                <c:pt idx="426">
                  <c:v>211</c:v>
                </c:pt>
                <c:pt idx="427">
                  <c:v>1843</c:v>
                </c:pt>
                <c:pt idx="428">
                  <c:v>-717</c:v>
                </c:pt>
                <c:pt idx="429">
                  <c:v>-806</c:v>
                </c:pt>
                <c:pt idx="430">
                  <c:v>164</c:v>
                </c:pt>
                <c:pt idx="431">
                  <c:v>-899</c:v>
                </c:pt>
                <c:pt idx="432">
                  <c:v>1332</c:v>
                </c:pt>
                <c:pt idx="433">
                  <c:v>300</c:v>
                </c:pt>
                <c:pt idx="434">
                  <c:v>-619</c:v>
                </c:pt>
                <c:pt idx="435">
                  <c:v>-839</c:v>
                </c:pt>
                <c:pt idx="436">
                  <c:v>1176</c:v>
                </c:pt>
                <c:pt idx="437">
                  <c:v>321</c:v>
                </c:pt>
                <c:pt idx="438">
                  <c:v>38</c:v>
                </c:pt>
                <c:pt idx="439">
                  <c:v>1924</c:v>
                </c:pt>
                <c:pt idx="440">
                  <c:v>124</c:v>
                </c:pt>
                <c:pt idx="441">
                  <c:v>-387</c:v>
                </c:pt>
                <c:pt idx="442">
                  <c:v>1488</c:v>
                </c:pt>
                <c:pt idx="443">
                  <c:v>-263</c:v>
                </c:pt>
                <c:pt idx="444">
                  <c:v>341</c:v>
                </c:pt>
                <c:pt idx="445">
                  <c:v>-85</c:v>
                </c:pt>
                <c:pt idx="446">
                  <c:v>989</c:v>
                </c:pt>
                <c:pt idx="447">
                  <c:v>1648</c:v>
                </c:pt>
                <c:pt idx="448">
                  <c:v>1195</c:v>
                </c:pt>
                <c:pt idx="449">
                  <c:v>511</c:v>
                </c:pt>
                <c:pt idx="450">
                  <c:v>1657</c:v>
                </c:pt>
                <c:pt idx="451">
                  <c:v>799</c:v>
                </c:pt>
                <c:pt idx="452">
                  <c:v>940</c:v>
                </c:pt>
                <c:pt idx="453">
                  <c:v>902</c:v>
                </c:pt>
                <c:pt idx="454">
                  <c:v>1392</c:v>
                </c:pt>
                <c:pt idx="455">
                  <c:v>345</c:v>
                </c:pt>
                <c:pt idx="456">
                  <c:v>431</c:v>
                </c:pt>
                <c:pt idx="457">
                  <c:v>-501</c:v>
                </c:pt>
                <c:pt idx="458">
                  <c:v>286</c:v>
                </c:pt>
                <c:pt idx="459">
                  <c:v>-816</c:v>
                </c:pt>
                <c:pt idx="460">
                  <c:v>242</c:v>
                </c:pt>
                <c:pt idx="461">
                  <c:v>1281</c:v>
                </c:pt>
                <c:pt idx="462">
                  <c:v>444</c:v>
                </c:pt>
                <c:pt idx="463">
                  <c:v>25</c:v>
                </c:pt>
                <c:pt idx="464">
                  <c:v>937</c:v>
                </c:pt>
                <c:pt idx="465">
                  <c:v>768</c:v>
                </c:pt>
                <c:pt idx="466">
                  <c:v>-114</c:v>
                </c:pt>
                <c:pt idx="467">
                  <c:v>-225</c:v>
                </c:pt>
                <c:pt idx="468">
                  <c:v>401</c:v>
                </c:pt>
                <c:pt idx="469">
                  <c:v>1097</c:v>
                </c:pt>
                <c:pt idx="470">
                  <c:v>-713</c:v>
                </c:pt>
                <c:pt idx="471">
                  <c:v>-875</c:v>
                </c:pt>
                <c:pt idx="472">
                  <c:v>337</c:v>
                </c:pt>
                <c:pt idx="473">
                  <c:v>377</c:v>
                </c:pt>
                <c:pt idx="474">
                  <c:v>-167</c:v>
                </c:pt>
                <c:pt idx="475">
                  <c:v>380</c:v>
                </c:pt>
                <c:pt idx="476">
                  <c:v>321</c:v>
                </c:pt>
                <c:pt idx="477">
                  <c:v>261</c:v>
                </c:pt>
                <c:pt idx="478">
                  <c:v>717</c:v>
                </c:pt>
                <c:pt idx="479">
                  <c:v>271</c:v>
                </c:pt>
                <c:pt idx="480">
                  <c:v>839</c:v>
                </c:pt>
                <c:pt idx="481">
                  <c:v>586</c:v>
                </c:pt>
                <c:pt idx="482">
                  <c:v>-23</c:v>
                </c:pt>
                <c:pt idx="483">
                  <c:v>738</c:v>
                </c:pt>
                <c:pt idx="484">
                  <c:v>862</c:v>
                </c:pt>
                <c:pt idx="485">
                  <c:v>1601</c:v>
                </c:pt>
                <c:pt idx="486">
                  <c:v>1038</c:v>
                </c:pt>
                <c:pt idx="487">
                  <c:v>1000</c:v>
                </c:pt>
                <c:pt idx="488">
                  <c:v>163</c:v>
                </c:pt>
                <c:pt idx="489">
                  <c:v>725</c:v>
                </c:pt>
                <c:pt idx="490">
                  <c:v>359</c:v>
                </c:pt>
                <c:pt idx="491">
                  <c:v>268</c:v>
                </c:pt>
                <c:pt idx="492">
                  <c:v>440</c:v>
                </c:pt>
                <c:pt idx="493">
                  <c:v>787</c:v>
                </c:pt>
                <c:pt idx="494">
                  <c:v>224</c:v>
                </c:pt>
                <c:pt idx="495">
                  <c:v>1195</c:v>
                </c:pt>
                <c:pt idx="496">
                  <c:v>-51</c:v>
                </c:pt>
                <c:pt idx="497">
                  <c:v>654</c:v>
                </c:pt>
                <c:pt idx="498">
                  <c:v>1169</c:v>
                </c:pt>
                <c:pt idx="499">
                  <c:v>1606</c:v>
                </c:pt>
                <c:pt idx="500">
                  <c:v>598</c:v>
                </c:pt>
                <c:pt idx="501">
                  <c:v>890</c:v>
                </c:pt>
                <c:pt idx="502">
                  <c:v>150</c:v>
                </c:pt>
                <c:pt idx="503">
                  <c:v>-765</c:v>
                </c:pt>
                <c:pt idx="504">
                  <c:v>818</c:v>
                </c:pt>
                <c:pt idx="505">
                  <c:v>770</c:v>
                </c:pt>
                <c:pt idx="506">
                  <c:v>104</c:v>
                </c:pt>
                <c:pt idx="507">
                  <c:v>433</c:v>
                </c:pt>
                <c:pt idx="508">
                  <c:v>488</c:v>
                </c:pt>
                <c:pt idx="509">
                  <c:v>1043</c:v>
                </c:pt>
                <c:pt idx="510">
                  <c:v>836</c:v>
                </c:pt>
                <c:pt idx="511">
                  <c:v>732</c:v>
                </c:pt>
                <c:pt idx="512">
                  <c:v>868</c:v>
                </c:pt>
                <c:pt idx="513">
                  <c:v>1004</c:v>
                </c:pt>
                <c:pt idx="514">
                  <c:v>1037</c:v>
                </c:pt>
                <c:pt idx="515">
                  <c:v>-94</c:v>
                </c:pt>
                <c:pt idx="516">
                  <c:v>636</c:v>
                </c:pt>
                <c:pt idx="517">
                  <c:v>-471</c:v>
                </c:pt>
                <c:pt idx="518">
                  <c:v>37</c:v>
                </c:pt>
                <c:pt idx="519">
                  <c:v>857</c:v>
                </c:pt>
                <c:pt idx="520">
                  <c:v>250</c:v>
                </c:pt>
                <c:pt idx="521">
                  <c:v>-1</c:v>
                </c:pt>
                <c:pt idx="522">
                  <c:v>997</c:v>
                </c:pt>
                <c:pt idx="523">
                  <c:v>-78</c:v>
                </c:pt>
                <c:pt idx="524">
                  <c:v>1295</c:v>
                </c:pt>
                <c:pt idx="525">
                  <c:v>-611</c:v>
                </c:pt>
                <c:pt idx="526">
                  <c:v>861</c:v>
                </c:pt>
                <c:pt idx="527">
                  <c:v>1459</c:v>
                </c:pt>
                <c:pt idx="528">
                  <c:v>-214</c:v>
                </c:pt>
                <c:pt idx="529">
                  <c:v>1377</c:v>
                </c:pt>
                <c:pt idx="530">
                  <c:v>1233</c:v>
                </c:pt>
                <c:pt idx="531">
                  <c:v>1345</c:v>
                </c:pt>
                <c:pt idx="532">
                  <c:v>-1488</c:v>
                </c:pt>
                <c:pt idx="533">
                  <c:v>1450</c:v>
                </c:pt>
                <c:pt idx="534">
                  <c:v>548</c:v>
                </c:pt>
                <c:pt idx="535">
                  <c:v>1562</c:v>
                </c:pt>
                <c:pt idx="536">
                  <c:v>222</c:v>
                </c:pt>
                <c:pt idx="537">
                  <c:v>38</c:v>
                </c:pt>
                <c:pt idx="538">
                  <c:v>872</c:v>
                </c:pt>
                <c:pt idx="539">
                  <c:v>1537</c:v>
                </c:pt>
                <c:pt idx="540">
                  <c:v>1053</c:v>
                </c:pt>
                <c:pt idx="541">
                  <c:v>493</c:v>
                </c:pt>
                <c:pt idx="542">
                  <c:v>470</c:v>
                </c:pt>
                <c:pt idx="543">
                  <c:v>1322</c:v>
                </c:pt>
                <c:pt idx="544">
                  <c:v>561</c:v>
                </c:pt>
                <c:pt idx="545">
                  <c:v>505</c:v>
                </c:pt>
                <c:pt idx="546">
                  <c:v>1798</c:v>
                </c:pt>
                <c:pt idx="547">
                  <c:v>158</c:v>
                </c:pt>
                <c:pt idx="548">
                  <c:v>290</c:v>
                </c:pt>
                <c:pt idx="549">
                  <c:v>-53</c:v>
                </c:pt>
                <c:pt idx="550">
                  <c:v>-629</c:v>
                </c:pt>
                <c:pt idx="551">
                  <c:v>310</c:v>
                </c:pt>
                <c:pt idx="552">
                  <c:v>599</c:v>
                </c:pt>
                <c:pt idx="553">
                  <c:v>1291</c:v>
                </c:pt>
                <c:pt idx="554">
                  <c:v>-405</c:v>
                </c:pt>
                <c:pt idx="555">
                  <c:v>-122</c:v>
                </c:pt>
                <c:pt idx="556">
                  <c:v>792</c:v>
                </c:pt>
                <c:pt idx="557">
                  <c:v>-275</c:v>
                </c:pt>
                <c:pt idx="558">
                  <c:v>486</c:v>
                </c:pt>
                <c:pt idx="559">
                  <c:v>-568</c:v>
                </c:pt>
                <c:pt idx="560">
                  <c:v>743</c:v>
                </c:pt>
                <c:pt idx="561">
                  <c:v>-742</c:v>
                </c:pt>
                <c:pt idx="562">
                  <c:v>-431</c:v>
                </c:pt>
                <c:pt idx="563">
                  <c:v>946</c:v>
                </c:pt>
                <c:pt idx="564">
                  <c:v>1325</c:v>
                </c:pt>
                <c:pt idx="565">
                  <c:v>865</c:v>
                </c:pt>
                <c:pt idx="566">
                  <c:v>878</c:v>
                </c:pt>
                <c:pt idx="567">
                  <c:v>691</c:v>
                </c:pt>
                <c:pt idx="568">
                  <c:v>383</c:v>
                </c:pt>
                <c:pt idx="569">
                  <c:v>568</c:v>
                </c:pt>
                <c:pt idx="570">
                  <c:v>-6</c:v>
                </c:pt>
                <c:pt idx="571">
                  <c:v>12</c:v>
                </c:pt>
                <c:pt idx="572">
                  <c:v>1249</c:v>
                </c:pt>
                <c:pt idx="573">
                  <c:v>259</c:v>
                </c:pt>
                <c:pt idx="574">
                  <c:v>1186</c:v>
                </c:pt>
                <c:pt idx="575">
                  <c:v>762</c:v>
                </c:pt>
                <c:pt idx="576">
                  <c:v>806</c:v>
                </c:pt>
                <c:pt idx="577">
                  <c:v>-945</c:v>
                </c:pt>
                <c:pt idx="578">
                  <c:v>309</c:v>
                </c:pt>
                <c:pt idx="579">
                  <c:v>1192</c:v>
                </c:pt>
                <c:pt idx="580">
                  <c:v>1349</c:v>
                </c:pt>
                <c:pt idx="581">
                  <c:v>-687</c:v>
                </c:pt>
                <c:pt idx="582">
                  <c:v>257</c:v>
                </c:pt>
                <c:pt idx="583">
                  <c:v>1101</c:v>
                </c:pt>
                <c:pt idx="584">
                  <c:v>-257</c:v>
                </c:pt>
                <c:pt idx="585">
                  <c:v>640</c:v>
                </c:pt>
                <c:pt idx="586">
                  <c:v>2008</c:v>
                </c:pt>
                <c:pt idx="587">
                  <c:v>391</c:v>
                </c:pt>
                <c:pt idx="588">
                  <c:v>-614</c:v>
                </c:pt>
                <c:pt idx="589">
                  <c:v>1183</c:v>
                </c:pt>
                <c:pt idx="590">
                  <c:v>182</c:v>
                </c:pt>
                <c:pt idx="591">
                  <c:v>1357</c:v>
                </c:pt>
                <c:pt idx="592">
                  <c:v>694</c:v>
                </c:pt>
                <c:pt idx="593">
                  <c:v>460</c:v>
                </c:pt>
                <c:pt idx="594">
                  <c:v>604</c:v>
                </c:pt>
                <c:pt idx="595">
                  <c:v>1168</c:v>
                </c:pt>
                <c:pt idx="596">
                  <c:v>301</c:v>
                </c:pt>
                <c:pt idx="597">
                  <c:v>167</c:v>
                </c:pt>
                <c:pt idx="598">
                  <c:v>1026</c:v>
                </c:pt>
                <c:pt idx="599">
                  <c:v>339</c:v>
                </c:pt>
                <c:pt idx="600">
                  <c:v>863</c:v>
                </c:pt>
                <c:pt idx="601">
                  <c:v>-624</c:v>
                </c:pt>
                <c:pt idx="602">
                  <c:v>1470</c:v>
                </c:pt>
                <c:pt idx="603">
                  <c:v>-546</c:v>
                </c:pt>
                <c:pt idx="604">
                  <c:v>-550</c:v>
                </c:pt>
                <c:pt idx="605">
                  <c:v>53</c:v>
                </c:pt>
                <c:pt idx="606">
                  <c:v>209</c:v>
                </c:pt>
                <c:pt idx="607">
                  <c:v>2008</c:v>
                </c:pt>
                <c:pt idx="608">
                  <c:v>895</c:v>
                </c:pt>
                <c:pt idx="609">
                  <c:v>-243</c:v>
                </c:pt>
                <c:pt idx="610">
                  <c:v>1234</c:v>
                </c:pt>
                <c:pt idx="611">
                  <c:v>350</c:v>
                </c:pt>
                <c:pt idx="612">
                  <c:v>999</c:v>
                </c:pt>
                <c:pt idx="613">
                  <c:v>260</c:v>
                </c:pt>
                <c:pt idx="614">
                  <c:v>1762</c:v>
                </c:pt>
                <c:pt idx="615">
                  <c:v>1672</c:v>
                </c:pt>
                <c:pt idx="616">
                  <c:v>-336</c:v>
                </c:pt>
                <c:pt idx="617">
                  <c:v>2316</c:v>
                </c:pt>
                <c:pt idx="618">
                  <c:v>439</c:v>
                </c:pt>
                <c:pt idx="619">
                  <c:v>-94</c:v>
                </c:pt>
                <c:pt idx="620">
                  <c:v>638</c:v>
                </c:pt>
                <c:pt idx="621">
                  <c:v>970</c:v>
                </c:pt>
                <c:pt idx="622">
                  <c:v>840</c:v>
                </c:pt>
                <c:pt idx="623">
                  <c:v>423</c:v>
                </c:pt>
                <c:pt idx="624">
                  <c:v>1018</c:v>
                </c:pt>
                <c:pt idx="625">
                  <c:v>-1454</c:v>
                </c:pt>
                <c:pt idx="626">
                  <c:v>1183</c:v>
                </c:pt>
                <c:pt idx="627">
                  <c:v>880</c:v>
                </c:pt>
                <c:pt idx="628">
                  <c:v>1141</c:v>
                </c:pt>
                <c:pt idx="629">
                  <c:v>1535</c:v>
                </c:pt>
                <c:pt idx="630">
                  <c:v>490</c:v>
                </c:pt>
                <c:pt idx="631">
                  <c:v>685</c:v>
                </c:pt>
                <c:pt idx="632">
                  <c:v>924</c:v>
                </c:pt>
                <c:pt idx="633">
                  <c:v>100</c:v>
                </c:pt>
                <c:pt idx="634">
                  <c:v>-349</c:v>
                </c:pt>
                <c:pt idx="635">
                  <c:v>803</c:v>
                </c:pt>
                <c:pt idx="636">
                  <c:v>2006</c:v>
                </c:pt>
                <c:pt idx="637">
                  <c:v>252</c:v>
                </c:pt>
                <c:pt idx="638">
                  <c:v>741</c:v>
                </c:pt>
                <c:pt idx="639">
                  <c:v>-255</c:v>
                </c:pt>
                <c:pt idx="640">
                  <c:v>1049</c:v>
                </c:pt>
                <c:pt idx="641">
                  <c:v>150</c:v>
                </c:pt>
                <c:pt idx="642">
                  <c:v>-164</c:v>
                </c:pt>
                <c:pt idx="643">
                  <c:v>1480</c:v>
                </c:pt>
                <c:pt idx="644">
                  <c:v>674</c:v>
                </c:pt>
                <c:pt idx="645">
                  <c:v>850</c:v>
                </c:pt>
                <c:pt idx="646">
                  <c:v>-297</c:v>
                </c:pt>
                <c:pt idx="647">
                  <c:v>664</c:v>
                </c:pt>
                <c:pt idx="648">
                  <c:v>1038</c:v>
                </c:pt>
                <c:pt idx="649">
                  <c:v>522</c:v>
                </c:pt>
                <c:pt idx="650">
                  <c:v>268</c:v>
                </c:pt>
                <c:pt idx="651">
                  <c:v>1469</c:v>
                </c:pt>
                <c:pt idx="652">
                  <c:v>193</c:v>
                </c:pt>
                <c:pt idx="653">
                  <c:v>406</c:v>
                </c:pt>
                <c:pt idx="654">
                  <c:v>507</c:v>
                </c:pt>
                <c:pt idx="655">
                  <c:v>846</c:v>
                </c:pt>
                <c:pt idx="656">
                  <c:v>1486</c:v>
                </c:pt>
                <c:pt idx="657">
                  <c:v>1803</c:v>
                </c:pt>
                <c:pt idx="658">
                  <c:v>-307</c:v>
                </c:pt>
                <c:pt idx="659">
                  <c:v>-174</c:v>
                </c:pt>
                <c:pt idx="660">
                  <c:v>731</c:v>
                </c:pt>
                <c:pt idx="661">
                  <c:v>1677</c:v>
                </c:pt>
                <c:pt idx="662">
                  <c:v>530</c:v>
                </c:pt>
                <c:pt idx="663">
                  <c:v>-723</c:v>
                </c:pt>
                <c:pt idx="664">
                  <c:v>-139</c:v>
                </c:pt>
                <c:pt idx="665">
                  <c:v>1714</c:v>
                </c:pt>
                <c:pt idx="666">
                  <c:v>181</c:v>
                </c:pt>
                <c:pt idx="667">
                  <c:v>370</c:v>
                </c:pt>
                <c:pt idx="668">
                  <c:v>659</c:v>
                </c:pt>
                <c:pt idx="669">
                  <c:v>1391</c:v>
                </c:pt>
                <c:pt idx="670">
                  <c:v>538</c:v>
                </c:pt>
                <c:pt idx="671">
                  <c:v>-287</c:v>
                </c:pt>
                <c:pt idx="672">
                  <c:v>1137</c:v>
                </c:pt>
                <c:pt idx="673">
                  <c:v>1555</c:v>
                </c:pt>
                <c:pt idx="674">
                  <c:v>-223</c:v>
                </c:pt>
                <c:pt idx="675">
                  <c:v>-386</c:v>
                </c:pt>
                <c:pt idx="676">
                  <c:v>872</c:v>
                </c:pt>
                <c:pt idx="677">
                  <c:v>1108</c:v>
                </c:pt>
                <c:pt idx="678">
                  <c:v>1120</c:v>
                </c:pt>
                <c:pt idx="679">
                  <c:v>412</c:v>
                </c:pt>
                <c:pt idx="680">
                  <c:v>1402</c:v>
                </c:pt>
                <c:pt idx="681">
                  <c:v>-100</c:v>
                </c:pt>
                <c:pt idx="682">
                  <c:v>1251</c:v>
                </c:pt>
                <c:pt idx="683">
                  <c:v>1070</c:v>
                </c:pt>
                <c:pt idx="684">
                  <c:v>1608</c:v>
                </c:pt>
                <c:pt idx="685">
                  <c:v>732</c:v>
                </c:pt>
                <c:pt idx="686">
                  <c:v>-490</c:v>
                </c:pt>
                <c:pt idx="687">
                  <c:v>685</c:v>
                </c:pt>
                <c:pt idx="688">
                  <c:v>689</c:v>
                </c:pt>
                <c:pt idx="689">
                  <c:v>589</c:v>
                </c:pt>
                <c:pt idx="690">
                  <c:v>-576</c:v>
                </c:pt>
                <c:pt idx="691">
                  <c:v>1257</c:v>
                </c:pt>
                <c:pt idx="692">
                  <c:v>1063</c:v>
                </c:pt>
                <c:pt idx="693">
                  <c:v>1007</c:v>
                </c:pt>
                <c:pt idx="694">
                  <c:v>556</c:v>
                </c:pt>
                <c:pt idx="695">
                  <c:v>893</c:v>
                </c:pt>
                <c:pt idx="696">
                  <c:v>199</c:v>
                </c:pt>
                <c:pt idx="697">
                  <c:v>580</c:v>
                </c:pt>
                <c:pt idx="698">
                  <c:v>-1111</c:v>
                </c:pt>
                <c:pt idx="699">
                  <c:v>1526</c:v>
                </c:pt>
                <c:pt idx="700">
                  <c:v>48</c:v>
                </c:pt>
                <c:pt idx="701">
                  <c:v>-391</c:v>
                </c:pt>
                <c:pt idx="702">
                  <c:v>14</c:v>
                </c:pt>
                <c:pt idx="703">
                  <c:v>714</c:v>
                </c:pt>
                <c:pt idx="704">
                  <c:v>1143</c:v>
                </c:pt>
                <c:pt idx="705">
                  <c:v>958</c:v>
                </c:pt>
                <c:pt idx="706">
                  <c:v>-216</c:v>
                </c:pt>
                <c:pt idx="707">
                  <c:v>-230</c:v>
                </c:pt>
                <c:pt idx="708">
                  <c:v>1160</c:v>
                </c:pt>
                <c:pt idx="709">
                  <c:v>1510</c:v>
                </c:pt>
                <c:pt idx="710">
                  <c:v>1732</c:v>
                </c:pt>
                <c:pt idx="711">
                  <c:v>163</c:v>
                </c:pt>
                <c:pt idx="712">
                  <c:v>604</c:v>
                </c:pt>
                <c:pt idx="713">
                  <c:v>759</c:v>
                </c:pt>
                <c:pt idx="714">
                  <c:v>-60</c:v>
                </c:pt>
                <c:pt idx="715">
                  <c:v>556</c:v>
                </c:pt>
                <c:pt idx="716">
                  <c:v>732</c:v>
                </c:pt>
                <c:pt idx="717">
                  <c:v>523</c:v>
                </c:pt>
                <c:pt idx="718">
                  <c:v>778</c:v>
                </c:pt>
                <c:pt idx="719">
                  <c:v>1204</c:v>
                </c:pt>
                <c:pt idx="720">
                  <c:v>734</c:v>
                </c:pt>
                <c:pt idx="721">
                  <c:v>275</c:v>
                </c:pt>
                <c:pt idx="722">
                  <c:v>-511</c:v>
                </c:pt>
                <c:pt idx="723">
                  <c:v>597</c:v>
                </c:pt>
                <c:pt idx="724">
                  <c:v>1076</c:v>
                </c:pt>
                <c:pt idx="725">
                  <c:v>721</c:v>
                </c:pt>
                <c:pt idx="726">
                  <c:v>599</c:v>
                </c:pt>
                <c:pt idx="727">
                  <c:v>1288</c:v>
                </c:pt>
                <c:pt idx="728">
                  <c:v>1320</c:v>
                </c:pt>
                <c:pt idx="729">
                  <c:v>611</c:v>
                </c:pt>
                <c:pt idx="730">
                  <c:v>376</c:v>
                </c:pt>
                <c:pt idx="731">
                  <c:v>539</c:v>
                </c:pt>
                <c:pt idx="732">
                  <c:v>493</c:v>
                </c:pt>
                <c:pt idx="733">
                  <c:v>1169</c:v>
                </c:pt>
                <c:pt idx="734">
                  <c:v>313</c:v>
                </c:pt>
                <c:pt idx="735">
                  <c:v>-986</c:v>
                </c:pt>
                <c:pt idx="736">
                  <c:v>718</c:v>
                </c:pt>
                <c:pt idx="737">
                  <c:v>796</c:v>
                </c:pt>
                <c:pt idx="738">
                  <c:v>1496</c:v>
                </c:pt>
                <c:pt idx="739">
                  <c:v>369</c:v>
                </c:pt>
                <c:pt idx="740">
                  <c:v>1481</c:v>
                </c:pt>
                <c:pt idx="741">
                  <c:v>1275</c:v>
                </c:pt>
                <c:pt idx="742">
                  <c:v>1455</c:v>
                </c:pt>
                <c:pt idx="743">
                  <c:v>906</c:v>
                </c:pt>
                <c:pt idx="744">
                  <c:v>421</c:v>
                </c:pt>
                <c:pt idx="745">
                  <c:v>1225</c:v>
                </c:pt>
                <c:pt idx="746">
                  <c:v>1499</c:v>
                </c:pt>
                <c:pt idx="747">
                  <c:v>794</c:v>
                </c:pt>
                <c:pt idx="748">
                  <c:v>84</c:v>
                </c:pt>
                <c:pt idx="749">
                  <c:v>1270</c:v>
                </c:pt>
                <c:pt idx="750">
                  <c:v>947</c:v>
                </c:pt>
                <c:pt idx="751">
                  <c:v>256</c:v>
                </c:pt>
                <c:pt idx="752">
                  <c:v>-469</c:v>
                </c:pt>
                <c:pt idx="753">
                  <c:v>231</c:v>
                </c:pt>
                <c:pt idx="754">
                  <c:v>672</c:v>
                </c:pt>
                <c:pt idx="755">
                  <c:v>-534</c:v>
                </c:pt>
                <c:pt idx="756">
                  <c:v>570</c:v>
                </c:pt>
                <c:pt idx="757">
                  <c:v>802</c:v>
                </c:pt>
                <c:pt idx="758">
                  <c:v>1052</c:v>
                </c:pt>
                <c:pt idx="759">
                  <c:v>1002</c:v>
                </c:pt>
                <c:pt idx="760">
                  <c:v>-215</c:v>
                </c:pt>
                <c:pt idx="761">
                  <c:v>1299</c:v>
                </c:pt>
                <c:pt idx="762">
                  <c:v>97</c:v>
                </c:pt>
                <c:pt idx="763">
                  <c:v>805</c:v>
                </c:pt>
                <c:pt idx="764">
                  <c:v>-364</c:v>
                </c:pt>
                <c:pt idx="765">
                  <c:v>580</c:v>
                </c:pt>
                <c:pt idx="766">
                  <c:v>1523</c:v>
                </c:pt>
                <c:pt idx="767">
                  <c:v>891</c:v>
                </c:pt>
                <c:pt idx="768">
                  <c:v>708</c:v>
                </c:pt>
                <c:pt idx="769">
                  <c:v>1310</c:v>
                </c:pt>
                <c:pt idx="770">
                  <c:v>1635</c:v>
                </c:pt>
                <c:pt idx="771">
                  <c:v>250</c:v>
                </c:pt>
                <c:pt idx="772">
                  <c:v>81</c:v>
                </c:pt>
                <c:pt idx="773">
                  <c:v>212</c:v>
                </c:pt>
                <c:pt idx="774">
                  <c:v>-776</c:v>
                </c:pt>
                <c:pt idx="775">
                  <c:v>1528</c:v>
                </c:pt>
                <c:pt idx="776">
                  <c:v>359</c:v>
                </c:pt>
                <c:pt idx="777">
                  <c:v>1362</c:v>
                </c:pt>
                <c:pt idx="778">
                  <c:v>327</c:v>
                </c:pt>
                <c:pt idx="779">
                  <c:v>314</c:v>
                </c:pt>
                <c:pt idx="780">
                  <c:v>-1206</c:v>
                </c:pt>
                <c:pt idx="781">
                  <c:v>238</c:v>
                </c:pt>
                <c:pt idx="782">
                  <c:v>975</c:v>
                </c:pt>
                <c:pt idx="783">
                  <c:v>1431</c:v>
                </c:pt>
                <c:pt idx="784">
                  <c:v>1168</c:v>
                </c:pt>
                <c:pt idx="785">
                  <c:v>1806</c:v>
                </c:pt>
                <c:pt idx="786">
                  <c:v>331</c:v>
                </c:pt>
                <c:pt idx="787">
                  <c:v>1265</c:v>
                </c:pt>
                <c:pt idx="788">
                  <c:v>737</c:v>
                </c:pt>
                <c:pt idx="789">
                  <c:v>1331</c:v>
                </c:pt>
                <c:pt idx="790">
                  <c:v>982</c:v>
                </c:pt>
                <c:pt idx="791">
                  <c:v>1281</c:v>
                </c:pt>
                <c:pt idx="792">
                  <c:v>784</c:v>
                </c:pt>
                <c:pt idx="793">
                  <c:v>586</c:v>
                </c:pt>
                <c:pt idx="794">
                  <c:v>174</c:v>
                </c:pt>
                <c:pt idx="795">
                  <c:v>-283</c:v>
                </c:pt>
                <c:pt idx="796">
                  <c:v>392</c:v>
                </c:pt>
                <c:pt idx="797">
                  <c:v>286</c:v>
                </c:pt>
                <c:pt idx="798">
                  <c:v>1170</c:v>
                </c:pt>
                <c:pt idx="799">
                  <c:v>392</c:v>
                </c:pt>
                <c:pt idx="800">
                  <c:v>756</c:v>
                </c:pt>
                <c:pt idx="801">
                  <c:v>-6</c:v>
                </c:pt>
                <c:pt idx="802">
                  <c:v>837</c:v>
                </c:pt>
                <c:pt idx="803">
                  <c:v>1781</c:v>
                </c:pt>
                <c:pt idx="804">
                  <c:v>521</c:v>
                </c:pt>
                <c:pt idx="805">
                  <c:v>-45</c:v>
                </c:pt>
                <c:pt idx="806">
                  <c:v>268</c:v>
                </c:pt>
                <c:pt idx="807">
                  <c:v>1373</c:v>
                </c:pt>
                <c:pt idx="808">
                  <c:v>812</c:v>
                </c:pt>
                <c:pt idx="809">
                  <c:v>1453</c:v>
                </c:pt>
                <c:pt idx="810">
                  <c:v>378</c:v>
                </c:pt>
                <c:pt idx="811">
                  <c:v>351</c:v>
                </c:pt>
                <c:pt idx="812">
                  <c:v>1355</c:v>
                </c:pt>
                <c:pt idx="813">
                  <c:v>659</c:v>
                </c:pt>
                <c:pt idx="814">
                  <c:v>1025</c:v>
                </c:pt>
                <c:pt idx="815">
                  <c:v>1185</c:v>
                </c:pt>
                <c:pt idx="816">
                  <c:v>-87</c:v>
                </c:pt>
                <c:pt idx="817">
                  <c:v>752</c:v>
                </c:pt>
                <c:pt idx="818">
                  <c:v>-242</c:v>
                </c:pt>
                <c:pt idx="819">
                  <c:v>1685</c:v>
                </c:pt>
                <c:pt idx="820">
                  <c:v>578</c:v>
                </c:pt>
                <c:pt idx="821">
                  <c:v>1372</c:v>
                </c:pt>
                <c:pt idx="822">
                  <c:v>523</c:v>
                </c:pt>
                <c:pt idx="823">
                  <c:v>636</c:v>
                </c:pt>
                <c:pt idx="824">
                  <c:v>1258</c:v>
                </c:pt>
                <c:pt idx="825">
                  <c:v>236</c:v>
                </c:pt>
                <c:pt idx="826">
                  <c:v>-237</c:v>
                </c:pt>
                <c:pt idx="827">
                  <c:v>755</c:v>
                </c:pt>
                <c:pt idx="828">
                  <c:v>485</c:v>
                </c:pt>
                <c:pt idx="829">
                  <c:v>386</c:v>
                </c:pt>
                <c:pt idx="830">
                  <c:v>479</c:v>
                </c:pt>
                <c:pt idx="831">
                  <c:v>-273</c:v>
                </c:pt>
                <c:pt idx="832">
                  <c:v>1150</c:v>
                </c:pt>
                <c:pt idx="833">
                  <c:v>268</c:v>
                </c:pt>
                <c:pt idx="834">
                  <c:v>763</c:v>
                </c:pt>
                <c:pt idx="835">
                  <c:v>-380</c:v>
                </c:pt>
                <c:pt idx="836">
                  <c:v>452</c:v>
                </c:pt>
                <c:pt idx="837">
                  <c:v>150</c:v>
                </c:pt>
                <c:pt idx="838">
                  <c:v>950</c:v>
                </c:pt>
                <c:pt idx="839">
                  <c:v>433</c:v>
                </c:pt>
                <c:pt idx="840">
                  <c:v>-285</c:v>
                </c:pt>
                <c:pt idx="841">
                  <c:v>383</c:v>
                </c:pt>
                <c:pt idx="842">
                  <c:v>1587</c:v>
                </c:pt>
                <c:pt idx="843">
                  <c:v>539</c:v>
                </c:pt>
                <c:pt idx="844">
                  <c:v>392</c:v>
                </c:pt>
                <c:pt idx="845">
                  <c:v>-251</c:v>
                </c:pt>
                <c:pt idx="846">
                  <c:v>1442</c:v>
                </c:pt>
                <c:pt idx="847">
                  <c:v>-79</c:v>
                </c:pt>
                <c:pt idx="848">
                  <c:v>1032</c:v>
                </c:pt>
                <c:pt idx="849">
                  <c:v>71</c:v>
                </c:pt>
                <c:pt idx="850">
                  <c:v>-411</c:v>
                </c:pt>
                <c:pt idx="851">
                  <c:v>491</c:v>
                </c:pt>
                <c:pt idx="852">
                  <c:v>1368</c:v>
                </c:pt>
                <c:pt idx="853">
                  <c:v>379</c:v>
                </c:pt>
                <c:pt idx="854">
                  <c:v>-318</c:v>
                </c:pt>
                <c:pt idx="855">
                  <c:v>-321</c:v>
                </c:pt>
                <c:pt idx="856">
                  <c:v>253</c:v>
                </c:pt>
                <c:pt idx="857">
                  <c:v>1206</c:v>
                </c:pt>
                <c:pt idx="858">
                  <c:v>1992</c:v>
                </c:pt>
                <c:pt idx="859">
                  <c:v>1104</c:v>
                </c:pt>
                <c:pt idx="860">
                  <c:v>346</c:v>
                </c:pt>
                <c:pt idx="861">
                  <c:v>137</c:v>
                </c:pt>
                <c:pt idx="862">
                  <c:v>160</c:v>
                </c:pt>
                <c:pt idx="863">
                  <c:v>-259</c:v>
                </c:pt>
                <c:pt idx="864">
                  <c:v>250</c:v>
                </c:pt>
                <c:pt idx="865">
                  <c:v>869</c:v>
                </c:pt>
                <c:pt idx="866">
                  <c:v>647</c:v>
                </c:pt>
                <c:pt idx="867">
                  <c:v>604</c:v>
                </c:pt>
                <c:pt idx="868">
                  <c:v>620</c:v>
                </c:pt>
                <c:pt idx="869">
                  <c:v>607</c:v>
                </c:pt>
                <c:pt idx="870">
                  <c:v>-412</c:v>
                </c:pt>
                <c:pt idx="871">
                  <c:v>287</c:v>
                </c:pt>
                <c:pt idx="872">
                  <c:v>1123</c:v>
                </c:pt>
                <c:pt idx="873">
                  <c:v>878</c:v>
                </c:pt>
                <c:pt idx="874">
                  <c:v>558</c:v>
                </c:pt>
                <c:pt idx="875">
                  <c:v>-308</c:v>
                </c:pt>
                <c:pt idx="876">
                  <c:v>154</c:v>
                </c:pt>
                <c:pt idx="877">
                  <c:v>-404</c:v>
                </c:pt>
                <c:pt idx="878">
                  <c:v>954</c:v>
                </c:pt>
                <c:pt idx="879">
                  <c:v>-601</c:v>
                </c:pt>
                <c:pt idx="880">
                  <c:v>454</c:v>
                </c:pt>
                <c:pt idx="881">
                  <c:v>1033</c:v>
                </c:pt>
                <c:pt idx="882">
                  <c:v>772</c:v>
                </c:pt>
                <c:pt idx="883">
                  <c:v>725</c:v>
                </c:pt>
                <c:pt idx="884">
                  <c:v>545</c:v>
                </c:pt>
                <c:pt idx="885">
                  <c:v>-423</c:v>
                </c:pt>
                <c:pt idx="886">
                  <c:v>556</c:v>
                </c:pt>
                <c:pt idx="887">
                  <c:v>994</c:v>
                </c:pt>
                <c:pt idx="888">
                  <c:v>-841</c:v>
                </c:pt>
                <c:pt idx="889">
                  <c:v>994</c:v>
                </c:pt>
                <c:pt idx="890">
                  <c:v>-133</c:v>
                </c:pt>
                <c:pt idx="891">
                  <c:v>-98</c:v>
                </c:pt>
                <c:pt idx="892">
                  <c:v>-1243</c:v>
                </c:pt>
                <c:pt idx="893">
                  <c:v>1185</c:v>
                </c:pt>
                <c:pt idx="894">
                  <c:v>199</c:v>
                </c:pt>
                <c:pt idx="895">
                  <c:v>387</c:v>
                </c:pt>
                <c:pt idx="896">
                  <c:v>24</c:v>
                </c:pt>
                <c:pt idx="897">
                  <c:v>335</c:v>
                </c:pt>
                <c:pt idx="898">
                  <c:v>15</c:v>
                </c:pt>
                <c:pt idx="899">
                  <c:v>-118</c:v>
                </c:pt>
                <c:pt idx="900">
                  <c:v>-719</c:v>
                </c:pt>
                <c:pt idx="901">
                  <c:v>-361</c:v>
                </c:pt>
                <c:pt idx="902">
                  <c:v>-264</c:v>
                </c:pt>
                <c:pt idx="903">
                  <c:v>593</c:v>
                </c:pt>
                <c:pt idx="904">
                  <c:v>659</c:v>
                </c:pt>
                <c:pt idx="905">
                  <c:v>60</c:v>
                </c:pt>
                <c:pt idx="906">
                  <c:v>29</c:v>
                </c:pt>
                <c:pt idx="907">
                  <c:v>829</c:v>
                </c:pt>
                <c:pt idx="908">
                  <c:v>-344</c:v>
                </c:pt>
                <c:pt idx="909">
                  <c:v>859</c:v>
                </c:pt>
                <c:pt idx="910">
                  <c:v>820</c:v>
                </c:pt>
                <c:pt idx="911">
                  <c:v>1296</c:v>
                </c:pt>
                <c:pt idx="912">
                  <c:v>1428</c:v>
                </c:pt>
                <c:pt idx="913">
                  <c:v>1005</c:v>
                </c:pt>
                <c:pt idx="914">
                  <c:v>493</c:v>
                </c:pt>
                <c:pt idx="915">
                  <c:v>1073</c:v>
                </c:pt>
                <c:pt idx="916">
                  <c:v>121</c:v>
                </c:pt>
                <c:pt idx="917">
                  <c:v>1054</c:v>
                </c:pt>
                <c:pt idx="918">
                  <c:v>-372</c:v>
                </c:pt>
                <c:pt idx="919">
                  <c:v>839</c:v>
                </c:pt>
                <c:pt idx="920">
                  <c:v>5</c:v>
                </c:pt>
                <c:pt idx="921">
                  <c:v>-186</c:v>
                </c:pt>
                <c:pt idx="922">
                  <c:v>387</c:v>
                </c:pt>
                <c:pt idx="923">
                  <c:v>531</c:v>
                </c:pt>
                <c:pt idx="924">
                  <c:v>-881</c:v>
                </c:pt>
                <c:pt idx="925">
                  <c:v>584</c:v>
                </c:pt>
                <c:pt idx="926">
                  <c:v>1079</c:v>
                </c:pt>
                <c:pt idx="927">
                  <c:v>589</c:v>
                </c:pt>
                <c:pt idx="928">
                  <c:v>91</c:v>
                </c:pt>
                <c:pt idx="929">
                  <c:v>330</c:v>
                </c:pt>
                <c:pt idx="930">
                  <c:v>16</c:v>
                </c:pt>
                <c:pt idx="931">
                  <c:v>1009</c:v>
                </c:pt>
                <c:pt idx="932">
                  <c:v>1594</c:v>
                </c:pt>
                <c:pt idx="933">
                  <c:v>860</c:v>
                </c:pt>
                <c:pt idx="934">
                  <c:v>324</c:v>
                </c:pt>
                <c:pt idx="935">
                  <c:v>623</c:v>
                </c:pt>
                <c:pt idx="936">
                  <c:v>997</c:v>
                </c:pt>
                <c:pt idx="937">
                  <c:v>1050</c:v>
                </c:pt>
                <c:pt idx="938">
                  <c:v>1007</c:v>
                </c:pt>
                <c:pt idx="939">
                  <c:v>875</c:v>
                </c:pt>
                <c:pt idx="940">
                  <c:v>479</c:v>
                </c:pt>
                <c:pt idx="941">
                  <c:v>1196</c:v>
                </c:pt>
                <c:pt idx="942">
                  <c:v>2170</c:v>
                </c:pt>
                <c:pt idx="943">
                  <c:v>422</c:v>
                </c:pt>
                <c:pt idx="944">
                  <c:v>715</c:v>
                </c:pt>
                <c:pt idx="945">
                  <c:v>868</c:v>
                </c:pt>
                <c:pt idx="946">
                  <c:v>673</c:v>
                </c:pt>
                <c:pt idx="947">
                  <c:v>-394</c:v>
                </c:pt>
                <c:pt idx="948">
                  <c:v>611</c:v>
                </c:pt>
                <c:pt idx="949">
                  <c:v>143</c:v>
                </c:pt>
                <c:pt idx="950">
                  <c:v>231</c:v>
                </c:pt>
                <c:pt idx="951">
                  <c:v>209</c:v>
                </c:pt>
                <c:pt idx="952">
                  <c:v>-349</c:v>
                </c:pt>
                <c:pt idx="953">
                  <c:v>929</c:v>
                </c:pt>
                <c:pt idx="954">
                  <c:v>622</c:v>
                </c:pt>
                <c:pt idx="955">
                  <c:v>1310</c:v>
                </c:pt>
                <c:pt idx="956">
                  <c:v>1246</c:v>
                </c:pt>
                <c:pt idx="957">
                  <c:v>719</c:v>
                </c:pt>
                <c:pt idx="958">
                  <c:v>-47</c:v>
                </c:pt>
                <c:pt idx="959">
                  <c:v>-417</c:v>
                </c:pt>
                <c:pt idx="960">
                  <c:v>1273</c:v>
                </c:pt>
                <c:pt idx="961">
                  <c:v>806</c:v>
                </c:pt>
                <c:pt idx="962">
                  <c:v>315</c:v>
                </c:pt>
                <c:pt idx="963">
                  <c:v>544</c:v>
                </c:pt>
                <c:pt idx="964">
                  <c:v>423</c:v>
                </c:pt>
                <c:pt idx="965">
                  <c:v>-135</c:v>
                </c:pt>
                <c:pt idx="966">
                  <c:v>707</c:v>
                </c:pt>
                <c:pt idx="967">
                  <c:v>472</c:v>
                </c:pt>
                <c:pt idx="968">
                  <c:v>651</c:v>
                </c:pt>
                <c:pt idx="969">
                  <c:v>366</c:v>
                </c:pt>
                <c:pt idx="970">
                  <c:v>-441</c:v>
                </c:pt>
                <c:pt idx="971">
                  <c:v>860</c:v>
                </c:pt>
                <c:pt idx="972">
                  <c:v>641</c:v>
                </c:pt>
                <c:pt idx="973">
                  <c:v>-166</c:v>
                </c:pt>
                <c:pt idx="974">
                  <c:v>756</c:v>
                </c:pt>
                <c:pt idx="975">
                  <c:v>79</c:v>
                </c:pt>
                <c:pt idx="976">
                  <c:v>-235</c:v>
                </c:pt>
                <c:pt idx="977">
                  <c:v>471</c:v>
                </c:pt>
                <c:pt idx="978">
                  <c:v>-46</c:v>
                </c:pt>
                <c:pt idx="979">
                  <c:v>-57</c:v>
                </c:pt>
                <c:pt idx="980">
                  <c:v>266</c:v>
                </c:pt>
                <c:pt idx="981">
                  <c:v>678</c:v>
                </c:pt>
                <c:pt idx="982">
                  <c:v>161</c:v>
                </c:pt>
                <c:pt idx="983">
                  <c:v>790</c:v>
                </c:pt>
                <c:pt idx="984">
                  <c:v>499</c:v>
                </c:pt>
                <c:pt idx="985">
                  <c:v>821</c:v>
                </c:pt>
                <c:pt idx="986">
                  <c:v>-170</c:v>
                </c:pt>
                <c:pt idx="987">
                  <c:v>1020</c:v>
                </c:pt>
                <c:pt idx="988">
                  <c:v>951</c:v>
                </c:pt>
                <c:pt idx="989">
                  <c:v>290</c:v>
                </c:pt>
                <c:pt idx="990">
                  <c:v>624</c:v>
                </c:pt>
                <c:pt idx="991">
                  <c:v>668</c:v>
                </c:pt>
                <c:pt idx="992">
                  <c:v>180</c:v>
                </c:pt>
                <c:pt idx="993">
                  <c:v>1639</c:v>
                </c:pt>
                <c:pt idx="994">
                  <c:v>815</c:v>
                </c:pt>
                <c:pt idx="995">
                  <c:v>792</c:v>
                </c:pt>
                <c:pt idx="996">
                  <c:v>-29</c:v>
                </c:pt>
                <c:pt idx="997">
                  <c:v>985</c:v>
                </c:pt>
                <c:pt idx="998">
                  <c:v>396</c:v>
                </c:pt>
                <c:pt idx="999">
                  <c:v>424</c:v>
                </c:pt>
                <c:pt idx="1000">
                  <c:v>547</c:v>
                </c:pt>
                <c:pt idx="1001">
                  <c:v>1020</c:v>
                </c:pt>
                <c:pt idx="1002">
                  <c:v>1117</c:v>
                </c:pt>
                <c:pt idx="1003">
                  <c:v>2022</c:v>
                </c:pt>
                <c:pt idx="1004">
                  <c:v>80</c:v>
                </c:pt>
                <c:pt idx="1005">
                  <c:v>-116</c:v>
                </c:pt>
                <c:pt idx="1006">
                  <c:v>885</c:v>
                </c:pt>
                <c:pt idx="1007">
                  <c:v>942</c:v>
                </c:pt>
                <c:pt idx="1008">
                  <c:v>640</c:v>
                </c:pt>
                <c:pt idx="1009">
                  <c:v>712</c:v>
                </c:pt>
                <c:pt idx="1010">
                  <c:v>878</c:v>
                </c:pt>
                <c:pt idx="1011">
                  <c:v>-127</c:v>
                </c:pt>
                <c:pt idx="1012">
                  <c:v>680</c:v>
                </c:pt>
                <c:pt idx="1013">
                  <c:v>253</c:v>
                </c:pt>
                <c:pt idx="1014">
                  <c:v>422</c:v>
                </c:pt>
                <c:pt idx="1015">
                  <c:v>475</c:v>
                </c:pt>
                <c:pt idx="1016">
                  <c:v>666</c:v>
                </c:pt>
                <c:pt idx="1017">
                  <c:v>-256</c:v>
                </c:pt>
                <c:pt idx="1018">
                  <c:v>-54</c:v>
                </c:pt>
                <c:pt idx="1019">
                  <c:v>583</c:v>
                </c:pt>
                <c:pt idx="1020">
                  <c:v>91</c:v>
                </c:pt>
                <c:pt idx="1021">
                  <c:v>96</c:v>
                </c:pt>
                <c:pt idx="1022">
                  <c:v>346</c:v>
                </c:pt>
                <c:pt idx="1023">
                  <c:v>1719</c:v>
                </c:pt>
                <c:pt idx="1024">
                  <c:v>856</c:v>
                </c:pt>
                <c:pt idx="1025">
                  <c:v>97</c:v>
                </c:pt>
                <c:pt idx="1026">
                  <c:v>134</c:v>
                </c:pt>
                <c:pt idx="1027">
                  <c:v>317</c:v>
                </c:pt>
                <c:pt idx="1028">
                  <c:v>926</c:v>
                </c:pt>
                <c:pt idx="1029">
                  <c:v>562</c:v>
                </c:pt>
                <c:pt idx="1030">
                  <c:v>481</c:v>
                </c:pt>
                <c:pt idx="1031">
                  <c:v>676</c:v>
                </c:pt>
                <c:pt idx="1032">
                  <c:v>-176</c:v>
                </c:pt>
                <c:pt idx="1033">
                  <c:v>407</c:v>
                </c:pt>
                <c:pt idx="1034">
                  <c:v>600</c:v>
                </c:pt>
                <c:pt idx="1035">
                  <c:v>542</c:v>
                </c:pt>
                <c:pt idx="1036">
                  <c:v>1038</c:v>
                </c:pt>
                <c:pt idx="1037">
                  <c:v>36</c:v>
                </c:pt>
                <c:pt idx="1038">
                  <c:v>-353</c:v>
                </c:pt>
                <c:pt idx="1039">
                  <c:v>544</c:v>
                </c:pt>
                <c:pt idx="1040">
                  <c:v>-548</c:v>
                </c:pt>
                <c:pt idx="1041">
                  <c:v>659</c:v>
                </c:pt>
                <c:pt idx="1042">
                  <c:v>206</c:v>
                </c:pt>
                <c:pt idx="1043">
                  <c:v>306</c:v>
                </c:pt>
                <c:pt idx="1044">
                  <c:v>575</c:v>
                </c:pt>
                <c:pt idx="1045">
                  <c:v>869</c:v>
                </c:pt>
                <c:pt idx="1046">
                  <c:v>1463</c:v>
                </c:pt>
                <c:pt idx="1047">
                  <c:v>567</c:v>
                </c:pt>
                <c:pt idx="1048">
                  <c:v>862</c:v>
                </c:pt>
                <c:pt idx="1049">
                  <c:v>719</c:v>
                </c:pt>
                <c:pt idx="1050">
                  <c:v>470</c:v>
                </c:pt>
                <c:pt idx="1051">
                  <c:v>1389</c:v>
                </c:pt>
                <c:pt idx="1052">
                  <c:v>991</c:v>
                </c:pt>
                <c:pt idx="1053">
                  <c:v>1147</c:v>
                </c:pt>
                <c:pt idx="1054">
                  <c:v>-234</c:v>
                </c:pt>
                <c:pt idx="1055">
                  <c:v>456</c:v>
                </c:pt>
                <c:pt idx="1056">
                  <c:v>924</c:v>
                </c:pt>
                <c:pt idx="1057">
                  <c:v>1919</c:v>
                </c:pt>
                <c:pt idx="1058">
                  <c:v>1053</c:v>
                </c:pt>
                <c:pt idx="1059">
                  <c:v>196</c:v>
                </c:pt>
                <c:pt idx="1060">
                  <c:v>113</c:v>
                </c:pt>
                <c:pt idx="1061">
                  <c:v>656</c:v>
                </c:pt>
                <c:pt idx="1062">
                  <c:v>1629</c:v>
                </c:pt>
                <c:pt idx="1063">
                  <c:v>310</c:v>
                </c:pt>
                <c:pt idx="1064">
                  <c:v>273</c:v>
                </c:pt>
                <c:pt idx="1065">
                  <c:v>434</c:v>
                </c:pt>
                <c:pt idx="1066">
                  <c:v>-1074</c:v>
                </c:pt>
                <c:pt idx="1067">
                  <c:v>325</c:v>
                </c:pt>
                <c:pt idx="1068">
                  <c:v>1094</c:v>
                </c:pt>
                <c:pt idx="1069">
                  <c:v>686</c:v>
                </c:pt>
                <c:pt idx="1070">
                  <c:v>448</c:v>
                </c:pt>
                <c:pt idx="1071">
                  <c:v>-346</c:v>
                </c:pt>
                <c:pt idx="1072">
                  <c:v>845</c:v>
                </c:pt>
                <c:pt idx="1073">
                  <c:v>799</c:v>
                </c:pt>
                <c:pt idx="1074">
                  <c:v>966</c:v>
                </c:pt>
                <c:pt idx="1075">
                  <c:v>170</c:v>
                </c:pt>
                <c:pt idx="1076">
                  <c:v>1019</c:v>
                </c:pt>
                <c:pt idx="1077">
                  <c:v>-27</c:v>
                </c:pt>
                <c:pt idx="1078">
                  <c:v>333</c:v>
                </c:pt>
                <c:pt idx="1079">
                  <c:v>437</c:v>
                </c:pt>
                <c:pt idx="1080">
                  <c:v>567</c:v>
                </c:pt>
                <c:pt idx="1081">
                  <c:v>-91</c:v>
                </c:pt>
                <c:pt idx="1082">
                  <c:v>-360</c:v>
                </c:pt>
                <c:pt idx="1083">
                  <c:v>120</c:v>
                </c:pt>
                <c:pt idx="1084">
                  <c:v>567</c:v>
                </c:pt>
                <c:pt idx="1085">
                  <c:v>-463</c:v>
                </c:pt>
                <c:pt idx="1086">
                  <c:v>528</c:v>
                </c:pt>
                <c:pt idx="1087">
                  <c:v>1282</c:v>
                </c:pt>
                <c:pt idx="1088">
                  <c:v>1089</c:v>
                </c:pt>
                <c:pt idx="1089">
                  <c:v>178</c:v>
                </c:pt>
                <c:pt idx="1090">
                  <c:v>1062</c:v>
                </c:pt>
                <c:pt idx="1091">
                  <c:v>1139</c:v>
                </c:pt>
                <c:pt idx="1092">
                  <c:v>668</c:v>
                </c:pt>
                <c:pt idx="1093">
                  <c:v>-511</c:v>
                </c:pt>
                <c:pt idx="1094">
                  <c:v>1297</c:v>
                </c:pt>
                <c:pt idx="1095">
                  <c:v>940</c:v>
                </c:pt>
                <c:pt idx="1096">
                  <c:v>-606</c:v>
                </c:pt>
                <c:pt idx="1097">
                  <c:v>1701</c:v>
                </c:pt>
                <c:pt idx="1098">
                  <c:v>1547</c:v>
                </c:pt>
                <c:pt idx="1099">
                  <c:v>446</c:v>
                </c:pt>
                <c:pt idx="1100">
                  <c:v>50</c:v>
                </c:pt>
                <c:pt idx="1101">
                  <c:v>310</c:v>
                </c:pt>
                <c:pt idx="1102">
                  <c:v>964</c:v>
                </c:pt>
                <c:pt idx="1103">
                  <c:v>75</c:v>
                </c:pt>
                <c:pt idx="1104">
                  <c:v>1145</c:v>
                </c:pt>
                <c:pt idx="1105">
                  <c:v>1047</c:v>
                </c:pt>
                <c:pt idx="1106">
                  <c:v>212</c:v>
                </c:pt>
                <c:pt idx="1107">
                  <c:v>562</c:v>
                </c:pt>
                <c:pt idx="1108">
                  <c:v>969</c:v>
                </c:pt>
                <c:pt idx="1109">
                  <c:v>2245</c:v>
                </c:pt>
                <c:pt idx="1110">
                  <c:v>312</c:v>
                </c:pt>
                <c:pt idx="1111">
                  <c:v>-167</c:v>
                </c:pt>
                <c:pt idx="1112">
                  <c:v>-317</c:v>
                </c:pt>
                <c:pt idx="1113">
                  <c:v>154</c:v>
                </c:pt>
                <c:pt idx="1114">
                  <c:v>718</c:v>
                </c:pt>
                <c:pt idx="1115">
                  <c:v>1112</c:v>
                </c:pt>
                <c:pt idx="1116">
                  <c:v>414</c:v>
                </c:pt>
                <c:pt idx="1117">
                  <c:v>464</c:v>
                </c:pt>
                <c:pt idx="1118">
                  <c:v>-365</c:v>
                </c:pt>
                <c:pt idx="1119">
                  <c:v>-678</c:v>
                </c:pt>
                <c:pt idx="1120">
                  <c:v>-864</c:v>
                </c:pt>
                <c:pt idx="1121">
                  <c:v>1379</c:v>
                </c:pt>
                <c:pt idx="1122">
                  <c:v>270</c:v>
                </c:pt>
                <c:pt idx="1123">
                  <c:v>340</c:v>
                </c:pt>
                <c:pt idx="1124">
                  <c:v>1568</c:v>
                </c:pt>
                <c:pt idx="1125">
                  <c:v>246</c:v>
                </c:pt>
                <c:pt idx="1126">
                  <c:v>144</c:v>
                </c:pt>
                <c:pt idx="1127">
                  <c:v>-141</c:v>
                </c:pt>
                <c:pt idx="1128">
                  <c:v>-119</c:v>
                </c:pt>
                <c:pt idx="1129">
                  <c:v>1747</c:v>
                </c:pt>
                <c:pt idx="1130">
                  <c:v>1267</c:v>
                </c:pt>
                <c:pt idx="1131">
                  <c:v>-368</c:v>
                </c:pt>
                <c:pt idx="1132">
                  <c:v>-553</c:v>
                </c:pt>
                <c:pt idx="1133">
                  <c:v>747</c:v>
                </c:pt>
                <c:pt idx="1134">
                  <c:v>981</c:v>
                </c:pt>
                <c:pt idx="1135">
                  <c:v>389</c:v>
                </c:pt>
                <c:pt idx="1136">
                  <c:v>-5</c:v>
                </c:pt>
                <c:pt idx="1137">
                  <c:v>128</c:v>
                </c:pt>
                <c:pt idx="1138">
                  <c:v>876</c:v>
                </c:pt>
                <c:pt idx="1139">
                  <c:v>708</c:v>
                </c:pt>
                <c:pt idx="1140">
                  <c:v>545</c:v>
                </c:pt>
                <c:pt idx="1141">
                  <c:v>-437</c:v>
                </c:pt>
                <c:pt idx="1142">
                  <c:v>-205</c:v>
                </c:pt>
                <c:pt idx="1143">
                  <c:v>1221</c:v>
                </c:pt>
                <c:pt idx="1144">
                  <c:v>-361</c:v>
                </c:pt>
                <c:pt idx="1145">
                  <c:v>-713</c:v>
                </c:pt>
                <c:pt idx="1146">
                  <c:v>601</c:v>
                </c:pt>
                <c:pt idx="1147">
                  <c:v>-236</c:v>
                </c:pt>
                <c:pt idx="1148">
                  <c:v>868</c:v>
                </c:pt>
                <c:pt idx="1149">
                  <c:v>1343</c:v>
                </c:pt>
                <c:pt idx="1150">
                  <c:v>1790</c:v>
                </c:pt>
                <c:pt idx="1151">
                  <c:v>1498</c:v>
                </c:pt>
                <c:pt idx="1152">
                  <c:v>764</c:v>
                </c:pt>
                <c:pt idx="1153">
                  <c:v>538</c:v>
                </c:pt>
                <c:pt idx="1154">
                  <c:v>1059</c:v>
                </c:pt>
                <c:pt idx="1155">
                  <c:v>887</c:v>
                </c:pt>
                <c:pt idx="1156">
                  <c:v>265</c:v>
                </c:pt>
                <c:pt idx="1157">
                  <c:v>-289</c:v>
                </c:pt>
                <c:pt idx="1158">
                  <c:v>1224</c:v>
                </c:pt>
                <c:pt idx="1159">
                  <c:v>368</c:v>
                </c:pt>
                <c:pt idx="1160">
                  <c:v>1334</c:v>
                </c:pt>
                <c:pt idx="1161">
                  <c:v>1852</c:v>
                </c:pt>
                <c:pt idx="1162">
                  <c:v>416</c:v>
                </c:pt>
                <c:pt idx="1163">
                  <c:v>-509</c:v>
                </c:pt>
                <c:pt idx="1164">
                  <c:v>651</c:v>
                </c:pt>
                <c:pt idx="1165">
                  <c:v>248</c:v>
                </c:pt>
                <c:pt idx="1166">
                  <c:v>76</c:v>
                </c:pt>
                <c:pt idx="1167">
                  <c:v>686</c:v>
                </c:pt>
                <c:pt idx="1168">
                  <c:v>907</c:v>
                </c:pt>
                <c:pt idx="1169">
                  <c:v>1559</c:v>
                </c:pt>
                <c:pt idx="1170">
                  <c:v>-702</c:v>
                </c:pt>
                <c:pt idx="1171">
                  <c:v>293</c:v>
                </c:pt>
                <c:pt idx="1172">
                  <c:v>535</c:v>
                </c:pt>
                <c:pt idx="1173">
                  <c:v>2006</c:v>
                </c:pt>
                <c:pt idx="1174">
                  <c:v>1088</c:v>
                </c:pt>
                <c:pt idx="1175">
                  <c:v>-486</c:v>
                </c:pt>
                <c:pt idx="1176">
                  <c:v>530</c:v>
                </c:pt>
                <c:pt idx="1177">
                  <c:v>512</c:v>
                </c:pt>
                <c:pt idx="1178">
                  <c:v>217</c:v>
                </c:pt>
                <c:pt idx="1179">
                  <c:v>402</c:v>
                </c:pt>
                <c:pt idx="1180">
                  <c:v>490</c:v>
                </c:pt>
                <c:pt idx="1181">
                  <c:v>825</c:v>
                </c:pt>
                <c:pt idx="1182">
                  <c:v>1335</c:v>
                </c:pt>
                <c:pt idx="1183">
                  <c:v>551</c:v>
                </c:pt>
                <c:pt idx="1184">
                  <c:v>88</c:v>
                </c:pt>
                <c:pt idx="1185">
                  <c:v>558</c:v>
                </c:pt>
                <c:pt idx="1186">
                  <c:v>-181</c:v>
                </c:pt>
                <c:pt idx="1187">
                  <c:v>813</c:v>
                </c:pt>
                <c:pt idx="1188">
                  <c:v>231</c:v>
                </c:pt>
                <c:pt idx="1189">
                  <c:v>772</c:v>
                </c:pt>
                <c:pt idx="1190">
                  <c:v>753</c:v>
                </c:pt>
                <c:pt idx="1191">
                  <c:v>1119</c:v>
                </c:pt>
                <c:pt idx="1192">
                  <c:v>1171</c:v>
                </c:pt>
                <c:pt idx="1193">
                  <c:v>87</c:v>
                </c:pt>
                <c:pt idx="1194">
                  <c:v>-372</c:v>
                </c:pt>
                <c:pt idx="1195">
                  <c:v>-3</c:v>
                </c:pt>
                <c:pt idx="1196">
                  <c:v>575</c:v>
                </c:pt>
                <c:pt idx="1197">
                  <c:v>-603</c:v>
                </c:pt>
                <c:pt idx="1198">
                  <c:v>1949</c:v>
                </c:pt>
                <c:pt idx="1199">
                  <c:v>1953</c:v>
                </c:pt>
                <c:pt idx="1200">
                  <c:v>248</c:v>
                </c:pt>
                <c:pt idx="1201">
                  <c:v>584</c:v>
                </c:pt>
                <c:pt idx="1202">
                  <c:v>396</c:v>
                </c:pt>
                <c:pt idx="1203">
                  <c:v>334</c:v>
                </c:pt>
                <c:pt idx="1204">
                  <c:v>-170</c:v>
                </c:pt>
                <c:pt idx="1205">
                  <c:v>-505</c:v>
                </c:pt>
                <c:pt idx="1206">
                  <c:v>1566</c:v>
                </c:pt>
                <c:pt idx="1207">
                  <c:v>103</c:v>
                </c:pt>
                <c:pt idx="1208">
                  <c:v>327</c:v>
                </c:pt>
                <c:pt idx="1209">
                  <c:v>1396</c:v>
                </c:pt>
                <c:pt idx="1210">
                  <c:v>1049</c:v>
                </c:pt>
                <c:pt idx="1211">
                  <c:v>2303</c:v>
                </c:pt>
                <c:pt idx="1212">
                  <c:v>1015</c:v>
                </c:pt>
                <c:pt idx="1213">
                  <c:v>849</c:v>
                </c:pt>
                <c:pt idx="1214">
                  <c:v>329</c:v>
                </c:pt>
                <c:pt idx="1215">
                  <c:v>-114</c:v>
                </c:pt>
                <c:pt idx="1216">
                  <c:v>2465</c:v>
                </c:pt>
                <c:pt idx="1217">
                  <c:v>213</c:v>
                </c:pt>
                <c:pt idx="1218">
                  <c:v>70</c:v>
                </c:pt>
                <c:pt idx="1219">
                  <c:v>-946</c:v>
                </c:pt>
                <c:pt idx="1220">
                  <c:v>415</c:v>
                </c:pt>
                <c:pt idx="1221">
                  <c:v>160</c:v>
                </c:pt>
                <c:pt idx="1222">
                  <c:v>504</c:v>
                </c:pt>
                <c:pt idx="1223">
                  <c:v>975</c:v>
                </c:pt>
                <c:pt idx="1224">
                  <c:v>137</c:v>
                </c:pt>
                <c:pt idx="1225">
                  <c:v>1173</c:v>
                </c:pt>
                <c:pt idx="1226">
                  <c:v>467</c:v>
                </c:pt>
                <c:pt idx="1227">
                  <c:v>-433</c:v>
                </c:pt>
                <c:pt idx="1228">
                  <c:v>741</c:v>
                </c:pt>
                <c:pt idx="1229">
                  <c:v>378</c:v>
                </c:pt>
                <c:pt idx="1230">
                  <c:v>389</c:v>
                </c:pt>
                <c:pt idx="1231">
                  <c:v>116</c:v>
                </c:pt>
                <c:pt idx="1232">
                  <c:v>255</c:v>
                </c:pt>
                <c:pt idx="1233">
                  <c:v>800</c:v>
                </c:pt>
                <c:pt idx="1234">
                  <c:v>1389</c:v>
                </c:pt>
                <c:pt idx="1235">
                  <c:v>-583</c:v>
                </c:pt>
                <c:pt idx="1236">
                  <c:v>2506</c:v>
                </c:pt>
                <c:pt idx="1237">
                  <c:v>1260</c:v>
                </c:pt>
                <c:pt idx="1238">
                  <c:v>-93</c:v>
                </c:pt>
                <c:pt idx="1239">
                  <c:v>1001</c:v>
                </c:pt>
                <c:pt idx="1240">
                  <c:v>846</c:v>
                </c:pt>
                <c:pt idx="1241">
                  <c:v>495</c:v>
                </c:pt>
                <c:pt idx="1242">
                  <c:v>842</c:v>
                </c:pt>
                <c:pt idx="1243">
                  <c:v>488</c:v>
                </c:pt>
                <c:pt idx="1244">
                  <c:v>571</c:v>
                </c:pt>
                <c:pt idx="1245">
                  <c:v>-446</c:v>
                </c:pt>
                <c:pt idx="1246">
                  <c:v>768</c:v>
                </c:pt>
                <c:pt idx="1247">
                  <c:v>73</c:v>
                </c:pt>
                <c:pt idx="1248">
                  <c:v>574</c:v>
                </c:pt>
                <c:pt idx="1249">
                  <c:v>622</c:v>
                </c:pt>
                <c:pt idx="1250">
                  <c:v>1161</c:v>
                </c:pt>
                <c:pt idx="1251">
                  <c:v>56</c:v>
                </c:pt>
                <c:pt idx="1252">
                  <c:v>241</c:v>
                </c:pt>
                <c:pt idx="1253">
                  <c:v>783</c:v>
                </c:pt>
                <c:pt idx="1254">
                  <c:v>867</c:v>
                </c:pt>
                <c:pt idx="1255">
                  <c:v>269</c:v>
                </c:pt>
                <c:pt idx="1256">
                  <c:v>214</c:v>
                </c:pt>
                <c:pt idx="1257">
                  <c:v>1391</c:v>
                </c:pt>
                <c:pt idx="1258">
                  <c:v>154</c:v>
                </c:pt>
                <c:pt idx="1259">
                  <c:v>92</c:v>
                </c:pt>
                <c:pt idx="1260">
                  <c:v>393</c:v>
                </c:pt>
                <c:pt idx="1261">
                  <c:v>1235</c:v>
                </c:pt>
                <c:pt idx="1262">
                  <c:v>577</c:v>
                </c:pt>
                <c:pt idx="1263">
                  <c:v>421</c:v>
                </c:pt>
                <c:pt idx="1264">
                  <c:v>514</c:v>
                </c:pt>
                <c:pt idx="1265">
                  <c:v>89</c:v>
                </c:pt>
                <c:pt idx="1266">
                  <c:v>589</c:v>
                </c:pt>
                <c:pt idx="1267">
                  <c:v>788</c:v>
                </c:pt>
                <c:pt idx="1268">
                  <c:v>256</c:v>
                </c:pt>
                <c:pt idx="1269">
                  <c:v>652</c:v>
                </c:pt>
                <c:pt idx="1270">
                  <c:v>338</c:v>
                </c:pt>
                <c:pt idx="1271">
                  <c:v>584</c:v>
                </c:pt>
                <c:pt idx="1272">
                  <c:v>1046</c:v>
                </c:pt>
                <c:pt idx="1273">
                  <c:v>-440</c:v>
                </c:pt>
                <c:pt idx="1274">
                  <c:v>668</c:v>
                </c:pt>
                <c:pt idx="1275">
                  <c:v>508</c:v>
                </c:pt>
                <c:pt idx="1276">
                  <c:v>-454</c:v>
                </c:pt>
                <c:pt idx="1277">
                  <c:v>343</c:v>
                </c:pt>
                <c:pt idx="1278">
                  <c:v>770</c:v>
                </c:pt>
                <c:pt idx="1279">
                  <c:v>1084</c:v>
                </c:pt>
                <c:pt idx="1280">
                  <c:v>88</c:v>
                </c:pt>
                <c:pt idx="1281">
                  <c:v>1292</c:v>
                </c:pt>
                <c:pt idx="1282">
                  <c:v>1847</c:v>
                </c:pt>
                <c:pt idx="1283">
                  <c:v>1535</c:v>
                </c:pt>
                <c:pt idx="1284">
                  <c:v>546</c:v>
                </c:pt>
                <c:pt idx="1285">
                  <c:v>1192</c:v>
                </c:pt>
                <c:pt idx="1286">
                  <c:v>1358</c:v>
                </c:pt>
                <c:pt idx="1287">
                  <c:v>171</c:v>
                </c:pt>
                <c:pt idx="1288">
                  <c:v>-179</c:v>
                </c:pt>
                <c:pt idx="1289">
                  <c:v>1565</c:v>
                </c:pt>
                <c:pt idx="1290">
                  <c:v>326</c:v>
                </c:pt>
                <c:pt idx="1291">
                  <c:v>434</c:v>
                </c:pt>
                <c:pt idx="1292">
                  <c:v>-1261</c:v>
                </c:pt>
                <c:pt idx="1293">
                  <c:v>1020</c:v>
                </c:pt>
                <c:pt idx="1294">
                  <c:v>656</c:v>
                </c:pt>
                <c:pt idx="1295">
                  <c:v>-276</c:v>
                </c:pt>
                <c:pt idx="1296">
                  <c:v>1375</c:v>
                </c:pt>
                <c:pt idx="1297">
                  <c:v>1596</c:v>
                </c:pt>
                <c:pt idx="1298">
                  <c:v>1531</c:v>
                </c:pt>
                <c:pt idx="1299">
                  <c:v>716</c:v>
                </c:pt>
                <c:pt idx="1300">
                  <c:v>1279</c:v>
                </c:pt>
                <c:pt idx="1301">
                  <c:v>1189</c:v>
                </c:pt>
                <c:pt idx="1302">
                  <c:v>854</c:v>
                </c:pt>
                <c:pt idx="1303">
                  <c:v>523</c:v>
                </c:pt>
                <c:pt idx="1304">
                  <c:v>199</c:v>
                </c:pt>
                <c:pt idx="1305">
                  <c:v>1050</c:v>
                </c:pt>
                <c:pt idx="1306">
                  <c:v>1092</c:v>
                </c:pt>
                <c:pt idx="1307">
                  <c:v>1418</c:v>
                </c:pt>
                <c:pt idx="1308">
                  <c:v>755</c:v>
                </c:pt>
                <c:pt idx="1309">
                  <c:v>1398</c:v>
                </c:pt>
                <c:pt idx="1310">
                  <c:v>998</c:v>
                </c:pt>
                <c:pt idx="1311">
                  <c:v>116</c:v>
                </c:pt>
                <c:pt idx="1312">
                  <c:v>1205</c:v>
                </c:pt>
                <c:pt idx="1313">
                  <c:v>1293</c:v>
                </c:pt>
                <c:pt idx="1314">
                  <c:v>1058</c:v>
                </c:pt>
                <c:pt idx="1315">
                  <c:v>399</c:v>
                </c:pt>
                <c:pt idx="1316">
                  <c:v>-14</c:v>
                </c:pt>
                <c:pt idx="1317">
                  <c:v>1271</c:v>
                </c:pt>
                <c:pt idx="1318">
                  <c:v>86</c:v>
                </c:pt>
                <c:pt idx="1319">
                  <c:v>1429</c:v>
                </c:pt>
                <c:pt idx="1320">
                  <c:v>7</c:v>
                </c:pt>
                <c:pt idx="1321">
                  <c:v>1226</c:v>
                </c:pt>
                <c:pt idx="1322">
                  <c:v>287</c:v>
                </c:pt>
                <c:pt idx="1323">
                  <c:v>198</c:v>
                </c:pt>
                <c:pt idx="1324">
                  <c:v>-45</c:v>
                </c:pt>
                <c:pt idx="1325">
                  <c:v>-38</c:v>
                </c:pt>
                <c:pt idx="1326">
                  <c:v>1593</c:v>
                </c:pt>
                <c:pt idx="1327">
                  <c:v>842</c:v>
                </c:pt>
                <c:pt idx="1328">
                  <c:v>52</c:v>
                </c:pt>
                <c:pt idx="1329">
                  <c:v>796</c:v>
                </c:pt>
                <c:pt idx="1330">
                  <c:v>405</c:v>
                </c:pt>
                <c:pt idx="1331">
                  <c:v>902</c:v>
                </c:pt>
                <c:pt idx="1332">
                  <c:v>487</c:v>
                </c:pt>
                <c:pt idx="1333">
                  <c:v>1268</c:v>
                </c:pt>
                <c:pt idx="1334">
                  <c:v>464</c:v>
                </c:pt>
                <c:pt idx="1335">
                  <c:v>-1231</c:v>
                </c:pt>
                <c:pt idx="1336">
                  <c:v>188</c:v>
                </c:pt>
                <c:pt idx="1337">
                  <c:v>1227</c:v>
                </c:pt>
                <c:pt idx="1338">
                  <c:v>-305</c:v>
                </c:pt>
                <c:pt idx="1339">
                  <c:v>2283</c:v>
                </c:pt>
                <c:pt idx="1340">
                  <c:v>331</c:v>
                </c:pt>
                <c:pt idx="1341">
                  <c:v>-483</c:v>
                </c:pt>
                <c:pt idx="1342">
                  <c:v>632</c:v>
                </c:pt>
                <c:pt idx="1343">
                  <c:v>269</c:v>
                </c:pt>
                <c:pt idx="1344">
                  <c:v>1227</c:v>
                </c:pt>
                <c:pt idx="1345">
                  <c:v>-142</c:v>
                </c:pt>
                <c:pt idx="1346">
                  <c:v>677</c:v>
                </c:pt>
                <c:pt idx="1347">
                  <c:v>-175</c:v>
                </c:pt>
                <c:pt idx="1348">
                  <c:v>111</c:v>
                </c:pt>
                <c:pt idx="1349">
                  <c:v>1578</c:v>
                </c:pt>
                <c:pt idx="1350">
                  <c:v>1568</c:v>
                </c:pt>
                <c:pt idx="1351">
                  <c:v>697</c:v>
                </c:pt>
                <c:pt idx="1352">
                  <c:v>533</c:v>
                </c:pt>
                <c:pt idx="1353">
                  <c:v>964</c:v>
                </c:pt>
                <c:pt idx="1354">
                  <c:v>120</c:v>
                </c:pt>
                <c:pt idx="1355">
                  <c:v>1161</c:v>
                </c:pt>
                <c:pt idx="1356">
                  <c:v>955</c:v>
                </c:pt>
                <c:pt idx="1357">
                  <c:v>2137</c:v>
                </c:pt>
                <c:pt idx="1358">
                  <c:v>1174</c:v>
                </c:pt>
                <c:pt idx="1359">
                  <c:v>291</c:v>
                </c:pt>
                <c:pt idx="1360">
                  <c:v>775</c:v>
                </c:pt>
                <c:pt idx="1361">
                  <c:v>354</c:v>
                </c:pt>
                <c:pt idx="1362">
                  <c:v>573</c:v>
                </c:pt>
                <c:pt idx="1363">
                  <c:v>-473</c:v>
                </c:pt>
                <c:pt idx="1364">
                  <c:v>350</c:v>
                </c:pt>
                <c:pt idx="1365">
                  <c:v>893</c:v>
                </c:pt>
                <c:pt idx="1366">
                  <c:v>-318</c:v>
                </c:pt>
                <c:pt idx="1367">
                  <c:v>-37</c:v>
                </c:pt>
                <c:pt idx="1368">
                  <c:v>227</c:v>
                </c:pt>
                <c:pt idx="1369">
                  <c:v>463</c:v>
                </c:pt>
                <c:pt idx="1370">
                  <c:v>1985</c:v>
                </c:pt>
                <c:pt idx="1371">
                  <c:v>1655</c:v>
                </c:pt>
                <c:pt idx="1372">
                  <c:v>238</c:v>
                </c:pt>
                <c:pt idx="1373">
                  <c:v>629</c:v>
                </c:pt>
                <c:pt idx="1374">
                  <c:v>-47</c:v>
                </c:pt>
                <c:pt idx="1375">
                  <c:v>286</c:v>
                </c:pt>
                <c:pt idx="1376">
                  <c:v>177</c:v>
                </c:pt>
                <c:pt idx="1377">
                  <c:v>875</c:v>
                </c:pt>
                <c:pt idx="1378">
                  <c:v>1752</c:v>
                </c:pt>
                <c:pt idx="1379">
                  <c:v>592</c:v>
                </c:pt>
                <c:pt idx="1380">
                  <c:v>710</c:v>
                </c:pt>
                <c:pt idx="1381">
                  <c:v>51</c:v>
                </c:pt>
                <c:pt idx="1382">
                  <c:v>810</c:v>
                </c:pt>
                <c:pt idx="1383">
                  <c:v>717</c:v>
                </c:pt>
                <c:pt idx="1384">
                  <c:v>1352</c:v>
                </c:pt>
                <c:pt idx="1385">
                  <c:v>844</c:v>
                </c:pt>
                <c:pt idx="1386">
                  <c:v>-347</c:v>
                </c:pt>
                <c:pt idx="1387">
                  <c:v>177</c:v>
                </c:pt>
                <c:pt idx="1388">
                  <c:v>406</c:v>
                </c:pt>
                <c:pt idx="1389">
                  <c:v>581</c:v>
                </c:pt>
                <c:pt idx="1390">
                  <c:v>279</c:v>
                </c:pt>
                <c:pt idx="1391">
                  <c:v>2202</c:v>
                </c:pt>
                <c:pt idx="1392">
                  <c:v>22</c:v>
                </c:pt>
                <c:pt idx="1393">
                  <c:v>-976</c:v>
                </c:pt>
                <c:pt idx="1394">
                  <c:v>-1402</c:v>
                </c:pt>
                <c:pt idx="1395">
                  <c:v>-185</c:v>
                </c:pt>
                <c:pt idx="1396">
                  <c:v>300</c:v>
                </c:pt>
                <c:pt idx="1397">
                  <c:v>617</c:v>
                </c:pt>
                <c:pt idx="1398">
                  <c:v>885</c:v>
                </c:pt>
                <c:pt idx="1399">
                  <c:v>732</c:v>
                </c:pt>
                <c:pt idx="1400">
                  <c:v>35</c:v>
                </c:pt>
                <c:pt idx="1401">
                  <c:v>-99</c:v>
                </c:pt>
                <c:pt idx="1402">
                  <c:v>340</c:v>
                </c:pt>
                <c:pt idx="1403">
                  <c:v>1758</c:v>
                </c:pt>
                <c:pt idx="1404">
                  <c:v>612</c:v>
                </c:pt>
                <c:pt idx="1405">
                  <c:v>211</c:v>
                </c:pt>
                <c:pt idx="1406">
                  <c:v>150</c:v>
                </c:pt>
                <c:pt idx="1407">
                  <c:v>-712</c:v>
                </c:pt>
                <c:pt idx="1408">
                  <c:v>-1507</c:v>
                </c:pt>
                <c:pt idx="1409">
                  <c:v>496</c:v>
                </c:pt>
                <c:pt idx="1410">
                  <c:v>-174</c:v>
                </c:pt>
                <c:pt idx="1411">
                  <c:v>1160</c:v>
                </c:pt>
                <c:pt idx="1412">
                  <c:v>-12</c:v>
                </c:pt>
                <c:pt idx="1413">
                  <c:v>-179</c:v>
                </c:pt>
                <c:pt idx="1414">
                  <c:v>-2</c:v>
                </c:pt>
                <c:pt idx="1415">
                  <c:v>-460</c:v>
                </c:pt>
                <c:pt idx="1416">
                  <c:v>-740</c:v>
                </c:pt>
                <c:pt idx="1417">
                  <c:v>1344</c:v>
                </c:pt>
                <c:pt idx="1418">
                  <c:v>1234</c:v>
                </c:pt>
                <c:pt idx="1419">
                  <c:v>-33</c:v>
                </c:pt>
                <c:pt idx="1420">
                  <c:v>900</c:v>
                </c:pt>
                <c:pt idx="1421">
                  <c:v>-14</c:v>
                </c:pt>
                <c:pt idx="1422">
                  <c:v>1921</c:v>
                </c:pt>
                <c:pt idx="1423">
                  <c:v>429</c:v>
                </c:pt>
                <c:pt idx="1424">
                  <c:v>412</c:v>
                </c:pt>
                <c:pt idx="1425">
                  <c:v>842</c:v>
                </c:pt>
                <c:pt idx="1426">
                  <c:v>683</c:v>
                </c:pt>
                <c:pt idx="1427">
                  <c:v>224</c:v>
                </c:pt>
                <c:pt idx="1428">
                  <c:v>685</c:v>
                </c:pt>
                <c:pt idx="1429">
                  <c:v>898</c:v>
                </c:pt>
                <c:pt idx="1430">
                  <c:v>766</c:v>
                </c:pt>
                <c:pt idx="1431">
                  <c:v>1055</c:v>
                </c:pt>
                <c:pt idx="1432">
                  <c:v>-38</c:v>
                </c:pt>
                <c:pt idx="1433">
                  <c:v>629</c:v>
                </c:pt>
                <c:pt idx="1434">
                  <c:v>820</c:v>
                </c:pt>
                <c:pt idx="1435">
                  <c:v>-315</c:v>
                </c:pt>
                <c:pt idx="1436">
                  <c:v>883</c:v>
                </c:pt>
                <c:pt idx="1437">
                  <c:v>1050</c:v>
                </c:pt>
                <c:pt idx="1438">
                  <c:v>676</c:v>
                </c:pt>
                <c:pt idx="1439">
                  <c:v>394</c:v>
                </c:pt>
                <c:pt idx="1440">
                  <c:v>-47</c:v>
                </c:pt>
                <c:pt idx="1441">
                  <c:v>-421</c:v>
                </c:pt>
                <c:pt idx="1442">
                  <c:v>650</c:v>
                </c:pt>
                <c:pt idx="1443">
                  <c:v>-238</c:v>
                </c:pt>
                <c:pt idx="1444">
                  <c:v>-1091</c:v>
                </c:pt>
                <c:pt idx="1445">
                  <c:v>-631</c:v>
                </c:pt>
                <c:pt idx="1446">
                  <c:v>167</c:v>
                </c:pt>
                <c:pt idx="1447">
                  <c:v>590</c:v>
                </c:pt>
                <c:pt idx="1448">
                  <c:v>269</c:v>
                </c:pt>
                <c:pt idx="1449">
                  <c:v>1016</c:v>
                </c:pt>
                <c:pt idx="1450">
                  <c:v>607</c:v>
                </c:pt>
                <c:pt idx="1451">
                  <c:v>609</c:v>
                </c:pt>
                <c:pt idx="1452">
                  <c:v>1072</c:v>
                </c:pt>
                <c:pt idx="1453">
                  <c:v>681</c:v>
                </c:pt>
                <c:pt idx="1454">
                  <c:v>-14</c:v>
                </c:pt>
                <c:pt idx="1455">
                  <c:v>1000</c:v>
                </c:pt>
                <c:pt idx="1456">
                  <c:v>-955</c:v>
                </c:pt>
                <c:pt idx="1457">
                  <c:v>-371</c:v>
                </c:pt>
                <c:pt idx="1458">
                  <c:v>735</c:v>
                </c:pt>
                <c:pt idx="1459">
                  <c:v>1371</c:v>
                </c:pt>
                <c:pt idx="1460">
                  <c:v>752</c:v>
                </c:pt>
                <c:pt idx="1461">
                  <c:v>71</c:v>
                </c:pt>
                <c:pt idx="1462">
                  <c:v>1373</c:v>
                </c:pt>
                <c:pt idx="1463">
                  <c:v>768</c:v>
                </c:pt>
                <c:pt idx="1464">
                  <c:v>644</c:v>
                </c:pt>
                <c:pt idx="1465">
                  <c:v>-528</c:v>
                </c:pt>
                <c:pt idx="1466">
                  <c:v>1383</c:v>
                </c:pt>
                <c:pt idx="1467">
                  <c:v>364</c:v>
                </c:pt>
                <c:pt idx="1468">
                  <c:v>-334</c:v>
                </c:pt>
                <c:pt idx="1469">
                  <c:v>837</c:v>
                </c:pt>
                <c:pt idx="1470">
                  <c:v>-137</c:v>
                </c:pt>
                <c:pt idx="1471">
                  <c:v>1065</c:v>
                </c:pt>
                <c:pt idx="1472">
                  <c:v>975</c:v>
                </c:pt>
                <c:pt idx="1473">
                  <c:v>441</c:v>
                </c:pt>
                <c:pt idx="1474">
                  <c:v>855</c:v>
                </c:pt>
                <c:pt idx="1475">
                  <c:v>397</c:v>
                </c:pt>
                <c:pt idx="1476">
                  <c:v>866</c:v>
                </c:pt>
                <c:pt idx="1477">
                  <c:v>767</c:v>
                </c:pt>
                <c:pt idx="1478">
                  <c:v>895</c:v>
                </c:pt>
                <c:pt idx="1479">
                  <c:v>579</c:v>
                </c:pt>
                <c:pt idx="1480">
                  <c:v>1255</c:v>
                </c:pt>
                <c:pt idx="1481">
                  <c:v>-118</c:v>
                </c:pt>
                <c:pt idx="1482">
                  <c:v>591</c:v>
                </c:pt>
                <c:pt idx="1483">
                  <c:v>-904</c:v>
                </c:pt>
                <c:pt idx="1484">
                  <c:v>375</c:v>
                </c:pt>
                <c:pt idx="1485">
                  <c:v>1716</c:v>
                </c:pt>
                <c:pt idx="1486">
                  <c:v>1746</c:v>
                </c:pt>
                <c:pt idx="1487">
                  <c:v>-524</c:v>
                </c:pt>
                <c:pt idx="1488">
                  <c:v>1180</c:v>
                </c:pt>
                <c:pt idx="1489">
                  <c:v>375</c:v>
                </c:pt>
                <c:pt idx="1490">
                  <c:v>2216</c:v>
                </c:pt>
                <c:pt idx="1491">
                  <c:v>647</c:v>
                </c:pt>
                <c:pt idx="1492">
                  <c:v>779</c:v>
                </c:pt>
                <c:pt idx="1493">
                  <c:v>732</c:v>
                </c:pt>
                <c:pt idx="1494">
                  <c:v>-318</c:v>
                </c:pt>
                <c:pt idx="1495">
                  <c:v>1520</c:v>
                </c:pt>
                <c:pt idx="1496">
                  <c:v>-650</c:v>
                </c:pt>
                <c:pt idx="1497">
                  <c:v>915</c:v>
                </c:pt>
                <c:pt idx="1498">
                  <c:v>431</c:v>
                </c:pt>
                <c:pt idx="1499">
                  <c:v>108</c:v>
                </c:pt>
                <c:pt idx="1500">
                  <c:v>-155</c:v>
                </c:pt>
                <c:pt idx="1501">
                  <c:v>1540</c:v>
                </c:pt>
                <c:pt idx="1502">
                  <c:v>-536</c:v>
                </c:pt>
                <c:pt idx="1503">
                  <c:v>1418</c:v>
                </c:pt>
                <c:pt idx="1504">
                  <c:v>1857</c:v>
                </c:pt>
                <c:pt idx="1505">
                  <c:v>1947</c:v>
                </c:pt>
                <c:pt idx="1506">
                  <c:v>60</c:v>
                </c:pt>
                <c:pt idx="1507">
                  <c:v>668</c:v>
                </c:pt>
                <c:pt idx="1508">
                  <c:v>787</c:v>
                </c:pt>
                <c:pt idx="1509">
                  <c:v>616</c:v>
                </c:pt>
                <c:pt idx="1510">
                  <c:v>85</c:v>
                </c:pt>
                <c:pt idx="1511">
                  <c:v>862</c:v>
                </c:pt>
                <c:pt idx="1512">
                  <c:v>-546</c:v>
                </c:pt>
                <c:pt idx="1513">
                  <c:v>251</c:v>
                </c:pt>
                <c:pt idx="1514">
                  <c:v>760</c:v>
                </c:pt>
                <c:pt idx="1515">
                  <c:v>645</c:v>
                </c:pt>
                <c:pt idx="1516">
                  <c:v>729</c:v>
                </c:pt>
                <c:pt idx="1517">
                  <c:v>0</c:v>
                </c:pt>
                <c:pt idx="1518">
                  <c:v>563</c:v>
                </c:pt>
                <c:pt idx="1519">
                  <c:v>219</c:v>
                </c:pt>
                <c:pt idx="1520">
                  <c:v>682</c:v>
                </c:pt>
                <c:pt idx="1521">
                  <c:v>1505</c:v>
                </c:pt>
                <c:pt idx="1522">
                  <c:v>1377</c:v>
                </c:pt>
                <c:pt idx="1523">
                  <c:v>496</c:v>
                </c:pt>
                <c:pt idx="1524">
                  <c:v>605</c:v>
                </c:pt>
                <c:pt idx="1525">
                  <c:v>-637</c:v>
                </c:pt>
                <c:pt idx="1526">
                  <c:v>1201</c:v>
                </c:pt>
                <c:pt idx="1527">
                  <c:v>-75</c:v>
                </c:pt>
                <c:pt idx="1528">
                  <c:v>-534</c:v>
                </c:pt>
                <c:pt idx="1529">
                  <c:v>430</c:v>
                </c:pt>
                <c:pt idx="1530">
                  <c:v>368</c:v>
                </c:pt>
                <c:pt idx="1531">
                  <c:v>-748</c:v>
                </c:pt>
                <c:pt idx="1532">
                  <c:v>155</c:v>
                </c:pt>
                <c:pt idx="1533">
                  <c:v>716</c:v>
                </c:pt>
                <c:pt idx="1534">
                  <c:v>1228</c:v>
                </c:pt>
                <c:pt idx="1535">
                  <c:v>1159</c:v>
                </c:pt>
                <c:pt idx="1536">
                  <c:v>1324</c:v>
                </c:pt>
                <c:pt idx="1537">
                  <c:v>897</c:v>
                </c:pt>
                <c:pt idx="1538">
                  <c:v>1429</c:v>
                </c:pt>
                <c:pt idx="1539">
                  <c:v>-851</c:v>
                </c:pt>
                <c:pt idx="1540">
                  <c:v>265</c:v>
                </c:pt>
                <c:pt idx="1541">
                  <c:v>141</c:v>
                </c:pt>
                <c:pt idx="1542">
                  <c:v>1238</c:v>
                </c:pt>
                <c:pt idx="1543">
                  <c:v>843</c:v>
                </c:pt>
                <c:pt idx="1544">
                  <c:v>-544</c:v>
                </c:pt>
                <c:pt idx="1545">
                  <c:v>-60</c:v>
                </c:pt>
                <c:pt idx="1546">
                  <c:v>463</c:v>
                </c:pt>
                <c:pt idx="1547">
                  <c:v>693</c:v>
                </c:pt>
                <c:pt idx="1548">
                  <c:v>807</c:v>
                </c:pt>
                <c:pt idx="1549">
                  <c:v>-3</c:v>
                </c:pt>
                <c:pt idx="1550">
                  <c:v>731</c:v>
                </c:pt>
                <c:pt idx="1551">
                  <c:v>185</c:v>
                </c:pt>
                <c:pt idx="1552">
                  <c:v>961</c:v>
                </c:pt>
                <c:pt idx="1553">
                  <c:v>945</c:v>
                </c:pt>
                <c:pt idx="1554">
                  <c:v>574</c:v>
                </c:pt>
                <c:pt idx="1555">
                  <c:v>1419</c:v>
                </c:pt>
                <c:pt idx="1556">
                  <c:v>40</c:v>
                </c:pt>
                <c:pt idx="1557">
                  <c:v>1260</c:v>
                </c:pt>
                <c:pt idx="1558">
                  <c:v>-88</c:v>
                </c:pt>
                <c:pt idx="1559">
                  <c:v>754</c:v>
                </c:pt>
                <c:pt idx="1560">
                  <c:v>-288</c:v>
                </c:pt>
                <c:pt idx="1561">
                  <c:v>-134</c:v>
                </c:pt>
                <c:pt idx="1562">
                  <c:v>-1019</c:v>
                </c:pt>
                <c:pt idx="1563">
                  <c:v>1018</c:v>
                </c:pt>
                <c:pt idx="1564">
                  <c:v>636</c:v>
                </c:pt>
                <c:pt idx="1565">
                  <c:v>748</c:v>
                </c:pt>
                <c:pt idx="1566">
                  <c:v>750</c:v>
                </c:pt>
                <c:pt idx="1567">
                  <c:v>977</c:v>
                </c:pt>
                <c:pt idx="1568">
                  <c:v>859</c:v>
                </c:pt>
                <c:pt idx="1569">
                  <c:v>278</c:v>
                </c:pt>
                <c:pt idx="1570">
                  <c:v>1003</c:v>
                </c:pt>
                <c:pt idx="1571">
                  <c:v>179</c:v>
                </c:pt>
                <c:pt idx="1572">
                  <c:v>1330</c:v>
                </c:pt>
                <c:pt idx="1573">
                  <c:v>1516</c:v>
                </c:pt>
                <c:pt idx="1574">
                  <c:v>-469</c:v>
                </c:pt>
                <c:pt idx="1575">
                  <c:v>549</c:v>
                </c:pt>
                <c:pt idx="1576">
                  <c:v>-1180</c:v>
                </c:pt>
                <c:pt idx="1577">
                  <c:v>317</c:v>
                </c:pt>
                <c:pt idx="1578">
                  <c:v>-6</c:v>
                </c:pt>
                <c:pt idx="1579">
                  <c:v>-245</c:v>
                </c:pt>
                <c:pt idx="1580">
                  <c:v>-497</c:v>
                </c:pt>
                <c:pt idx="1581">
                  <c:v>73</c:v>
                </c:pt>
                <c:pt idx="1582">
                  <c:v>293</c:v>
                </c:pt>
                <c:pt idx="1583">
                  <c:v>533</c:v>
                </c:pt>
                <c:pt idx="1584">
                  <c:v>-130</c:v>
                </c:pt>
                <c:pt idx="1585">
                  <c:v>113</c:v>
                </c:pt>
                <c:pt idx="1586">
                  <c:v>1240</c:v>
                </c:pt>
                <c:pt idx="1587">
                  <c:v>-583</c:v>
                </c:pt>
                <c:pt idx="1588">
                  <c:v>-625</c:v>
                </c:pt>
                <c:pt idx="1589">
                  <c:v>962</c:v>
                </c:pt>
                <c:pt idx="1590">
                  <c:v>519</c:v>
                </c:pt>
                <c:pt idx="1591">
                  <c:v>128</c:v>
                </c:pt>
                <c:pt idx="1592">
                  <c:v>1115</c:v>
                </c:pt>
                <c:pt idx="1593">
                  <c:v>-970</c:v>
                </c:pt>
                <c:pt idx="1594">
                  <c:v>-289</c:v>
                </c:pt>
                <c:pt idx="1595">
                  <c:v>57</c:v>
                </c:pt>
                <c:pt idx="1596">
                  <c:v>154</c:v>
                </c:pt>
                <c:pt idx="1597">
                  <c:v>-679</c:v>
                </c:pt>
                <c:pt idx="1598">
                  <c:v>-588</c:v>
                </c:pt>
                <c:pt idx="1599">
                  <c:v>530</c:v>
                </c:pt>
                <c:pt idx="1600">
                  <c:v>-607</c:v>
                </c:pt>
                <c:pt idx="1601">
                  <c:v>-1212</c:v>
                </c:pt>
                <c:pt idx="1602">
                  <c:v>881</c:v>
                </c:pt>
                <c:pt idx="1603">
                  <c:v>959</c:v>
                </c:pt>
                <c:pt idx="1604">
                  <c:v>-393</c:v>
                </c:pt>
                <c:pt idx="1605">
                  <c:v>-143</c:v>
                </c:pt>
                <c:pt idx="1606">
                  <c:v>-612</c:v>
                </c:pt>
                <c:pt idx="1607">
                  <c:v>373</c:v>
                </c:pt>
                <c:pt idx="1608">
                  <c:v>458</c:v>
                </c:pt>
                <c:pt idx="1609">
                  <c:v>-1244</c:v>
                </c:pt>
                <c:pt idx="1610">
                  <c:v>-997</c:v>
                </c:pt>
              </c:numCache>
            </c:numRef>
          </c:yVal>
        </c:ser>
        <c:axId val="103969152"/>
        <c:axId val="103970688"/>
      </c:scatterChart>
      <c:valAx>
        <c:axId val="103969152"/>
        <c:scaling>
          <c:orientation val="minMax"/>
        </c:scaling>
        <c:axPos val="b"/>
        <c:numFmt formatCode="General" sourceLinked="1"/>
        <c:tickLblPos val="nextTo"/>
        <c:crossAx val="103970688"/>
        <c:crosses val="autoZero"/>
        <c:crossBetween val="midCat"/>
      </c:valAx>
      <c:valAx>
        <c:axId val="103970688"/>
        <c:scaling>
          <c:orientation val="minMax"/>
        </c:scaling>
        <c:axPos val="l"/>
        <c:numFmt formatCode="General" sourceLinked="1"/>
        <c:tickLblPos val="nextTo"/>
        <c:crossAx val="103969152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1.955008748906387E-2"/>
          <c:y val="4.3567648871776922E-2"/>
          <c:w val="0.19989435695538058"/>
          <c:h val="0.3443143712041758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0032370953630815E-2"/>
          <c:y val="2.3754198034459276E-2"/>
          <c:w val="0.91967246281714787"/>
          <c:h val="0.95249160393108157"/>
        </c:manualLayout>
      </c:layout>
      <c:scatterChart>
        <c:scatterStyle val="lineMarker"/>
        <c:ser>
          <c:idx val="1"/>
          <c:order val="0"/>
          <c:tx>
            <c:strRef>
              <c:f>Sheet2!$D$1</c:f>
              <c:strCache>
                <c:ptCount val="1"/>
                <c:pt idx="0">
                  <c:v>Traditional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  <c:spPr>
              <a:solidFill>
                <a:srgbClr val="FD2FE4"/>
              </a:solidFill>
              <a:ln>
                <a:solidFill>
                  <a:srgbClr val="FD2FE4"/>
                </a:solidFill>
              </a:ln>
            </c:spPr>
          </c:marker>
          <c:trendline>
            <c:spPr>
              <a:ln w="19050">
                <a:solidFill>
                  <a:srgbClr val="FD2FE4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0.47270297462817146"/>
                  <c:y val="-8.1933253689734184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rgbClr val="FF00FF"/>
                        </a:solidFill>
                      </a:defRPr>
                    </a:pPr>
                    <a:r>
                      <a:rPr lang="en-US" baseline="0" dirty="0" smtClean="0"/>
                      <a:t>R² </a:t>
                    </a:r>
                    <a:r>
                      <a:rPr lang="en-US" baseline="0" dirty="0"/>
                      <a:t>= </a:t>
                    </a:r>
                    <a:r>
                      <a:rPr lang="en-US" baseline="0" dirty="0" smtClean="0"/>
                      <a:t>0.37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Sheet2!$B$2:$B$1612</c:f>
              <c:numCache>
                <c:formatCode>General</c:formatCode>
                <c:ptCount val="1611"/>
                <c:pt idx="0">
                  <c:v>-504</c:v>
                </c:pt>
                <c:pt idx="1">
                  <c:v>1034</c:v>
                </c:pt>
                <c:pt idx="2">
                  <c:v>963</c:v>
                </c:pt>
                <c:pt idx="3">
                  <c:v>544</c:v>
                </c:pt>
                <c:pt idx="4">
                  <c:v>210</c:v>
                </c:pt>
                <c:pt idx="5">
                  <c:v>546</c:v>
                </c:pt>
                <c:pt idx="6">
                  <c:v>1983</c:v>
                </c:pt>
                <c:pt idx="7">
                  <c:v>1550</c:v>
                </c:pt>
                <c:pt idx="8">
                  <c:v>60</c:v>
                </c:pt>
                <c:pt idx="9">
                  <c:v>1402</c:v>
                </c:pt>
                <c:pt idx="10">
                  <c:v>753</c:v>
                </c:pt>
                <c:pt idx="11">
                  <c:v>984</c:v>
                </c:pt>
                <c:pt idx="12">
                  <c:v>1253</c:v>
                </c:pt>
                <c:pt idx="13">
                  <c:v>27</c:v>
                </c:pt>
                <c:pt idx="14">
                  <c:v>809</c:v>
                </c:pt>
                <c:pt idx="15">
                  <c:v>1565</c:v>
                </c:pt>
                <c:pt idx="16">
                  <c:v>1092</c:v>
                </c:pt>
                <c:pt idx="17">
                  <c:v>792</c:v>
                </c:pt>
                <c:pt idx="18">
                  <c:v>752</c:v>
                </c:pt>
                <c:pt idx="19">
                  <c:v>1418</c:v>
                </c:pt>
                <c:pt idx="20">
                  <c:v>894</c:v>
                </c:pt>
                <c:pt idx="21">
                  <c:v>738</c:v>
                </c:pt>
                <c:pt idx="22">
                  <c:v>1329</c:v>
                </c:pt>
                <c:pt idx="23">
                  <c:v>1226</c:v>
                </c:pt>
                <c:pt idx="24">
                  <c:v>899</c:v>
                </c:pt>
                <c:pt idx="25">
                  <c:v>506</c:v>
                </c:pt>
                <c:pt idx="26">
                  <c:v>932</c:v>
                </c:pt>
                <c:pt idx="27">
                  <c:v>1138</c:v>
                </c:pt>
                <c:pt idx="28">
                  <c:v>1496</c:v>
                </c:pt>
                <c:pt idx="29">
                  <c:v>922</c:v>
                </c:pt>
                <c:pt idx="30">
                  <c:v>1802</c:v>
                </c:pt>
                <c:pt idx="31">
                  <c:v>1200</c:v>
                </c:pt>
                <c:pt idx="32">
                  <c:v>1740</c:v>
                </c:pt>
                <c:pt idx="33">
                  <c:v>282</c:v>
                </c:pt>
                <c:pt idx="34">
                  <c:v>681</c:v>
                </c:pt>
                <c:pt idx="35">
                  <c:v>814</c:v>
                </c:pt>
                <c:pt idx="36">
                  <c:v>907</c:v>
                </c:pt>
                <c:pt idx="37">
                  <c:v>595</c:v>
                </c:pt>
                <c:pt idx="38">
                  <c:v>1734</c:v>
                </c:pt>
                <c:pt idx="39">
                  <c:v>1500</c:v>
                </c:pt>
                <c:pt idx="40">
                  <c:v>1512</c:v>
                </c:pt>
                <c:pt idx="41">
                  <c:v>1382</c:v>
                </c:pt>
                <c:pt idx="42">
                  <c:v>1134</c:v>
                </c:pt>
                <c:pt idx="43">
                  <c:v>1591</c:v>
                </c:pt>
                <c:pt idx="44">
                  <c:v>1510</c:v>
                </c:pt>
                <c:pt idx="45">
                  <c:v>1468</c:v>
                </c:pt>
                <c:pt idx="46">
                  <c:v>1172</c:v>
                </c:pt>
                <c:pt idx="47">
                  <c:v>373</c:v>
                </c:pt>
                <c:pt idx="48">
                  <c:v>434</c:v>
                </c:pt>
                <c:pt idx="49">
                  <c:v>1138</c:v>
                </c:pt>
                <c:pt idx="50">
                  <c:v>1167</c:v>
                </c:pt>
                <c:pt idx="51">
                  <c:v>2042</c:v>
                </c:pt>
                <c:pt idx="52">
                  <c:v>1234</c:v>
                </c:pt>
                <c:pt idx="53">
                  <c:v>1694</c:v>
                </c:pt>
                <c:pt idx="54">
                  <c:v>210</c:v>
                </c:pt>
                <c:pt idx="55">
                  <c:v>1226</c:v>
                </c:pt>
                <c:pt idx="56">
                  <c:v>1245</c:v>
                </c:pt>
                <c:pt idx="57">
                  <c:v>1258</c:v>
                </c:pt>
                <c:pt idx="58">
                  <c:v>1530</c:v>
                </c:pt>
                <c:pt idx="59">
                  <c:v>1880</c:v>
                </c:pt>
                <c:pt idx="60">
                  <c:v>1162</c:v>
                </c:pt>
                <c:pt idx="61">
                  <c:v>943</c:v>
                </c:pt>
                <c:pt idx="62">
                  <c:v>908</c:v>
                </c:pt>
                <c:pt idx="63">
                  <c:v>2096</c:v>
                </c:pt>
                <c:pt idx="64">
                  <c:v>1300</c:v>
                </c:pt>
                <c:pt idx="65">
                  <c:v>826</c:v>
                </c:pt>
                <c:pt idx="66">
                  <c:v>95</c:v>
                </c:pt>
                <c:pt idx="67">
                  <c:v>1630</c:v>
                </c:pt>
                <c:pt idx="68">
                  <c:v>14</c:v>
                </c:pt>
                <c:pt idx="69">
                  <c:v>1854</c:v>
                </c:pt>
                <c:pt idx="70">
                  <c:v>1070</c:v>
                </c:pt>
                <c:pt idx="71">
                  <c:v>1300</c:v>
                </c:pt>
                <c:pt idx="72">
                  <c:v>635</c:v>
                </c:pt>
                <c:pt idx="73">
                  <c:v>1892</c:v>
                </c:pt>
                <c:pt idx="74">
                  <c:v>1942</c:v>
                </c:pt>
                <c:pt idx="75">
                  <c:v>2028</c:v>
                </c:pt>
                <c:pt idx="76">
                  <c:v>1931</c:v>
                </c:pt>
                <c:pt idx="77">
                  <c:v>1360</c:v>
                </c:pt>
                <c:pt idx="78">
                  <c:v>816</c:v>
                </c:pt>
                <c:pt idx="79">
                  <c:v>1720</c:v>
                </c:pt>
                <c:pt idx="80">
                  <c:v>483</c:v>
                </c:pt>
                <c:pt idx="81">
                  <c:v>1814</c:v>
                </c:pt>
                <c:pt idx="82">
                  <c:v>2248</c:v>
                </c:pt>
                <c:pt idx="83">
                  <c:v>726</c:v>
                </c:pt>
                <c:pt idx="84">
                  <c:v>845</c:v>
                </c:pt>
                <c:pt idx="85">
                  <c:v>2185</c:v>
                </c:pt>
                <c:pt idx="86">
                  <c:v>1383</c:v>
                </c:pt>
                <c:pt idx="87">
                  <c:v>1387</c:v>
                </c:pt>
                <c:pt idx="88">
                  <c:v>960</c:v>
                </c:pt>
                <c:pt idx="89">
                  <c:v>1434</c:v>
                </c:pt>
                <c:pt idx="90">
                  <c:v>1518</c:v>
                </c:pt>
                <c:pt idx="91">
                  <c:v>1883</c:v>
                </c:pt>
                <c:pt idx="92">
                  <c:v>1332</c:v>
                </c:pt>
                <c:pt idx="93">
                  <c:v>1387</c:v>
                </c:pt>
                <c:pt idx="94">
                  <c:v>1616</c:v>
                </c:pt>
                <c:pt idx="95">
                  <c:v>1078</c:v>
                </c:pt>
                <c:pt idx="96">
                  <c:v>357</c:v>
                </c:pt>
                <c:pt idx="97">
                  <c:v>1494</c:v>
                </c:pt>
                <c:pt idx="98">
                  <c:v>1494</c:v>
                </c:pt>
                <c:pt idx="99">
                  <c:v>908</c:v>
                </c:pt>
                <c:pt idx="100">
                  <c:v>2497</c:v>
                </c:pt>
                <c:pt idx="101">
                  <c:v>1591</c:v>
                </c:pt>
                <c:pt idx="102">
                  <c:v>1053</c:v>
                </c:pt>
                <c:pt idx="103">
                  <c:v>404</c:v>
                </c:pt>
                <c:pt idx="104">
                  <c:v>48</c:v>
                </c:pt>
                <c:pt idx="105">
                  <c:v>1552</c:v>
                </c:pt>
                <c:pt idx="106">
                  <c:v>1036</c:v>
                </c:pt>
                <c:pt idx="107">
                  <c:v>1334</c:v>
                </c:pt>
                <c:pt idx="108">
                  <c:v>1134</c:v>
                </c:pt>
                <c:pt idx="109">
                  <c:v>1524</c:v>
                </c:pt>
                <c:pt idx="110">
                  <c:v>-27</c:v>
                </c:pt>
                <c:pt idx="111">
                  <c:v>1896</c:v>
                </c:pt>
                <c:pt idx="112">
                  <c:v>1440</c:v>
                </c:pt>
                <c:pt idx="113">
                  <c:v>2104</c:v>
                </c:pt>
                <c:pt idx="114">
                  <c:v>1580</c:v>
                </c:pt>
                <c:pt idx="115">
                  <c:v>1168</c:v>
                </c:pt>
                <c:pt idx="116">
                  <c:v>1117</c:v>
                </c:pt>
                <c:pt idx="117">
                  <c:v>1695</c:v>
                </c:pt>
                <c:pt idx="118">
                  <c:v>2002</c:v>
                </c:pt>
                <c:pt idx="119">
                  <c:v>498</c:v>
                </c:pt>
                <c:pt idx="120">
                  <c:v>842</c:v>
                </c:pt>
                <c:pt idx="121">
                  <c:v>1572</c:v>
                </c:pt>
                <c:pt idx="122">
                  <c:v>1637</c:v>
                </c:pt>
                <c:pt idx="123">
                  <c:v>1329</c:v>
                </c:pt>
                <c:pt idx="124">
                  <c:v>1287</c:v>
                </c:pt>
                <c:pt idx="125">
                  <c:v>1786</c:v>
                </c:pt>
                <c:pt idx="126">
                  <c:v>876</c:v>
                </c:pt>
                <c:pt idx="127">
                  <c:v>772</c:v>
                </c:pt>
                <c:pt idx="128">
                  <c:v>864</c:v>
                </c:pt>
                <c:pt idx="129">
                  <c:v>768</c:v>
                </c:pt>
                <c:pt idx="130">
                  <c:v>1510</c:v>
                </c:pt>
                <c:pt idx="131">
                  <c:v>2104</c:v>
                </c:pt>
                <c:pt idx="132">
                  <c:v>483</c:v>
                </c:pt>
                <c:pt idx="133">
                  <c:v>404</c:v>
                </c:pt>
                <c:pt idx="134">
                  <c:v>1579</c:v>
                </c:pt>
                <c:pt idx="135">
                  <c:v>1010</c:v>
                </c:pt>
                <c:pt idx="136">
                  <c:v>1189</c:v>
                </c:pt>
                <c:pt idx="137">
                  <c:v>1672</c:v>
                </c:pt>
                <c:pt idx="138">
                  <c:v>1358</c:v>
                </c:pt>
                <c:pt idx="139">
                  <c:v>2153</c:v>
                </c:pt>
                <c:pt idx="140">
                  <c:v>1772</c:v>
                </c:pt>
                <c:pt idx="141">
                  <c:v>1446</c:v>
                </c:pt>
                <c:pt idx="142">
                  <c:v>1342</c:v>
                </c:pt>
                <c:pt idx="143">
                  <c:v>1169</c:v>
                </c:pt>
                <c:pt idx="144">
                  <c:v>1399</c:v>
                </c:pt>
                <c:pt idx="145">
                  <c:v>952</c:v>
                </c:pt>
                <c:pt idx="146">
                  <c:v>2130</c:v>
                </c:pt>
                <c:pt idx="147">
                  <c:v>440</c:v>
                </c:pt>
                <c:pt idx="148">
                  <c:v>1879</c:v>
                </c:pt>
                <c:pt idx="149">
                  <c:v>1730</c:v>
                </c:pt>
                <c:pt idx="150">
                  <c:v>1265</c:v>
                </c:pt>
                <c:pt idx="151">
                  <c:v>986</c:v>
                </c:pt>
                <c:pt idx="152">
                  <c:v>1003</c:v>
                </c:pt>
                <c:pt idx="153">
                  <c:v>1280</c:v>
                </c:pt>
                <c:pt idx="154">
                  <c:v>1781</c:v>
                </c:pt>
                <c:pt idx="155">
                  <c:v>1740</c:v>
                </c:pt>
                <c:pt idx="156">
                  <c:v>1976</c:v>
                </c:pt>
                <c:pt idx="157">
                  <c:v>1494</c:v>
                </c:pt>
                <c:pt idx="158">
                  <c:v>1802</c:v>
                </c:pt>
                <c:pt idx="159">
                  <c:v>1682</c:v>
                </c:pt>
                <c:pt idx="160">
                  <c:v>1890</c:v>
                </c:pt>
                <c:pt idx="161">
                  <c:v>1269</c:v>
                </c:pt>
                <c:pt idx="162">
                  <c:v>1267</c:v>
                </c:pt>
                <c:pt idx="163">
                  <c:v>1364</c:v>
                </c:pt>
                <c:pt idx="164">
                  <c:v>948</c:v>
                </c:pt>
                <c:pt idx="165">
                  <c:v>1751</c:v>
                </c:pt>
                <c:pt idx="166">
                  <c:v>1248</c:v>
                </c:pt>
                <c:pt idx="167">
                  <c:v>1432</c:v>
                </c:pt>
                <c:pt idx="168">
                  <c:v>1358</c:v>
                </c:pt>
                <c:pt idx="169">
                  <c:v>1800</c:v>
                </c:pt>
                <c:pt idx="170">
                  <c:v>1652</c:v>
                </c:pt>
                <c:pt idx="171">
                  <c:v>1416</c:v>
                </c:pt>
                <c:pt idx="172">
                  <c:v>1032</c:v>
                </c:pt>
                <c:pt idx="173">
                  <c:v>933</c:v>
                </c:pt>
                <c:pt idx="174">
                  <c:v>530</c:v>
                </c:pt>
                <c:pt idx="175">
                  <c:v>804</c:v>
                </c:pt>
                <c:pt idx="176">
                  <c:v>1031</c:v>
                </c:pt>
                <c:pt idx="177">
                  <c:v>1765</c:v>
                </c:pt>
                <c:pt idx="178">
                  <c:v>1602</c:v>
                </c:pt>
                <c:pt idx="179">
                  <c:v>917</c:v>
                </c:pt>
                <c:pt idx="180">
                  <c:v>1860</c:v>
                </c:pt>
                <c:pt idx="181">
                  <c:v>1704</c:v>
                </c:pt>
                <c:pt idx="182">
                  <c:v>910</c:v>
                </c:pt>
                <c:pt idx="183">
                  <c:v>812</c:v>
                </c:pt>
                <c:pt idx="184">
                  <c:v>1526</c:v>
                </c:pt>
                <c:pt idx="185">
                  <c:v>1737</c:v>
                </c:pt>
                <c:pt idx="186">
                  <c:v>320</c:v>
                </c:pt>
                <c:pt idx="187">
                  <c:v>530</c:v>
                </c:pt>
                <c:pt idx="188">
                  <c:v>1182</c:v>
                </c:pt>
                <c:pt idx="189">
                  <c:v>1173</c:v>
                </c:pt>
                <c:pt idx="190">
                  <c:v>1550</c:v>
                </c:pt>
                <c:pt idx="191">
                  <c:v>1587</c:v>
                </c:pt>
                <c:pt idx="192">
                  <c:v>2118</c:v>
                </c:pt>
                <c:pt idx="193">
                  <c:v>1462</c:v>
                </c:pt>
                <c:pt idx="194">
                  <c:v>1706</c:v>
                </c:pt>
                <c:pt idx="195">
                  <c:v>417</c:v>
                </c:pt>
                <c:pt idx="196">
                  <c:v>522</c:v>
                </c:pt>
                <c:pt idx="197">
                  <c:v>383</c:v>
                </c:pt>
                <c:pt idx="198">
                  <c:v>84</c:v>
                </c:pt>
                <c:pt idx="199">
                  <c:v>1808</c:v>
                </c:pt>
                <c:pt idx="200">
                  <c:v>1120</c:v>
                </c:pt>
                <c:pt idx="201">
                  <c:v>1226</c:v>
                </c:pt>
                <c:pt idx="202">
                  <c:v>1229</c:v>
                </c:pt>
                <c:pt idx="203">
                  <c:v>845</c:v>
                </c:pt>
                <c:pt idx="204">
                  <c:v>1621</c:v>
                </c:pt>
                <c:pt idx="205">
                  <c:v>1936</c:v>
                </c:pt>
                <c:pt idx="206">
                  <c:v>1636</c:v>
                </c:pt>
                <c:pt idx="207">
                  <c:v>1960</c:v>
                </c:pt>
                <c:pt idx="208">
                  <c:v>2184</c:v>
                </c:pt>
                <c:pt idx="209">
                  <c:v>436</c:v>
                </c:pt>
                <c:pt idx="210">
                  <c:v>972</c:v>
                </c:pt>
                <c:pt idx="211">
                  <c:v>722</c:v>
                </c:pt>
                <c:pt idx="212">
                  <c:v>863</c:v>
                </c:pt>
                <c:pt idx="213">
                  <c:v>1057</c:v>
                </c:pt>
                <c:pt idx="214">
                  <c:v>1570</c:v>
                </c:pt>
                <c:pt idx="215">
                  <c:v>1124</c:v>
                </c:pt>
                <c:pt idx="216">
                  <c:v>643</c:v>
                </c:pt>
                <c:pt idx="217">
                  <c:v>1064</c:v>
                </c:pt>
                <c:pt idx="218">
                  <c:v>677</c:v>
                </c:pt>
                <c:pt idx="219">
                  <c:v>1028</c:v>
                </c:pt>
                <c:pt idx="220">
                  <c:v>1855</c:v>
                </c:pt>
                <c:pt idx="221">
                  <c:v>1649</c:v>
                </c:pt>
                <c:pt idx="222">
                  <c:v>1099</c:v>
                </c:pt>
                <c:pt idx="223">
                  <c:v>1103</c:v>
                </c:pt>
                <c:pt idx="224">
                  <c:v>709</c:v>
                </c:pt>
                <c:pt idx="225">
                  <c:v>1714</c:v>
                </c:pt>
                <c:pt idx="226">
                  <c:v>1594</c:v>
                </c:pt>
                <c:pt idx="227">
                  <c:v>1120</c:v>
                </c:pt>
                <c:pt idx="228">
                  <c:v>856</c:v>
                </c:pt>
                <c:pt idx="229">
                  <c:v>1270</c:v>
                </c:pt>
                <c:pt idx="230">
                  <c:v>1984</c:v>
                </c:pt>
                <c:pt idx="231">
                  <c:v>908</c:v>
                </c:pt>
                <c:pt idx="232">
                  <c:v>2236</c:v>
                </c:pt>
                <c:pt idx="233">
                  <c:v>1195</c:v>
                </c:pt>
                <c:pt idx="234">
                  <c:v>1042</c:v>
                </c:pt>
                <c:pt idx="235">
                  <c:v>1664</c:v>
                </c:pt>
                <c:pt idx="236">
                  <c:v>1427</c:v>
                </c:pt>
                <c:pt idx="237">
                  <c:v>1424</c:v>
                </c:pt>
                <c:pt idx="238">
                  <c:v>898</c:v>
                </c:pt>
                <c:pt idx="239">
                  <c:v>1254</c:v>
                </c:pt>
                <c:pt idx="240">
                  <c:v>1111</c:v>
                </c:pt>
                <c:pt idx="241">
                  <c:v>866</c:v>
                </c:pt>
                <c:pt idx="242">
                  <c:v>674</c:v>
                </c:pt>
                <c:pt idx="243">
                  <c:v>1126</c:v>
                </c:pt>
                <c:pt idx="244">
                  <c:v>1214</c:v>
                </c:pt>
                <c:pt idx="245">
                  <c:v>1399</c:v>
                </c:pt>
                <c:pt idx="246">
                  <c:v>1705</c:v>
                </c:pt>
                <c:pt idx="247">
                  <c:v>2050</c:v>
                </c:pt>
                <c:pt idx="248">
                  <c:v>1752</c:v>
                </c:pt>
                <c:pt idx="249">
                  <c:v>1703</c:v>
                </c:pt>
                <c:pt idx="250">
                  <c:v>1860</c:v>
                </c:pt>
                <c:pt idx="251">
                  <c:v>1790</c:v>
                </c:pt>
                <c:pt idx="252">
                  <c:v>1905</c:v>
                </c:pt>
                <c:pt idx="253">
                  <c:v>1065</c:v>
                </c:pt>
                <c:pt idx="254">
                  <c:v>1913</c:v>
                </c:pt>
                <c:pt idx="255">
                  <c:v>1449</c:v>
                </c:pt>
                <c:pt idx="256">
                  <c:v>931</c:v>
                </c:pt>
                <c:pt idx="257">
                  <c:v>1974</c:v>
                </c:pt>
                <c:pt idx="258">
                  <c:v>1329</c:v>
                </c:pt>
                <c:pt idx="259">
                  <c:v>1117</c:v>
                </c:pt>
                <c:pt idx="260">
                  <c:v>1032</c:v>
                </c:pt>
                <c:pt idx="261">
                  <c:v>1792</c:v>
                </c:pt>
                <c:pt idx="262">
                  <c:v>1644</c:v>
                </c:pt>
                <c:pt idx="263">
                  <c:v>1457</c:v>
                </c:pt>
                <c:pt idx="264">
                  <c:v>1550</c:v>
                </c:pt>
                <c:pt idx="265">
                  <c:v>1947</c:v>
                </c:pt>
                <c:pt idx="266">
                  <c:v>846</c:v>
                </c:pt>
                <c:pt idx="267">
                  <c:v>958</c:v>
                </c:pt>
                <c:pt idx="268">
                  <c:v>419</c:v>
                </c:pt>
                <c:pt idx="269">
                  <c:v>1197</c:v>
                </c:pt>
                <c:pt idx="270">
                  <c:v>1040</c:v>
                </c:pt>
                <c:pt idx="271">
                  <c:v>1227</c:v>
                </c:pt>
                <c:pt idx="272">
                  <c:v>895</c:v>
                </c:pt>
                <c:pt idx="273">
                  <c:v>1109</c:v>
                </c:pt>
                <c:pt idx="274">
                  <c:v>1391</c:v>
                </c:pt>
                <c:pt idx="275">
                  <c:v>1124</c:v>
                </c:pt>
                <c:pt idx="276">
                  <c:v>2153</c:v>
                </c:pt>
                <c:pt idx="277">
                  <c:v>1343</c:v>
                </c:pt>
                <c:pt idx="278">
                  <c:v>1282</c:v>
                </c:pt>
                <c:pt idx="279">
                  <c:v>1034</c:v>
                </c:pt>
                <c:pt idx="280">
                  <c:v>967</c:v>
                </c:pt>
                <c:pt idx="281">
                  <c:v>1235</c:v>
                </c:pt>
                <c:pt idx="282">
                  <c:v>1801</c:v>
                </c:pt>
                <c:pt idx="283">
                  <c:v>1175</c:v>
                </c:pt>
                <c:pt idx="284">
                  <c:v>1368</c:v>
                </c:pt>
                <c:pt idx="285">
                  <c:v>1212</c:v>
                </c:pt>
                <c:pt idx="286">
                  <c:v>291</c:v>
                </c:pt>
                <c:pt idx="287">
                  <c:v>2292</c:v>
                </c:pt>
                <c:pt idx="288">
                  <c:v>832</c:v>
                </c:pt>
                <c:pt idx="289">
                  <c:v>514</c:v>
                </c:pt>
                <c:pt idx="290">
                  <c:v>1048</c:v>
                </c:pt>
                <c:pt idx="291">
                  <c:v>1462</c:v>
                </c:pt>
                <c:pt idx="292">
                  <c:v>736</c:v>
                </c:pt>
                <c:pt idx="293">
                  <c:v>1745</c:v>
                </c:pt>
                <c:pt idx="294">
                  <c:v>1064</c:v>
                </c:pt>
                <c:pt idx="295">
                  <c:v>826</c:v>
                </c:pt>
                <c:pt idx="296">
                  <c:v>1401</c:v>
                </c:pt>
                <c:pt idx="297">
                  <c:v>2238</c:v>
                </c:pt>
                <c:pt idx="298">
                  <c:v>1354</c:v>
                </c:pt>
                <c:pt idx="299">
                  <c:v>1607</c:v>
                </c:pt>
                <c:pt idx="300">
                  <c:v>1192</c:v>
                </c:pt>
                <c:pt idx="301">
                  <c:v>1648</c:v>
                </c:pt>
                <c:pt idx="302">
                  <c:v>1884</c:v>
                </c:pt>
                <c:pt idx="303">
                  <c:v>1312</c:v>
                </c:pt>
                <c:pt idx="304">
                  <c:v>2212</c:v>
                </c:pt>
                <c:pt idx="305">
                  <c:v>1554</c:v>
                </c:pt>
                <c:pt idx="306">
                  <c:v>683</c:v>
                </c:pt>
                <c:pt idx="307">
                  <c:v>1319</c:v>
                </c:pt>
                <c:pt idx="308">
                  <c:v>1250</c:v>
                </c:pt>
                <c:pt idx="309">
                  <c:v>1640</c:v>
                </c:pt>
                <c:pt idx="310">
                  <c:v>1913</c:v>
                </c:pt>
                <c:pt idx="311">
                  <c:v>1543</c:v>
                </c:pt>
                <c:pt idx="312">
                  <c:v>1009</c:v>
                </c:pt>
                <c:pt idx="313">
                  <c:v>1212</c:v>
                </c:pt>
                <c:pt idx="314">
                  <c:v>721</c:v>
                </c:pt>
                <c:pt idx="315">
                  <c:v>2238</c:v>
                </c:pt>
                <c:pt idx="316">
                  <c:v>1195</c:v>
                </c:pt>
                <c:pt idx="317">
                  <c:v>2172</c:v>
                </c:pt>
                <c:pt idx="318">
                  <c:v>2392</c:v>
                </c:pt>
                <c:pt idx="319">
                  <c:v>2314</c:v>
                </c:pt>
                <c:pt idx="320">
                  <c:v>1768</c:v>
                </c:pt>
                <c:pt idx="321">
                  <c:v>1501</c:v>
                </c:pt>
                <c:pt idx="322">
                  <c:v>1301</c:v>
                </c:pt>
                <c:pt idx="323">
                  <c:v>103</c:v>
                </c:pt>
                <c:pt idx="324">
                  <c:v>858</c:v>
                </c:pt>
                <c:pt idx="325">
                  <c:v>1685</c:v>
                </c:pt>
                <c:pt idx="326">
                  <c:v>679</c:v>
                </c:pt>
                <c:pt idx="327">
                  <c:v>132</c:v>
                </c:pt>
                <c:pt idx="328">
                  <c:v>863</c:v>
                </c:pt>
                <c:pt idx="329">
                  <c:v>1756</c:v>
                </c:pt>
                <c:pt idx="330">
                  <c:v>1026</c:v>
                </c:pt>
                <c:pt idx="331">
                  <c:v>944</c:v>
                </c:pt>
                <c:pt idx="332">
                  <c:v>812</c:v>
                </c:pt>
                <c:pt idx="333">
                  <c:v>1570</c:v>
                </c:pt>
                <c:pt idx="334">
                  <c:v>553</c:v>
                </c:pt>
                <c:pt idx="335">
                  <c:v>1474</c:v>
                </c:pt>
                <c:pt idx="336">
                  <c:v>1746</c:v>
                </c:pt>
                <c:pt idx="337">
                  <c:v>1128</c:v>
                </c:pt>
                <c:pt idx="338">
                  <c:v>1686</c:v>
                </c:pt>
                <c:pt idx="339">
                  <c:v>1212</c:v>
                </c:pt>
                <c:pt idx="340">
                  <c:v>1281</c:v>
                </c:pt>
                <c:pt idx="341">
                  <c:v>1343</c:v>
                </c:pt>
                <c:pt idx="342">
                  <c:v>1578</c:v>
                </c:pt>
                <c:pt idx="343">
                  <c:v>1268</c:v>
                </c:pt>
                <c:pt idx="344">
                  <c:v>1324</c:v>
                </c:pt>
                <c:pt idx="345">
                  <c:v>1298</c:v>
                </c:pt>
                <c:pt idx="346">
                  <c:v>893</c:v>
                </c:pt>
                <c:pt idx="347">
                  <c:v>1039</c:v>
                </c:pt>
                <c:pt idx="348">
                  <c:v>1210</c:v>
                </c:pt>
                <c:pt idx="349">
                  <c:v>962</c:v>
                </c:pt>
                <c:pt idx="350">
                  <c:v>1279</c:v>
                </c:pt>
                <c:pt idx="351">
                  <c:v>773</c:v>
                </c:pt>
                <c:pt idx="352">
                  <c:v>1242</c:v>
                </c:pt>
                <c:pt idx="353">
                  <c:v>1109</c:v>
                </c:pt>
                <c:pt idx="354">
                  <c:v>688</c:v>
                </c:pt>
                <c:pt idx="355">
                  <c:v>1703</c:v>
                </c:pt>
                <c:pt idx="356">
                  <c:v>1459</c:v>
                </c:pt>
                <c:pt idx="357">
                  <c:v>2112</c:v>
                </c:pt>
                <c:pt idx="358">
                  <c:v>923</c:v>
                </c:pt>
                <c:pt idx="359">
                  <c:v>1375</c:v>
                </c:pt>
                <c:pt idx="360">
                  <c:v>934</c:v>
                </c:pt>
                <c:pt idx="361">
                  <c:v>1930</c:v>
                </c:pt>
                <c:pt idx="362">
                  <c:v>1008</c:v>
                </c:pt>
                <c:pt idx="363">
                  <c:v>-73</c:v>
                </c:pt>
                <c:pt idx="364">
                  <c:v>1457</c:v>
                </c:pt>
                <c:pt idx="365">
                  <c:v>929</c:v>
                </c:pt>
                <c:pt idx="366">
                  <c:v>1576</c:v>
                </c:pt>
                <c:pt idx="367">
                  <c:v>1392</c:v>
                </c:pt>
                <c:pt idx="368">
                  <c:v>1542</c:v>
                </c:pt>
                <c:pt idx="369">
                  <c:v>1565</c:v>
                </c:pt>
                <c:pt idx="370">
                  <c:v>1952</c:v>
                </c:pt>
                <c:pt idx="371">
                  <c:v>882</c:v>
                </c:pt>
                <c:pt idx="372">
                  <c:v>1431</c:v>
                </c:pt>
                <c:pt idx="373">
                  <c:v>932</c:v>
                </c:pt>
                <c:pt idx="374">
                  <c:v>1037</c:v>
                </c:pt>
                <c:pt idx="375">
                  <c:v>1519</c:v>
                </c:pt>
                <c:pt idx="376">
                  <c:v>587</c:v>
                </c:pt>
                <c:pt idx="377">
                  <c:v>2130</c:v>
                </c:pt>
                <c:pt idx="378">
                  <c:v>1604</c:v>
                </c:pt>
                <c:pt idx="379">
                  <c:v>1972</c:v>
                </c:pt>
                <c:pt idx="380">
                  <c:v>713</c:v>
                </c:pt>
                <c:pt idx="381">
                  <c:v>778</c:v>
                </c:pt>
                <c:pt idx="382">
                  <c:v>1300</c:v>
                </c:pt>
                <c:pt idx="383">
                  <c:v>1690</c:v>
                </c:pt>
                <c:pt idx="384">
                  <c:v>1072</c:v>
                </c:pt>
                <c:pt idx="385">
                  <c:v>1704</c:v>
                </c:pt>
                <c:pt idx="386">
                  <c:v>1958</c:v>
                </c:pt>
                <c:pt idx="387">
                  <c:v>904</c:v>
                </c:pt>
                <c:pt idx="388">
                  <c:v>1115</c:v>
                </c:pt>
                <c:pt idx="389">
                  <c:v>2135</c:v>
                </c:pt>
                <c:pt idx="390">
                  <c:v>1060</c:v>
                </c:pt>
                <c:pt idx="391">
                  <c:v>1148</c:v>
                </c:pt>
                <c:pt idx="392">
                  <c:v>1198</c:v>
                </c:pt>
                <c:pt idx="393">
                  <c:v>1342</c:v>
                </c:pt>
                <c:pt idx="394">
                  <c:v>2265</c:v>
                </c:pt>
                <c:pt idx="395">
                  <c:v>1410</c:v>
                </c:pt>
                <c:pt idx="396">
                  <c:v>1581</c:v>
                </c:pt>
                <c:pt idx="397">
                  <c:v>1700</c:v>
                </c:pt>
                <c:pt idx="398">
                  <c:v>1870</c:v>
                </c:pt>
                <c:pt idx="399">
                  <c:v>1746</c:v>
                </c:pt>
                <c:pt idx="400">
                  <c:v>1899</c:v>
                </c:pt>
                <c:pt idx="401">
                  <c:v>1545</c:v>
                </c:pt>
                <c:pt idx="402">
                  <c:v>1406</c:v>
                </c:pt>
                <c:pt idx="403">
                  <c:v>754</c:v>
                </c:pt>
                <c:pt idx="404">
                  <c:v>1206</c:v>
                </c:pt>
                <c:pt idx="405">
                  <c:v>1578</c:v>
                </c:pt>
                <c:pt idx="406">
                  <c:v>1743</c:v>
                </c:pt>
                <c:pt idx="407">
                  <c:v>1595</c:v>
                </c:pt>
                <c:pt idx="408">
                  <c:v>903</c:v>
                </c:pt>
                <c:pt idx="409">
                  <c:v>1905</c:v>
                </c:pt>
                <c:pt idx="410">
                  <c:v>1384</c:v>
                </c:pt>
                <c:pt idx="411">
                  <c:v>1036</c:v>
                </c:pt>
                <c:pt idx="412">
                  <c:v>1632</c:v>
                </c:pt>
                <c:pt idx="413">
                  <c:v>1350</c:v>
                </c:pt>
                <c:pt idx="414">
                  <c:v>2160</c:v>
                </c:pt>
                <c:pt idx="415">
                  <c:v>983</c:v>
                </c:pt>
                <c:pt idx="416">
                  <c:v>1456</c:v>
                </c:pt>
                <c:pt idx="417">
                  <c:v>2100</c:v>
                </c:pt>
                <c:pt idx="418">
                  <c:v>690</c:v>
                </c:pt>
                <c:pt idx="419">
                  <c:v>752</c:v>
                </c:pt>
                <c:pt idx="420">
                  <c:v>1919</c:v>
                </c:pt>
                <c:pt idx="421">
                  <c:v>1349</c:v>
                </c:pt>
                <c:pt idx="422">
                  <c:v>1026</c:v>
                </c:pt>
                <c:pt idx="423">
                  <c:v>910</c:v>
                </c:pt>
                <c:pt idx="424">
                  <c:v>1119</c:v>
                </c:pt>
                <c:pt idx="425">
                  <c:v>1162</c:v>
                </c:pt>
                <c:pt idx="426">
                  <c:v>876</c:v>
                </c:pt>
                <c:pt idx="427">
                  <c:v>1967</c:v>
                </c:pt>
                <c:pt idx="428">
                  <c:v>-106</c:v>
                </c:pt>
                <c:pt idx="429">
                  <c:v>-65</c:v>
                </c:pt>
                <c:pt idx="430">
                  <c:v>1611</c:v>
                </c:pt>
                <c:pt idx="431">
                  <c:v>344</c:v>
                </c:pt>
                <c:pt idx="432">
                  <c:v>898</c:v>
                </c:pt>
                <c:pt idx="433">
                  <c:v>1406</c:v>
                </c:pt>
                <c:pt idx="434">
                  <c:v>552</c:v>
                </c:pt>
                <c:pt idx="435">
                  <c:v>-261</c:v>
                </c:pt>
                <c:pt idx="436">
                  <c:v>1926</c:v>
                </c:pt>
                <c:pt idx="437">
                  <c:v>1817</c:v>
                </c:pt>
                <c:pt idx="438">
                  <c:v>766</c:v>
                </c:pt>
                <c:pt idx="439">
                  <c:v>1655</c:v>
                </c:pt>
                <c:pt idx="440">
                  <c:v>1642</c:v>
                </c:pt>
                <c:pt idx="441">
                  <c:v>1659</c:v>
                </c:pt>
                <c:pt idx="442">
                  <c:v>2166</c:v>
                </c:pt>
                <c:pt idx="443">
                  <c:v>852</c:v>
                </c:pt>
                <c:pt idx="444">
                  <c:v>1148</c:v>
                </c:pt>
                <c:pt idx="445">
                  <c:v>1036</c:v>
                </c:pt>
                <c:pt idx="446">
                  <c:v>1853</c:v>
                </c:pt>
                <c:pt idx="447">
                  <c:v>2145</c:v>
                </c:pt>
                <c:pt idx="448">
                  <c:v>2220</c:v>
                </c:pt>
                <c:pt idx="449">
                  <c:v>1700</c:v>
                </c:pt>
                <c:pt idx="450">
                  <c:v>2236</c:v>
                </c:pt>
                <c:pt idx="451">
                  <c:v>968</c:v>
                </c:pt>
                <c:pt idx="452">
                  <c:v>1686</c:v>
                </c:pt>
                <c:pt idx="453">
                  <c:v>1451</c:v>
                </c:pt>
                <c:pt idx="454">
                  <c:v>2048</c:v>
                </c:pt>
                <c:pt idx="455">
                  <c:v>1406</c:v>
                </c:pt>
                <c:pt idx="456">
                  <c:v>1353</c:v>
                </c:pt>
                <c:pt idx="457">
                  <c:v>906</c:v>
                </c:pt>
                <c:pt idx="458">
                  <c:v>1268</c:v>
                </c:pt>
                <c:pt idx="459">
                  <c:v>1559</c:v>
                </c:pt>
                <c:pt idx="460">
                  <c:v>1752</c:v>
                </c:pt>
                <c:pt idx="461">
                  <c:v>1358</c:v>
                </c:pt>
                <c:pt idx="462">
                  <c:v>1029</c:v>
                </c:pt>
                <c:pt idx="463">
                  <c:v>374</c:v>
                </c:pt>
                <c:pt idx="464">
                  <c:v>1252</c:v>
                </c:pt>
                <c:pt idx="465">
                  <c:v>2068</c:v>
                </c:pt>
                <c:pt idx="466">
                  <c:v>823</c:v>
                </c:pt>
                <c:pt idx="467">
                  <c:v>1584</c:v>
                </c:pt>
                <c:pt idx="468">
                  <c:v>1540</c:v>
                </c:pt>
                <c:pt idx="469">
                  <c:v>1233</c:v>
                </c:pt>
                <c:pt idx="470">
                  <c:v>1037</c:v>
                </c:pt>
                <c:pt idx="471">
                  <c:v>922</c:v>
                </c:pt>
                <c:pt idx="472">
                  <c:v>1906</c:v>
                </c:pt>
                <c:pt idx="473">
                  <c:v>1460</c:v>
                </c:pt>
                <c:pt idx="474">
                  <c:v>884</c:v>
                </c:pt>
                <c:pt idx="475">
                  <c:v>915</c:v>
                </c:pt>
                <c:pt idx="476">
                  <c:v>1181</c:v>
                </c:pt>
                <c:pt idx="477">
                  <c:v>1280</c:v>
                </c:pt>
                <c:pt idx="478">
                  <c:v>1080</c:v>
                </c:pt>
                <c:pt idx="479">
                  <c:v>1047</c:v>
                </c:pt>
                <c:pt idx="480">
                  <c:v>902</c:v>
                </c:pt>
                <c:pt idx="481">
                  <c:v>1454</c:v>
                </c:pt>
                <c:pt idx="482">
                  <c:v>373</c:v>
                </c:pt>
                <c:pt idx="483">
                  <c:v>1710</c:v>
                </c:pt>
                <c:pt idx="484">
                  <c:v>1168</c:v>
                </c:pt>
                <c:pt idx="485">
                  <c:v>1742</c:v>
                </c:pt>
                <c:pt idx="486">
                  <c:v>1674</c:v>
                </c:pt>
                <c:pt idx="487">
                  <c:v>786</c:v>
                </c:pt>
                <c:pt idx="488">
                  <c:v>983</c:v>
                </c:pt>
                <c:pt idx="489">
                  <c:v>2236</c:v>
                </c:pt>
                <c:pt idx="490">
                  <c:v>1130</c:v>
                </c:pt>
                <c:pt idx="491">
                  <c:v>1138</c:v>
                </c:pt>
                <c:pt idx="492">
                  <c:v>1549</c:v>
                </c:pt>
                <c:pt idx="493">
                  <c:v>1173</c:v>
                </c:pt>
                <c:pt idx="494">
                  <c:v>839</c:v>
                </c:pt>
                <c:pt idx="495">
                  <c:v>1644</c:v>
                </c:pt>
                <c:pt idx="496">
                  <c:v>1126</c:v>
                </c:pt>
                <c:pt idx="497">
                  <c:v>1593</c:v>
                </c:pt>
                <c:pt idx="498">
                  <c:v>1990</c:v>
                </c:pt>
                <c:pt idx="499">
                  <c:v>2240</c:v>
                </c:pt>
                <c:pt idx="500">
                  <c:v>1163</c:v>
                </c:pt>
                <c:pt idx="501">
                  <c:v>2067</c:v>
                </c:pt>
                <c:pt idx="502">
                  <c:v>1394</c:v>
                </c:pt>
                <c:pt idx="503">
                  <c:v>1394</c:v>
                </c:pt>
                <c:pt idx="504">
                  <c:v>1569</c:v>
                </c:pt>
                <c:pt idx="505">
                  <c:v>1131</c:v>
                </c:pt>
                <c:pt idx="506">
                  <c:v>1088</c:v>
                </c:pt>
                <c:pt idx="507">
                  <c:v>863</c:v>
                </c:pt>
                <c:pt idx="508">
                  <c:v>1108</c:v>
                </c:pt>
                <c:pt idx="509">
                  <c:v>1903</c:v>
                </c:pt>
                <c:pt idx="510">
                  <c:v>700</c:v>
                </c:pt>
                <c:pt idx="511">
                  <c:v>1633</c:v>
                </c:pt>
                <c:pt idx="512">
                  <c:v>1288</c:v>
                </c:pt>
                <c:pt idx="513">
                  <c:v>1978</c:v>
                </c:pt>
                <c:pt idx="514">
                  <c:v>2734</c:v>
                </c:pt>
                <c:pt idx="515">
                  <c:v>776</c:v>
                </c:pt>
                <c:pt idx="516">
                  <c:v>978</c:v>
                </c:pt>
                <c:pt idx="517">
                  <c:v>1527</c:v>
                </c:pt>
                <c:pt idx="518">
                  <c:v>1974</c:v>
                </c:pt>
                <c:pt idx="519">
                  <c:v>1306</c:v>
                </c:pt>
                <c:pt idx="520">
                  <c:v>1159</c:v>
                </c:pt>
                <c:pt idx="521">
                  <c:v>1466</c:v>
                </c:pt>
                <c:pt idx="522">
                  <c:v>1708</c:v>
                </c:pt>
                <c:pt idx="523">
                  <c:v>1700</c:v>
                </c:pt>
                <c:pt idx="524">
                  <c:v>1412</c:v>
                </c:pt>
                <c:pt idx="525">
                  <c:v>778</c:v>
                </c:pt>
                <c:pt idx="526">
                  <c:v>1587</c:v>
                </c:pt>
                <c:pt idx="527">
                  <c:v>1897</c:v>
                </c:pt>
                <c:pt idx="528">
                  <c:v>1768</c:v>
                </c:pt>
                <c:pt idx="529">
                  <c:v>1582</c:v>
                </c:pt>
                <c:pt idx="530">
                  <c:v>2438</c:v>
                </c:pt>
                <c:pt idx="531">
                  <c:v>1743</c:v>
                </c:pt>
                <c:pt idx="532">
                  <c:v>607</c:v>
                </c:pt>
                <c:pt idx="533">
                  <c:v>1595</c:v>
                </c:pt>
                <c:pt idx="534">
                  <c:v>1688</c:v>
                </c:pt>
                <c:pt idx="535">
                  <c:v>2212</c:v>
                </c:pt>
                <c:pt idx="536">
                  <c:v>959</c:v>
                </c:pt>
                <c:pt idx="537">
                  <c:v>808</c:v>
                </c:pt>
                <c:pt idx="538">
                  <c:v>1578</c:v>
                </c:pt>
                <c:pt idx="539">
                  <c:v>1010</c:v>
                </c:pt>
                <c:pt idx="540">
                  <c:v>918</c:v>
                </c:pt>
                <c:pt idx="541">
                  <c:v>1543</c:v>
                </c:pt>
                <c:pt idx="542">
                  <c:v>1466</c:v>
                </c:pt>
                <c:pt idx="543">
                  <c:v>1632</c:v>
                </c:pt>
                <c:pt idx="544">
                  <c:v>664</c:v>
                </c:pt>
                <c:pt idx="545">
                  <c:v>1470</c:v>
                </c:pt>
                <c:pt idx="546">
                  <c:v>2220</c:v>
                </c:pt>
                <c:pt idx="547">
                  <c:v>980</c:v>
                </c:pt>
                <c:pt idx="548">
                  <c:v>652</c:v>
                </c:pt>
                <c:pt idx="549">
                  <c:v>1190</c:v>
                </c:pt>
                <c:pt idx="550">
                  <c:v>1216</c:v>
                </c:pt>
                <c:pt idx="551">
                  <c:v>1806</c:v>
                </c:pt>
                <c:pt idx="552">
                  <c:v>1491</c:v>
                </c:pt>
                <c:pt idx="553">
                  <c:v>1595</c:v>
                </c:pt>
                <c:pt idx="554">
                  <c:v>668</c:v>
                </c:pt>
                <c:pt idx="555">
                  <c:v>1534</c:v>
                </c:pt>
                <c:pt idx="556">
                  <c:v>816</c:v>
                </c:pt>
                <c:pt idx="557">
                  <c:v>1210</c:v>
                </c:pt>
                <c:pt idx="558">
                  <c:v>1182</c:v>
                </c:pt>
                <c:pt idx="559">
                  <c:v>611</c:v>
                </c:pt>
                <c:pt idx="560">
                  <c:v>1000</c:v>
                </c:pt>
                <c:pt idx="561">
                  <c:v>68</c:v>
                </c:pt>
                <c:pt idx="562">
                  <c:v>697</c:v>
                </c:pt>
                <c:pt idx="563">
                  <c:v>1796</c:v>
                </c:pt>
                <c:pt idx="564">
                  <c:v>1790</c:v>
                </c:pt>
                <c:pt idx="565">
                  <c:v>933</c:v>
                </c:pt>
                <c:pt idx="566">
                  <c:v>1550</c:v>
                </c:pt>
                <c:pt idx="567">
                  <c:v>1236</c:v>
                </c:pt>
                <c:pt idx="568">
                  <c:v>820</c:v>
                </c:pt>
                <c:pt idx="569">
                  <c:v>1250</c:v>
                </c:pt>
                <c:pt idx="570">
                  <c:v>705</c:v>
                </c:pt>
                <c:pt idx="571">
                  <c:v>810</c:v>
                </c:pt>
                <c:pt idx="572">
                  <c:v>1966</c:v>
                </c:pt>
                <c:pt idx="573">
                  <c:v>962</c:v>
                </c:pt>
                <c:pt idx="574">
                  <c:v>1432</c:v>
                </c:pt>
                <c:pt idx="575">
                  <c:v>1804</c:v>
                </c:pt>
                <c:pt idx="576">
                  <c:v>973</c:v>
                </c:pt>
                <c:pt idx="577">
                  <c:v>468</c:v>
                </c:pt>
                <c:pt idx="578">
                  <c:v>1331</c:v>
                </c:pt>
                <c:pt idx="579">
                  <c:v>962</c:v>
                </c:pt>
                <c:pt idx="580">
                  <c:v>1904</c:v>
                </c:pt>
                <c:pt idx="581">
                  <c:v>822</c:v>
                </c:pt>
                <c:pt idx="582">
                  <c:v>1442</c:v>
                </c:pt>
                <c:pt idx="583">
                  <c:v>1260</c:v>
                </c:pt>
                <c:pt idx="584">
                  <c:v>406</c:v>
                </c:pt>
                <c:pt idx="585">
                  <c:v>952</c:v>
                </c:pt>
                <c:pt idx="586">
                  <c:v>2026</c:v>
                </c:pt>
                <c:pt idx="587">
                  <c:v>1582</c:v>
                </c:pt>
                <c:pt idx="588">
                  <c:v>1320</c:v>
                </c:pt>
                <c:pt idx="589">
                  <c:v>2079</c:v>
                </c:pt>
                <c:pt idx="590">
                  <c:v>941</c:v>
                </c:pt>
                <c:pt idx="591">
                  <c:v>2270</c:v>
                </c:pt>
                <c:pt idx="592">
                  <c:v>1460</c:v>
                </c:pt>
                <c:pt idx="593">
                  <c:v>1176</c:v>
                </c:pt>
                <c:pt idx="594">
                  <c:v>1608</c:v>
                </c:pt>
                <c:pt idx="595">
                  <c:v>1890</c:v>
                </c:pt>
                <c:pt idx="596">
                  <c:v>1139</c:v>
                </c:pt>
                <c:pt idx="597">
                  <c:v>1260</c:v>
                </c:pt>
                <c:pt idx="598">
                  <c:v>1710</c:v>
                </c:pt>
                <c:pt idx="599">
                  <c:v>1545</c:v>
                </c:pt>
                <c:pt idx="600">
                  <c:v>1430</c:v>
                </c:pt>
                <c:pt idx="601">
                  <c:v>706</c:v>
                </c:pt>
                <c:pt idx="602">
                  <c:v>1846</c:v>
                </c:pt>
                <c:pt idx="603">
                  <c:v>380</c:v>
                </c:pt>
                <c:pt idx="604">
                  <c:v>1776</c:v>
                </c:pt>
                <c:pt idx="605">
                  <c:v>762</c:v>
                </c:pt>
                <c:pt idx="606">
                  <c:v>728</c:v>
                </c:pt>
                <c:pt idx="607">
                  <c:v>1973</c:v>
                </c:pt>
                <c:pt idx="608">
                  <c:v>1146</c:v>
                </c:pt>
                <c:pt idx="609">
                  <c:v>1150</c:v>
                </c:pt>
                <c:pt idx="610">
                  <c:v>1606</c:v>
                </c:pt>
                <c:pt idx="611">
                  <c:v>2268</c:v>
                </c:pt>
                <c:pt idx="612">
                  <c:v>2033</c:v>
                </c:pt>
                <c:pt idx="613">
                  <c:v>1446</c:v>
                </c:pt>
                <c:pt idx="614">
                  <c:v>1282</c:v>
                </c:pt>
                <c:pt idx="615">
                  <c:v>2110</c:v>
                </c:pt>
                <c:pt idx="616">
                  <c:v>1269</c:v>
                </c:pt>
                <c:pt idx="617">
                  <c:v>1567</c:v>
                </c:pt>
                <c:pt idx="618">
                  <c:v>2343</c:v>
                </c:pt>
                <c:pt idx="619">
                  <c:v>1388</c:v>
                </c:pt>
                <c:pt idx="620">
                  <c:v>1678</c:v>
                </c:pt>
                <c:pt idx="621">
                  <c:v>1784</c:v>
                </c:pt>
                <c:pt idx="622">
                  <c:v>1434</c:v>
                </c:pt>
                <c:pt idx="623">
                  <c:v>1200</c:v>
                </c:pt>
                <c:pt idx="624">
                  <c:v>2085</c:v>
                </c:pt>
                <c:pt idx="625">
                  <c:v>88</c:v>
                </c:pt>
                <c:pt idx="626">
                  <c:v>1659</c:v>
                </c:pt>
                <c:pt idx="627">
                  <c:v>1288</c:v>
                </c:pt>
                <c:pt idx="628">
                  <c:v>1282</c:v>
                </c:pt>
                <c:pt idx="629">
                  <c:v>1515</c:v>
                </c:pt>
                <c:pt idx="630">
                  <c:v>1731</c:v>
                </c:pt>
                <c:pt idx="631">
                  <c:v>1032</c:v>
                </c:pt>
                <c:pt idx="632">
                  <c:v>985</c:v>
                </c:pt>
                <c:pt idx="633">
                  <c:v>995</c:v>
                </c:pt>
                <c:pt idx="634">
                  <c:v>840</c:v>
                </c:pt>
                <c:pt idx="635">
                  <c:v>1943</c:v>
                </c:pt>
                <c:pt idx="636">
                  <c:v>1456</c:v>
                </c:pt>
                <c:pt idx="637">
                  <c:v>808</c:v>
                </c:pt>
                <c:pt idx="638">
                  <c:v>1238</c:v>
                </c:pt>
                <c:pt idx="639">
                  <c:v>442</c:v>
                </c:pt>
                <c:pt idx="640">
                  <c:v>2006</c:v>
                </c:pt>
                <c:pt idx="641">
                  <c:v>1527</c:v>
                </c:pt>
                <c:pt idx="642">
                  <c:v>1081</c:v>
                </c:pt>
                <c:pt idx="643">
                  <c:v>1804</c:v>
                </c:pt>
                <c:pt idx="644">
                  <c:v>1804</c:v>
                </c:pt>
                <c:pt idx="645">
                  <c:v>2069</c:v>
                </c:pt>
                <c:pt idx="646">
                  <c:v>606</c:v>
                </c:pt>
                <c:pt idx="647">
                  <c:v>1254</c:v>
                </c:pt>
                <c:pt idx="648">
                  <c:v>1217</c:v>
                </c:pt>
                <c:pt idx="649">
                  <c:v>951</c:v>
                </c:pt>
                <c:pt idx="650">
                  <c:v>870</c:v>
                </c:pt>
                <c:pt idx="651">
                  <c:v>1256</c:v>
                </c:pt>
                <c:pt idx="652">
                  <c:v>1416</c:v>
                </c:pt>
                <c:pt idx="653">
                  <c:v>1039</c:v>
                </c:pt>
                <c:pt idx="654">
                  <c:v>1344</c:v>
                </c:pt>
                <c:pt idx="655">
                  <c:v>1427</c:v>
                </c:pt>
                <c:pt idx="656">
                  <c:v>2004</c:v>
                </c:pt>
                <c:pt idx="657">
                  <c:v>1592</c:v>
                </c:pt>
                <c:pt idx="658">
                  <c:v>750</c:v>
                </c:pt>
                <c:pt idx="659">
                  <c:v>348</c:v>
                </c:pt>
                <c:pt idx="660">
                  <c:v>1463</c:v>
                </c:pt>
                <c:pt idx="661">
                  <c:v>1397</c:v>
                </c:pt>
                <c:pt idx="662">
                  <c:v>291</c:v>
                </c:pt>
                <c:pt idx="663">
                  <c:v>994</c:v>
                </c:pt>
                <c:pt idx="664">
                  <c:v>845</c:v>
                </c:pt>
                <c:pt idx="665">
                  <c:v>2241</c:v>
                </c:pt>
                <c:pt idx="666">
                  <c:v>917</c:v>
                </c:pt>
                <c:pt idx="667">
                  <c:v>1508</c:v>
                </c:pt>
                <c:pt idx="668">
                  <c:v>824</c:v>
                </c:pt>
                <c:pt idx="669">
                  <c:v>1038</c:v>
                </c:pt>
                <c:pt idx="670">
                  <c:v>1241</c:v>
                </c:pt>
                <c:pt idx="671">
                  <c:v>1210</c:v>
                </c:pt>
                <c:pt idx="672">
                  <c:v>1882</c:v>
                </c:pt>
                <c:pt idx="673">
                  <c:v>1407</c:v>
                </c:pt>
                <c:pt idx="674">
                  <c:v>1221</c:v>
                </c:pt>
                <c:pt idx="675">
                  <c:v>753</c:v>
                </c:pt>
                <c:pt idx="676">
                  <c:v>898</c:v>
                </c:pt>
                <c:pt idx="677">
                  <c:v>1167</c:v>
                </c:pt>
                <c:pt idx="678">
                  <c:v>1667</c:v>
                </c:pt>
                <c:pt idx="679">
                  <c:v>1013</c:v>
                </c:pt>
                <c:pt idx="680">
                  <c:v>1356</c:v>
                </c:pt>
                <c:pt idx="681">
                  <c:v>1168</c:v>
                </c:pt>
                <c:pt idx="682">
                  <c:v>1307</c:v>
                </c:pt>
                <c:pt idx="683">
                  <c:v>786</c:v>
                </c:pt>
                <c:pt idx="684">
                  <c:v>1380</c:v>
                </c:pt>
                <c:pt idx="685">
                  <c:v>1560</c:v>
                </c:pt>
                <c:pt idx="686">
                  <c:v>202</c:v>
                </c:pt>
                <c:pt idx="687">
                  <c:v>1485</c:v>
                </c:pt>
                <c:pt idx="688">
                  <c:v>1434</c:v>
                </c:pt>
                <c:pt idx="689">
                  <c:v>1007</c:v>
                </c:pt>
                <c:pt idx="690">
                  <c:v>1048</c:v>
                </c:pt>
                <c:pt idx="691">
                  <c:v>1061</c:v>
                </c:pt>
                <c:pt idx="692">
                  <c:v>1725</c:v>
                </c:pt>
                <c:pt idx="693">
                  <c:v>1660</c:v>
                </c:pt>
                <c:pt idx="694">
                  <c:v>1645</c:v>
                </c:pt>
                <c:pt idx="695">
                  <c:v>1296</c:v>
                </c:pt>
                <c:pt idx="696">
                  <c:v>1704</c:v>
                </c:pt>
                <c:pt idx="697">
                  <c:v>1276</c:v>
                </c:pt>
                <c:pt idx="698">
                  <c:v>204</c:v>
                </c:pt>
                <c:pt idx="699">
                  <c:v>1354</c:v>
                </c:pt>
                <c:pt idx="700">
                  <c:v>871</c:v>
                </c:pt>
                <c:pt idx="701">
                  <c:v>1124</c:v>
                </c:pt>
                <c:pt idx="702">
                  <c:v>1429</c:v>
                </c:pt>
                <c:pt idx="703">
                  <c:v>1428</c:v>
                </c:pt>
                <c:pt idx="704">
                  <c:v>1844</c:v>
                </c:pt>
                <c:pt idx="705">
                  <c:v>1844</c:v>
                </c:pt>
                <c:pt idx="706">
                  <c:v>908</c:v>
                </c:pt>
                <c:pt idx="707">
                  <c:v>587</c:v>
                </c:pt>
                <c:pt idx="708">
                  <c:v>1946</c:v>
                </c:pt>
                <c:pt idx="709">
                  <c:v>1802</c:v>
                </c:pt>
                <c:pt idx="710">
                  <c:v>2014</c:v>
                </c:pt>
                <c:pt idx="711">
                  <c:v>1126</c:v>
                </c:pt>
                <c:pt idx="712">
                  <c:v>740</c:v>
                </c:pt>
                <c:pt idx="713">
                  <c:v>1387</c:v>
                </c:pt>
                <c:pt idx="714">
                  <c:v>1479</c:v>
                </c:pt>
                <c:pt idx="715">
                  <c:v>1423</c:v>
                </c:pt>
                <c:pt idx="716">
                  <c:v>967</c:v>
                </c:pt>
                <c:pt idx="717">
                  <c:v>2212</c:v>
                </c:pt>
                <c:pt idx="718">
                  <c:v>1720</c:v>
                </c:pt>
                <c:pt idx="719">
                  <c:v>1435</c:v>
                </c:pt>
                <c:pt idx="720">
                  <c:v>1765</c:v>
                </c:pt>
                <c:pt idx="721">
                  <c:v>894</c:v>
                </c:pt>
                <c:pt idx="722">
                  <c:v>1313</c:v>
                </c:pt>
                <c:pt idx="723">
                  <c:v>932</c:v>
                </c:pt>
                <c:pt idx="724">
                  <c:v>1684</c:v>
                </c:pt>
                <c:pt idx="725">
                  <c:v>1171</c:v>
                </c:pt>
                <c:pt idx="726">
                  <c:v>1294</c:v>
                </c:pt>
                <c:pt idx="727">
                  <c:v>1494</c:v>
                </c:pt>
                <c:pt idx="728">
                  <c:v>1148</c:v>
                </c:pt>
                <c:pt idx="729">
                  <c:v>1148</c:v>
                </c:pt>
                <c:pt idx="730">
                  <c:v>951</c:v>
                </c:pt>
                <c:pt idx="731">
                  <c:v>1268</c:v>
                </c:pt>
                <c:pt idx="732">
                  <c:v>1092</c:v>
                </c:pt>
                <c:pt idx="733">
                  <c:v>736</c:v>
                </c:pt>
                <c:pt idx="734">
                  <c:v>1553</c:v>
                </c:pt>
                <c:pt idx="735">
                  <c:v>894</c:v>
                </c:pt>
                <c:pt idx="736">
                  <c:v>1936</c:v>
                </c:pt>
                <c:pt idx="737">
                  <c:v>1666</c:v>
                </c:pt>
                <c:pt idx="738">
                  <c:v>2112</c:v>
                </c:pt>
                <c:pt idx="739">
                  <c:v>763</c:v>
                </c:pt>
                <c:pt idx="740">
                  <c:v>2262</c:v>
                </c:pt>
                <c:pt idx="741">
                  <c:v>1378</c:v>
                </c:pt>
                <c:pt idx="742">
                  <c:v>2062</c:v>
                </c:pt>
                <c:pt idx="743">
                  <c:v>1198</c:v>
                </c:pt>
                <c:pt idx="744">
                  <c:v>1632</c:v>
                </c:pt>
                <c:pt idx="745">
                  <c:v>1986</c:v>
                </c:pt>
                <c:pt idx="746">
                  <c:v>2294</c:v>
                </c:pt>
                <c:pt idx="747">
                  <c:v>1509</c:v>
                </c:pt>
                <c:pt idx="748">
                  <c:v>736</c:v>
                </c:pt>
                <c:pt idx="749">
                  <c:v>1263</c:v>
                </c:pt>
                <c:pt idx="750">
                  <c:v>1556</c:v>
                </c:pt>
                <c:pt idx="751">
                  <c:v>962</c:v>
                </c:pt>
                <c:pt idx="752">
                  <c:v>1023</c:v>
                </c:pt>
                <c:pt idx="753">
                  <c:v>1572</c:v>
                </c:pt>
                <c:pt idx="754">
                  <c:v>813</c:v>
                </c:pt>
                <c:pt idx="755">
                  <c:v>1240</c:v>
                </c:pt>
                <c:pt idx="756">
                  <c:v>1412</c:v>
                </c:pt>
                <c:pt idx="757">
                  <c:v>1422</c:v>
                </c:pt>
                <c:pt idx="758">
                  <c:v>1239</c:v>
                </c:pt>
                <c:pt idx="759">
                  <c:v>2001</c:v>
                </c:pt>
                <c:pt idx="760">
                  <c:v>1406</c:v>
                </c:pt>
                <c:pt idx="761">
                  <c:v>1051</c:v>
                </c:pt>
                <c:pt idx="762">
                  <c:v>1874</c:v>
                </c:pt>
                <c:pt idx="763">
                  <c:v>909</c:v>
                </c:pt>
                <c:pt idx="764">
                  <c:v>898</c:v>
                </c:pt>
                <c:pt idx="765">
                  <c:v>1206</c:v>
                </c:pt>
                <c:pt idx="766">
                  <c:v>1967</c:v>
                </c:pt>
                <c:pt idx="767">
                  <c:v>1206</c:v>
                </c:pt>
                <c:pt idx="768">
                  <c:v>1453</c:v>
                </c:pt>
                <c:pt idx="769">
                  <c:v>2438</c:v>
                </c:pt>
                <c:pt idx="770">
                  <c:v>2438</c:v>
                </c:pt>
                <c:pt idx="771">
                  <c:v>607</c:v>
                </c:pt>
                <c:pt idx="772">
                  <c:v>1406</c:v>
                </c:pt>
                <c:pt idx="773">
                  <c:v>1406</c:v>
                </c:pt>
                <c:pt idx="774">
                  <c:v>891</c:v>
                </c:pt>
                <c:pt idx="775">
                  <c:v>1850</c:v>
                </c:pt>
                <c:pt idx="776">
                  <c:v>1159</c:v>
                </c:pt>
                <c:pt idx="777">
                  <c:v>1007</c:v>
                </c:pt>
                <c:pt idx="778">
                  <c:v>1312</c:v>
                </c:pt>
                <c:pt idx="779">
                  <c:v>1123</c:v>
                </c:pt>
                <c:pt idx="780">
                  <c:v>232</c:v>
                </c:pt>
                <c:pt idx="781">
                  <c:v>1308</c:v>
                </c:pt>
                <c:pt idx="782">
                  <c:v>975</c:v>
                </c:pt>
                <c:pt idx="783">
                  <c:v>2566</c:v>
                </c:pt>
                <c:pt idx="784">
                  <c:v>1666</c:v>
                </c:pt>
                <c:pt idx="785">
                  <c:v>2478</c:v>
                </c:pt>
                <c:pt idx="786">
                  <c:v>1058</c:v>
                </c:pt>
                <c:pt idx="787">
                  <c:v>2256</c:v>
                </c:pt>
                <c:pt idx="788">
                  <c:v>1070</c:v>
                </c:pt>
                <c:pt idx="789">
                  <c:v>1226</c:v>
                </c:pt>
                <c:pt idx="790">
                  <c:v>824</c:v>
                </c:pt>
                <c:pt idx="791">
                  <c:v>1928</c:v>
                </c:pt>
                <c:pt idx="792">
                  <c:v>1679</c:v>
                </c:pt>
                <c:pt idx="793">
                  <c:v>1284</c:v>
                </c:pt>
                <c:pt idx="794">
                  <c:v>938</c:v>
                </c:pt>
                <c:pt idx="795">
                  <c:v>921</c:v>
                </c:pt>
                <c:pt idx="796">
                  <c:v>442</c:v>
                </c:pt>
                <c:pt idx="797">
                  <c:v>866</c:v>
                </c:pt>
                <c:pt idx="798">
                  <c:v>1463</c:v>
                </c:pt>
                <c:pt idx="799">
                  <c:v>12</c:v>
                </c:pt>
                <c:pt idx="800">
                  <c:v>1035</c:v>
                </c:pt>
                <c:pt idx="801">
                  <c:v>1035</c:v>
                </c:pt>
                <c:pt idx="802">
                  <c:v>926</c:v>
                </c:pt>
                <c:pt idx="803">
                  <c:v>1478</c:v>
                </c:pt>
                <c:pt idx="804">
                  <c:v>1498</c:v>
                </c:pt>
                <c:pt idx="805">
                  <c:v>1374</c:v>
                </c:pt>
                <c:pt idx="806">
                  <c:v>799</c:v>
                </c:pt>
                <c:pt idx="807">
                  <c:v>1458</c:v>
                </c:pt>
                <c:pt idx="808">
                  <c:v>1575</c:v>
                </c:pt>
                <c:pt idx="809">
                  <c:v>1694</c:v>
                </c:pt>
                <c:pt idx="810">
                  <c:v>842</c:v>
                </c:pt>
                <c:pt idx="811">
                  <c:v>1232</c:v>
                </c:pt>
                <c:pt idx="812">
                  <c:v>1226</c:v>
                </c:pt>
                <c:pt idx="813">
                  <c:v>1329</c:v>
                </c:pt>
                <c:pt idx="814">
                  <c:v>857</c:v>
                </c:pt>
                <c:pt idx="815">
                  <c:v>1117</c:v>
                </c:pt>
                <c:pt idx="816">
                  <c:v>68</c:v>
                </c:pt>
                <c:pt idx="817">
                  <c:v>1222</c:v>
                </c:pt>
                <c:pt idx="818">
                  <c:v>950</c:v>
                </c:pt>
                <c:pt idx="819">
                  <c:v>1659</c:v>
                </c:pt>
                <c:pt idx="820">
                  <c:v>1345</c:v>
                </c:pt>
                <c:pt idx="821">
                  <c:v>1636</c:v>
                </c:pt>
                <c:pt idx="822">
                  <c:v>1089</c:v>
                </c:pt>
                <c:pt idx="823">
                  <c:v>1320</c:v>
                </c:pt>
                <c:pt idx="824">
                  <c:v>1174</c:v>
                </c:pt>
                <c:pt idx="825">
                  <c:v>519</c:v>
                </c:pt>
                <c:pt idx="826">
                  <c:v>769</c:v>
                </c:pt>
                <c:pt idx="827">
                  <c:v>1805</c:v>
                </c:pt>
                <c:pt idx="828">
                  <c:v>1904</c:v>
                </c:pt>
                <c:pt idx="829">
                  <c:v>492</c:v>
                </c:pt>
                <c:pt idx="830">
                  <c:v>1390</c:v>
                </c:pt>
                <c:pt idx="831">
                  <c:v>1096</c:v>
                </c:pt>
                <c:pt idx="832">
                  <c:v>1756</c:v>
                </c:pt>
                <c:pt idx="833">
                  <c:v>863</c:v>
                </c:pt>
                <c:pt idx="834">
                  <c:v>1102</c:v>
                </c:pt>
                <c:pt idx="835">
                  <c:v>1106</c:v>
                </c:pt>
                <c:pt idx="836">
                  <c:v>842</c:v>
                </c:pt>
                <c:pt idx="837">
                  <c:v>1712</c:v>
                </c:pt>
                <c:pt idx="838">
                  <c:v>1728</c:v>
                </c:pt>
                <c:pt idx="839">
                  <c:v>1218</c:v>
                </c:pt>
                <c:pt idx="840">
                  <c:v>792</c:v>
                </c:pt>
                <c:pt idx="841">
                  <c:v>1420</c:v>
                </c:pt>
                <c:pt idx="842">
                  <c:v>1780</c:v>
                </c:pt>
                <c:pt idx="843">
                  <c:v>1874</c:v>
                </c:pt>
                <c:pt idx="844">
                  <c:v>1276</c:v>
                </c:pt>
                <c:pt idx="845">
                  <c:v>920</c:v>
                </c:pt>
                <c:pt idx="846">
                  <c:v>1780</c:v>
                </c:pt>
                <c:pt idx="847">
                  <c:v>1544</c:v>
                </c:pt>
                <c:pt idx="848">
                  <c:v>1544</c:v>
                </c:pt>
                <c:pt idx="849">
                  <c:v>1393</c:v>
                </c:pt>
                <c:pt idx="850">
                  <c:v>1214</c:v>
                </c:pt>
                <c:pt idx="851">
                  <c:v>1506</c:v>
                </c:pt>
                <c:pt idx="852">
                  <c:v>2115</c:v>
                </c:pt>
                <c:pt idx="853">
                  <c:v>706</c:v>
                </c:pt>
                <c:pt idx="854">
                  <c:v>1476</c:v>
                </c:pt>
                <c:pt idx="855">
                  <c:v>1476</c:v>
                </c:pt>
                <c:pt idx="856">
                  <c:v>1087</c:v>
                </c:pt>
                <c:pt idx="857">
                  <c:v>904</c:v>
                </c:pt>
                <c:pt idx="858">
                  <c:v>2542</c:v>
                </c:pt>
                <c:pt idx="859">
                  <c:v>1606</c:v>
                </c:pt>
                <c:pt idx="860">
                  <c:v>1086</c:v>
                </c:pt>
                <c:pt idx="861">
                  <c:v>1180</c:v>
                </c:pt>
                <c:pt idx="862">
                  <c:v>1360</c:v>
                </c:pt>
                <c:pt idx="863">
                  <c:v>740</c:v>
                </c:pt>
                <c:pt idx="864">
                  <c:v>1275</c:v>
                </c:pt>
                <c:pt idx="865">
                  <c:v>2158</c:v>
                </c:pt>
                <c:pt idx="866">
                  <c:v>1338</c:v>
                </c:pt>
                <c:pt idx="867">
                  <c:v>1074</c:v>
                </c:pt>
                <c:pt idx="868">
                  <c:v>1077</c:v>
                </c:pt>
                <c:pt idx="869">
                  <c:v>1372</c:v>
                </c:pt>
                <c:pt idx="870">
                  <c:v>1146</c:v>
                </c:pt>
                <c:pt idx="871">
                  <c:v>1674</c:v>
                </c:pt>
                <c:pt idx="872">
                  <c:v>1143</c:v>
                </c:pt>
                <c:pt idx="873">
                  <c:v>992</c:v>
                </c:pt>
                <c:pt idx="874">
                  <c:v>1067</c:v>
                </c:pt>
                <c:pt idx="875">
                  <c:v>303</c:v>
                </c:pt>
                <c:pt idx="876">
                  <c:v>1200</c:v>
                </c:pt>
                <c:pt idx="877">
                  <c:v>370</c:v>
                </c:pt>
                <c:pt idx="878">
                  <c:v>1887</c:v>
                </c:pt>
                <c:pt idx="879">
                  <c:v>513</c:v>
                </c:pt>
                <c:pt idx="880">
                  <c:v>340</c:v>
                </c:pt>
                <c:pt idx="881">
                  <c:v>2129</c:v>
                </c:pt>
                <c:pt idx="882">
                  <c:v>1702</c:v>
                </c:pt>
                <c:pt idx="883">
                  <c:v>1429</c:v>
                </c:pt>
                <c:pt idx="884">
                  <c:v>1352</c:v>
                </c:pt>
                <c:pt idx="885">
                  <c:v>881</c:v>
                </c:pt>
                <c:pt idx="886">
                  <c:v>1493</c:v>
                </c:pt>
                <c:pt idx="887">
                  <c:v>1599</c:v>
                </c:pt>
                <c:pt idx="888">
                  <c:v>1085</c:v>
                </c:pt>
                <c:pt idx="889">
                  <c:v>2133</c:v>
                </c:pt>
                <c:pt idx="890">
                  <c:v>1149</c:v>
                </c:pt>
                <c:pt idx="891">
                  <c:v>608</c:v>
                </c:pt>
                <c:pt idx="892">
                  <c:v>442</c:v>
                </c:pt>
                <c:pt idx="893">
                  <c:v>1320</c:v>
                </c:pt>
                <c:pt idx="894">
                  <c:v>1062</c:v>
                </c:pt>
                <c:pt idx="895">
                  <c:v>633</c:v>
                </c:pt>
                <c:pt idx="896">
                  <c:v>920</c:v>
                </c:pt>
                <c:pt idx="897">
                  <c:v>1098</c:v>
                </c:pt>
                <c:pt idx="898">
                  <c:v>1099</c:v>
                </c:pt>
                <c:pt idx="899">
                  <c:v>934</c:v>
                </c:pt>
                <c:pt idx="900">
                  <c:v>310</c:v>
                </c:pt>
                <c:pt idx="901">
                  <c:v>1001</c:v>
                </c:pt>
                <c:pt idx="902">
                  <c:v>284</c:v>
                </c:pt>
                <c:pt idx="903">
                  <c:v>1045</c:v>
                </c:pt>
                <c:pt idx="904">
                  <c:v>976</c:v>
                </c:pt>
                <c:pt idx="905">
                  <c:v>916</c:v>
                </c:pt>
                <c:pt idx="906">
                  <c:v>1630</c:v>
                </c:pt>
                <c:pt idx="907">
                  <c:v>1107</c:v>
                </c:pt>
                <c:pt idx="908">
                  <c:v>714</c:v>
                </c:pt>
                <c:pt idx="909">
                  <c:v>1393</c:v>
                </c:pt>
                <c:pt idx="910">
                  <c:v>1153</c:v>
                </c:pt>
                <c:pt idx="911">
                  <c:v>1311</c:v>
                </c:pt>
                <c:pt idx="912">
                  <c:v>1094</c:v>
                </c:pt>
                <c:pt idx="913">
                  <c:v>1535</c:v>
                </c:pt>
                <c:pt idx="914">
                  <c:v>1144</c:v>
                </c:pt>
                <c:pt idx="915">
                  <c:v>1185</c:v>
                </c:pt>
                <c:pt idx="916">
                  <c:v>752</c:v>
                </c:pt>
                <c:pt idx="917">
                  <c:v>1182</c:v>
                </c:pt>
                <c:pt idx="918">
                  <c:v>852</c:v>
                </c:pt>
                <c:pt idx="919">
                  <c:v>1054</c:v>
                </c:pt>
                <c:pt idx="920">
                  <c:v>1046</c:v>
                </c:pt>
                <c:pt idx="921">
                  <c:v>994</c:v>
                </c:pt>
                <c:pt idx="922">
                  <c:v>842</c:v>
                </c:pt>
                <c:pt idx="923">
                  <c:v>937</c:v>
                </c:pt>
                <c:pt idx="924">
                  <c:v>210</c:v>
                </c:pt>
                <c:pt idx="925">
                  <c:v>1012</c:v>
                </c:pt>
                <c:pt idx="926">
                  <c:v>844</c:v>
                </c:pt>
                <c:pt idx="927">
                  <c:v>1106</c:v>
                </c:pt>
                <c:pt idx="928">
                  <c:v>1018</c:v>
                </c:pt>
                <c:pt idx="929">
                  <c:v>1106</c:v>
                </c:pt>
                <c:pt idx="930">
                  <c:v>892</c:v>
                </c:pt>
                <c:pt idx="931">
                  <c:v>1445</c:v>
                </c:pt>
                <c:pt idx="932">
                  <c:v>1254</c:v>
                </c:pt>
                <c:pt idx="933">
                  <c:v>1254</c:v>
                </c:pt>
                <c:pt idx="934">
                  <c:v>794</c:v>
                </c:pt>
                <c:pt idx="935">
                  <c:v>1165</c:v>
                </c:pt>
                <c:pt idx="936">
                  <c:v>998</c:v>
                </c:pt>
                <c:pt idx="937">
                  <c:v>1437</c:v>
                </c:pt>
                <c:pt idx="938">
                  <c:v>1155</c:v>
                </c:pt>
                <c:pt idx="939">
                  <c:v>1307</c:v>
                </c:pt>
                <c:pt idx="940">
                  <c:v>1196</c:v>
                </c:pt>
                <c:pt idx="941">
                  <c:v>1880</c:v>
                </c:pt>
                <c:pt idx="942">
                  <c:v>2154</c:v>
                </c:pt>
                <c:pt idx="943">
                  <c:v>828</c:v>
                </c:pt>
                <c:pt idx="944">
                  <c:v>1263</c:v>
                </c:pt>
                <c:pt idx="945">
                  <c:v>1725</c:v>
                </c:pt>
                <c:pt idx="946">
                  <c:v>835</c:v>
                </c:pt>
                <c:pt idx="947">
                  <c:v>878</c:v>
                </c:pt>
                <c:pt idx="948">
                  <c:v>1867</c:v>
                </c:pt>
                <c:pt idx="949">
                  <c:v>1138</c:v>
                </c:pt>
                <c:pt idx="950">
                  <c:v>1438</c:v>
                </c:pt>
                <c:pt idx="951">
                  <c:v>878</c:v>
                </c:pt>
                <c:pt idx="952">
                  <c:v>191</c:v>
                </c:pt>
                <c:pt idx="953">
                  <c:v>1468</c:v>
                </c:pt>
                <c:pt idx="954">
                  <c:v>1704</c:v>
                </c:pt>
                <c:pt idx="955">
                  <c:v>1426</c:v>
                </c:pt>
                <c:pt idx="956">
                  <c:v>1362</c:v>
                </c:pt>
                <c:pt idx="957">
                  <c:v>1501</c:v>
                </c:pt>
                <c:pt idx="958">
                  <c:v>1138</c:v>
                </c:pt>
                <c:pt idx="959">
                  <c:v>537</c:v>
                </c:pt>
                <c:pt idx="960">
                  <c:v>1108</c:v>
                </c:pt>
                <c:pt idx="961">
                  <c:v>1772</c:v>
                </c:pt>
                <c:pt idx="962">
                  <c:v>1163</c:v>
                </c:pt>
                <c:pt idx="963">
                  <c:v>1111</c:v>
                </c:pt>
                <c:pt idx="964">
                  <c:v>1428</c:v>
                </c:pt>
                <c:pt idx="965">
                  <c:v>740</c:v>
                </c:pt>
                <c:pt idx="966">
                  <c:v>1585</c:v>
                </c:pt>
                <c:pt idx="967">
                  <c:v>1444</c:v>
                </c:pt>
                <c:pt idx="968">
                  <c:v>726</c:v>
                </c:pt>
                <c:pt idx="969">
                  <c:v>928</c:v>
                </c:pt>
                <c:pt idx="970">
                  <c:v>1252</c:v>
                </c:pt>
                <c:pt idx="971">
                  <c:v>1896</c:v>
                </c:pt>
                <c:pt idx="972">
                  <c:v>1364</c:v>
                </c:pt>
                <c:pt idx="973">
                  <c:v>1112</c:v>
                </c:pt>
                <c:pt idx="974">
                  <c:v>1475</c:v>
                </c:pt>
                <c:pt idx="975">
                  <c:v>1098</c:v>
                </c:pt>
                <c:pt idx="976">
                  <c:v>1098</c:v>
                </c:pt>
                <c:pt idx="977">
                  <c:v>1335</c:v>
                </c:pt>
                <c:pt idx="978">
                  <c:v>762</c:v>
                </c:pt>
                <c:pt idx="979">
                  <c:v>1647</c:v>
                </c:pt>
                <c:pt idx="980">
                  <c:v>956</c:v>
                </c:pt>
                <c:pt idx="981">
                  <c:v>1194</c:v>
                </c:pt>
                <c:pt idx="982">
                  <c:v>939</c:v>
                </c:pt>
                <c:pt idx="983">
                  <c:v>863</c:v>
                </c:pt>
                <c:pt idx="984">
                  <c:v>921</c:v>
                </c:pt>
                <c:pt idx="985">
                  <c:v>1344</c:v>
                </c:pt>
                <c:pt idx="986">
                  <c:v>921</c:v>
                </c:pt>
                <c:pt idx="987">
                  <c:v>1429</c:v>
                </c:pt>
                <c:pt idx="988">
                  <c:v>1429</c:v>
                </c:pt>
                <c:pt idx="989">
                  <c:v>1429</c:v>
                </c:pt>
                <c:pt idx="990">
                  <c:v>921</c:v>
                </c:pt>
                <c:pt idx="991">
                  <c:v>1093</c:v>
                </c:pt>
                <c:pt idx="992">
                  <c:v>1429</c:v>
                </c:pt>
                <c:pt idx="993">
                  <c:v>2438</c:v>
                </c:pt>
                <c:pt idx="994">
                  <c:v>832</c:v>
                </c:pt>
                <c:pt idx="995">
                  <c:v>1107</c:v>
                </c:pt>
                <c:pt idx="996">
                  <c:v>702</c:v>
                </c:pt>
                <c:pt idx="997">
                  <c:v>1387</c:v>
                </c:pt>
                <c:pt idx="998">
                  <c:v>1389</c:v>
                </c:pt>
                <c:pt idx="999">
                  <c:v>1478</c:v>
                </c:pt>
                <c:pt idx="1000">
                  <c:v>921</c:v>
                </c:pt>
                <c:pt idx="1001">
                  <c:v>1500</c:v>
                </c:pt>
                <c:pt idx="1002">
                  <c:v>1262</c:v>
                </c:pt>
                <c:pt idx="1003">
                  <c:v>2197</c:v>
                </c:pt>
                <c:pt idx="1004">
                  <c:v>1317</c:v>
                </c:pt>
                <c:pt idx="1005">
                  <c:v>1838</c:v>
                </c:pt>
                <c:pt idx="1006">
                  <c:v>1271</c:v>
                </c:pt>
                <c:pt idx="1007">
                  <c:v>1876</c:v>
                </c:pt>
                <c:pt idx="1008">
                  <c:v>2193</c:v>
                </c:pt>
                <c:pt idx="1009">
                  <c:v>1556</c:v>
                </c:pt>
                <c:pt idx="1010">
                  <c:v>1231</c:v>
                </c:pt>
                <c:pt idx="1011">
                  <c:v>1117</c:v>
                </c:pt>
                <c:pt idx="1012">
                  <c:v>1234</c:v>
                </c:pt>
                <c:pt idx="1013">
                  <c:v>1572</c:v>
                </c:pt>
                <c:pt idx="1014">
                  <c:v>667</c:v>
                </c:pt>
                <c:pt idx="1015">
                  <c:v>790</c:v>
                </c:pt>
                <c:pt idx="1016">
                  <c:v>1319</c:v>
                </c:pt>
                <c:pt idx="1017">
                  <c:v>1260</c:v>
                </c:pt>
                <c:pt idx="1018">
                  <c:v>1526</c:v>
                </c:pt>
                <c:pt idx="1019">
                  <c:v>903</c:v>
                </c:pt>
                <c:pt idx="1020">
                  <c:v>1106</c:v>
                </c:pt>
                <c:pt idx="1021">
                  <c:v>1106</c:v>
                </c:pt>
                <c:pt idx="1022">
                  <c:v>1175</c:v>
                </c:pt>
                <c:pt idx="1023">
                  <c:v>2346</c:v>
                </c:pt>
                <c:pt idx="1024">
                  <c:v>1572</c:v>
                </c:pt>
                <c:pt idx="1025">
                  <c:v>864</c:v>
                </c:pt>
                <c:pt idx="1026">
                  <c:v>397</c:v>
                </c:pt>
                <c:pt idx="1027">
                  <c:v>1166</c:v>
                </c:pt>
                <c:pt idx="1028">
                  <c:v>1544</c:v>
                </c:pt>
                <c:pt idx="1029">
                  <c:v>858</c:v>
                </c:pt>
                <c:pt idx="1030">
                  <c:v>1117</c:v>
                </c:pt>
                <c:pt idx="1031">
                  <c:v>1086</c:v>
                </c:pt>
                <c:pt idx="1032">
                  <c:v>818</c:v>
                </c:pt>
                <c:pt idx="1033">
                  <c:v>1629</c:v>
                </c:pt>
                <c:pt idx="1034">
                  <c:v>1059</c:v>
                </c:pt>
                <c:pt idx="1035">
                  <c:v>937</c:v>
                </c:pt>
                <c:pt idx="1036">
                  <c:v>1418</c:v>
                </c:pt>
                <c:pt idx="1037">
                  <c:v>1063</c:v>
                </c:pt>
                <c:pt idx="1038">
                  <c:v>755</c:v>
                </c:pt>
                <c:pt idx="1039">
                  <c:v>1481</c:v>
                </c:pt>
                <c:pt idx="1040">
                  <c:v>984</c:v>
                </c:pt>
                <c:pt idx="1041">
                  <c:v>1470</c:v>
                </c:pt>
                <c:pt idx="1042">
                  <c:v>776</c:v>
                </c:pt>
                <c:pt idx="1043">
                  <c:v>1140</c:v>
                </c:pt>
                <c:pt idx="1044">
                  <c:v>1117</c:v>
                </c:pt>
                <c:pt idx="1045">
                  <c:v>1520</c:v>
                </c:pt>
                <c:pt idx="1046">
                  <c:v>1658</c:v>
                </c:pt>
                <c:pt idx="1047">
                  <c:v>1373</c:v>
                </c:pt>
                <c:pt idx="1048">
                  <c:v>1582</c:v>
                </c:pt>
                <c:pt idx="1049">
                  <c:v>1735</c:v>
                </c:pt>
                <c:pt idx="1050">
                  <c:v>1292</c:v>
                </c:pt>
                <c:pt idx="1051">
                  <c:v>1586</c:v>
                </c:pt>
                <c:pt idx="1052">
                  <c:v>1252</c:v>
                </c:pt>
                <c:pt idx="1053">
                  <c:v>1476</c:v>
                </c:pt>
                <c:pt idx="1054">
                  <c:v>1500</c:v>
                </c:pt>
                <c:pt idx="1055">
                  <c:v>1418</c:v>
                </c:pt>
                <c:pt idx="1056">
                  <c:v>1298</c:v>
                </c:pt>
                <c:pt idx="1057">
                  <c:v>1129</c:v>
                </c:pt>
                <c:pt idx="1058">
                  <c:v>1400</c:v>
                </c:pt>
                <c:pt idx="1059">
                  <c:v>750</c:v>
                </c:pt>
                <c:pt idx="1060">
                  <c:v>668</c:v>
                </c:pt>
                <c:pt idx="1061">
                  <c:v>778</c:v>
                </c:pt>
                <c:pt idx="1062">
                  <c:v>1942</c:v>
                </c:pt>
                <c:pt idx="1063">
                  <c:v>1966</c:v>
                </c:pt>
                <c:pt idx="1064">
                  <c:v>1403</c:v>
                </c:pt>
                <c:pt idx="1065">
                  <c:v>446</c:v>
                </c:pt>
                <c:pt idx="1066">
                  <c:v>441</c:v>
                </c:pt>
                <c:pt idx="1067">
                  <c:v>1282</c:v>
                </c:pt>
                <c:pt idx="1068">
                  <c:v>1264</c:v>
                </c:pt>
                <c:pt idx="1069">
                  <c:v>1024</c:v>
                </c:pt>
                <c:pt idx="1070">
                  <c:v>1263</c:v>
                </c:pt>
                <c:pt idx="1071">
                  <c:v>560</c:v>
                </c:pt>
                <c:pt idx="1072">
                  <c:v>1315</c:v>
                </c:pt>
                <c:pt idx="1073">
                  <c:v>1042</c:v>
                </c:pt>
                <c:pt idx="1074">
                  <c:v>2248</c:v>
                </c:pt>
                <c:pt idx="1075">
                  <c:v>1082</c:v>
                </c:pt>
                <c:pt idx="1076">
                  <c:v>1290</c:v>
                </c:pt>
                <c:pt idx="1077">
                  <c:v>970</c:v>
                </c:pt>
                <c:pt idx="1078">
                  <c:v>1362</c:v>
                </c:pt>
                <c:pt idx="1079">
                  <c:v>735</c:v>
                </c:pt>
                <c:pt idx="1080">
                  <c:v>1712</c:v>
                </c:pt>
                <c:pt idx="1081">
                  <c:v>904</c:v>
                </c:pt>
                <c:pt idx="1082">
                  <c:v>804</c:v>
                </c:pt>
                <c:pt idx="1083">
                  <c:v>894</c:v>
                </c:pt>
                <c:pt idx="1084">
                  <c:v>1399</c:v>
                </c:pt>
                <c:pt idx="1085">
                  <c:v>367</c:v>
                </c:pt>
                <c:pt idx="1086">
                  <c:v>1299</c:v>
                </c:pt>
                <c:pt idx="1087">
                  <c:v>1369</c:v>
                </c:pt>
                <c:pt idx="1088">
                  <c:v>1514</c:v>
                </c:pt>
                <c:pt idx="1089">
                  <c:v>828</c:v>
                </c:pt>
                <c:pt idx="1090">
                  <c:v>1588</c:v>
                </c:pt>
                <c:pt idx="1091">
                  <c:v>1284</c:v>
                </c:pt>
                <c:pt idx="1092">
                  <c:v>787</c:v>
                </c:pt>
                <c:pt idx="1093">
                  <c:v>1260</c:v>
                </c:pt>
                <c:pt idx="1094">
                  <c:v>1873</c:v>
                </c:pt>
                <c:pt idx="1095">
                  <c:v>1323</c:v>
                </c:pt>
                <c:pt idx="1096">
                  <c:v>657</c:v>
                </c:pt>
                <c:pt idx="1097">
                  <c:v>1448</c:v>
                </c:pt>
                <c:pt idx="1098">
                  <c:v>1693</c:v>
                </c:pt>
                <c:pt idx="1099">
                  <c:v>734</c:v>
                </c:pt>
                <c:pt idx="1100">
                  <c:v>1388</c:v>
                </c:pt>
                <c:pt idx="1101">
                  <c:v>1434</c:v>
                </c:pt>
                <c:pt idx="1102">
                  <c:v>1408</c:v>
                </c:pt>
                <c:pt idx="1103">
                  <c:v>812</c:v>
                </c:pt>
                <c:pt idx="1104">
                  <c:v>1435</c:v>
                </c:pt>
                <c:pt idx="1105">
                  <c:v>1354</c:v>
                </c:pt>
                <c:pt idx="1106">
                  <c:v>869</c:v>
                </c:pt>
                <c:pt idx="1107">
                  <c:v>1468</c:v>
                </c:pt>
                <c:pt idx="1108">
                  <c:v>1530</c:v>
                </c:pt>
                <c:pt idx="1109">
                  <c:v>1650</c:v>
                </c:pt>
                <c:pt idx="1110">
                  <c:v>902</c:v>
                </c:pt>
                <c:pt idx="1111">
                  <c:v>303</c:v>
                </c:pt>
                <c:pt idx="1112">
                  <c:v>1288</c:v>
                </c:pt>
                <c:pt idx="1113">
                  <c:v>1200</c:v>
                </c:pt>
                <c:pt idx="1114">
                  <c:v>1293</c:v>
                </c:pt>
                <c:pt idx="1115">
                  <c:v>1702</c:v>
                </c:pt>
                <c:pt idx="1116">
                  <c:v>1708</c:v>
                </c:pt>
                <c:pt idx="1117">
                  <c:v>848</c:v>
                </c:pt>
                <c:pt idx="1118">
                  <c:v>1349</c:v>
                </c:pt>
                <c:pt idx="1119">
                  <c:v>104</c:v>
                </c:pt>
                <c:pt idx="1120">
                  <c:v>819</c:v>
                </c:pt>
                <c:pt idx="1121">
                  <c:v>1515</c:v>
                </c:pt>
                <c:pt idx="1122">
                  <c:v>824</c:v>
                </c:pt>
                <c:pt idx="1123">
                  <c:v>404</c:v>
                </c:pt>
                <c:pt idx="1124">
                  <c:v>1478</c:v>
                </c:pt>
                <c:pt idx="1125">
                  <c:v>1401</c:v>
                </c:pt>
                <c:pt idx="1126">
                  <c:v>604</c:v>
                </c:pt>
                <c:pt idx="1127">
                  <c:v>746</c:v>
                </c:pt>
                <c:pt idx="1128">
                  <c:v>714</c:v>
                </c:pt>
                <c:pt idx="1129">
                  <c:v>1324</c:v>
                </c:pt>
                <c:pt idx="1130">
                  <c:v>1342</c:v>
                </c:pt>
                <c:pt idx="1131">
                  <c:v>633</c:v>
                </c:pt>
                <c:pt idx="1132">
                  <c:v>854</c:v>
                </c:pt>
                <c:pt idx="1133">
                  <c:v>710</c:v>
                </c:pt>
                <c:pt idx="1134">
                  <c:v>1584</c:v>
                </c:pt>
                <c:pt idx="1135">
                  <c:v>310</c:v>
                </c:pt>
                <c:pt idx="1136">
                  <c:v>1310</c:v>
                </c:pt>
                <c:pt idx="1137">
                  <c:v>1310</c:v>
                </c:pt>
                <c:pt idx="1138">
                  <c:v>1271</c:v>
                </c:pt>
                <c:pt idx="1139">
                  <c:v>1311</c:v>
                </c:pt>
                <c:pt idx="1140">
                  <c:v>1341</c:v>
                </c:pt>
                <c:pt idx="1141">
                  <c:v>1434</c:v>
                </c:pt>
                <c:pt idx="1142">
                  <c:v>889</c:v>
                </c:pt>
                <c:pt idx="1143">
                  <c:v>1229</c:v>
                </c:pt>
                <c:pt idx="1144">
                  <c:v>245</c:v>
                </c:pt>
                <c:pt idx="1145">
                  <c:v>808</c:v>
                </c:pt>
                <c:pt idx="1146">
                  <c:v>1202</c:v>
                </c:pt>
                <c:pt idx="1147">
                  <c:v>1184</c:v>
                </c:pt>
                <c:pt idx="1148">
                  <c:v>1259</c:v>
                </c:pt>
                <c:pt idx="1149">
                  <c:v>1498</c:v>
                </c:pt>
                <c:pt idx="1150">
                  <c:v>1889</c:v>
                </c:pt>
                <c:pt idx="1151">
                  <c:v>1800</c:v>
                </c:pt>
                <c:pt idx="1152">
                  <c:v>1272</c:v>
                </c:pt>
                <c:pt idx="1153">
                  <c:v>1388</c:v>
                </c:pt>
                <c:pt idx="1154">
                  <c:v>1631</c:v>
                </c:pt>
                <c:pt idx="1155">
                  <c:v>1350</c:v>
                </c:pt>
                <c:pt idx="1156">
                  <c:v>952</c:v>
                </c:pt>
                <c:pt idx="1157">
                  <c:v>724</c:v>
                </c:pt>
                <c:pt idx="1158">
                  <c:v>1362</c:v>
                </c:pt>
                <c:pt idx="1159">
                  <c:v>1362</c:v>
                </c:pt>
                <c:pt idx="1160">
                  <c:v>2027</c:v>
                </c:pt>
                <c:pt idx="1161">
                  <c:v>1755</c:v>
                </c:pt>
                <c:pt idx="1162">
                  <c:v>1147</c:v>
                </c:pt>
                <c:pt idx="1163">
                  <c:v>454</c:v>
                </c:pt>
                <c:pt idx="1164">
                  <c:v>852</c:v>
                </c:pt>
                <c:pt idx="1165">
                  <c:v>542</c:v>
                </c:pt>
                <c:pt idx="1166">
                  <c:v>880</c:v>
                </c:pt>
                <c:pt idx="1167">
                  <c:v>1106</c:v>
                </c:pt>
                <c:pt idx="1168">
                  <c:v>588</c:v>
                </c:pt>
                <c:pt idx="1169">
                  <c:v>1286</c:v>
                </c:pt>
                <c:pt idx="1170">
                  <c:v>668</c:v>
                </c:pt>
                <c:pt idx="1171">
                  <c:v>1032</c:v>
                </c:pt>
                <c:pt idx="1172">
                  <c:v>1470</c:v>
                </c:pt>
                <c:pt idx="1173">
                  <c:v>1695</c:v>
                </c:pt>
                <c:pt idx="1174">
                  <c:v>1210</c:v>
                </c:pt>
                <c:pt idx="1175">
                  <c:v>1245</c:v>
                </c:pt>
                <c:pt idx="1176">
                  <c:v>1134</c:v>
                </c:pt>
                <c:pt idx="1177">
                  <c:v>1882</c:v>
                </c:pt>
                <c:pt idx="1178">
                  <c:v>1532</c:v>
                </c:pt>
                <c:pt idx="1179">
                  <c:v>1437</c:v>
                </c:pt>
                <c:pt idx="1180">
                  <c:v>762</c:v>
                </c:pt>
                <c:pt idx="1181">
                  <c:v>1494</c:v>
                </c:pt>
                <c:pt idx="1182">
                  <c:v>1422</c:v>
                </c:pt>
                <c:pt idx="1183">
                  <c:v>1494</c:v>
                </c:pt>
                <c:pt idx="1184">
                  <c:v>1202</c:v>
                </c:pt>
                <c:pt idx="1185">
                  <c:v>1164</c:v>
                </c:pt>
                <c:pt idx="1186">
                  <c:v>672</c:v>
                </c:pt>
                <c:pt idx="1187">
                  <c:v>1846</c:v>
                </c:pt>
                <c:pt idx="1188">
                  <c:v>1446</c:v>
                </c:pt>
                <c:pt idx="1189">
                  <c:v>1048</c:v>
                </c:pt>
                <c:pt idx="1190">
                  <c:v>1446</c:v>
                </c:pt>
                <c:pt idx="1191">
                  <c:v>1393</c:v>
                </c:pt>
                <c:pt idx="1192">
                  <c:v>1015</c:v>
                </c:pt>
                <c:pt idx="1193">
                  <c:v>1015</c:v>
                </c:pt>
                <c:pt idx="1194">
                  <c:v>1637</c:v>
                </c:pt>
                <c:pt idx="1195">
                  <c:v>1867</c:v>
                </c:pt>
                <c:pt idx="1196">
                  <c:v>1350</c:v>
                </c:pt>
                <c:pt idx="1197">
                  <c:v>670</c:v>
                </c:pt>
                <c:pt idx="1198">
                  <c:v>2390</c:v>
                </c:pt>
                <c:pt idx="1199">
                  <c:v>2390</c:v>
                </c:pt>
                <c:pt idx="1200">
                  <c:v>1549</c:v>
                </c:pt>
                <c:pt idx="1201">
                  <c:v>1059</c:v>
                </c:pt>
                <c:pt idx="1202">
                  <c:v>1601</c:v>
                </c:pt>
                <c:pt idx="1203">
                  <c:v>745</c:v>
                </c:pt>
                <c:pt idx="1204">
                  <c:v>674</c:v>
                </c:pt>
                <c:pt idx="1205">
                  <c:v>832</c:v>
                </c:pt>
                <c:pt idx="1206">
                  <c:v>848</c:v>
                </c:pt>
                <c:pt idx="1207">
                  <c:v>1220</c:v>
                </c:pt>
                <c:pt idx="1208">
                  <c:v>1332</c:v>
                </c:pt>
                <c:pt idx="1209">
                  <c:v>2171</c:v>
                </c:pt>
                <c:pt idx="1210">
                  <c:v>1071</c:v>
                </c:pt>
                <c:pt idx="1211">
                  <c:v>2039</c:v>
                </c:pt>
                <c:pt idx="1212">
                  <c:v>1400</c:v>
                </c:pt>
                <c:pt idx="1213">
                  <c:v>1126</c:v>
                </c:pt>
                <c:pt idx="1214">
                  <c:v>496</c:v>
                </c:pt>
                <c:pt idx="1215">
                  <c:v>1606</c:v>
                </c:pt>
                <c:pt idx="1216">
                  <c:v>1312</c:v>
                </c:pt>
                <c:pt idx="1217">
                  <c:v>819</c:v>
                </c:pt>
                <c:pt idx="1218">
                  <c:v>723</c:v>
                </c:pt>
                <c:pt idx="1219">
                  <c:v>158</c:v>
                </c:pt>
                <c:pt idx="1220">
                  <c:v>1065</c:v>
                </c:pt>
                <c:pt idx="1221">
                  <c:v>961</c:v>
                </c:pt>
                <c:pt idx="1222">
                  <c:v>1538</c:v>
                </c:pt>
                <c:pt idx="1223">
                  <c:v>933</c:v>
                </c:pt>
                <c:pt idx="1224">
                  <c:v>1552</c:v>
                </c:pt>
                <c:pt idx="1225">
                  <c:v>1824</c:v>
                </c:pt>
                <c:pt idx="1226">
                  <c:v>1604</c:v>
                </c:pt>
                <c:pt idx="1227">
                  <c:v>1184</c:v>
                </c:pt>
                <c:pt idx="1228">
                  <c:v>1587</c:v>
                </c:pt>
                <c:pt idx="1229">
                  <c:v>1092</c:v>
                </c:pt>
                <c:pt idx="1230">
                  <c:v>755</c:v>
                </c:pt>
                <c:pt idx="1231">
                  <c:v>1070</c:v>
                </c:pt>
                <c:pt idx="1232">
                  <c:v>1070</c:v>
                </c:pt>
                <c:pt idx="1233">
                  <c:v>1172</c:v>
                </c:pt>
                <c:pt idx="1234">
                  <c:v>1592</c:v>
                </c:pt>
                <c:pt idx="1235">
                  <c:v>386</c:v>
                </c:pt>
                <c:pt idx="1236">
                  <c:v>1723</c:v>
                </c:pt>
                <c:pt idx="1237">
                  <c:v>1335</c:v>
                </c:pt>
                <c:pt idx="1238">
                  <c:v>406</c:v>
                </c:pt>
                <c:pt idx="1239">
                  <c:v>956</c:v>
                </c:pt>
                <c:pt idx="1240">
                  <c:v>1020</c:v>
                </c:pt>
                <c:pt idx="1241">
                  <c:v>1340</c:v>
                </c:pt>
                <c:pt idx="1242">
                  <c:v>1518</c:v>
                </c:pt>
                <c:pt idx="1243">
                  <c:v>1379</c:v>
                </c:pt>
                <c:pt idx="1244">
                  <c:v>1379</c:v>
                </c:pt>
                <c:pt idx="1245">
                  <c:v>673</c:v>
                </c:pt>
                <c:pt idx="1246">
                  <c:v>1425</c:v>
                </c:pt>
                <c:pt idx="1247">
                  <c:v>1269</c:v>
                </c:pt>
                <c:pt idx="1248">
                  <c:v>1148</c:v>
                </c:pt>
                <c:pt idx="1249">
                  <c:v>1072</c:v>
                </c:pt>
                <c:pt idx="1250">
                  <c:v>1204</c:v>
                </c:pt>
                <c:pt idx="1251">
                  <c:v>972</c:v>
                </c:pt>
                <c:pt idx="1252">
                  <c:v>1509</c:v>
                </c:pt>
                <c:pt idx="1253">
                  <c:v>1673</c:v>
                </c:pt>
                <c:pt idx="1254">
                  <c:v>1383</c:v>
                </c:pt>
                <c:pt idx="1255">
                  <c:v>1406</c:v>
                </c:pt>
                <c:pt idx="1256">
                  <c:v>1292</c:v>
                </c:pt>
                <c:pt idx="1257">
                  <c:v>2358</c:v>
                </c:pt>
                <c:pt idx="1258">
                  <c:v>1049</c:v>
                </c:pt>
                <c:pt idx="1259">
                  <c:v>1293</c:v>
                </c:pt>
                <c:pt idx="1260">
                  <c:v>2050</c:v>
                </c:pt>
                <c:pt idx="1261">
                  <c:v>1666</c:v>
                </c:pt>
                <c:pt idx="1262">
                  <c:v>1328</c:v>
                </c:pt>
                <c:pt idx="1263">
                  <c:v>1515</c:v>
                </c:pt>
                <c:pt idx="1264">
                  <c:v>1655</c:v>
                </c:pt>
                <c:pt idx="1265">
                  <c:v>1159</c:v>
                </c:pt>
                <c:pt idx="1266">
                  <c:v>1526</c:v>
                </c:pt>
                <c:pt idx="1267">
                  <c:v>1917</c:v>
                </c:pt>
                <c:pt idx="1268">
                  <c:v>890</c:v>
                </c:pt>
                <c:pt idx="1269">
                  <c:v>1183</c:v>
                </c:pt>
                <c:pt idx="1270">
                  <c:v>780</c:v>
                </c:pt>
                <c:pt idx="1271">
                  <c:v>1484</c:v>
                </c:pt>
                <c:pt idx="1272">
                  <c:v>1299</c:v>
                </c:pt>
                <c:pt idx="1273">
                  <c:v>406</c:v>
                </c:pt>
                <c:pt idx="1274">
                  <c:v>1079</c:v>
                </c:pt>
                <c:pt idx="1275">
                  <c:v>767</c:v>
                </c:pt>
                <c:pt idx="1276">
                  <c:v>655</c:v>
                </c:pt>
                <c:pt idx="1277">
                  <c:v>1036</c:v>
                </c:pt>
                <c:pt idx="1278">
                  <c:v>2015</c:v>
                </c:pt>
                <c:pt idx="1279">
                  <c:v>2012</c:v>
                </c:pt>
                <c:pt idx="1280">
                  <c:v>1162</c:v>
                </c:pt>
                <c:pt idx="1281">
                  <c:v>1522</c:v>
                </c:pt>
                <c:pt idx="1282">
                  <c:v>1524</c:v>
                </c:pt>
                <c:pt idx="1283">
                  <c:v>1150</c:v>
                </c:pt>
                <c:pt idx="1284">
                  <c:v>1048</c:v>
                </c:pt>
                <c:pt idx="1285">
                  <c:v>1443</c:v>
                </c:pt>
                <c:pt idx="1286">
                  <c:v>905</c:v>
                </c:pt>
                <c:pt idx="1287">
                  <c:v>786</c:v>
                </c:pt>
                <c:pt idx="1288">
                  <c:v>947</c:v>
                </c:pt>
                <c:pt idx="1289">
                  <c:v>1325</c:v>
                </c:pt>
                <c:pt idx="1290">
                  <c:v>1712</c:v>
                </c:pt>
                <c:pt idx="1291">
                  <c:v>1557</c:v>
                </c:pt>
                <c:pt idx="1292">
                  <c:v>331</c:v>
                </c:pt>
                <c:pt idx="1293">
                  <c:v>930</c:v>
                </c:pt>
                <c:pt idx="1294">
                  <c:v>1815</c:v>
                </c:pt>
                <c:pt idx="1295">
                  <c:v>68</c:v>
                </c:pt>
                <c:pt idx="1296">
                  <c:v>1515</c:v>
                </c:pt>
                <c:pt idx="1297">
                  <c:v>612</c:v>
                </c:pt>
                <c:pt idx="1298">
                  <c:v>1200</c:v>
                </c:pt>
                <c:pt idx="1299">
                  <c:v>1632</c:v>
                </c:pt>
                <c:pt idx="1300">
                  <c:v>1294</c:v>
                </c:pt>
                <c:pt idx="1301">
                  <c:v>1543</c:v>
                </c:pt>
                <c:pt idx="1302">
                  <c:v>1302</c:v>
                </c:pt>
                <c:pt idx="1303">
                  <c:v>1116</c:v>
                </c:pt>
                <c:pt idx="1304">
                  <c:v>1328</c:v>
                </c:pt>
                <c:pt idx="1305">
                  <c:v>1458</c:v>
                </c:pt>
                <c:pt idx="1306">
                  <c:v>720</c:v>
                </c:pt>
                <c:pt idx="1307">
                  <c:v>1038</c:v>
                </c:pt>
                <c:pt idx="1308">
                  <c:v>764</c:v>
                </c:pt>
                <c:pt idx="1309">
                  <c:v>1331</c:v>
                </c:pt>
                <c:pt idx="1310">
                  <c:v>1063</c:v>
                </c:pt>
                <c:pt idx="1311">
                  <c:v>1222</c:v>
                </c:pt>
                <c:pt idx="1312">
                  <c:v>1000</c:v>
                </c:pt>
                <c:pt idx="1313">
                  <c:v>1499</c:v>
                </c:pt>
                <c:pt idx="1314">
                  <c:v>1351</c:v>
                </c:pt>
                <c:pt idx="1315">
                  <c:v>883</c:v>
                </c:pt>
                <c:pt idx="1316">
                  <c:v>1591</c:v>
                </c:pt>
                <c:pt idx="1317">
                  <c:v>1221</c:v>
                </c:pt>
                <c:pt idx="1318">
                  <c:v>421</c:v>
                </c:pt>
                <c:pt idx="1319">
                  <c:v>1466</c:v>
                </c:pt>
                <c:pt idx="1320">
                  <c:v>1230</c:v>
                </c:pt>
                <c:pt idx="1321">
                  <c:v>1778</c:v>
                </c:pt>
                <c:pt idx="1322">
                  <c:v>1518</c:v>
                </c:pt>
                <c:pt idx="1323">
                  <c:v>1100</c:v>
                </c:pt>
                <c:pt idx="1324">
                  <c:v>1180</c:v>
                </c:pt>
                <c:pt idx="1325">
                  <c:v>961</c:v>
                </c:pt>
                <c:pt idx="1326">
                  <c:v>1662</c:v>
                </c:pt>
                <c:pt idx="1327">
                  <c:v>1314</c:v>
                </c:pt>
                <c:pt idx="1328">
                  <c:v>1387</c:v>
                </c:pt>
                <c:pt idx="1329">
                  <c:v>1308</c:v>
                </c:pt>
                <c:pt idx="1330">
                  <c:v>1418</c:v>
                </c:pt>
                <c:pt idx="1331">
                  <c:v>1532</c:v>
                </c:pt>
                <c:pt idx="1332">
                  <c:v>1047</c:v>
                </c:pt>
                <c:pt idx="1333">
                  <c:v>1228</c:v>
                </c:pt>
                <c:pt idx="1334">
                  <c:v>1120</c:v>
                </c:pt>
                <c:pt idx="1335">
                  <c:v>618</c:v>
                </c:pt>
                <c:pt idx="1336">
                  <c:v>1577</c:v>
                </c:pt>
                <c:pt idx="1337">
                  <c:v>1236</c:v>
                </c:pt>
                <c:pt idx="1338">
                  <c:v>1286</c:v>
                </c:pt>
                <c:pt idx="1339">
                  <c:v>1907</c:v>
                </c:pt>
                <c:pt idx="1340">
                  <c:v>682</c:v>
                </c:pt>
                <c:pt idx="1341">
                  <c:v>849</c:v>
                </c:pt>
                <c:pt idx="1342">
                  <c:v>849</c:v>
                </c:pt>
                <c:pt idx="1343">
                  <c:v>849</c:v>
                </c:pt>
                <c:pt idx="1344">
                  <c:v>1920</c:v>
                </c:pt>
                <c:pt idx="1345">
                  <c:v>569</c:v>
                </c:pt>
                <c:pt idx="1346">
                  <c:v>1659</c:v>
                </c:pt>
                <c:pt idx="1347">
                  <c:v>560</c:v>
                </c:pt>
                <c:pt idx="1348">
                  <c:v>560</c:v>
                </c:pt>
                <c:pt idx="1349">
                  <c:v>1764</c:v>
                </c:pt>
                <c:pt idx="1350">
                  <c:v>1512</c:v>
                </c:pt>
                <c:pt idx="1351">
                  <c:v>1114</c:v>
                </c:pt>
                <c:pt idx="1352">
                  <c:v>1942</c:v>
                </c:pt>
                <c:pt idx="1353">
                  <c:v>1588</c:v>
                </c:pt>
                <c:pt idx="1354">
                  <c:v>1870</c:v>
                </c:pt>
                <c:pt idx="1355">
                  <c:v>1800</c:v>
                </c:pt>
                <c:pt idx="1356">
                  <c:v>1346</c:v>
                </c:pt>
                <c:pt idx="1357">
                  <c:v>1346</c:v>
                </c:pt>
                <c:pt idx="1358">
                  <c:v>1372</c:v>
                </c:pt>
                <c:pt idx="1359">
                  <c:v>692</c:v>
                </c:pt>
                <c:pt idx="1360">
                  <c:v>1152</c:v>
                </c:pt>
                <c:pt idx="1361">
                  <c:v>1832</c:v>
                </c:pt>
                <c:pt idx="1362">
                  <c:v>1073</c:v>
                </c:pt>
                <c:pt idx="1363">
                  <c:v>616</c:v>
                </c:pt>
                <c:pt idx="1364">
                  <c:v>1074</c:v>
                </c:pt>
                <c:pt idx="1365">
                  <c:v>1545</c:v>
                </c:pt>
                <c:pt idx="1366">
                  <c:v>491</c:v>
                </c:pt>
                <c:pt idx="1367">
                  <c:v>1051</c:v>
                </c:pt>
                <c:pt idx="1368">
                  <c:v>1562</c:v>
                </c:pt>
                <c:pt idx="1369">
                  <c:v>1017</c:v>
                </c:pt>
                <c:pt idx="1370">
                  <c:v>1712</c:v>
                </c:pt>
                <c:pt idx="1371">
                  <c:v>576</c:v>
                </c:pt>
                <c:pt idx="1372">
                  <c:v>1067</c:v>
                </c:pt>
                <c:pt idx="1373">
                  <c:v>1222</c:v>
                </c:pt>
                <c:pt idx="1374">
                  <c:v>1220</c:v>
                </c:pt>
                <c:pt idx="1375">
                  <c:v>1813</c:v>
                </c:pt>
                <c:pt idx="1376">
                  <c:v>1025</c:v>
                </c:pt>
                <c:pt idx="1377">
                  <c:v>1280</c:v>
                </c:pt>
                <c:pt idx="1378">
                  <c:v>1994</c:v>
                </c:pt>
                <c:pt idx="1379">
                  <c:v>1200</c:v>
                </c:pt>
                <c:pt idx="1380">
                  <c:v>1248</c:v>
                </c:pt>
                <c:pt idx="1381">
                  <c:v>1712</c:v>
                </c:pt>
                <c:pt idx="1382">
                  <c:v>1712</c:v>
                </c:pt>
                <c:pt idx="1383">
                  <c:v>1032</c:v>
                </c:pt>
                <c:pt idx="1384">
                  <c:v>1892</c:v>
                </c:pt>
                <c:pt idx="1385">
                  <c:v>1225</c:v>
                </c:pt>
                <c:pt idx="1386">
                  <c:v>314</c:v>
                </c:pt>
                <c:pt idx="1387">
                  <c:v>1408</c:v>
                </c:pt>
                <c:pt idx="1388">
                  <c:v>1376</c:v>
                </c:pt>
                <c:pt idx="1389">
                  <c:v>1150</c:v>
                </c:pt>
                <c:pt idx="1390">
                  <c:v>1079</c:v>
                </c:pt>
                <c:pt idx="1391">
                  <c:v>1373</c:v>
                </c:pt>
                <c:pt idx="1392">
                  <c:v>766</c:v>
                </c:pt>
                <c:pt idx="1393">
                  <c:v>858</c:v>
                </c:pt>
                <c:pt idx="1394">
                  <c:v>-2</c:v>
                </c:pt>
                <c:pt idx="1395">
                  <c:v>806</c:v>
                </c:pt>
                <c:pt idx="1396">
                  <c:v>1675</c:v>
                </c:pt>
                <c:pt idx="1397">
                  <c:v>758</c:v>
                </c:pt>
                <c:pt idx="1398">
                  <c:v>1883</c:v>
                </c:pt>
                <c:pt idx="1399">
                  <c:v>1355</c:v>
                </c:pt>
                <c:pt idx="1400">
                  <c:v>1757</c:v>
                </c:pt>
                <c:pt idx="1401">
                  <c:v>1510</c:v>
                </c:pt>
                <c:pt idx="1402">
                  <c:v>1270</c:v>
                </c:pt>
                <c:pt idx="1403">
                  <c:v>1767</c:v>
                </c:pt>
                <c:pt idx="1404">
                  <c:v>958</c:v>
                </c:pt>
                <c:pt idx="1405">
                  <c:v>1091</c:v>
                </c:pt>
                <c:pt idx="1406">
                  <c:v>658</c:v>
                </c:pt>
                <c:pt idx="1407">
                  <c:v>1235</c:v>
                </c:pt>
                <c:pt idx="1408">
                  <c:v>821</c:v>
                </c:pt>
                <c:pt idx="1409">
                  <c:v>1122</c:v>
                </c:pt>
                <c:pt idx="1410">
                  <c:v>857</c:v>
                </c:pt>
                <c:pt idx="1411">
                  <c:v>1302</c:v>
                </c:pt>
                <c:pt idx="1412">
                  <c:v>1280</c:v>
                </c:pt>
                <c:pt idx="1413">
                  <c:v>1164</c:v>
                </c:pt>
                <c:pt idx="1414">
                  <c:v>693</c:v>
                </c:pt>
                <c:pt idx="1415">
                  <c:v>304</c:v>
                </c:pt>
                <c:pt idx="1416">
                  <c:v>310</c:v>
                </c:pt>
                <c:pt idx="1417">
                  <c:v>1297</c:v>
                </c:pt>
                <c:pt idx="1418">
                  <c:v>1508</c:v>
                </c:pt>
                <c:pt idx="1419">
                  <c:v>784</c:v>
                </c:pt>
                <c:pt idx="1420">
                  <c:v>638</c:v>
                </c:pt>
                <c:pt idx="1421">
                  <c:v>716</c:v>
                </c:pt>
                <c:pt idx="1422">
                  <c:v>1189</c:v>
                </c:pt>
                <c:pt idx="1423">
                  <c:v>307</c:v>
                </c:pt>
                <c:pt idx="1424">
                  <c:v>1185</c:v>
                </c:pt>
                <c:pt idx="1425">
                  <c:v>1800</c:v>
                </c:pt>
                <c:pt idx="1426">
                  <c:v>1780</c:v>
                </c:pt>
                <c:pt idx="1427">
                  <c:v>1111</c:v>
                </c:pt>
                <c:pt idx="1428">
                  <c:v>1156</c:v>
                </c:pt>
                <c:pt idx="1429">
                  <c:v>852</c:v>
                </c:pt>
                <c:pt idx="1430">
                  <c:v>1142</c:v>
                </c:pt>
                <c:pt idx="1431">
                  <c:v>1766</c:v>
                </c:pt>
                <c:pt idx="1432">
                  <c:v>863</c:v>
                </c:pt>
                <c:pt idx="1433">
                  <c:v>1119</c:v>
                </c:pt>
                <c:pt idx="1434">
                  <c:v>1204</c:v>
                </c:pt>
                <c:pt idx="1435">
                  <c:v>822</c:v>
                </c:pt>
                <c:pt idx="1436">
                  <c:v>1014</c:v>
                </c:pt>
                <c:pt idx="1437">
                  <c:v>1725</c:v>
                </c:pt>
                <c:pt idx="1438">
                  <c:v>674</c:v>
                </c:pt>
                <c:pt idx="1439">
                  <c:v>996</c:v>
                </c:pt>
                <c:pt idx="1440">
                  <c:v>895</c:v>
                </c:pt>
                <c:pt idx="1441">
                  <c:v>866</c:v>
                </c:pt>
                <c:pt idx="1442">
                  <c:v>1012</c:v>
                </c:pt>
                <c:pt idx="1443">
                  <c:v>888</c:v>
                </c:pt>
                <c:pt idx="1444">
                  <c:v>860</c:v>
                </c:pt>
                <c:pt idx="1445">
                  <c:v>307</c:v>
                </c:pt>
                <c:pt idx="1446">
                  <c:v>1321</c:v>
                </c:pt>
                <c:pt idx="1447">
                  <c:v>1919</c:v>
                </c:pt>
                <c:pt idx="1448">
                  <c:v>1324</c:v>
                </c:pt>
                <c:pt idx="1449">
                  <c:v>1425</c:v>
                </c:pt>
                <c:pt idx="1450">
                  <c:v>779</c:v>
                </c:pt>
                <c:pt idx="1451">
                  <c:v>949</c:v>
                </c:pt>
                <c:pt idx="1452">
                  <c:v>1072</c:v>
                </c:pt>
                <c:pt idx="1453">
                  <c:v>1187</c:v>
                </c:pt>
                <c:pt idx="1454">
                  <c:v>1384</c:v>
                </c:pt>
                <c:pt idx="1455">
                  <c:v>1580</c:v>
                </c:pt>
                <c:pt idx="1456">
                  <c:v>1115</c:v>
                </c:pt>
                <c:pt idx="1457">
                  <c:v>-342</c:v>
                </c:pt>
                <c:pt idx="1458">
                  <c:v>1552</c:v>
                </c:pt>
                <c:pt idx="1459">
                  <c:v>1214</c:v>
                </c:pt>
                <c:pt idx="1460">
                  <c:v>1214</c:v>
                </c:pt>
                <c:pt idx="1461">
                  <c:v>1563</c:v>
                </c:pt>
                <c:pt idx="1462">
                  <c:v>1214</c:v>
                </c:pt>
                <c:pt idx="1463">
                  <c:v>1441</c:v>
                </c:pt>
                <c:pt idx="1464">
                  <c:v>1238</c:v>
                </c:pt>
                <c:pt idx="1465">
                  <c:v>903</c:v>
                </c:pt>
                <c:pt idx="1466">
                  <c:v>1212</c:v>
                </c:pt>
                <c:pt idx="1467">
                  <c:v>908</c:v>
                </c:pt>
                <c:pt idx="1468">
                  <c:v>851</c:v>
                </c:pt>
                <c:pt idx="1469">
                  <c:v>1571</c:v>
                </c:pt>
                <c:pt idx="1470">
                  <c:v>1275</c:v>
                </c:pt>
                <c:pt idx="1471">
                  <c:v>1912</c:v>
                </c:pt>
                <c:pt idx="1472">
                  <c:v>1383</c:v>
                </c:pt>
                <c:pt idx="1473">
                  <c:v>1060</c:v>
                </c:pt>
                <c:pt idx="1474">
                  <c:v>504</c:v>
                </c:pt>
                <c:pt idx="1475">
                  <c:v>1049</c:v>
                </c:pt>
                <c:pt idx="1476">
                  <c:v>1107</c:v>
                </c:pt>
                <c:pt idx="1477">
                  <c:v>926</c:v>
                </c:pt>
                <c:pt idx="1478">
                  <c:v>771</c:v>
                </c:pt>
                <c:pt idx="1479">
                  <c:v>1081</c:v>
                </c:pt>
                <c:pt idx="1480">
                  <c:v>1146</c:v>
                </c:pt>
                <c:pt idx="1481">
                  <c:v>746</c:v>
                </c:pt>
                <c:pt idx="1482">
                  <c:v>1120</c:v>
                </c:pt>
                <c:pt idx="1483">
                  <c:v>-17</c:v>
                </c:pt>
                <c:pt idx="1484">
                  <c:v>1629</c:v>
                </c:pt>
                <c:pt idx="1485">
                  <c:v>1956</c:v>
                </c:pt>
                <c:pt idx="1486">
                  <c:v>1300</c:v>
                </c:pt>
                <c:pt idx="1487">
                  <c:v>-342</c:v>
                </c:pt>
                <c:pt idx="1488">
                  <c:v>1416</c:v>
                </c:pt>
                <c:pt idx="1489">
                  <c:v>1567</c:v>
                </c:pt>
                <c:pt idx="1490">
                  <c:v>1671</c:v>
                </c:pt>
                <c:pt idx="1491">
                  <c:v>1364</c:v>
                </c:pt>
                <c:pt idx="1492">
                  <c:v>1252</c:v>
                </c:pt>
                <c:pt idx="1493">
                  <c:v>1228</c:v>
                </c:pt>
                <c:pt idx="1494">
                  <c:v>1185</c:v>
                </c:pt>
                <c:pt idx="1495">
                  <c:v>1646</c:v>
                </c:pt>
                <c:pt idx="1496">
                  <c:v>-54</c:v>
                </c:pt>
                <c:pt idx="1497">
                  <c:v>1335</c:v>
                </c:pt>
                <c:pt idx="1498">
                  <c:v>676</c:v>
                </c:pt>
                <c:pt idx="1499">
                  <c:v>1256</c:v>
                </c:pt>
                <c:pt idx="1500">
                  <c:v>608</c:v>
                </c:pt>
                <c:pt idx="1501">
                  <c:v>1778</c:v>
                </c:pt>
                <c:pt idx="1502">
                  <c:v>879</c:v>
                </c:pt>
                <c:pt idx="1503">
                  <c:v>1695</c:v>
                </c:pt>
                <c:pt idx="1504">
                  <c:v>1325</c:v>
                </c:pt>
                <c:pt idx="1505">
                  <c:v>1956</c:v>
                </c:pt>
                <c:pt idx="1506">
                  <c:v>1408</c:v>
                </c:pt>
                <c:pt idx="1507">
                  <c:v>1187</c:v>
                </c:pt>
                <c:pt idx="1508">
                  <c:v>1225</c:v>
                </c:pt>
                <c:pt idx="1509">
                  <c:v>839</c:v>
                </c:pt>
                <c:pt idx="1510">
                  <c:v>964</c:v>
                </c:pt>
                <c:pt idx="1511">
                  <c:v>854</c:v>
                </c:pt>
                <c:pt idx="1512">
                  <c:v>784</c:v>
                </c:pt>
                <c:pt idx="1513">
                  <c:v>1202</c:v>
                </c:pt>
                <c:pt idx="1514">
                  <c:v>1659</c:v>
                </c:pt>
                <c:pt idx="1515">
                  <c:v>1103</c:v>
                </c:pt>
                <c:pt idx="1516">
                  <c:v>1429</c:v>
                </c:pt>
                <c:pt idx="1517">
                  <c:v>920</c:v>
                </c:pt>
                <c:pt idx="1518">
                  <c:v>1181</c:v>
                </c:pt>
                <c:pt idx="1519">
                  <c:v>658</c:v>
                </c:pt>
                <c:pt idx="1520">
                  <c:v>746</c:v>
                </c:pt>
                <c:pt idx="1521">
                  <c:v>1518</c:v>
                </c:pt>
                <c:pt idx="1522">
                  <c:v>1645</c:v>
                </c:pt>
                <c:pt idx="1523">
                  <c:v>2002</c:v>
                </c:pt>
                <c:pt idx="1524">
                  <c:v>983</c:v>
                </c:pt>
                <c:pt idx="1525">
                  <c:v>722</c:v>
                </c:pt>
                <c:pt idx="1526">
                  <c:v>1136</c:v>
                </c:pt>
                <c:pt idx="1527">
                  <c:v>914</c:v>
                </c:pt>
                <c:pt idx="1528">
                  <c:v>429</c:v>
                </c:pt>
                <c:pt idx="1529">
                  <c:v>1740</c:v>
                </c:pt>
                <c:pt idx="1530">
                  <c:v>1567</c:v>
                </c:pt>
                <c:pt idx="1531">
                  <c:v>595</c:v>
                </c:pt>
                <c:pt idx="1532">
                  <c:v>1542</c:v>
                </c:pt>
                <c:pt idx="1533">
                  <c:v>1392</c:v>
                </c:pt>
                <c:pt idx="1534">
                  <c:v>1296</c:v>
                </c:pt>
                <c:pt idx="1535">
                  <c:v>2318</c:v>
                </c:pt>
                <c:pt idx="1536">
                  <c:v>2014</c:v>
                </c:pt>
                <c:pt idx="1537">
                  <c:v>1772</c:v>
                </c:pt>
                <c:pt idx="1538">
                  <c:v>2171</c:v>
                </c:pt>
                <c:pt idx="1539">
                  <c:v>26</c:v>
                </c:pt>
                <c:pt idx="1540">
                  <c:v>1206</c:v>
                </c:pt>
                <c:pt idx="1541">
                  <c:v>1265</c:v>
                </c:pt>
                <c:pt idx="1542">
                  <c:v>1270</c:v>
                </c:pt>
                <c:pt idx="1543">
                  <c:v>1389</c:v>
                </c:pt>
                <c:pt idx="1544">
                  <c:v>120</c:v>
                </c:pt>
                <c:pt idx="1545">
                  <c:v>1151</c:v>
                </c:pt>
                <c:pt idx="1546">
                  <c:v>964</c:v>
                </c:pt>
                <c:pt idx="1547">
                  <c:v>1145</c:v>
                </c:pt>
                <c:pt idx="1548">
                  <c:v>1310</c:v>
                </c:pt>
                <c:pt idx="1549">
                  <c:v>242</c:v>
                </c:pt>
                <c:pt idx="1550">
                  <c:v>1549</c:v>
                </c:pt>
                <c:pt idx="1551">
                  <c:v>1379</c:v>
                </c:pt>
                <c:pt idx="1552">
                  <c:v>1251</c:v>
                </c:pt>
                <c:pt idx="1553">
                  <c:v>2004</c:v>
                </c:pt>
                <c:pt idx="1554">
                  <c:v>1112</c:v>
                </c:pt>
                <c:pt idx="1555">
                  <c:v>1986</c:v>
                </c:pt>
                <c:pt idx="1556">
                  <c:v>950</c:v>
                </c:pt>
                <c:pt idx="1557">
                  <c:v>1368</c:v>
                </c:pt>
                <c:pt idx="1558">
                  <c:v>271</c:v>
                </c:pt>
                <c:pt idx="1559">
                  <c:v>1428</c:v>
                </c:pt>
                <c:pt idx="1560">
                  <c:v>683</c:v>
                </c:pt>
                <c:pt idx="1561">
                  <c:v>1814</c:v>
                </c:pt>
                <c:pt idx="1562">
                  <c:v>-140</c:v>
                </c:pt>
                <c:pt idx="1563">
                  <c:v>1244</c:v>
                </c:pt>
                <c:pt idx="1564">
                  <c:v>1099</c:v>
                </c:pt>
                <c:pt idx="1565">
                  <c:v>1112</c:v>
                </c:pt>
                <c:pt idx="1566">
                  <c:v>667</c:v>
                </c:pt>
                <c:pt idx="1567">
                  <c:v>1216</c:v>
                </c:pt>
                <c:pt idx="1568">
                  <c:v>1180</c:v>
                </c:pt>
                <c:pt idx="1569">
                  <c:v>958</c:v>
                </c:pt>
                <c:pt idx="1570">
                  <c:v>1762</c:v>
                </c:pt>
                <c:pt idx="1571">
                  <c:v>607</c:v>
                </c:pt>
                <c:pt idx="1572">
                  <c:v>1296</c:v>
                </c:pt>
                <c:pt idx="1573">
                  <c:v>1552</c:v>
                </c:pt>
                <c:pt idx="1574">
                  <c:v>968</c:v>
                </c:pt>
                <c:pt idx="1575">
                  <c:v>1053</c:v>
                </c:pt>
                <c:pt idx="1576">
                  <c:v>635</c:v>
                </c:pt>
                <c:pt idx="1577">
                  <c:v>1227</c:v>
                </c:pt>
                <c:pt idx="1578">
                  <c:v>884</c:v>
                </c:pt>
                <c:pt idx="1579">
                  <c:v>352</c:v>
                </c:pt>
                <c:pt idx="1580">
                  <c:v>940</c:v>
                </c:pt>
                <c:pt idx="1581">
                  <c:v>468</c:v>
                </c:pt>
                <c:pt idx="1582">
                  <c:v>1010</c:v>
                </c:pt>
                <c:pt idx="1583">
                  <c:v>1195</c:v>
                </c:pt>
                <c:pt idx="1584">
                  <c:v>548</c:v>
                </c:pt>
                <c:pt idx="1585">
                  <c:v>1265</c:v>
                </c:pt>
                <c:pt idx="1586">
                  <c:v>1859</c:v>
                </c:pt>
                <c:pt idx="1587">
                  <c:v>926</c:v>
                </c:pt>
                <c:pt idx="1588">
                  <c:v>898</c:v>
                </c:pt>
                <c:pt idx="1589">
                  <c:v>1864</c:v>
                </c:pt>
                <c:pt idx="1590">
                  <c:v>1124</c:v>
                </c:pt>
                <c:pt idx="1591">
                  <c:v>1522</c:v>
                </c:pt>
                <c:pt idx="1592">
                  <c:v>1766</c:v>
                </c:pt>
                <c:pt idx="1593">
                  <c:v>-30</c:v>
                </c:pt>
                <c:pt idx="1594">
                  <c:v>1567</c:v>
                </c:pt>
                <c:pt idx="1595">
                  <c:v>1088</c:v>
                </c:pt>
                <c:pt idx="1596">
                  <c:v>1912</c:v>
                </c:pt>
                <c:pt idx="1597">
                  <c:v>694</c:v>
                </c:pt>
                <c:pt idx="1598">
                  <c:v>1006</c:v>
                </c:pt>
                <c:pt idx="1599">
                  <c:v>1765</c:v>
                </c:pt>
                <c:pt idx="1600">
                  <c:v>1095</c:v>
                </c:pt>
                <c:pt idx="1601">
                  <c:v>221</c:v>
                </c:pt>
                <c:pt idx="1602">
                  <c:v>1602</c:v>
                </c:pt>
                <c:pt idx="1603">
                  <c:v>1500</c:v>
                </c:pt>
                <c:pt idx="1604">
                  <c:v>560</c:v>
                </c:pt>
                <c:pt idx="1605">
                  <c:v>1219</c:v>
                </c:pt>
                <c:pt idx="1606">
                  <c:v>-26</c:v>
                </c:pt>
                <c:pt idx="1607">
                  <c:v>420</c:v>
                </c:pt>
                <c:pt idx="1608">
                  <c:v>1294</c:v>
                </c:pt>
                <c:pt idx="1609">
                  <c:v>344</c:v>
                </c:pt>
                <c:pt idx="1610">
                  <c:v>-176</c:v>
                </c:pt>
              </c:numCache>
            </c:numRef>
          </c:xVal>
          <c:yVal>
            <c:numRef>
              <c:f>Sheet2!$D$2:$D$1612</c:f>
              <c:numCache>
                <c:formatCode>General</c:formatCode>
                <c:ptCount val="1611"/>
                <c:pt idx="0">
                  <c:v>-1322</c:v>
                </c:pt>
                <c:pt idx="1">
                  <c:v>276</c:v>
                </c:pt>
                <c:pt idx="2">
                  <c:v>1025</c:v>
                </c:pt>
                <c:pt idx="3">
                  <c:v>-413</c:v>
                </c:pt>
                <c:pt idx="4">
                  <c:v>-948</c:v>
                </c:pt>
                <c:pt idx="5">
                  <c:v>278</c:v>
                </c:pt>
                <c:pt idx="6">
                  <c:v>1274</c:v>
                </c:pt>
                <c:pt idx="7">
                  <c:v>1155</c:v>
                </c:pt>
                <c:pt idx="8">
                  <c:v>63</c:v>
                </c:pt>
                <c:pt idx="9">
                  <c:v>2261</c:v>
                </c:pt>
                <c:pt idx="10">
                  <c:v>5</c:v>
                </c:pt>
                <c:pt idx="11">
                  <c:v>-193</c:v>
                </c:pt>
                <c:pt idx="12">
                  <c:v>631</c:v>
                </c:pt>
                <c:pt idx="13">
                  <c:v>-756</c:v>
                </c:pt>
                <c:pt idx="14">
                  <c:v>-183</c:v>
                </c:pt>
                <c:pt idx="15">
                  <c:v>1409</c:v>
                </c:pt>
                <c:pt idx="16">
                  <c:v>497</c:v>
                </c:pt>
                <c:pt idx="17">
                  <c:v>78</c:v>
                </c:pt>
                <c:pt idx="18">
                  <c:v>-798</c:v>
                </c:pt>
                <c:pt idx="19">
                  <c:v>935</c:v>
                </c:pt>
                <c:pt idx="20">
                  <c:v>286</c:v>
                </c:pt>
                <c:pt idx="21">
                  <c:v>111</c:v>
                </c:pt>
                <c:pt idx="22">
                  <c:v>680</c:v>
                </c:pt>
                <c:pt idx="23">
                  <c:v>813</c:v>
                </c:pt>
                <c:pt idx="24">
                  <c:v>676</c:v>
                </c:pt>
                <c:pt idx="25">
                  <c:v>-443</c:v>
                </c:pt>
                <c:pt idx="26">
                  <c:v>887</c:v>
                </c:pt>
                <c:pt idx="27">
                  <c:v>285</c:v>
                </c:pt>
                <c:pt idx="28">
                  <c:v>807</c:v>
                </c:pt>
                <c:pt idx="29">
                  <c:v>1093</c:v>
                </c:pt>
                <c:pt idx="30">
                  <c:v>1712</c:v>
                </c:pt>
                <c:pt idx="31">
                  <c:v>1312</c:v>
                </c:pt>
                <c:pt idx="32">
                  <c:v>1240</c:v>
                </c:pt>
                <c:pt idx="33">
                  <c:v>500</c:v>
                </c:pt>
                <c:pt idx="34">
                  <c:v>-384</c:v>
                </c:pt>
                <c:pt idx="35">
                  <c:v>493</c:v>
                </c:pt>
                <c:pt idx="36">
                  <c:v>556</c:v>
                </c:pt>
                <c:pt idx="37">
                  <c:v>-98</c:v>
                </c:pt>
                <c:pt idx="38">
                  <c:v>784</c:v>
                </c:pt>
                <c:pt idx="39">
                  <c:v>640</c:v>
                </c:pt>
                <c:pt idx="40">
                  <c:v>806</c:v>
                </c:pt>
                <c:pt idx="41">
                  <c:v>874</c:v>
                </c:pt>
                <c:pt idx="42">
                  <c:v>1229</c:v>
                </c:pt>
                <c:pt idx="43">
                  <c:v>952</c:v>
                </c:pt>
                <c:pt idx="44">
                  <c:v>634</c:v>
                </c:pt>
                <c:pt idx="45">
                  <c:v>1304</c:v>
                </c:pt>
                <c:pt idx="46">
                  <c:v>-218</c:v>
                </c:pt>
                <c:pt idx="47">
                  <c:v>-393</c:v>
                </c:pt>
                <c:pt idx="48">
                  <c:v>-686</c:v>
                </c:pt>
                <c:pt idx="49">
                  <c:v>781</c:v>
                </c:pt>
                <c:pt idx="50">
                  <c:v>79</c:v>
                </c:pt>
                <c:pt idx="51">
                  <c:v>2431</c:v>
                </c:pt>
                <c:pt idx="52">
                  <c:v>834</c:v>
                </c:pt>
                <c:pt idx="53">
                  <c:v>940</c:v>
                </c:pt>
                <c:pt idx="54">
                  <c:v>-496</c:v>
                </c:pt>
                <c:pt idx="55">
                  <c:v>387</c:v>
                </c:pt>
                <c:pt idx="56">
                  <c:v>422</c:v>
                </c:pt>
                <c:pt idx="57">
                  <c:v>440</c:v>
                </c:pt>
                <c:pt idx="58">
                  <c:v>1210</c:v>
                </c:pt>
                <c:pt idx="59">
                  <c:v>1264</c:v>
                </c:pt>
                <c:pt idx="60">
                  <c:v>-213</c:v>
                </c:pt>
                <c:pt idx="61">
                  <c:v>87</c:v>
                </c:pt>
                <c:pt idx="62">
                  <c:v>884</c:v>
                </c:pt>
                <c:pt idx="63">
                  <c:v>1304</c:v>
                </c:pt>
                <c:pt idx="64">
                  <c:v>-161</c:v>
                </c:pt>
                <c:pt idx="65">
                  <c:v>-59</c:v>
                </c:pt>
                <c:pt idx="66">
                  <c:v>-597</c:v>
                </c:pt>
                <c:pt idx="67">
                  <c:v>1465</c:v>
                </c:pt>
                <c:pt idx="68">
                  <c:v>-906</c:v>
                </c:pt>
                <c:pt idx="69">
                  <c:v>1273</c:v>
                </c:pt>
                <c:pt idx="70">
                  <c:v>632</c:v>
                </c:pt>
                <c:pt idx="71">
                  <c:v>767</c:v>
                </c:pt>
                <c:pt idx="72">
                  <c:v>-733</c:v>
                </c:pt>
                <c:pt idx="73">
                  <c:v>127</c:v>
                </c:pt>
                <c:pt idx="74">
                  <c:v>680</c:v>
                </c:pt>
                <c:pt idx="75">
                  <c:v>894</c:v>
                </c:pt>
                <c:pt idx="76">
                  <c:v>240</c:v>
                </c:pt>
                <c:pt idx="77">
                  <c:v>-193</c:v>
                </c:pt>
                <c:pt idx="78">
                  <c:v>387</c:v>
                </c:pt>
                <c:pt idx="79">
                  <c:v>735</c:v>
                </c:pt>
                <c:pt idx="80">
                  <c:v>174</c:v>
                </c:pt>
                <c:pt idx="81">
                  <c:v>416</c:v>
                </c:pt>
                <c:pt idx="82">
                  <c:v>1043</c:v>
                </c:pt>
                <c:pt idx="83">
                  <c:v>396</c:v>
                </c:pt>
                <c:pt idx="84">
                  <c:v>1006</c:v>
                </c:pt>
                <c:pt idx="85">
                  <c:v>1783</c:v>
                </c:pt>
                <c:pt idx="86">
                  <c:v>605</c:v>
                </c:pt>
                <c:pt idx="87">
                  <c:v>559</c:v>
                </c:pt>
                <c:pt idx="88">
                  <c:v>86</c:v>
                </c:pt>
                <c:pt idx="89">
                  <c:v>777</c:v>
                </c:pt>
                <c:pt idx="90">
                  <c:v>1323</c:v>
                </c:pt>
                <c:pt idx="91">
                  <c:v>1372</c:v>
                </c:pt>
                <c:pt idx="92">
                  <c:v>878</c:v>
                </c:pt>
                <c:pt idx="93">
                  <c:v>333</c:v>
                </c:pt>
                <c:pt idx="94">
                  <c:v>553</c:v>
                </c:pt>
                <c:pt idx="95">
                  <c:v>-274</c:v>
                </c:pt>
                <c:pt idx="96">
                  <c:v>176</c:v>
                </c:pt>
                <c:pt idx="97">
                  <c:v>820</c:v>
                </c:pt>
                <c:pt idx="98">
                  <c:v>753</c:v>
                </c:pt>
                <c:pt idx="99">
                  <c:v>1486</c:v>
                </c:pt>
                <c:pt idx="100">
                  <c:v>1308</c:v>
                </c:pt>
                <c:pt idx="101">
                  <c:v>341</c:v>
                </c:pt>
                <c:pt idx="102">
                  <c:v>428</c:v>
                </c:pt>
                <c:pt idx="103">
                  <c:v>13</c:v>
                </c:pt>
                <c:pt idx="104">
                  <c:v>-634</c:v>
                </c:pt>
                <c:pt idx="105">
                  <c:v>138</c:v>
                </c:pt>
                <c:pt idx="106">
                  <c:v>20</c:v>
                </c:pt>
                <c:pt idx="107">
                  <c:v>1260</c:v>
                </c:pt>
                <c:pt idx="108">
                  <c:v>889</c:v>
                </c:pt>
                <c:pt idx="109">
                  <c:v>471</c:v>
                </c:pt>
                <c:pt idx="110">
                  <c:v>-521</c:v>
                </c:pt>
                <c:pt idx="111">
                  <c:v>1175</c:v>
                </c:pt>
                <c:pt idx="112">
                  <c:v>1593</c:v>
                </c:pt>
                <c:pt idx="113">
                  <c:v>1312</c:v>
                </c:pt>
                <c:pt idx="114">
                  <c:v>1096</c:v>
                </c:pt>
                <c:pt idx="115">
                  <c:v>-67</c:v>
                </c:pt>
                <c:pt idx="116">
                  <c:v>939</c:v>
                </c:pt>
                <c:pt idx="117">
                  <c:v>979</c:v>
                </c:pt>
                <c:pt idx="118">
                  <c:v>2061</c:v>
                </c:pt>
                <c:pt idx="119">
                  <c:v>-173</c:v>
                </c:pt>
                <c:pt idx="120">
                  <c:v>545</c:v>
                </c:pt>
                <c:pt idx="121">
                  <c:v>955</c:v>
                </c:pt>
                <c:pt idx="122">
                  <c:v>1579</c:v>
                </c:pt>
                <c:pt idx="123">
                  <c:v>363</c:v>
                </c:pt>
                <c:pt idx="124">
                  <c:v>467</c:v>
                </c:pt>
                <c:pt idx="125">
                  <c:v>1297</c:v>
                </c:pt>
                <c:pt idx="126">
                  <c:v>1099</c:v>
                </c:pt>
                <c:pt idx="127">
                  <c:v>930</c:v>
                </c:pt>
                <c:pt idx="128">
                  <c:v>42</c:v>
                </c:pt>
                <c:pt idx="129">
                  <c:v>312</c:v>
                </c:pt>
                <c:pt idx="130">
                  <c:v>962</c:v>
                </c:pt>
                <c:pt idx="131">
                  <c:v>857</c:v>
                </c:pt>
                <c:pt idx="132">
                  <c:v>683</c:v>
                </c:pt>
                <c:pt idx="133">
                  <c:v>-272</c:v>
                </c:pt>
                <c:pt idx="134">
                  <c:v>1547</c:v>
                </c:pt>
                <c:pt idx="135">
                  <c:v>378</c:v>
                </c:pt>
                <c:pt idx="136">
                  <c:v>-154</c:v>
                </c:pt>
                <c:pt idx="137">
                  <c:v>346</c:v>
                </c:pt>
                <c:pt idx="138">
                  <c:v>686</c:v>
                </c:pt>
                <c:pt idx="139">
                  <c:v>1621</c:v>
                </c:pt>
                <c:pt idx="140">
                  <c:v>519</c:v>
                </c:pt>
                <c:pt idx="141">
                  <c:v>242</c:v>
                </c:pt>
                <c:pt idx="142">
                  <c:v>290</c:v>
                </c:pt>
                <c:pt idx="143">
                  <c:v>690</c:v>
                </c:pt>
                <c:pt idx="144">
                  <c:v>590</c:v>
                </c:pt>
                <c:pt idx="145">
                  <c:v>653</c:v>
                </c:pt>
                <c:pt idx="146">
                  <c:v>1225</c:v>
                </c:pt>
                <c:pt idx="147">
                  <c:v>-723</c:v>
                </c:pt>
                <c:pt idx="148">
                  <c:v>1697</c:v>
                </c:pt>
                <c:pt idx="149">
                  <c:v>1393</c:v>
                </c:pt>
                <c:pt idx="150">
                  <c:v>1618</c:v>
                </c:pt>
                <c:pt idx="151">
                  <c:v>527</c:v>
                </c:pt>
                <c:pt idx="152">
                  <c:v>-201</c:v>
                </c:pt>
                <c:pt idx="153">
                  <c:v>234</c:v>
                </c:pt>
                <c:pt idx="154">
                  <c:v>1201</c:v>
                </c:pt>
                <c:pt idx="155">
                  <c:v>649</c:v>
                </c:pt>
                <c:pt idx="156">
                  <c:v>1039</c:v>
                </c:pt>
                <c:pt idx="157">
                  <c:v>651</c:v>
                </c:pt>
                <c:pt idx="158">
                  <c:v>987</c:v>
                </c:pt>
                <c:pt idx="159">
                  <c:v>1270</c:v>
                </c:pt>
                <c:pt idx="160">
                  <c:v>1633</c:v>
                </c:pt>
                <c:pt idx="161">
                  <c:v>-29</c:v>
                </c:pt>
                <c:pt idx="162">
                  <c:v>-781</c:v>
                </c:pt>
                <c:pt idx="163">
                  <c:v>599</c:v>
                </c:pt>
                <c:pt idx="164">
                  <c:v>104</c:v>
                </c:pt>
                <c:pt idx="165">
                  <c:v>-91</c:v>
                </c:pt>
                <c:pt idx="166">
                  <c:v>259</c:v>
                </c:pt>
                <c:pt idx="167">
                  <c:v>461</c:v>
                </c:pt>
                <c:pt idx="168">
                  <c:v>1818</c:v>
                </c:pt>
                <c:pt idx="169">
                  <c:v>451</c:v>
                </c:pt>
                <c:pt idx="170">
                  <c:v>1138</c:v>
                </c:pt>
                <c:pt idx="171">
                  <c:v>210</c:v>
                </c:pt>
                <c:pt idx="172">
                  <c:v>191</c:v>
                </c:pt>
                <c:pt idx="173">
                  <c:v>614</c:v>
                </c:pt>
                <c:pt idx="174">
                  <c:v>-429</c:v>
                </c:pt>
                <c:pt idx="175">
                  <c:v>372</c:v>
                </c:pt>
                <c:pt idx="176">
                  <c:v>241</c:v>
                </c:pt>
                <c:pt idx="177">
                  <c:v>172</c:v>
                </c:pt>
                <c:pt idx="178">
                  <c:v>981</c:v>
                </c:pt>
                <c:pt idx="179">
                  <c:v>-240</c:v>
                </c:pt>
                <c:pt idx="180">
                  <c:v>620</c:v>
                </c:pt>
                <c:pt idx="181">
                  <c:v>1404</c:v>
                </c:pt>
                <c:pt idx="182">
                  <c:v>-71</c:v>
                </c:pt>
                <c:pt idx="183">
                  <c:v>-165</c:v>
                </c:pt>
                <c:pt idx="184">
                  <c:v>1373</c:v>
                </c:pt>
                <c:pt idx="185">
                  <c:v>1634</c:v>
                </c:pt>
                <c:pt idx="186">
                  <c:v>145</c:v>
                </c:pt>
                <c:pt idx="187">
                  <c:v>245</c:v>
                </c:pt>
                <c:pt idx="188">
                  <c:v>1087</c:v>
                </c:pt>
                <c:pt idx="189">
                  <c:v>470</c:v>
                </c:pt>
                <c:pt idx="190">
                  <c:v>742</c:v>
                </c:pt>
                <c:pt idx="191">
                  <c:v>1418</c:v>
                </c:pt>
                <c:pt idx="192">
                  <c:v>529</c:v>
                </c:pt>
                <c:pt idx="193">
                  <c:v>2147</c:v>
                </c:pt>
                <c:pt idx="194">
                  <c:v>381</c:v>
                </c:pt>
                <c:pt idx="195">
                  <c:v>-637</c:v>
                </c:pt>
                <c:pt idx="196">
                  <c:v>-587</c:v>
                </c:pt>
                <c:pt idx="197">
                  <c:v>-1266</c:v>
                </c:pt>
                <c:pt idx="198">
                  <c:v>-1320</c:v>
                </c:pt>
                <c:pt idx="199">
                  <c:v>2059</c:v>
                </c:pt>
                <c:pt idx="200">
                  <c:v>756</c:v>
                </c:pt>
                <c:pt idx="201">
                  <c:v>835</c:v>
                </c:pt>
                <c:pt idx="202">
                  <c:v>1148</c:v>
                </c:pt>
                <c:pt idx="203">
                  <c:v>600</c:v>
                </c:pt>
                <c:pt idx="204">
                  <c:v>911</c:v>
                </c:pt>
                <c:pt idx="205">
                  <c:v>1411</c:v>
                </c:pt>
                <c:pt idx="206">
                  <c:v>553</c:v>
                </c:pt>
                <c:pt idx="207">
                  <c:v>2047</c:v>
                </c:pt>
                <c:pt idx="208">
                  <c:v>2275</c:v>
                </c:pt>
                <c:pt idx="209">
                  <c:v>421</c:v>
                </c:pt>
                <c:pt idx="210">
                  <c:v>-248</c:v>
                </c:pt>
                <c:pt idx="211">
                  <c:v>535</c:v>
                </c:pt>
                <c:pt idx="212">
                  <c:v>481</c:v>
                </c:pt>
                <c:pt idx="213">
                  <c:v>337</c:v>
                </c:pt>
                <c:pt idx="214">
                  <c:v>436</c:v>
                </c:pt>
                <c:pt idx="215">
                  <c:v>543</c:v>
                </c:pt>
                <c:pt idx="216">
                  <c:v>55</c:v>
                </c:pt>
                <c:pt idx="217">
                  <c:v>-422</c:v>
                </c:pt>
                <c:pt idx="218">
                  <c:v>76</c:v>
                </c:pt>
                <c:pt idx="219">
                  <c:v>137</c:v>
                </c:pt>
                <c:pt idx="220">
                  <c:v>1222</c:v>
                </c:pt>
                <c:pt idx="221">
                  <c:v>1111</c:v>
                </c:pt>
                <c:pt idx="222">
                  <c:v>404</c:v>
                </c:pt>
                <c:pt idx="223">
                  <c:v>396</c:v>
                </c:pt>
                <c:pt idx="224">
                  <c:v>178</c:v>
                </c:pt>
                <c:pt idx="225">
                  <c:v>674</c:v>
                </c:pt>
                <c:pt idx="226">
                  <c:v>1209</c:v>
                </c:pt>
                <c:pt idx="227">
                  <c:v>758</c:v>
                </c:pt>
                <c:pt idx="228">
                  <c:v>298</c:v>
                </c:pt>
                <c:pt idx="229">
                  <c:v>560</c:v>
                </c:pt>
                <c:pt idx="230">
                  <c:v>1020</c:v>
                </c:pt>
                <c:pt idx="231">
                  <c:v>1088</c:v>
                </c:pt>
                <c:pt idx="232">
                  <c:v>1937</c:v>
                </c:pt>
                <c:pt idx="233">
                  <c:v>801</c:v>
                </c:pt>
                <c:pt idx="234">
                  <c:v>749</c:v>
                </c:pt>
                <c:pt idx="235">
                  <c:v>552</c:v>
                </c:pt>
                <c:pt idx="236">
                  <c:v>1283</c:v>
                </c:pt>
                <c:pt idx="237">
                  <c:v>1136</c:v>
                </c:pt>
                <c:pt idx="238">
                  <c:v>-521</c:v>
                </c:pt>
                <c:pt idx="239">
                  <c:v>839</c:v>
                </c:pt>
                <c:pt idx="240">
                  <c:v>978</c:v>
                </c:pt>
                <c:pt idx="241">
                  <c:v>-502</c:v>
                </c:pt>
                <c:pt idx="242">
                  <c:v>119</c:v>
                </c:pt>
                <c:pt idx="243">
                  <c:v>133</c:v>
                </c:pt>
                <c:pt idx="244">
                  <c:v>914</c:v>
                </c:pt>
                <c:pt idx="245">
                  <c:v>1518</c:v>
                </c:pt>
                <c:pt idx="246">
                  <c:v>685</c:v>
                </c:pt>
                <c:pt idx="247">
                  <c:v>1355</c:v>
                </c:pt>
                <c:pt idx="248">
                  <c:v>1108</c:v>
                </c:pt>
                <c:pt idx="249">
                  <c:v>219</c:v>
                </c:pt>
                <c:pt idx="250">
                  <c:v>1152</c:v>
                </c:pt>
                <c:pt idx="251">
                  <c:v>1243</c:v>
                </c:pt>
                <c:pt idx="252">
                  <c:v>1091</c:v>
                </c:pt>
                <c:pt idx="253">
                  <c:v>439</c:v>
                </c:pt>
                <c:pt idx="254">
                  <c:v>271</c:v>
                </c:pt>
                <c:pt idx="255">
                  <c:v>425</c:v>
                </c:pt>
                <c:pt idx="256">
                  <c:v>332</c:v>
                </c:pt>
                <c:pt idx="257">
                  <c:v>1089</c:v>
                </c:pt>
                <c:pt idx="258">
                  <c:v>414</c:v>
                </c:pt>
                <c:pt idx="259">
                  <c:v>333</c:v>
                </c:pt>
                <c:pt idx="260">
                  <c:v>469</c:v>
                </c:pt>
                <c:pt idx="261">
                  <c:v>438</c:v>
                </c:pt>
                <c:pt idx="262">
                  <c:v>1051</c:v>
                </c:pt>
                <c:pt idx="263">
                  <c:v>987</c:v>
                </c:pt>
                <c:pt idx="264">
                  <c:v>892</c:v>
                </c:pt>
                <c:pt idx="265">
                  <c:v>1157</c:v>
                </c:pt>
                <c:pt idx="266">
                  <c:v>-147</c:v>
                </c:pt>
                <c:pt idx="267">
                  <c:v>-1084</c:v>
                </c:pt>
                <c:pt idx="268">
                  <c:v>286</c:v>
                </c:pt>
                <c:pt idx="269">
                  <c:v>1592</c:v>
                </c:pt>
                <c:pt idx="270">
                  <c:v>741</c:v>
                </c:pt>
                <c:pt idx="271">
                  <c:v>1357</c:v>
                </c:pt>
                <c:pt idx="272">
                  <c:v>-85</c:v>
                </c:pt>
                <c:pt idx="273">
                  <c:v>824</c:v>
                </c:pt>
                <c:pt idx="274">
                  <c:v>1669</c:v>
                </c:pt>
                <c:pt idx="275">
                  <c:v>-160</c:v>
                </c:pt>
                <c:pt idx="276">
                  <c:v>1183</c:v>
                </c:pt>
                <c:pt idx="277">
                  <c:v>523</c:v>
                </c:pt>
                <c:pt idx="278">
                  <c:v>174</c:v>
                </c:pt>
                <c:pt idx="279">
                  <c:v>1620</c:v>
                </c:pt>
                <c:pt idx="280">
                  <c:v>1145</c:v>
                </c:pt>
                <c:pt idx="281">
                  <c:v>1016</c:v>
                </c:pt>
                <c:pt idx="282">
                  <c:v>569</c:v>
                </c:pt>
                <c:pt idx="283">
                  <c:v>1102</c:v>
                </c:pt>
                <c:pt idx="284">
                  <c:v>824</c:v>
                </c:pt>
                <c:pt idx="285">
                  <c:v>779</c:v>
                </c:pt>
                <c:pt idx="286">
                  <c:v>-631</c:v>
                </c:pt>
                <c:pt idx="287">
                  <c:v>1468</c:v>
                </c:pt>
                <c:pt idx="288">
                  <c:v>586</c:v>
                </c:pt>
                <c:pt idx="289">
                  <c:v>29</c:v>
                </c:pt>
                <c:pt idx="290">
                  <c:v>598</c:v>
                </c:pt>
                <c:pt idx="291">
                  <c:v>2048</c:v>
                </c:pt>
                <c:pt idx="292">
                  <c:v>367</c:v>
                </c:pt>
                <c:pt idx="293">
                  <c:v>1936</c:v>
                </c:pt>
                <c:pt idx="294">
                  <c:v>729</c:v>
                </c:pt>
                <c:pt idx="295">
                  <c:v>413</c:v>
                </c:pt>
                <c:pt idx="296">
                  <c:v>-264</c:v>
                </c:pt>
                <c:pt idx="297">
                  <c:v>1246</c:v>
                </c:pt>
                <c:pt idx="298">
                  <c:v>-273</c:v>
                </c:pt>
                <c:pt idx="299">
                  <c:v>401</c:v>
                </c:pt>
                <c:pt idx="300">
                  <c:v>1686</c:v>
                </c:pt>
                <c:pt idx="301">
                  <c:v>934</c:v>
                </c:pt>
                <c:pt idx="302">
                  <c:v>623</c:v>
                </c:pt>
                <c:pt idx="303">
                  <c:v>406</c:v>
                </c:pt>
                <c:pt idx="304">
                  <c:v>528</c:v>
                </c:pt>
                <c:pt idx="305">
                  <c:v>-165</c:v>
                </c:pt>
                <c:pt idx="306">
                  <c:v>-362</c:v>
                </c:pt>
                <c:pt idx="307">
                  <c:v>501</c:v>
                </c:pt>
                <c:pt idx="308">
                  <c:v>1606</c:v>
                </c:pt>
                <c:pt idx="309">
                  <c:v>851</c:v>
                </c:pt>
                <c:pt idx="310">
                  <c:v>-68</c:v>
                </c:pt>
                <c:pt idx="311">
                  <c:v>437</c:v>
                </c:pt>
                <c:pt idx="312">
                  <c:v>259</c:v>
                </c:pt>
                <c:pt idx="313">
                  <c:v>6</c:v>
                </c:pt>
                <c:pt idx="314">
                  <c:v>-304</c:v>
                </c:pt>
                <c:pt idx="315">
                  <c:v>2247</c:v>
                </c:pt>
                <c:pt idx="316">
                  <c:v>-635</c:v>
                </c:pt>
                <c:pt idx="317">
                  <c:v>1145</c:v>
                </c:pt>
                <c:pt idx="318">
                  <c:v>1291</c:v>
                </c:pt>
                <c:pt idx="319">
                  <c:v>2351</c:v>
                </c:pt>
                <c:pt idx="320">
                  <c:v>953</c:v>
                </c:pt>
                <c:pt idx="321">
                  <c:v>-350</c:v>
                </c:pt>
                <c:pt idx="322">
                  <c:v>1054</c:v>
                </c:pt>
                <c:pt idx="323">
                  <c:v>-493</c:v>
                </c:pt>
                <c:pt idx="324">
                  <c:v>319</c:v>
                </c:pt>
                <c:pt idx="325">
                  <c:v>454</c:v>
                </c:pt>
                <c:pt idx="326">
                  <c:v>-146</c:v>
                </c:pt>
                <c:pt idx="327">
                  <c:v>-606</c:v>
                </c:pt>
                <c:pt idx="328">
                  <c:v>517</c:v>
                </c:pt>
                <c:pt idx="329">
                  <c:v>1199</c:v>
                </c:pt>
                <c:pt idx="330">
                  <c:v>768</c:v>
                </c:pt>
                <c:pt idx="331">
                  <c:v>926</c:v>
                </c:pt>
                <c:pt idx="332">
                  <c:v>748</c:v>
                </c:pt>
                <c:pt idx="333">
                  <c:v>367</c:v>
                </c:pt>
                <c:pt idx="334">
                  <c:v>433</c:v>
                </c:pt>
                <c:pt idx="335">
                  <c:v>756</c:v>
                </c:pt>
                <c:pt idx="336">
                  <c:v>1695</c:v>
                </c:pt>
                <c:pt idx="337">
                  <c:v>1102</c:v>
                </c:pt>
                <c:pt idx="338">
                  <c:v>767</c:v>
                </c:pt>
                <c:pt idx="339">
                  <c:v>273</c:v>
                </c:pt>
                <c:pt idx="340">
                  <c:v>-769</c:v>
                </c:pt>
                <c:pt idx="341">
                  <c:v>1005</c:v>
                </c:pt>
                <c:pt idx="342">
                  <c:v>18</c:v>
                </c:pt>
                <c:pt idx="343">
                  <c:v>699</c:v>
                </c:pt>
                <c:pt idx="344">
                  <c:v>205</c:v>
                </c:pt>
                <c:pt idx="345">
                  <c:v>993</c:v>
                </c:pt>
                <c:pt idx="346">
                  <c:v>-254</c:v>
                </c:pt>
                <c:pt idx="347">
                  <c:v>707</c:v>
                </c:pt>
                <c:pt idx="348">
                  <c:v>1276</c:v>
                </c:pt>
                <c:pt idx="349">
                  <c:v>557</c:v>
                </c:pt>
                <c:pt idx="350">
                  <c:v>1472</c:v>
                </c:pt>
                <c:pt idx="351">
                  <c:v>-114</c:v>
                </c:pt>
                <c:pt idx="352">
                  <c:v>614</c:v>
                </c:pt>
                <c:pt idx="353">
                  <c:v>237</c:v>
                </c:pt>
                <c:pt idx="354">
                  <c:v>26</c:v>
                </c:pt>
                <c:pt idx="355">
                  <c:v>969</c:v>
                </c:pt>
                <c:pt idx="356">
                  <c:v>1641</c:v>
                </c:pt>
                <c:pt idx="357">
                  <c:v>698</c:v>
                </c:pt>
                <c:pt idx="358">
                  <c:v>1156</c:v>
                </c:pt>
                <c:pt idx="359">
                  <c:v>287</c:v>
                </c:pt>
                <c:pt idx="360">
                  <c:v>751</c:v>
                </c:pt>
                <c:pt idx="361">
                  <c:v>1620</c:v>
                </c:pt>
                <c:pt idx="362">
                  <c:v>1032</c:v>
                </c:pt>
                <c:pt idx="363">
                  <c:v>-627</c:v>
                </c:pt>
                <c:pt idx="364">
                  <c:v>943</c:v>
                </c:pt>
                <c:pt idx="365">
                  <c:v>-686</c:v>
                </c:pt>
                <c:pt idx="366">
                  <c:v>-549</c:v>
                </c:pt>
                <c:pt idx="367">
                  <c:v>874</c:v>
                </c:pt>
                <c:pt idx="368">
                  <c:v>1053</c:v>
                </c:pt>
                <c:pt idx="369">
                  <c:v>-310</c:v>
                </c:pt>
                <c:pt idx="370">
                  <c:v>830</c:v>
                </c:pt>
                <c:pt idx="371">
                  <c:v>992</c:v>
                </c:pt>
                <c:pt idx="372">
                  <c:v>855</c:v>
                </c:pt>
                <c:pt idx="373">
                  <c:v>435</c:v>
                </c:pt>
                <c:pt idx="374">
                  <c:v>-489</c:v>
                </c:pt>
                <c:pt idx="375">
                  <c:v>293</c:v>
                </c:pt>
                <c:pt idx="376">
                  <c:v>-1013</c:v>
                </c:pt>
                <c:pt idx="377">
                  <c:v>1546</c:v>
                </c:pt>
                <c:pt idx="378">
                  <c:v>661</c:v>
                </c:pt>
                <c:pt idx="379">
                  <c:v>1468</c:v>
                </c:pt>
                <c:pt idx="380">
                  <c:v>290</c:v>
                </c:pt>
                <c:pt idx="381">
                  <c:v>-170</c:v>
                </c:pt>
                <c:pt idx="382">
                  <c:v>492</c:v>
                </c:pt>
                <c:pt idx="383">
                  <c:v>1005</c:v>
                </c:pt>
                <c:pt idx="384">
                  <c:v>-248</c:v>
                </c:pt>
                <c:pt idx="385">
                  <c:v>220</c:v>
                </c:pt>
                <c:pt idx="386">
                  <c:v>853</c:v>
                </c:pt>
                <c:pt idx="387">
                  <c:v>509</c:v>
                </c:pt>
                <c:pt idx="388">
                  <c:v>1285</c:v>
                </c:pt>
                <c:pt idx="389">
                  <c:v>1488</c:v>
                </c:pt>
                <c:pt idx="390">
                  <c:v>-867</c:v>
                </c:pt>
                <c:pt idx="391">
                  <c:v>165</c:v>
                </c:pt>
                <c:pt idx="392">
                  <c:v>1173</c:v>
                </c:pt>
                <c:pt idx="393">
                  <c:v>1680</c:v>
                </c:pt>
                <c:pt idx="394">
                  <c:v>637</c:v>
                </c:pt>
                <c:pt idx="395">
                  <c:v>-243</c:v>
                </c:pt>
                <c:pt idx="396">
                  <c:v>1379</c:v>
                </c:pt>
                <c:pt idx="397">
                  <c:v>918</c:v>
                </c:pt>
                <c:pt idx="398">
                  <c:v>1110</c:v>
                </c:pt>
                <c:pt idx="399">
                  <c:v>842</c:v>
                </c:pt>
                <c:pt idx="400">
                  <c:v>365</c:v>
                </c:pt>
                <c:pt idx="401">
                  <c:v>28</c:v>
                </c:pt>
                <c:pt idx="402">
                  <c:v>671</c:v>
                </c:pt>
                <c:pt idx="403">
                  <c:v>677</c:v>
                </c:pt>
                <c:pt idx="404">
                  <c:v>484</c:v>
                </c:pt>
                <c:pt idx="405">
                  <c:v>1874</c:v>
                </c:pt>
                <c:pt idx="406">
                  <c:v>689</c:v>
                </c:pt>
                <c:pt idx="407">
                  <c:v>1778</c:v>
                </c:pt>
                <c:pt idx="408">
                  <c:v>-343</c:v>
                </c:pt>
                <c:pt idx="409">
                  <c:v>1787</c:v>
                </c:pt>
                <c:pt idx="410">
                  <c:v>901</c:v>
                </c:pt>
                <c:pt idx="411">
                  <c:v>749</c:v>
                </c:pt>
                <c:pt idx="412">
                  <c:v>918</c:v>
                </c:pt>
                <c:pt idx="413">
                  <c:v>566</c:v>
                </c:pt>
                <c:pt idx="414">
                  <c:v>238</c:v>
                </c:pt>
                <c:pt idx="415">
                  <c:v>1521</c:v>
                </c:pt>
                <c:pt idx="416">
                  <c:v>2183</c:v>
                </c:pt>
                <c:pt idx="417">
                  <c:v>1227</c:v>
                </c:pt>
                <c:pt idx="418">
                  <c:v>581</c:v>
                </c:pt>
                <c:pt idx="419">
                  <c:v>-572</c:v>
                </c:pt>
                <c:pt idx="420">
                  <c:v>2367</c:v>
                </c:pt>
                <c:pt idx="421">
                  <c:v>575</c:v>
                </c:pt>
                <c:pt idx="422">
                  <c:v>390</c:v>
                </c:pt>
                <c:pt idx="423">
                  <c:v>-469</c:v>
                </c:pt>
                <c:pt idx="424">
                  <c:v>-44</c:v>
                </c:pt>
                <c:pt idx="425">
                  <c:v>216</c:v>
                </c:pt>
                <c:pt idx="426">
                  <c:v>225</c:v>
                </c:pt>
                <c:pt idx="427">
                  <c:v>1969</c:v>
                </c:pt>
                <c:pt idx="428">
                  <c:v>-799</c:v>
                </c:pt>
                <c:pt idx="429">
                  <c:v>-786</c:v>
                </c:pt>
                <c:pt idx="430">
                  <c:v>740</c:v>
                </c:pt>
                <c:pt idx="431">
                  <c:v>-998</c:v>
                </c:pt>
                <c:pt idx="432">
                  <c:v>988</c:v>
                </c:pt>
                <c:pt idx="433">
                  <c:v>352</c:v>
                </c:pt>
                <c:pt idx="434">
                  <c:v>-513</c:v>
                </c:pt>
                <c:pt idx="435">
                  <c:v>-923</c:v>
                </c:pt>
                <c:pt idx="436">
                  <c:v>1593</c:v>
                </c:pt>
                <c:pt idx="437">
                  <c:v>304</c:v>
                </c:pt>
                <c:pt idx="438">
                  <c:v>62</c:v>
                </c:pt>
                <c:pt idx="439">
                  <c:v>1771</c:v>
                </c:pt>
                <c:pt idx="440">
                  <c:v>235</c:v>
                </c:pt>
                <c:pt idx="441">
                  <c:v>-594</c:v>
                </c:pt>
                <c:pt idx="442">
                  <c:v>1968</c:v>
                </c:pt>
                <c:pt idx="443">
                  <c:v>-225</c:v>
                </c:pt>
                <c:pt idx="444">
                  <c:v>239</c:v>
                </c:pt>
                <c:pt idx="445">
                  <c:v>12</c:v>
                </c:pt>
                <c:pt idx="446">
                  <c:v>1065</c:v>
                </c:pt>
                <c:pt idx="447">
                  <c:v>1645</c:v>
                </c:pt>
                <c:pt idx="448">
                  <c:v>1408</c:v>
                </c:pt>
                <c:pt idx="449">
                  <c:v>407</c:v>
                </c:pt>
                <c:pt idx="450">
                  <c:v>1656</c:v>
                </c:pt>
                <c:pt idx="451">
                  <c:v>749</c:v>
                </c:pt>
                <c:pt idx="452">
                  <c:v>1269</c:v>
                </c:pt>
                <c:pt idx="453">
                  <c:v>1159</c:v>
                </c:pt>
                <c:pt idx="454">
                  <c:v>1546</c:v>
                </c:pt>
                <c:pt idx="455">
                  <c:v>167</c:v>
                </c:pt>
                <c:pt idx="456">
                  <c:v>333</c:v>
                </c:pt>
                <c:pt idx="457">
                  <c:v>-520</c:v>
                </c:pt>
                <c:pt idx="458">
                  <c:v>176</c:v>
                </c:pt>
                <c:pt idx="459">
                  <c:v>-1368</c:v>
                </c:pt>
                <c:pt idx="460">
                  <c:v>435</c:v>
                </c:pt>
                <c:pt idx="461">
                  <c:v>1682</c:v>
                </c:pt>
                <c:pt idx="462">
                  <c:v>613</c:v>
                </c:pt>
                <c:pt idx="463">
                  <c:v>-143</c:v>
                </c:pt>
                <c:pt idx="464">
                  <c:v>709</c:v>
                </c:pt>
                <c:pt idx="465">
                  <c:v>757</c:v>
                </c:pt>
                <c:pt idx="466">
                  <c:v>-317</c:v>
                </c:pt>
                <c:pt idx="467">
                  <c:v>-142</c:v>
                </c:pt>
                <c:pt idx="468">
                  <c:v>315</c:v>
                </c:pt>
                <c:pt idx="469">
                  <c:v>1134</c:v>
                </c:pt>
                <c:pt idx="470">
                  <c:v>-719</c:v>
                </c:pt>
                <c:pt idx="471">
                  <c:v>-970</c:v>
                </c:pt>
                <c:pt idx="472">
                  <c:v>453</c:v>
                </c:pt>
                <c:pt idx="473">
                  <c:v>404</c:v>
                </c:pt>
                <c:pt idx="474">
                  <c:v>-302</c:v>
                </c:pt>
                <c:pt idx="475">
                  <c:v>613</c:v>
                </c:pt>
                <c:pt idx="476">
                  <c:v>43</c:v>
                </c:pt>
                <c:pt idx="477">
                  <c:v>330</c:v>
                </c:pt>
                <c:pt idx="478">
                  <c:v>688</c:v>
                </c:pt>
                <c:pt idx="479">
                  <c:v>178</c:v>
                </c:pt>
                <c:pt idx="480">
                  <c:v>572</c:v>
                </c:pt>
                <c:pt idx="481">
                  <c:v>761</c:v>
                </c:pt>
                <c:pt idx="482">
                  <c:v>-288</c:v>
                </c:pt>
                <c:pt idx="483">
                  <c:v>636</c:v>
                </c:pt>
                <c:pt idx="484">
                  <c:v>957</c:v>
                </c:pt>
                <c:pt idx="485">
                  <c:v>1586</c:v>
                </c:pt>
                <c:pt idx="486">
                  <c:v>1107</c:v>
                </c:pt>
                <c:pt idx="487">
                  <c:v>793</c:v>
                </c:pt>
                <c:pt idx="488">
                  <c:v>384</c:v>
                </c:pt>
                <c:pt idx="489">
                  <c:v>593</c:v>
                </c:pt>
                <c:pt idx="490">
                  <c:v>392</c:v>
                </c:pt>
                <c:pt idx="491">
                  <c:v>84</c:v>
                </c:pt>
                <c:pt idx="492">
                  <c:v>571</c:v>
                </c:pt>
                <c:pt idx="493">
                  <c:v>691</c:v>
                </c:pt>
                <c:pt idx="494">
                  <c:v>270</c:v>
                </c:pt>
                <c:pt idx="495">
                  <c:v>1425</c:v>
                </c:pt>
                <c:pt idx="496">
                  <c:v>15</c:v>
                </c:pt>
                <c:pt idx="497">
                  <c:v>528</c:v>
                </c:pt>
                <c:pt idx="498">
                  <c:v>1645</c:v>
                </c:pt>
                <c:pt idx="499">
                  <c:v>1737</c:v>
                </c:pt>
                <c:pt idx="500">
                  <c:v>627</c:v>
                </c:pt>
                <c:pt idx="501">
                  <c:v>989</c:v>
                </c:pt>
                <c:pt idx="502">
                  <c:v>259</c:v>
                </c:pt>
                <c:pt idx="503">
                  <c:v>-1448</c:v>
                </c:pt>
                <c:pt idx="504">
                  <c:v>702</c:v>
                </c:pt>
                <c:pt idx="505">
                  <c:v>756</c:v>
                </c:pt>
                <c:pt idx="506">
                  <c:v>24</c:v>
                </c:pt>
                <c:pt idx="507">
                  <c:v>-38</c:v>
                </c:pt>
                <c:pt idx="508">
                  <c:v>637</c:v>
                </c:pt>
                <c:pt idx="509">
                  <c:v>885</c:v>
                </c:pt>
                <c:pt idx="510">
                  <c:v>1091</c:v>
                </c:pt>
                <c:pt idx="511">
                  <c:v>575</c:v>
                </c:pt>
                <c:pt idx="512">
                  <c:v>732</c:v>
                </c:pt>
                <c:pt idx="513">
                  <c:v>651</c:v>
                </c:pt>
                <c:pt idx="514">
                  <c:v>843</c:v>
                </c:pt>
                <c:pt idx="515">
                  <c:v>-355</c:v>
                </c:pt>
                <c:pt idx="516">
                  <c:v>462</c:v>
                </c:pt>
                <c:pt idx="517">
                  <c:v>-846</c:v>
                </c:pt>
                <c:pt idx="518">
                  <c:v>-206</c:v>
                </c:pt>
                <c:pt idx="519">
                  <c:v>1101</c:v>
                </c:pt>
                <c:pt idx="520">
                  <c:v>309</c:v>
                </c:pt>
                <c:pt idx="521">
                  <c:v>151</c:v>
                </c:pt>
                <c:pt idx="522">
                  <c:v>1195</c:v>
                </c:pt>
                <c:pt idx="523">
                  <c:v>-219</c:v>
                </c:pt>
                <c:pt idx="524">
                  <c:v>1107</c:v>
                </c:pt>
                <c:pt idx="525">
                  <c:v>-493</c:v>
                </c:pt>
                <c:pt idx="526">
                  <c:v>902</c:v>
                </c:pt>
                <c:pt idx="527">
                  <c:v>1661</c:v>
                </c:pt>
                <c:pt idx="528">
                  <c:v>-135</c:v>
                </c:pt>
                <c:pt idx="529">
                  <c:v>1501</c:v>
                </c:pt>
                <c:pt idx="530">
                  <c:v>1605</c:v>
                </c:pt>
                <c:pt idx="531">
                  <c:v>1395</c:v>
                </c:pt>
                <c:pt idx="532">
                  <c:v>-1433</c:v>
                </c:pt>
                <c:pt idx="533">
                  <c:v>1831</c:v>
                </c:pt>
                <c:pt idx="534">
                  <c:v>632</c:v>
                </c:pt>
                <c:pt idx="535">
                  <c:v>1607</c:v>
                </c:pt>
                <c:pt idx="536">
                  <c:v>362</c:v>
                </c:pt>
                <c:pt idx="537">
                  <c:v>202</c:v>
                </c:pt>
                <c:pt idx="538">
                  <c:v>922</c:v>
                </c:pt>
                <c:pt idx="539">
                  <c:v>1823</c:v>
                </c:pt>
                <c:pt idx="540">
                  <c:v>1061</c:v>
                </c:pt>
                <c:pt idx="541">
                  <c:v>956</c:v>
                </c:pt>
                <c:pt idx="542">
                  <c:v>189</c:v>
                </c:pt>
                <c:pt idx="543">
                  <c:v>2034</c:v>
                </c:pt>
                <c:pt idx="544">
                  <c:v>1146</c:v>
                </c:pt>
                <c:pt idx="545">
                  <c:v>12</c:v>
                </c:pt>
                <c:pt idx="546">
                  <c:v>1927</c:v>
                </c:pt>
                <c:pt idx="547">
                  <c:v>240</c:v>
                </c:pt>
                <c:pt idx="548">
                  <c:v>386</c:v>
                </c:pt>
                <c:pt idx="549">
                  <c:v>86</c:v>
                </c:pt>
                <c:pt idx="550">
                  <c:v>-545</c:v>
                </c:pt>
                <c:pt idx="551">
                  <c:v>370</c:v>
                </c:pt>
                <c:pt idx="552">
                  <c:v>308</c:v>
                </c:pt>
                <c:pt idx="553">
                  <c:v>1418</c:v>
                </c:pt>
                <c:pt idx="554">
                  <c:v>-193</c:v>
                </c:pt>
                <c:pt idx="555">
                  <c:v>-210</c:v>
                </c:pt>
                <c:pt idx="556">
                  <c:v>747</c:v>
                </c:pt>
                <c:pt idx="557">
                  <c:v>-196</c:v>
                </c:pt>
                <c:pt idx="558">
                  <c:v>724</c:v>
                </c:pt>
                <c:pt idx="559">
                  <c:v>-512</c:v>
                </c:pt>
                <c:pt idx="560">
                  <c:v>704</c:v>
                </c:pt>
                <c:pt idx="561">
                  <c:v>-577</c:v>
                </c:pt>
                <c:pt idx="562">
                  <c:v>-628</c:v>
                </c:pt>
                <c:pt idx="563">
                  <c:v>290</c:v>
                </c:pt>
                <c:pt idx="564">
                  <c:v>1290</c:v>
                </c:pt>
                <c:pt idx="565">
                  <c:v>1063</c:v>
                </c:pt>
                <c:pt idx="566">
                  <c:v>851</c:v>
                </c:pt>
                <c:pt idx="567">
                  <c:v>660</c:v>
                </c:pt>
                <c:pt idx="568">
                  <c:v>35</c:v>
                </c:pt>
                <c:pt idx="569">
                  <c:v>201</c:v>
                </c:pt>
                <c:pt idx="570">
                  <c:v>-12</c:v>
                </c:pt>
                <c:pt idx="571">
                  <c:v>25</c:v>
                </c:pt>
                <c:pt idx="572">
                  <c:v>1328</c:v>
                </c:pt>
                <c:pt idx="573">
                  <c:v>225</c:v>
                </c:pt>
                <c:pt idx="574">
                  <c:v>1453</c:v>
                </c:pt>
                <c:pt idx="575">
                  <c:v>754</c:v>
                </c:pt>
                <c:pt idx="576">
                  <c:v>922</c:v>
                </c:pt>
                <c:pt idx="577">
                  <c:v>-714</c:v>
                </c:pt>
                <c:pt idx="578">
                  <c:v>355</c:v>
                </c:pt>
                <c:pt idx="579">
                  <c:v>1537</c:v>
                </c:pt>
                <c:pt idx="580">
                  <c:v>1354</c:v>
                </c:pt>
                <c:pt idx="581">
                  <c:v>-442</c:v>
                </c:pt>
                <c:pt idx="582">
                  <c:v>415</c:v>
                </c:pt>
                <c:pt idx="583">
                  <c:v>893</c:v>
                </c:pt>
                <c:pt idx="584">
                  <c:v>-125</c:v>
                </c:pt>
                <c:pt idx="585">
                  <c:v>642</c:v>
                </c:pt>
                <c:pt idx="586">
                  <c:v>2177</c:v>
                </c:pt>
                <c:pt idx="587">
                  <c:v>656</c:v>
                </c:pt>
                <c:pt idx="588">
                  <c:v>-535</c:v>
                </c:pt>
                <c:pt idx="589">
                  <c:v>1087</c:v>
                </c:pt>
                <c:pt idx="590">
                  <c:v>453</c:v>
                </c:pt>
                <c:pt idx="591">
                  <c:v>1264</c:v>
                </c:pt>
                <c:pt idx="592">
                  <c:v>892</c:v>
                </c:pt>
                <c:pt idx="593">
                  <c:v>556</c:v>
                </c:pt>
                <c:pt idx="594">
                  <c:v>743</c:v>
                </c:pt>
                <c:pt idx="595">
                  <c:v>1593</c:v>
                </c:pt>
                <c:pt idx="596">
                  <c:v>234</c:v>
                </c:pt>
                <c:pt idx="597">
                  <c:v>188</c:v>
                </c:pt>
                <c:pt idx="598">
                  <c:v>755</c:v>
                </c:pt>
                <c:pt idx="599">
                  <c:v>242</c:v>
                </c:pt>
                <c:pt idx="600">
                  <c:v>1018</c:v>
                </c:pt>
                <c:pt idx="601">
                  <c:v>-708</c:v>
                </c:pt>
                <c:pt idx="602">
                  <c:v>1182</c:v>
                </c:pt>
                <c:pt idx="603">
                  <c:v>-468</c:v>
                </c:pt>
                <c:pt idx="604">
                  <c:v>-1043</c:v>
                </c:pt>
                <c:pt idx="605">
                  <c:v>59</c:v>
                </c:pt>
                <c:pt idx="606">
                  <c:v>214</c:v>
                </c:pt>
                <c:pt idx="607">
                  <c:v>1930</c:v>
                </c:pt>
                <c:pt idx="608">
                  <c:v>830</c:v>
                </c:pt>
                <c:pt idx="609">
                  <c:v>-545</c:v>
                </c:pt>
                <c:pt idx="610">
                  <c:v>1597</c:v>
                </c:pt>
                <c:pt idx="611">
                  <c:v>-34</c:v>
                </c:pt>
                <c:pt idx="612">
                  <c:v>1251</c:v>
                </c:pt>
                <c:pt idx="613">
                  <c:v>466</c:v>
                </c:pt>
                <c:pt idx="614">
                  <c:v>1906</c:v>
                </c:pt>
                <c:pt idx="615">
                  <c:v>2024</c:v>
                </c:pt>
                <c:pt idx="616">
                  <c:v>-633</c:v>
                </c:pt>
                <c:pt idx="617">
                  <c:v>2506</c:v>
                </c:pt>
                <c:pt idx="618">
                  <c:v>87</c:v>
                </c:pt>
                <c:pt idx="619">
                  <c:v>-223</c:v>
                </c:pt>
                <c:pt idx="620">
                  <c:v>884</c:v>
                </c:pt>
                <c:pt idx="621">
                  <c:v>1191</c:v>
                </c:pt>
                <c:pt idx="622">
                  <c:v>644</c:v>
                </c:pt>
                <c:pt idx="623">
                  <c:v>-47</c:v>
                </c:pt>
                <c:pt idx="624">
                  <c:v>1011</c:v>
                </c:pt>
                <c:pt idx="625">
                  <c:v>-1404</c:v>
                </c:pt>
                <c:pt idx="626">
                  <c:v>1450</c:v>
                </c:pt>
                <c:pt idx="627">
                  <c:v>808</c:v>
                </c:pt>
                <c:pt idx="628">
                  <c:v>1397</c:v>
                </c:pt>
                <c:pt idx="629">
                  <c:v>1656</c:v>
                </c:pt>
                <c:pt idx="630">
                  <c:v>514</c:v>
                </c:pt>
                <c:pt idx="631">
                  <c:v>791</c:v>
                </c:pt>
                <c:pt idx="632">
                  <c:v>1206</c:v>
                </c:pt>
                <c:pt idx="633">
                  <c:v>-216</c:v>
                </c:pt>
                <c:pt idx="634">
                  <c:v>-531</c:v>
                </c:pt>
                <c:pt idx="635">
                  <c:v>921</c:v>
                </c:pt>
                <c:pt idx="636">
                  <c:v>2179</c:v>
                </c:pt>
                <c:pt idx="637">
                  <c:v>-145</c:v>
                </c:pt>
                <c:pt idx="638">
                  <c:v>799</c:v>
                </c:pt>
                <c:pt idx="639">
                  <c:v>-414</c:v>
                </c:pt>
                <c:pt idx="640">
                  <c:v>1355</c:v>
                </c:pt>
                <c:pt idx="641">
                  <c:v>125</c:v>
                </c:pt>
                <c:pt idx="642">
                  <c:v>36</c:v>
                </c:pt>
                <c:pt idx="643">
                  <c:v>1475</c:v>
                </c:pt>
                <c:pt idx="644">
                  <c:v>900</c:v>
                </c:pt>
                <c:pt idx="645">
                  <c:v>945</c:v>
                </c:pt>
                <c:pt idx="646">
                  <c:v>-203</c:v>
                </c:pt>
                <c:pt idx="647">
                  <c:v>732</c:v>
                </c:pt>
                <c:pt idx="648">
                  <c:v>966</c:v>
                </c:pt>
                <c:pt idx="649">
                  <c:v>607</c:v>
                </c:pt>
                <c:pt idx="650">
                  <c:v>-96</c:v>
                </c:pt>
                <c:pt idx="651">
                  <c:v>1398</c:v>
                </c:pt>
                <c:pt idx="652">
                  <c:v>247</c:v>
                </c:pt>
                <c:pt idx="653">
                  <c:v>284</c:v>
                </c:pt>
                <c:pt idx="654">
                  <c:v>585</c:v>
                </c:pt>
                <c:pt idx="655">
                  <c:v>979</c:v>
                </c:pt>
                <c:pt idx="656">
                  <c:v>1407</c:v>
                </c:pt>
                <c:pt idx="657">
                  <c:v>1933</c:v>
                </c:pt>
                <c:pt idx="658">
                  <c:v>-357</c:v>
                </c:pt>
                <c:pt idx="659">
                  <c:v>150</c:v>
                </c:pt>
                <c:pt idx="660">
                  <c:v>823</c:v>
                </c:pt>
                <c:pt idx="661">
                  <c:v>1502</c:v>
                </c:pt>
                <c:pt idx="662">
                  <c:v>544</c:v>
                </c:pt>
                <c:pt idx="663">
                  <c:v>-899</c:v>
                </c:pt>
                <c:pt idx="664">
                  <c:v>-110</c:v>
                </c:pt>
                <c:pt idx="665">
                  <c:v>1958</c:v>
                </c:pt>
                <c:pt idx="666">
                  <c:v>85</c:v>
                </c:pt>
                <c:pt idx="667">
                  <c:v>822</c:v>
                </c:pt>
                <c:pt idx="668">
                  <c:v>472</c:v>
                </c:pt>
                <c:pt idx="669">
                  <c:v>993</c:v>
                </c:pt>
                <c:pt idx="670">
                  <c:v>468</c:v>
                </c:pt>
                <c:pt idx="671">
                  <c:v>-283</c:v>
                </c:pt>
                <c:pt idx="672">
                  <c:v>1196</c:v>
                </c:pt>
                <c:pt idx="673">
                  <c:v>1816</c:v>
                </c:pt>
                <c:pt idx="674">
                  <c:v>-825</c:v>
                </c:pt>
                <c:pt idx="675">
                  <c:v>-430</c:v>
                </c:pt>
                <c:pt idx="676">
                  <c:v>641</c:v>
                </c:pt>
                <c:pt idx="677">
                  <c:v>1046</c:v>
                </c:pt>
                <c:pt idx="678">
                  <c:v>1312</c:v>
                </c:pt>
                <c:pt idx="679">
                  <c:v>449</c:v>
                </c:pt>
                <c:pt idx="680">
                  <c:v>1489</c:v>
                </c:pt>
                <c:pt idx="681">
                  <c:v>-181</c:v>
                </c:pt>
                <c:pt idx="682">
                  <c:v>1485</c:v>
                </c:pt>
                <c:pt idx="683">
                  <c:v>1382</c:v>
                </c:pt>
                <c:pt idx="684">
                  <c:v>1803</c:v>
                </c:pt>
                <c:pt idx="685">
                  <c:v>681</c:v>
                </c:pt>
                <c:pt idx="686">
                  <c:v>-190</c:v>
                </c:pt>
                <c:pt idx="687">
                  <c:v>786</c:v>
                </c:pt>
                <c:pt idx="688">
                  <c:v>760</c:v>
                </c:pt>
                <c:pt idx="689">
                  <c:v>430</c:v>
                </c:pt>
                <c:pt idx="690">
                  <c:v>-641</c:v>
                </c:pt>
                <c:pt idx="691">
                  <c:v>1223</c:v>
                </c:pt>
                <c:pt idx="692">
                  <c:v>1230</c:v>
                </c:pt>
                <c:pt idx="693">
                  <c:v>1179</c:v>
                </c:pt>
                <c:pt idx="694">
                  <c:v>357</c:v>
                </c:pt>
                <c:pt idx="695">
                  <c:v>1047</c:v>
                </c:pt>
                <c:pt idx="696">
                  <c:v>51</c:v>
                </c:pt>
                <c:pt idx="697">
                  <c:v>592</c:v>
                </c:pt>
                <c:pt idx="698">
                  <c:v>-1273</c:v>
                </c:pt>
                <c:pt idx="699">
                  <c:v>1630</c:v>
                </c:pt>
                <c:pt idx="700">
                  <c:v>236</c:v>
                </c:pt>
                <c:pt idx="701">
                  <c:v>-646</c:v>
                </c:pt>
                <c:pt idx="702">
                  <c:v>-194</c:v>
                </c:pt>
                <c:pt idx="703">
                  <c:v>1003</c:v>
                </c:pt>
                <c:pt idx="704">
                  <c:v>1002</c:v>
                </c:pt>
                <c:pt idx="705">
                  <c:v>1032</c:v>
                </c:pt>
                <c:pt idx="706">
                  <c:v>-695</c:v>
                </c:pt>
                <c:pt idx="707">
                  <c:v>-206</c:v>
                </c:pt>
                <c:pt idx="708">
                  <c:v>1511</c:v>
                </c:pt>
                <c:pt idx="709">
                  <c:v>1584</c:v>
                </c:pt>
                <c:pt idx="710">
                  <c:v>1728</c:v>
                </c:pt>
                <c:pt idx="711">
                  <c:v>455</c:v>
                </c:pt>
                <c:pt idx="712">
                  <c:v>477</c:v>
                </c:pt>
                <c:pt idx="713">
                  <c:v>1041</c:v>
                </c:pt>
                <c:pt idx="714">
                  <c:v>-7</c:v>
                </c:pt>
                <c:pt idx="715">
                  <c:v>446</c:v>
                </c:pt>
                <c:pt idx="716">
                  <c:v>909</c:v>
                </c:pt>
                <c:pt idx="717">
                  <c:v>756</c:v>
                </c:pt>
                <c:pt idx="718">
                  <c:v>719</c:v>
                </c:pt>
                <c:pt idx="719">
                  <c:v>1203</c:v>
                </c:pt>
                <c:pt idx="720">
                  <c:v>695</c:v>
                </c:pt>
                <c:pt idx="721">
                  <c:v>433</c:v>
                </c:pt>
                <c:pt idx="722">
                  <c:v>-434</c:v>
                </c:pt>
                <c:pt idx="723">
                  <c:v>589</c:v>
                </c:pt>
                <c:pt idx="724">
                  <c:v>1292</c:v>
                </c:pt>
                <c:pt idx="725">
                  <c:v>577</c:v>
                </c:pt>
                <c:pt idx="726">
                  <c:v>861</c:v>
                </c:pt>
                <c:pt idx="727">
                  <c:v>1386</c:v>
                </c:pt>
                <c:pt idx="728">
                  <c:v>1447</c:v>
                </c:pt>
                <c:pt idx="729">
                  <c:v>371</c:v>
                </c:pt>
                <c:pt idx="730">
                  <c:v>436</c:v>
                </c:pt>
                <c:pt idx="731">
                  <c:v>790</c:v>
                </c:pt>
                <c:pt idx="732">
                  <c:v>536</c:v>
                </c:pt>
                <c:pt idx="733">
                  <c:v>1361</c:v>
                </c:pt>
                <c:pt idx="734">
                  <c:v>364</c:v>
                </c:pt>
                <c:pt idx="735">
                  <c:v>-1205</c:v>
                </c:pt>
                <c:pt idx="736">
                  <c:v>1103</c:v>
                </c:pt>
                <c:pt idx="737">
                  <c:v>459</c:v>
                </c:pt>
                <c:pt idx="738">
                  <c:v>1608</c:v>
                </c:pt>
                <c:pt idx="739">
                  <c:v>343</c:v>
                </c:pt>
                <c:pt idx="740">
                  <c:v>1864</c:v>
                </c:pt>
                <c:pt idx="741">
                  <c:v>1451</c:v>
                </c:pt>
                <c:pt idx="742">
                  <c:v>1693</c:v>
                </c:pt>
                <c:pt idx="743">
                  <c:v>1053</c:v>
                </c:pt>
                <c:pt idx="744">
                  <c:v>366</c:v>
                </c:pt>
                <c:pt idx="745">
                  <c:v>1445</c:v>
                </c:pt>
                <c:pt idx="746">
                  <c:v>1652</c:v>
                </c:pt>
                <c:pt idx="747">
                  <c:v>826</c:v>
                </c:pt>
                <c:pt idx="748">
                  <c:v>-189</c:v>
                </c:pt>
                <c:pt idx="749">
                  <c:v>1442</c:v>
                </c:pt>
                <c:pt idx="750">
                  <c:v>1007</c:v>
                </c:pt>
                <c:pt idx="751">
                  <c:v>-75</c:v>
                </c:pt>
                <c:pt idx="752">
                  <c:v>-645</c:v>
                </c:pt>
                <c:pt idx="753">
                  <c:v>158</c:v>
                </c:pt>
                <c:pt idx="754">
                  <c:v>453</c:v>
                </c:pt>
                <c:pt idx="755">
                  <c:v>-560</c:v>
                </c:pt>
                <c:pt idx="756">
                  <c:v>475</c:v>
                </c:pt>
                <c:pt idx="757">
                  <c:v>666</c:v>
                </c:pt>
                <c:pt idx="758">
                  <c:v>1096</c:v>
                </c:pt>
                <c:pt idx="759">
                  <c:v>989</c:v>
                </c:pt>
                <c:pt idx="760">
                  <c:v>-416</c:v>
                </c:pt>
                <c:pt idx="761">
                  <c:v>1252</c:v>
                </c:pt>
                <c:pt idx="762">
                  <c:v>348</c:v>
                </c:pt>
                <c:pt idx="763">
                  <c:v>941</c:v>
                </c:pt>
                <c:pt idx="764">
                  <c:v>-310</c:v>
                </c:pt>
                <c:pt idx="765">
                  <c:v>850</c:v>
                </c:pt>
                <c:pt idx="766">
                  <c:v>1542</c:v>
                </c:pt>
                <c:pt idx="767">
                  <c:v>882</c:v>
                </c:pt>
                <c:pt idx="768">
                  <c:v>654</c:v>
                </c:pt>
                <c:pt idx="769">
                  <c:v>1612</c:v>
                </c:pt>
                <c:pt idx="770">
                  <c:v>1642</c:v>
                </c:pt>
                <c:pt idx="771">
                  <c:v>281</c:v>
                </c:pt>
                <c:pt idx="772">
                  <c:v>399</c:v>
                </c:pt>
                <c:pt idx="773">
                  <c:v>109</c:v>
                </c:pt>
                <c:pt idx="774">
                  <c:v>-1033</c:v>
                </c:pt>
                <c:pt idx="775">
                  <c:v>1459</c:v>
                </c:pt>
                <c:pt idx="776">
                  <c:v>326</c:v>
                </c:pt>
                <c:pt idx="777">
                  <c:v>1437</c:v>
                </c:pt>
                <c:pt idx="778">
                  <c:v>553</c:v>
                </c:pt>
                <c:pt idx="779">
                  <c:v>12</c:v>
                </c:pt>
                <c:pt idx="780">
                  <c:v>-1390</c:v>
                </c:pt>
                <c:pt idx="781">
                  <c:v>685</c:v>
                </c:pt>
                <c:pt idx="782">
                  <c:v>837</c:v>
                </c:pt>
                <c:pt idx="783">
                  <c:v>1489</c:v>
                </c:pt>
                <c:pt idx="784">
                  <c:v>1072</c:v>
                </c:pt>
                <c:pt idx="785">
                  <c:v>2016</c:v>
                </c:pt>
                <c:pt idx="786">
                  <c:v>317</c:v>
                </c:pt>
                <c:pt idx="787">
                  <c:v>1502</c:v>
                </c:pt>
                <c:pt idx="788">
                  <c:v>1333</c:v>
                </c:pt>
                <c:pt idx="789">
                  <c:v>1420</c:v>
                </c:pt>
                <c:pt idx="790">
                  <c:v>1407</c:v>
                </c:pt>
                <c:pt idx="791">
                  <c:v>1279</c:v>
                </c:pt>
                <c:pt idx="792">
                  <c:v>899</c:v>
                </c:pt>
                <c:pt idx="793">
                  <c:v>703</c:v>
                </c:pt>
                <c:pt idx="794">
                  <c:v>-26</c:v>
                </c:pt>
                <c:pt idx="795">
                  <c:v>-706</c:v>
                </c:pt>
                <c:pt idx="796">
                  <c:v>430</c:v>
                </c:pt>
                <c:pt idx="797">
                  <c:v>-44</c:v>
                </c:pt>
                <c:pt idx="798">
                  <c:v>1293</c:v>
                </c:pt>
                <c:pt idx="799">
                  <c:v>522</c:v>
                </c:pt>
                <c:pt idx="800">
                  <c:v>732</c:v>
                </c:pt>
                <c:pt idx="801">
                  <c:v>170</c:v>
                </c:pt>
                <c:pt idx="802">
                  <c:v>1100</c:v>
                </c:pt>
                <c:pt idx="803">
                  <c:v>1586</c:v>
                </c:pt>
                <c:pt idx="804">
                  <c:v>327</c:v>
                </c:pt>
                <c:pt idx="805">
                  <c:v>-75</c:v>
                </c:pt>
                <c:pt idx="806">
                  <c:v>77</c:v>
                </c:pt>
                <c:pt idx="807">
                  <c:v>1312</c:v>
                </c:pt>
                <c:pt idx="808">
                  <c:v>908</c:v>
                </c:pt>
                <c:pt idx="809">
                  <c:v>1663</c:v>
                </c:pt>
                <c:pt idx="810">
                  <c:v>568</c:v>
                </c:pt>
                <c:pt idx="811">
                  <c:v>458</c:v>
                </c:pt>
                <c:pt idx="812">
                  <c:v>1219</c:v>
                </c:pt>
                <c:pt idx="813">
                  <c:v>694</c:v>
                </c:pt>
                <c:pt idx="814">
                  <c:v>1298</c:v>
                </c:pt>
                <c:pt idx="815">
                  <c:v>1393</c:v>
                </c:pt>
                <c:pt idx="816">
                  <c:v>-49</c:v>
                </c:pt>
                <c:pt idx="817">
                  <c:v>941</c:v>
                </c:pt>
                <c:pt idx="818">
                  <c:v>-465</c:v>
                </c:pt>
                <c:pt idx="819">
                  <c:v>1736</c:v>
                </c:pt>
                <c:pt idx="820">
                  <c:v>542</c:v>
                </c:pt>
                <c:pt idx="821">
                  <c:v>1187</c:v>
                </c:pt>
                <c:pt idx="822">
                  <c:v>582</c:v>
                </c:pt>
                <c:pt idx="823">
                  <c:v>590</c:v>
                </c:pt>
                <c:pt idx="824">
                  <c:v>1301</c:v>
                </c:pt>
                <c:pt idx="825">
                  <c:v>584</c:v>
                </c:pt>
                <c:pt idx="826">
                  <c:v>-339</c:v>
                </c:pt>
                <c:pt idx="827">
                  <c:v>1280</c:v>
                </c:pt>
                <c:pt idx="828">
                  <c:v>619</c:v>
                </c:pt>
                <c:pt idx="829">
                  <c:v>605</c:v>
                </c:pt>
                <c:pt idx="830">
                  <c:v>665</c:v>
                </c:pt>
                <c:pt idx="831">
                  <c:v>-537</c:v>
                </c:pt>
                <c:pt idx="832">
                  <c:v>1208</c:v>
                </c:pt>
                <c:pt idx="833">
                  <c:v>453</c:v>
                </c:pt>
                <c:pt idx="834">
                  <c:v>1144</c:v>
                </c:pt>
                <c:pt idx="835">
                  <c:v>-434</c:v>
                </c:pt>
                <c:pt idx="836">
                  <c:v>803</c:v>
                </c:pt>
                <c:pt idx="837">
                  <c:v>150</c:v>
                </c:pt>
                <c:pt idx="838">
                  <c:v>1048</c:v>
                </c:pt>
                <c:pt idx="839">
                  <c:v>416</c:v>
                </c:pt>
                <c:pt idx="840">
                  <c:v>-350</c:v>
                </c:pt>
                <c:pt idx="841">
                  <c:v>501</c:v>
                </c:pt>
                <c:pt idx="842">
                  <c:v>1660</c:v>
                </c:pt>
                <c:pt idx="843">
                  <c:v>794</c:v>
                </c:pt>
                <c:pt idx="844">
                  <c:v>416</c:v>
                </c:pt>
                <c:pt idx="845">
                  <c:v>-654</c:v>
                </c:pt>
                <c:pt idx="846">
                  <c:v>1417</c:v>
                </c:pt>
                <c:pt idx="847">
                  <c:v>111</c:v>
                </c:pt>
                <c:pt idx="848">
                  <c:v>1048</c:v>
                </c:pt>
                <c:pt idx="849">
                  <c:v>-32</c:v>
                </c:pt>
                <c:pt idx="850">
                  <c:v>-889</c:v>
                </c:pt>
                <c:pt idx="851">
                  <c:v>259</c:v>
                </c:pt>
                <c:pt idx="852">
                  <c:v>1607</c:v>
                </c:pt>
                <c:pt idx="853">
                  <c:v>630</c:v>
                </c:pt>
                <c:pt idx="854">
                  <c:v>-420</c:v>
                </c:pt>
                <c:pt idx="855">
                  <c:v>-365</c:v>
                </c:pt>
                <c:pt idx="856">
                  <c:v>258</c:v>
                </c:pt>
                <c:pt idx="857">
                  <c:v>1450</c:v>
                </c:pt>
                <c:pt idx="858">
                  <c:v>2131</c:v>
                </c:pt>
                <c:pt idx="859">
                  <c:v>990</c:v>
                </c:pt>
                <c:pt idx="860">
                  <c:v>546</c:v>
                </c:pt>
                <c:pt idx="861">
                  <c:v>-255</c:v>
                </c:pt>
                <c:pt idx="862">
                  <c:v>15</c:v>
                </c:pt>
                <c:pt idx="863">
                  <c:v>-217</c:v>
                </c:pt>
                <c:pt idx="864">
                  <c:v>345</c:v>
                </c:pt>
                <c:pt idx="865">
                  <c:v>527</c:v>
                </c:pt>
                <c:pt idx="866">
                  <c:v>837</c:v>
                </c:pt>
                <c:pt idx="867">
                  <c:v>258</c:v>
                </c:pt>
                <c:pt idx="868">
                  <c:v>955</c:v>
                </c:pt>
                <c:pt idx="869">
                  <c:v>506</c:v>
                </c:pt>
                <c:pt idx="870">
                  <c:v>-539</c:v>
                </c:pt>
                <c:pt idx="871">
                  <c:v>532</c:v>
                </c:pt>
                <c:pt idx="872">
                  <c:v>1405</c:v>
                </c:pt>
                <c:pt idx="873">
                  <c:v>1029</c:v>
                </c:pt>
                <c:pt idx="874">
                  <c:v>581</c:v>
                </c:pt>
                <c:pt idx="875">
                  <c:v>-285</c:v>
                </c:pt>
                <c:pt idx="876">
                  <c:v>9</c:v>
                </c:pt>
                <c:pt idx="877">
                  <c:v>-472</c:v>
                </c:pt>
                <c:pt idx="878">
                  <c:v>999</c:v>
                </c:pt>
                <c:pt idx="879">
                  <c:v>-455</c:v>
                </c:pt>
                <c:pt idx="880">
                  <c:v>665</c:v>
                </c:pt>
                <c:pt idx="881">
                  <c:v>1236</c:v>
                </c:pt>
                <c:pt idx="882">
                  <c:v>541</c:v>
                </c:pt>
                <c:pt idx="883">
                  <c:v>657</c:v>
                </c:pt>
                <c:pt idx="884">
                  <c:v>734</c:v>
                </c:pt>
                <c:pt idx="885">
                  <c:v>-531</c:v>
                </c:pt>
                <c:pt idx="886">
                  <c:v>655</c:v>
                </c:pt>
                <c:pt idx="887">
                  <c:v>981</c:v>
                </c:pt>
                <c:pt idx="888">
                  <c:v>-1095</c:v>
                </c:pt>
                <c:pt idx="889">
                  <c:v>904</c:v>
                </c:pt>
                <c:pt idx="890">
                  <c:v>-435</c:v>
                </c:pt>
                <c:pt idx="891">
                  <c:v>-170</c:v>
                </c:pt>
                <c:pt idx="892">
                  <c:v>-1405</c:v>
                </c:pt>
                <c:pt idx="893">
                  <c:v>1102</c:v>
                </c:pt>
                <c:pt idx="894">
                  <c:v>48</c:v>
                </c:pt>
                <c:pt idx="895">
                  <c:v>341</c:v>
                </c:pt>
                <c:pt idx="896">
                  <c:v>267</c:v>
                </c:pt>
                <c:pt idx="897">
                  <c:v>358</c:v>
                </c:pt>
                <c:pt idx="898">
                  <c:v>-270</c:v>
                </c:pt>
                <c:pt idx="899">
                  <c:v>-362</c:v>
                </c:pt>
                <c:pt idx="900">
                  <c:v>-533</c:v>
                </c:pt>
                <c:pt idx="901">
                  <c:v>-351</c:v>
                </c:pt>
                <c:pt idx="902">
                  <c:v>-177</c:v>
                </c:pt>
                <c:pt idx="903">
                  <c:v>649</c:v>
                </c:pt>
                <c:pt idx="904">
                  <c:v>703</c:v>
                </c:pt>
                <c:pt idx="905">
                  <c:v>5</c:v>
                </c:pt>
                <c:pt idx="906">
                  <c:v>56</c:v>
                </c:pt>
                <c:pt idx="907">
                  <c:v>905</c:v>
                </c:pt>
                <c:pt idx="908">
                  <c:v>-399</c:v>
                </c:pt>
                <c:pt idx="909">
                  <c:v>868</c:v>
                </c:pt>
                <c:pt idx="910">
                  <c:v>732</c:v>
                </c:pt>
                <c:pt idx="911">
                  <c:v>1308</c:v>
                </c:pt>
                <c:pt idx="912">
                  <c:v>1506</c:v>
                </c:pt>
                <c:pt idx="913">
                  <c:v>873</c:v>
                </c:pt>
                <c:pt idx="914">
                  <c:v>592</c:v>
                </c:pt>
                <c:pt idx="915">
                  <c:v>1405</c:v>
                </c:pt>
                <c:pt idx="916">
                  <c:v>372</c:v>
                </c:pt>
                <c:pt idx="917">
                  <c:v>1085</c:v>
                </c:pt>
                <c:pt idx="918">
                  <c:v>-593</c:v>
                </c:pt>
                <c:pt idx="919">
                  <c:v>821</c:v>
                </c:pt>
                <c:pt idx="920">
                  <c:v>98</c:v>
                </c:pt>
                <c:pt idx="921">
                  <c:v>-576</c:v>
                </c:pt>
                <c:pt idx="922">
                  <c:v>309</c:v>
                </c:pt>
                <c:pt idx="923">
                  <c:v>823</c:v>
                </c:pt>
                <c:pt idx="924">
                  <c:v>-621</c:v>
                </c:pt>
                <c:pt idx="925">
                  <c:v>408</c:v>
                </c:pt>
                <c:pt idx="926">
                  <c:v>1072</c:v>
                </c:pt>
                <c:pt idx="927">
                  <c:v>165</c:v>
                </c:pt>
                <c:pt idx="928">
                  <c:v>2</c:v>
                </c:pt>
                <c:pt idx="929">
                  <c:v>622</c:v>
                </c:pt>
                <c:pt idx="930">
                  <c:v>47</c:v>
                </c:pt>
                <c:pt idx="931">
                  <c:v>1145</c:v>
                </c:pt>
                <c:pt idx="932">
                  <c:v>1899</c:v>
                </c:pt>
                <c:pt idx="933">
                  <c:v>793</c:v>
                </c:pt>
                <c:pt idx="934">
                  <c:v>345</c:v>
                </c:pt>
                <c:pt idx="935">
                  <c:v>715</c:v>
                </c:pt>
                <c:pt idx="936">
                  <c:v>1192</c:v>
                </c:pt>
                <c:pt idx="937">
                  <c:v>1328</c:v>
                </c:pt>
                <c:pt idx="938">
                  <c:v>1057</c:v>
                </c:pt>
                <c:pt idx="939">
                  <c:v>797</c:v>
                </c:pt>
                <c:pt idx="940">
                  <c:v>600</c:v>
                </c:pt>
                <c:pt idx="941">
                  <c:v>1297</c:v>
                </c:pt>
                <c:pt idx="942">
                  <c:v>2468</c:v>
                </c:pt>
                <c:pt idx="943">
                  <c:v>403</c:v>
                </c:pt>
                <c:pt idx="944">
                  <c:v>1007</c:v>
                </c:pt>
                <c:pt idx="945">
                  <c:v>1093</c:v>
                </c:pt>
                <c:pt idx="946">
                  <c:v>612</c:v>
                </c:pt>
                <c:pt idx="947">
                  <c:v>-518</c:v>
                </c:pt>
                <c:pt idx="948">
                  <c:v>674</c:v>
                </c:pt>
                <c:pt idx="949">
                  <c:v>187</c:v>
                </c:pt>
                <c:pt idx="950">
                  <c:v>294</c:v>
                </c:pt>
                <c:pt idx="951">
                  <c:v>-35</c:v>
                </c:pt>
                <c:pt idx="952">
                  <c:v>-344</c:v>
                </c:pt>
                <c:pt idx="953">
                  <c:v>1093</c:v>
                </c:pt>
                <c:pt idx="954">
                  <c:v>431</c:v>
                </c:pt>
                <c:pt idx="955">
                  <c:v>1440</c:v>
                </c:pt>
                <c:pt idx="956">
                  <c:v>1353</c:v>
                </c:pt>
                <c:pt idx="957">
                  <c:v>837</c:v>
                </c:pt>
                <c:pt idx="958">
                  <c:v>-20</c:v>
                </c:pt>
                <c:pt idx="959">
                  <c:v>-687</c:v>
                </c:pt>
                <c:pt idx="960">
                  <c:v>1455</c:v>
                </c:pt>
                <c:pt idx="961">
                  <c:v>722</c:v>
                </c:pt>
                <c:pt idx="962">
                  <c:v>311</c:v>
                </c:pt>
                <c:pt idx="963">
                  <c:v>583</c:v>
                </c:pt>
                <c:pt idx="964">
                  <c:v>607</c:v>
                </c:pt>
                <c:pt idx="965">
                  <c:v>-333</c:v>
                </c:pt>
                <c:pt idx="966">
                  <c:v>788</c:v>
                </c:pt>
                <c:pt idx="967">
                  <c:v>556</c:v>
                </c:pt>
                <c:pt idx="968">
                  <c:v>740</c:v>
                </c:pt>
                <c:pt idx="969">
                  <c:v>350</c:v>
                </c:pt>
                <c:pt idx="970">
                  <c:v>-459</c:v>
                </c:pt>
                <c:pt idx="971">
                  <c:v>933</c:v>
                </c:pt>
                <c:pt idx="972">
                  <c:v>700</c:v>
                </c:pt>
                <c:pt idx="973">
                  <c:v>-192</c:v>
                </c:pt>
                <c:pt idx="974">
                  <c:v>705</c:v>
                </c:pt>
                <c:pt idx="975">
                  <c:v>-141</c:v>
                </c:pt>
                <c:pt idx="976">
                  <c:v>-571</c:v>
                </c:pt>
                <c:pt idx="977">
                  <c:v>455</c:v>
                </c:pt>
                <c:pt idx="978">
                  <c:v>52</c:v>
                </c:pt>
                <c:pt idx="979">
                  <c:v>-41</c:v>
                </c:pt>
                <c:pt idx="980">
                  <c:v>-37</c:v>
                </c:pt>
                <c:pt idx="981">
                  <c:v>789</c:v>
                </c:pt>
                <c:pt idx="982">
                  <c:v>187</c:v>
                </c:pt>
                <c:pt idx="983">
                  <c:v>750</c:v>
                </c:pt>
                <c:pt idx="984">
                  <c:v>797</c:v>
                </c:pt>
                <c:pt idx="985">
                  <c:v>1040</c:v>
                </c:pt>
                <c:pt idx="986">
                  <c:v>-91</c:v>
                </c:pt>
                <c:pt idx="987">
                  <c:v>921</c:v>
                </c:pt>
                <c:pt idx="988">
                  <c:v>914</c:v>
                </c:pt>
                <c:pt idx="989">
                  <c:v>-2</c:v>
                </c:pt>
                <c:pt idx="990">
                  <c:v>902</c:v>
                </c:pt>
                <c:pt idx="991">
                  <c:v>350</c:v>
                </c:pt>
                <c:pt idx="992">
                  <c:v>173</c:v>
                </c:pt>
                <c:pt idx="993">
                  <c:v>1620</c:v>
                </c:pt>
                <c:pt idx="994">
                  <c:v>722</c:v>
                </c:pt>
                <c:pt idx="995">
                  <c:v>1002</c:v>
                </c:pt>
                <c:pt idx="996">
                  <c:v>122</c:v>
                </c:pt>
                <c:pt idx="997">
                  <c:v>993</c:v>
                </c:pt>
                <c:pt idx="998">
                  <c:v>774</c:v>
                </c:pt>
                <c:pt idx="999">
                  <c:v>240</c:v>
                </c:pt>
                <c:pt idx="1000">
                  <c:v>559</c:v>
                </c:pt>
                <c:pt idx="1001">
                  <c:v>1024</c:v>
                </c:pt>
                <c:pt idx="1002">
                  <c:v>699</c:v>
                </c:pt>
                <c:pt idx="1003">
                  <c:v>2022</c:v>
                </c:pt>
                <c:pt idx="1004">
                  <c:v>150</c:v>
                </c:pt>
                <c:pt idx="1005">
                  <c:v>-437</c:v>
                </c:pt>
                <c:pt idx="1006">
                  <c:v>924</c:v>
                </c:pt>
                <c:pt idx="1007">
                  <c:v>919</c:v>
                </c:pt>
                <c:pt idx="1008">
                  <c:v>378</c:v>
                </c:pt>
                <c:pt idx="1009">
                  <c:v>500</c:v>
                </c:pt>
                <c:pt idx="1010">
                  <c:v>840</c:v>
                </c:pt>
                <c:pt idx="1011">
                  <c:v>-338</c:v>
                </c:pt>
                <c:pt idx="1012">
                  <c:v>683</c:v>
                </c:pt>
                <c:pt idx="1013">
                  <c:v>203</c:v>
                </c:pt>
                <c:pt idx="1014">
                  <c:v>248</c:v>
                </c:pt>
                <c:pt idx="1015">
                  <c:v>208</c:v>
                </c:pt>
                <c:pt idx="1016">
                  <c:v>685</c:v>
                </c:pt>
                <c:pt idx="1017">
                  <c:v>-292</c:v>
                </c:pt>
                <c:pt idx="1018">
                  <c:v>-13</c:v>
                </c:pt>
                <c:pt idx="1019">
                  <c:v>689</c:v>
                </c:pt>
                <c:pt idx="1020">
                  <c:v>119</c:v>
                </c:pt>
                <c:pt idx="1021">
                  <c:v>168</c:v>
                </c:pt>
                <c:pt idx="1022">
                  <c:v>275</c:v>
                </c:pt>
                <c:pt idx="1023">
                  <c:v>1416</c:v>
                </c:pt>
                <c:pt idx="1024">
                  <c:v>746</c:v>
                </c:pt>
                <c:pt idx="1025">
                  <c:v>50</c:v>
                </c:pt>
                <c:pt idx="1026">
                  <c:v>179</c:v>
                </c:pt>
                <c:pt idx="1027">
                  <c:v>111</c:v>
                </c:pt>
                <c:pt idx="1028">
                  <c:v>764</c:v>
                </c:pt>
                <c:pt idx="1029">
                  <c:v>712</c:v>
                </c:pt>
                <c:pt idx="1030">
                  <c:v>175</c:v>
                </c:pt>
                <c:pt idx="1031">
                  <c:v>519</c:v>
                </c:pt>
                <c:pt idx="1032">
                  <c:v>-260</c:v>
                </c:pt>
                <c:pt idx="1033">
                  <c:v>539</c:v>
                </c:pt>
                <c:pt idx="1034">
                  <c:v>624</c:v>
                </c:pt>
                <c:pt idx="1035">
                  <c:v>206</c:v>
                </c:pt>
                <c:pt idx="1036">
                  <c:v>1057</c:v>
                </c:pt>
                <c:pt idx="1037">
                  <c:v>293</c:v>
                </c:pt>
                <c:pt idx="1038">
                  <c:v>-306</c:v>
                </c:pt>
                <c:pt idx="1039">
                  <c:v>493</c:v>
                </c:pt>
                <c:pt idx="1040">
                  <c:v>-333</c:v>
                </c:pt>
                <c:pt idx="1041">
                  <c:v>712</c:v>
                </c:pt>
                <c:pt idx="1042">
                  <c:v>343</c:v>
                </c:pt>
                <c:pt idx="1043">
                  <c:v>182</c:v>
                </c:pt>
                <c:pt idx="1044">
                  <c:v>753</c:v>
                </c:pt>
                <c:pt idx="1045">
                  <c:v>1048</c:v>
                </c:pt>
                <c:pt idx="1046">
                  <c:v>1331</c:v>
                </c:pt>
                <c:pt idx="1047">
                  <c:v>522</c:v>
                </c:pt>
                <c:pt idx="1048">
                  <c:v>869</c:v>
                </c:pt>
                <c:pt idx="1049">
                  <c:v>919</c:v>
                </c:pt>
                <c:pt idx="1050">
                  <c:v>515</c:v>
                </c:pt>
                <c:pt idx="1051">
                  <c:v>1382</c:v>
                </c:pt>
                <c:pt idx="1052">
                  <c:v>801</c:v>
                </c:pt>
                <c:pt idx="1053">
                  <c:v>1540</c:v>
                </c:pt>
                <c:pt idx="1054">
                  <c:v>-431</c:v>
                </c:pt>
                <c:pt idx="1055">
                  <c:v>416</c:v>
                </c:pt>
                <c:pt idx="1056">
                  <c:v>970</c:v>
                </c:pt>
                <c:pt idx="1057">
                  <c:v>2150</c:v>
                </c:pt>
                <c:pt idx="1058">
                  <c:v>1262</c:v>
                </c:pt>
                <c:pt idx="1059">
                  <c:v>90</c:v>
                </c:pt>
                <c:pt idx="1060">
                  <c:v>272</c:v>
                </c:pt>
                <c:pt idx="1061">
                  <c:v>717</c:v>
                </c:pt>
                <c:pt idx="1062">
                  <c:v>1650</c:v>
                </c:pt>
                <c:pt idx="1063">
                  <c:v>17</c:v>
                </c:pt>
                <c:pt idx="1064">
                  <c:v>381</c:v>
                </c:pt>
                <c:pt idx="1065">
                  <c:v>547</c:v>
                </c:pt>
                <c:pt idx="1066">
                  <c:v>-1203</c:v>
                </c:pt>
                <c:pt idx="1067">
                  <c:v>196</c:v>
                </c:pt>
                <c:pt idx="1068">
                  <c:v>1113</c:v>
                </c:pt>
                <c:pt idx="1069">
                  <c:v>791</c:v>
                </c:pt>
                <c:pt idx="1070">
                  <c:v>178</c:v>
                </c:pt>
                <c:pt idx="1071">
                  <c:v>-230</c:v>
                </c:pt>
                <c:pt idx="1072">
                  <c:v>646</c:v>
                </c:pt>
                <c:pt idx="1073">
                  <c:v>1208</c:v>
                </c:pt>
                <c:pt idx="1074">
                  <c:v>1024</c:v>
                </c:pt>
                <c:pt idx="1075">
                  <c:v>-184</c:v>
                </c:pt>
                <c:pt idx="1076">
                  <c:v>992</c:v>
                </c:pt>
                <c:pt idx="1077">
                  <c:v>30</c:v>
                </c:pt>
                <c:pt idx="1078">
                  <c:v>177</c:v>
                </c:pt>
                <c:pt idx="1079">
                  <c:v>435</c:v>
                </c:pt>
                <c:pt idx="1080">
                  <c:v>446</c:v>
                </c:pt>
                <c:pt idx="1081">
                  <c:v>-252</c:v>
                </c:pt>
                <c:pt idx="1082">
                  <c:v>-242</c:v>
                </c:pt>
                <c:pt idx="1083">
                  <c:v>194</c:v>
                </c:pt>
                <c:pt idx="1084">
                  <c:v>210</c:v>
                </c:pt>
                <c:pt idx="1085">
                  <c:v>-478</c:v>
                </c:pt>
                <c:pt idx="1086">
                  <c:v>503</c:v>
                </c:pt>
                <c:pt idx="1087">
                  <c:v>1392</c:v>
                </c:pt>
                <c:pt idx="1088">
                  <c:v>1053</c:v>
                </c:pt>
                <c:pt idx="1089">
                  <c:v>-40</c:v>
                </c:pt>
                <c:pt idx="1090">
                  <c:v>857</c:v>
                </c:pt>
                <c:pt idx="1091">
                  <c:v>1424</c:v>
                </c:pt>
                <c:pt idx="1092">
                  <c:v>700</c:v>
                </c:pt>
                <c:pt idx="1093">
                  <c:v>-694</c:v>
                </c:pt>
                <c:pt idx="1094">
                  <c:v>1398</c:v>
                </c:pt>
                <c:pt idx="1095">
                  <c:v>909</c:v>
                </c:pt>
                <c:pt idx="1096">
                  <c:v>-632</c:v>
                </c:pt>
                <c:pt idx="1097">
                  <c:v>1876</c:v>
                </c:pt>
                <c:pt idx="1098">
                  <c:v>1531</c:v>
                </c:pt>
                <c:pt idx="1099">
                  <c:v>674</c:v>
                </c:pt>
                <c:pt idx="1100">
                  <c:v>100</c:v>
                </c:pt>
                <c:pt idx="1101">
                  <c:v>90</c:v>
                </c:pt>
                <c:pt idx="1102">
                  <c:v>961</c:v>
                </c:pt>
                <c:pt idx="1103">
                  <c:v>-208</c:v>
                </c:pt>
                <c:pt idx="1104">
                  <c:v>1192</c:v>
                </c:pt>
                <c:pt idx="1105">
                  <c:v>790</c:v>
                </c:pt>
                <c:pt idx="1106">
                  <c:v>329</c:v>
                </c:pt>
                <c:pt idx="1107">
                  <c:v>457</c:v>
                </c:pt>
                <c:pt idx="1108">
                  <c:v>1074</c:v>
                </c:pt>
                <c:pt idx="1109">
                  <c:v>2456</c:v>
                </c:pt>
                <c:pt idx="1110">
                  <c:v>196</c:v>
                </c:pt>
                <c:pt idx="1111">
                  <c:v>-346</c:v>
                </c:pt>
                <c:pt idx="1112">
                  <c:v>-492</c:v>
                </c:pt>
                <c:pt idx="1113">
                  <c:v>75</c:v>
                </c:pt>
                <c:pt idx="1114">
                  <c:v>921</c:v>
                </c:pt>
                <c:pt idx="1115">
                  <c:v>1402</c:v>
                </c:pt>
                <c:pt idx="1116">
                  <c:v>314</c:v>
                </c:pt>
                <c:pt idx="1117">
                  <c:v>440</c:v>
                </c:pt>
                <c:pt idx="1118">
                  <c:v>-319</c:v>
                </c:pt>
                <c:pt idx="1119">
                  <c:v>-727</c:v>
                </c:pt>
                <c:pt idx="1120">
                  <c:v>-1000</c:v>
                </c:pt>
                <c:pt idx="1121">
                  <c:v>1301</c:v>
                </c:pt>
                <c:pt idx="1122">
                  <c:v>459</c:v>
                </c:pt>
                <c:pt idx="1123">
                  <c:v>315</c:v>
                </c:pt>
                <c:pt idx="1124">
                  <c:v>1714</c:v>
                </c:pt>
                <c:pt idx="1125">
                  <c:v>231</c:v>
                </c:pt>
                <c:pt idx="1126">
                  <c:v>31</c:v>
                </c:pt>
                <c:pt idx="1127">
                  <c:v>-128</c:v>
                </c:pt>
                <c:pt idx="1128">
                  <c:v>-138</c:v>
                </c:pt>
                <c:pt idx="1129">
                  <c:v>1728</c:v>
                </c:pt>
                <c:pt idx="1130">
                  <c:v>1407</c:v>
                </c:pt>
                <c:pt idx="1131">
                  <c:v>-335</c:v>
                </c:pt>
                <c:pt idx="1132">
                  <c:v>-797</c:v>
                </c:pt>
                <c:pt idx="1133">
                  <c:v>722</c:v>
                </c:pt>
                <c:pt idx="1134">
                  <c:v>928</c:v>
                </c:pt>
                <c:pt idx="1135">
                  <c:v>282</c:v>
                </c:pt>
                <c:pt idx="1136">
                  <c:v>-175</c:v>
                </c:pt>
                <c:pt idx="1137">
                  <c:v>130</c:v>
                </c:pt>
                <c:pt idx="1138">
                  <c:v>858</c:v>
                </c:pt>
                <c:pt idx="1139">
                  <c:v>850</c:v>
                </c:pt>
                <c:pt idx="1140">
                  <c:v>709</c:v>
                </c:pt>
                <c:pt idx="1141">
                  <c:v>-289</c:v>
                </c:pt>
                <c:pt idx="1142">
                  <c:v>-58</c:v>
                </c:pt>
                <c:pt idx="1143">
                  <c:v>1285</c:v>
                </c:pt>
                <c:pt idx="1144">
                  <c:v>-386</c:v>
                </c:pt>
                <c:pt idx="1145">
                  <c:v>-798</c:v>
                </c:pt>
                <c:pt idx="1146">
                  <c:v>419</c:v>
                </c:pt>
                <c:pt idx="1147">
                  <c:v>-379</c:v>
                </c:pt>
                <c:pt idx="1148">
                  <c:v>975</c:v>
                </c:pt>
                <c:pt idx="1149">
                  <c:v>1527</c:v>
                </c:pt>
                <c:pt idx="1150">
                  <c:v>1893</c:v>
                </c:pt>
                <c:pt idx="1151">
                  <c:v>1747</c:v>
                </c:pt>
                <c:pt idx="1152">
                  <c:v>823</c:v>
                </c:pt>
                <c:pt idx="1153">
                  <c:v>436</c:v>
                </c:pt>
                <c:pt idx="1154">
                  <c:v>1108</c:v>
                </c:pt>
                <c:pt idx="1155">
                  <c:v>665</c:v>
                </c:pt>
                <c:pt idx="1156">
                  <c:v>333</c:v>
                </c:pt>
                <c:pt idx="1157">
                  <c:v>-238</c:v>
                </c:pt>
                <c:pt idx="1158">
                  <c:v>1214</c:v>
                </c:pt>
                <c:pt idx="1159">
                  <c:v>418</c:v>
                </c:pt>
                <c:pt idx="1160">
                  <c:v>1474</c:v>
                </c:pt>
                <c:pt idx="1161">
                  <c:v>2024</c:v>
                </c:pt>
                <c:pt idx="1162">
                  <c:v>628</c:v>
                </c:pt>
                <c:pt idx="1163">
                  <c:v>-263</c:v>
                </c:pt>
                <c:pt idx="1164">
                  <c:v>585</c:v>
                </c:pt>
                <c:pt idx="1165">
                  <c:v>432</c:v>
                </c:pt>
                <c:pt idx="1166">
                  <c:v>-34</c:v>
                </c:pt>
                <c:pt idx="1167">
                  <c:v>703</c:v>
                </c:pt>
                <c:pt idx="1168">
                  <c:v>830</c:v>
                </c:pt>
                <c:pt idx="1169">
                  <c:v>1665</c:v>
                </c:pt>
                <c:pt idx="1170">
                  <c:v>-967</c:v>
                </c:pt>
                <c:pt idx="1171">
                  <c:v>39</c:v>
                </c:pt>
                <c:pt idx="1172">
                  <c:v>454</c:v>
                </c:pt>
                <c:pt idx="1173">
                  <c:v>2190</c:v>
                </c:pt>
                <c:pt idx="1174">
                  <c:v>1115</c:v>
                </c:pt>
                <c:pt idx="1175">
                  <c:v>-618</c:v>
                </c:pt>
                <c:pt idx="1176">
                  <c:v>354</c:v>
                </c:pt>
                <c:pt idx="1177">
                  <c:v>280</c:v>
                </c:pt>
                <c:pt idx="1178">
                  <c:v>390</c:v>
                </c:pt>
                <c:pt idx="1179">
                  <c:v>352</c:v>
                </c:pt>
                <c:pt idx="1180">
                  <c:v>492</c:v>
                </c:pt>
                <c:pt idx="1181">
                  <c:v>913</c:v>
                </c:pt>
                <c:pt idx="1182">
                  <c:v>1411</c:v>
                </c:pt>
                <c:pt idx="1183">
                  <c:v>641</c:v>
                </c:pt>
                <c:pt idx="1184">
                  <c:v>261</c:v>
                </c:pt>
                <c:pt idx="1185">
                  <c:v>456</c:v>
                </c:pt>
                <c:pt idx="1186">
                  <c:v>-363</c:v>
                </c:pt>
                <c:pt idx="1187">
                  <c:v>782</c:v>
                </c:pt>
                <c:pt idx="1188">
                  <c:v>79</c:v>
                </c:pt>
                <c:pt idx="1189">
                  <c:v>775</c:v>
                </c:pt>
                <c:pt idx="1190">
                  <c:v>539</c:v>
                </c:pt>
                <c:pt idx="1191">
                  <c:v>1241</c:v>
                </c:pt>
                <c:pt idx="1192">
                  <c:v>1230</c:v>
                </c:pt>
                <c:pt idx="1193">
                  <c:v>-158</c:v>
                </c:pt>
                <c:pt idx="1194">
                  <c:v>-369</c:v>
                </c:pt>
                <c:pt idx="1195">
                  <c:v>-17</c:v>
                </c:pt>
                <c:pt idx="1196">
                  <c:v>492</c:v>
                </c:pt>
                <c:pt idx="1197">
                  <c:v>-734</c:v>
                </c:pt>
                <c:pt idx="1198">
                  <c:v>1942</c:v>
                </c:pt>
                <c:pt idx="1199">
                  <c:v>2123</c:v>
                </c:pt>
                <c:pt idx="1200">
                  <c:v>96</c:v>
                </c:pt>
                <c:pt idx="1201">
                  <c:v>635</c:v>
                </c:pt>
                <c:pt idx="1202">
                  <c:v>277</c:v>
                </c:pt>
                <c:pt idx="1203">
                  <c:v>123</c:v>
                </c:pt>
                <c:pt idx="1204">
                  <c:v>-438</c:v>
                </c:pt>
                <c:pt idx="1205">
                  <c:v>-488</c:v>
                </c:pt>
                <c:pt idx="1206">
                  <c:v>1743</c:v>
                </c:pt>
                <c:pt idx="1207">
                  <c:v>39</c:v>
                </c:pt>
                <c:pt idx="1208">
                  <c:v>411</c:v>
                </c:pt>
                <c:pt idx="1209">
                  <c:v>1248</c:v>
                </c:pt>
                <c:pt idx="1210">
                  <c:v>1200</c:v>
                </c:pt>
                <c:pt idx="1211">
                  <c:v>2247</c:v>
                </c:pt>
                <c:pt idx="1212">
                  <c:v>847</c:v>
                </c:pt>
                <c:pt idx="1213">
                  <c:v>881</c:v>
                </c:pt>
                <c:pt idx="1214">
                  <c:v>295</c:v>
                </c:pt>
                <c:pt idx="1215">
                  <c:v>170</c:v>
                </c:pt>
                <c:pt idx="1216">
                  <c:v>2540</c:v>
                </c:pt>
                <c:pt idx="1217">
                  <c:v>249</c:v>
                </c:pt>
                <c:pt idx="1218">
                  <c:v>24</c:v>
                </c:pt>
                <c:pt idx="1219">
                  <c:v>-1072</c:v>
                </c:pt>
                <c:pt idx="1220">
                  <c:v>587</c:v>
                </c:pt>
                <c:pt idx="1221">
                  <c:v>527</c:v>
                </c:pt>
                <c:pt idx="1222">
                  <c:v>633</c:v>
                </c:pt>
                <c:pt idx="1223">
                  <c:v>986</c:v>
                </c:pt>
                <c:pt idx="1224">
                  <c:v>460</c:v>
                </c:pt>
                <c:pt idx="1225">
                  <c:v>1249</c:v>
                </c:pt>
                <c:pt idx="1226">
                  <c:v>476</c:v>
                </c:pt>
                <c:pt idx="1227">
                  <c:v>-515</c:v>
                </c:pt>
                <c:pt idx="1228">
                  <c:v>809</c:v>
                </c:pt>
                <c:pt idx="1229">
                  <c:v>372</c:v>
                </c:pt>
                <c:pt idx="1230">
                  <c:v>348</c:v>
                </c:pt>
                <c:pt idx="1231">
                  <c:v>-40</c:v>
                </c:pt>
                <c:pt idx="1232">
                  <c:v>32</c:v>
                </c:pt>
                <c:pt idx="1233">
                  <c:v>892</c:v>
                </c:pt>
                <c:pt idx="1234">
                  <c:v>1650</c:v>
                </c:pt>
                <c:pt idx="1235">
                  <c:v>-726</c:v>
                </c:pt>
                <c:pt idx="1236">
                  <c:v>2684</c:v>
                </c:pt>
                <c:pt idx="1237">
                  <c:v>1247</c:v>
                </c:pt>
                <c:pt idx="1238">
                  <c:v>118</c:v>
                </c:pt>
                <c:pt idx="1239">
                  <c:v>1218</c:v>
                </c:pt>
                <c:pt idx="1240">
                  <c:v>782</c:v>
                </c:pt>
                <c:pt idx="1241">
                  <c:v>281</c:v>
                </c:pt>
                <c:pt idx="1242">
                  <c:v>598</c:v>
                </c:pt>
                <c:pt idx="1243">
                  <c:v>599</c:v>
                </c:pt>
                <c:pt idx="1244">
                  <c:v>617</c:v>
                </c:pt>
                <c:pt idx="1245">
                  <c:v>-308</c:v>
                </c:pt>
                <c:pt idx="1246">
                  <c:v>800</c:v>
                </c:pt>
                <c:pt idx="1247">
                  <c:v>218</c:v>
                </c:pt>
                <c:pt idx="1248">
                  <c:v>670</c:v>
                </c:pt>
                <c:pt idx="1249">
                  <c:v>634</c:v>
                </c:pt>
                <c:pt idx="1250">
                  <c:v>1186</c:v>
                </c:pt>
                <c:pt idx="1251">
                  <c:v>-34</c:v>
                </c:pt>
                <c:pt idx="1252">
                  <c:v>230</c:v>
                </c:pt>
                <c:pt idx="1253">
                  <c:v>847</c:v>
                </c:pt>
                <c:pt idx="1254">
                  <c:v>1080</c:v>
                </c:pt>
                <c:pt idx="1255">
                  <c:v>456</c:v>
                </c:pt>
                <c:pt idx="1256">
                  <c:v>115</c:v>
                </c:pt>
                <c:pt idx="1257">
                  <c:v>1361</c:v>
                </c:pt>
                <c:pt idx="1258">
                  <c:v>202</c:v>
                </c:pt>
                <c:pt idx="1259">
                  <c:v>65</c:v>
                </c:pt>
                <c:pt idx="1260">
                  <c:v>406</c:v>
                </c:pt>
                <c:pt idx="1261">
                  <c:v>1517</c:v>
                </c:pt>
                <c:pt idx="1262">
                  <c:v>228</c:v>
                </c:pt>
                <c:pt idx="1263">
                  <c:v>271</c:v>
                </c:pt>
                <c:pt idx="1264">
                  <c:v>701</c:v>
                </c:pt>
                <c:pt idx="1265">
                  <c:v>410</c:v>
                </c:pt>
                <c:pt idx="1266">
                  <c:v>504</c:v>
                </c:pt>
                <c:pt idx="1267">
                  <c:v>818</c:v>
                </c:pt>
                <c:pt idx="1268">
                  <c:v>345</c:v>
                </c:pt>
                <c:pt idx="1269">
                  <c:v>496</c:v>
                </c:pt>
                <c:pt idx="1270">
                  <c:v>452</c:v>
                </c:pt>
                <c:pt idx="1271">
                  <c:v>582</c:v>
                </c:pt>
                <c:pt idx="1272">
                  <c:v>1217</c:v>
                </c:pt>
                <c:pt idx="1273">
                  <c:v>-502</c:v>
                </c:pt>
                <c:pt idx="1274">
                  <c:v>716</c:v>
                </c:pt>
                <c:pt idx="1275">
                  <c:v>550</c:v>
                </c:pt>
                <c:pt idx="1276">
                  <c:v>-565</c:v>
                </c:pt>
                <c:pt idx="1277">
                  <c:v>116</c:v>
                </c:pt>
                <c:pt idx="1278">
                  <c:v>559</c:v>
                </c:pt>
                <c:pt idx="1279">
                  <c:v>1329</c:v>
                </c:pt>
                <c:pt idx="1280">
                  <c:v>68</c:v>
                </c:pt>
                <c:pt idx="1281">
                  <c:v>1108</c:v>
                </c:pt>
                <c:pt idx="1282">
                  <c:v>2276</c:v>
                </c:pt>
                <c:pt idx="1283">
                  <c:v>1859</c:v>
                </c:pt>
                <c:pt idx="1284">
                  <c:v>614</c:v>
                </c:pt>
                <c:pt idx="1285">
                  <c:v>1133</c:v>
                </c:pt>
                <c:pt idx="1286">
                  <c:v>1443</c:v>
                </c:pt>
                <c:pt idx="1287">
                  <c:v>390</c:v>
                </c:pt>
                <c:pt idx="1288">
                  <c:v>32</c:v>
                </c:pt>
                <c:pt idx="1289">
                  <c:v>1693</c:v>
                </c:pt>
                <c:pt idx="1290">
                  <c:v>129</c:v>
                </c:pt>
                <c:pt idx="1291">
                  <c:v>553</c:v>
                </c:pt>
                <c:pt idx="1292">
                  <c:v>-1093</c:v>
                </c:pt>
                <c:pt idx="1293">
                  <c:v>1151</c:v>
                </c:pt>
                <c:pt idx="1294">
                  <c:v>669</c:v>
                </c:pt>
                <c:pt idx="1295">
                  <c:v>-224</c:v>
                </c:pt>
                <c:pt idx="1296">
                  <c:v>1417</c:v>
                </c:pt>
                <c:pt idx="1297">
                  <c:v>1558</c:v>
                </c:pt>
                <c:pt idx="1298">
                  <c:v>1749</c:v>
                </c:pt>
                <c:pt idx="1299">
                  <c:v>645</c:v>
                </c:pt>
                <c:pt idx="1300">
                  <c:v>1374</c:v>
                </c:pt>
                <c:pt idx="1301">
                  <c:v>1163</c:v>
                </c:pt>
                <c:pt idx="1302">
                  <c:v>972</c:v>
                </c:pt>
                <c:pt idx="1303">
                  <c:v>609</c:v>
                </c:pt>
                <c:pt idx="1304">
                  <c:v>202</c:v>
                </c:pt>
                <c:pt idx="1305">
                  <c:v>1265</c:v>
                </c:pt>
                <c:pt idx="1306">
                  <c:v>1435</c:v>
                </c:pt>
                <c:pt idx="1307">
                  <c:v>1551</c:v>
                </c:pt>
                <c:pt idx="1308">
                  <c:v>653</c:v>
                </c:pt>
                <c:pt idx="1309">
                  <c:v>1708</c:v>
                </c:pt>
                <c:pt idx="1310">
                  <c:v>1181</c:v>
                </c:pt>
                <c:pt idx="1311">
                  <c:v>36</c:v>
                </c:pt>
                <c:pt idx="1312">
                  <c:v>1272</c:v>
                </c:pt>
                <c:pt idx="1313">
                  <c:v>1485</c:v>
                </c:pt>
                <c:pt idx="1314">
                  <c:v>1252</c:v>
                </c:pt>
                <c:pt idx="1315">
                  <c:v>473</c:v>
                </c:pt>
                <c:pt idx="1316">
                  <c:v>-92</c:v>
                </c:pt>
                <c:pt idx="1317">
                  <c:v>1430</c:v>
                </c:pt>
                <c:pt idx="1318">
                  <c:v>329</c:v>
                </c:pt>
                <c:pt idx="1319">
                  <c:v>1383</c:v>
                </c:pt>
                <c:pt idx="1320">
                  <c:v>119</c:v>
                </c:pt>
                <c:pt idx="1321">
                  <c:v>1087</c:v>
                </c:pt>
                <c:pt idx="1322">
                  <c:v>325</c:v>
                </c:pt>
                <c:pt idx="1323">
                  <c:v>36</c:v>
                </c:pt>
                <c:pt idx="1324">
                  <c:v>68</c:v>
                </c:pt>
                <c:pt idx="1325">
                  <c:v>-95</c:v>
                </c:pt>
                <c:pt idx="1326">
                  <c:v>1647</c:v>
                </c:pt>
                <c:pt idx="1327">
                  <c:v>709</c:v>
                </c:pt>
                <c:pt idx="1328">
                  <c:v>96</c:v>
                </c:pt>
                <c:pt idx="1329">
                  <c:v>843</c:v>
                </c:pt>
                <c:pt idx="1330">
                  <c:v>480</c:v>
                </c:pt>
                <c:pt idx="1331">
                  <c:v>813</c:v>
                </c:pt>
                <c:pt idx="1332">
                  <c:v>369</c:v>
                </c:pt>
                <c:pt idx="1333">
                  <c:v>1217</c:v>
                </c:pt>
                <c:pt idx="1334">
                  <c:v>625</c:v>
                </c:pt>
                <c:pt idx="1335">
                  <c:v>-1270</c:v>
                </c:pt>
                <c:pt idx="1336">
                  <c:v>355</c:v>
                </c:pt>
                <c:pt idx="1337">
                  <c:v>1365</c:v>
                </c:pt>
                <c:pt idx="1338">
                  <c:v>-199</c:v>
                </c:pt>
                <c:pt idx="1339">
                  <c:v>2578</c:v>
                </c:pt>
                <c:pt idx="1340">
                  <c:v>354</c:v>
                </c:pt>
                <c:pt idx="1341">
                  <c:v>-699</c:v>
                </c:pt>
                <c:pt idx="1342">
                  <c:v>789</c:v>
                </c:pt>
                <c:pt idx="1343">
                  <c:v>178</c:v>
                </c:pt>
                <c:pt idx="1344">
                  <c:v>1267</c:v>
                </c:pt>
                <c:pt idx="1345">
                  <c:v>-43</c:v>
                </c:pt>
                <c:pt idx="1346">
                  <c:v>745</c:v>
                </c:pt>
                <c:pt idx="1347">
                  <c:v>-308</c:v>
                </c:pt>
                <c:pt idx="1348">
                  <c:v>-2</c:v>
                </c:pt>
                <c:pt idx="1349">
                  <c:v>1820</c:v>
                </c:pt>
                <c:pt idx="1350">
                  <c:v>1675</c:v>
                </c:pt>
                <c:pt idx="1351">
                  <c:v>711</c:v>
                </c:pt>
                <c:pt idx="1352">
                  <c:v>467</c:v>
                </c:pt>
                <c:pt idx="1353">
                  <c:v>978</c:v>
                </c:pt>
                <c:pt idx="1354">
                  <c:v>-125</c:v>
                </c:pt>
                <c:pt idx="1355">
                  <c:v>969</c:v>
                </c:pt>
                <c:pt idx="1356">
                  <c:v>884</c:v>
                </c:pt>
                <c:pt idx="1357">
                  <c:v>2029</c:v>
                </c:pt>
                <c:pt idx="1358">
                  <c:v>1283</c:v>
                </c:pt>
                <c:pt idx="1359">
                  <c:v>382</c:v>
                </c:pt>
                <c:pt idx="1360">
                  <c:v>717</c:v>
                </c:pt>
                <c:pt idx="1361">
                  <c:v>371</c:v>
                </c:pt>
                <c:pt idx="1362">
                  <c:v>619</c:v>
                </c:pt>
                <c:pt idx="1363">
                  <c:v>-719</c:v>
                </c:pt>
                <c:pt idx="1364">
                  <c:v>62</c:v>
                </c:pt>
                <c:pt idx="1365">
                  <c:v>935</c:v>
                </c:pt>
                <c:pt idx="1366">
                  <c:v>-273</c:v>
                </c:pt>
                <c:pt idx="1367">
                  <c:v>-130</c:v>
                </c:pt>
                <c:pt idx="1368">
                  <c:v>164</c:v>
                </c:pt>
                <c:pt idx="1369">
                  <c:v>649</c:v>
                </c:pt>
                <c:pt idx="1370">
                  <c:v>1920</c:v>
                </c:pt>
                <c:pt idx="1371">
                  <c:v>1723</c:v>
                </c:pt>
                <c:pt idx="1372">
                  <c:v>370</c:v>
                </c:pt>
                <c:pt idx="1373">
                  <c:v>505</c:v>
                </c:pt>
                <c:pt idx="1374">
                  <c:v>-312</c:v>
                </c:pt>
                <c:pt idx="1375">
                  <c:v>138</c:v>
                </c:pt>
                <c:pt idx="1376">
                  <c:v>31</c:v>
                </c:pt>
                <c:pt idx="1377">
                  <c:v>691</c:v>
                </c:pt>
                <c:pt idx="1378">
                  <c:v>2008</c:v>
                </c:pt>
                <c:pt idx="1379">
                  <c:v>776</c:v>
                </c:pt>
                <c:pt idx="1380">
                  <c:v>841</c:v>
                </c:pt>
                <c:pt idx="1381">
                  <c:v>-51</c:v>
                </c:pt>
                <c:pt idx="1382">
                  <c:v>770</c:v>
                </c:pt>
                <c:pt idx="1383">
                  <c:v>1001</c:v>
                </c:pt>
                <c:pt idx="1384">
                  <c:v>1824</c:v>
                </c:pt>
                <c:pt idx="1385">
                  <c:v>902</c:v>
                </c:pt>
                <c:pt idx="1386">
                  <c:v>-236</c:v>
                </c:pt>
                <c:pt idx="1387">
                  <c:v>381</c:v>
                </c:pt>
                <c:pt idx="1388">
                  <c:v>247</c:v>
                </c:pt>
                <c:pt idx="1389">
                  <c:v>702</c:v>
                </c:pt>
                <c:pt idx="1390">
                  <c:v>177</c:v>
                </c:pt>
                <c:pt idx="1391">
                  <c:v>2047</c:v>
                </c:pt>
                <c:pt idx="1392">
                  <c:v>-56</c:v>
                </c:pt>
                <c:pt idx="1393">
                  <c:v>-911</c:v>
                </c:pt>
                <c:pt idx="1394">
                  <c:v>-1583</c:v>
                </c:pt>
                <c:pt idx="1395">
                  <c:v>-306</c:v>
                </c:pt>
                <c:pt idx="1396">
                  <c:v>256</c:v>
                </c:pt>
                <c:pt idx="1397">
                  <c:v>269</c:v>
                </c:pt>
                <c:pt idx="1398">
                  <c:v>843</c:v>
                </c:pt>
                <c:pt idx="1399">
                  <c:v>531</c:v>
                </c:pt>
                <c:pt idx="1400">
                  <c:v>44</c:v>
                </c:pt>
                <c:pt idx="1401">
                  <c:v>-549</c:v>
                </c:pt>
                <c:pt idx="1402">
                  <c:v>249</c:v>
                </c:pt>
                <c:pt idx="1403">
                  <c:v>1951</c:v>
                </c:pt>
                <c:pt idx="1404">
                  <c:v>633</c:v>
                </c:pt>
                <c:pt idx="1405">
                  <c:v>197</c:v>
                </c:pt>
                <c:pt idx="1406">
                  <c:v>190</c:v>
                </c:pt>
                <c:pt idx="1407">
                  <c:v>-814</c:v>
                </c:pt>
                <c:pt idx="1408">
                  <c:v>-1521</c:v>
                </c:pt>
                <c:pt idx="1409">
                  <c:v>598</c:v>
                </c:pt>
                <c:pt idx="1410">
                  <c:v>-292</c:v>
                </c:pt>
                <c:pt idx="1411">
                  <c:v>1198</c:v>
                </c:pt>
                <c:pt idx="1412">
                  <c:v>-143</c:v>
                </c:pt>
                <c:pt idx="1413">
                  <c:v>-165</c:v>
                </c:pt>
                <c:pt idx="1414">
                  <c:v>-58</c:v>
                </c:pt>
                <c:pt idx="1415">
                  <c:v>-377</c:v>
                </c:pt>
                <c:pt idx="1416">
                  <c:v>-659</c:v>
                </c:pt>
                <c:pt idx="1417">
                  <c:v>1417</c:v>
                </c:pt>
                <c:pt idx="1418">
                  <c:v>1463</c:v>
                </c:pt>
                <c:pt idx="1419">
                  <c:v>-102</c:v>
                </c:pt>
                <c:pt idx="1420">
                  <c:v>1006</c:v>
                </c:pt>
                <c:pt idx="1421">
                  <c:v>188</c:v>
                </c:pt>
                <c:pt idx="1422">
                  <c:v>2149</c:v>
                </c:pt>
                <c:pt idx="1423">
                  <c:v>448</c:v>
                </c:pt>
                <c:pt idx="1424">
                  <c:v>464</c:v>
                </c:pt>
                <c:pt idx="1425">
                  <c:v>823</c:v>
                </c:pt>
                <c:pt idx="1426">
                  <c:v>695</c:v>
                </c:pt>
                <c:pt idx="1427">
                  <c:v>265</c:v>
                </c:pt>
                <c:pt idx="1428">
                  <c:v>777</c:v>
                </c:pt>
                <c:pt idx="1429">
                  <c:v>880</c:v>
                </c:pt>
                <c:pt idx="1430">
                  <c:v>851</c:v>
                </c:pt>
                <c:pt idx="1431">
                  <c:v>996</c:v>
                </c:pt>
                <c:pt idx="1432">
                  <c:v>-181</c:v>
                </c:pt>
                <c:pt idx="1433">
                  <c:v>691</c:v>
                </c:pt>
                <c:pt idx="1434">
                  <c:v>860</c:v>
                </c:pt>
                <c:pt idx="1435">
                  <c:v>-264</c:v>
                </c:pt>
                <c:pt idx="1436">
                  <c:v>964</c:v>
                </c:pt>
                <c:pt idx="1437">
                  <c:v>938</c:v>
                </c:pt>
                <c:pt idx="1438">
                  <c:v>690</c:v>
                </c:pt>
                <c:pt idx="1439">
                  <c:v>428</c:v>
                </c:pt>
                <c:pt idx="1440">
                  <c:v>-101</c:v>
                </c:pt>
                <c:pt idx="1441">
                  <c:v>-524</c:v>
                </c:pt>
                <c:pt idx="1442">
                  <c:v>667</c:v>
                </c:pt>
                <c:pt idx="1443">
                  <c:v>-220</c:v>
                </c:pt>
                <c:pt idx="1444">
                  <c:v>-1398</c:v>
                </c:pt>
                <c:pt idx="1445">
                  <c:v>-777</c:v>
                </c:pt>
                <c:pt idx="1446">
                  <c:v>246</c:v>
                </c:pt>
                <c:pt idx="1447">
                  <c:v>429</c:v>
                </c:pt>
                <c:pt idx="1448">
                  <c:v>356</c:v>
                </c:pt>
                <c:pt idx="1449">
                  <c:v>1033</c:v>
                </c:pt>
                <c:pt idx="1450">
                  <c:v>717</c:v>
                </c:pt>
                <c:pt idx="1451">
                  <c:v>552</c:v>
                </c:pt>
                <c:pt idx="1452">
                  <c:v>927</c:v>
                </c:pt>
                <c:pt idx="1453">
                  <c:v>796</c:v>
                </c:pt>
                <c:pt idx="1454">
                  <c:v>31</c:v>
                </c:pt>
                <c:pt idx="1455">
                  <c:v>1248</c:v>
                </c:pt>
                <c:pt idx="1456">
                  <c:v>-991</c:v>
                </c:pt>
                <c:pt idx="1457">
                  <c:v>-237</c:v>
                </c:pt>
                <c:pt idx="1458">
                  <c:v>763</c:v>
                </c:pt>
                <c:pt idx="1459">
                  <c:v>1537</c:v>
                </c:pt>
                <c:pt idx="1460">
                  <c:v>774</c:v>
                </c:pt>
                <c:pt idx="1461">
                  <c:v>-75</c:v>
                </c:pt>
                <c:pt idx="1462">
                  <c:v>1435</c:v>
                </c:pt>
                <c:pt idx="1463">
                  <c:v>934</c:v>
                </c:pt>
                <c:pt idx="1464">
                  <c:v>543</c:v>
                </c:pt>
                <c:pt idx="1465">
                  <c:v>-772</c:v>
                </c:pt>
                <c:pt idx="1466">
                  <c:v>1634</c:v>
                </c:pt>
                <c:pt idx="1467">
                  <c:v>539</c:v>
                </c:pt>
                <c:pt idx="1468">
                  <c:v>-280</c:v>
                </c:pt>
                <c:pt idx="1469">
                  <c:v>672</c:v>
                </c:pt>
                <c:pt idx="1470">
                  <c:v>-136</c:v>
                </c:pt>
                <c:pt idx="1471">
                  <c:v>1016</c:v>
                </c:pt>
                <c:pt idx="1472">
                  <c:v>961</c:v>
                </c:pt>
                <c:pt idx="1473">
                  <c:v>467</c:v>
                </c:pt>
                <c:pt idx="1474">
                  <c:v>937</c:v>
                </c:pt>
                <c:pt idx="1475">
                  <c:v>511</c:v>
                </c:pt>
                <c:pt idx="1476">
                  <c:v>676</c:v>
                </c:pt>
                <c:pt idx="1477">
                  <c:v>934</c:v>
                </c:pt>
                <c:pt idx="1478">
                  <c:v>788</c:v>
                </c:pt>
                <c:pt idx="1479">
                  <c:v>585</c:v>
                </c:pt>
                <c:pt idx="1480">
                  <c:v>1302</c:v>
                </c:pt>
                <c:pt idx="1481">
                  <c:v>-251</c:v>
                </c:pt>
                <c:pt idx="1482">
                  <c:v>759</c:v>
                </c:pt>
                <c:pt idx="1483">
                  <c:v>-926</c:v>
                </c:pt>
                <c:pt idx="1484">
                  <c:v>475</c:v>
                </c:pt>
                <c:pt idx="1485">
                  <c:v>1842</c:v>
                </c:pt>
                <c:pt idx="1486">
                  <c:v>1802</c:v>
                </c:pt>
                <c:pt idx="1487">
                  <c:v>-396</c:v>
                </c:pt>
                <c:pt idx="1488">
                  <c:v>949</c:v>
                </c:pt>
                <c:pt idx="1489">
                  <c:v>228</c:v>
                </c:pt>
                <c:pt idx="1490">
                  <c:v>2745</c:v>
                </c:pt>
                <c:pt idx="1491">
                  <c:v>596</c:v>
                </c:pt>
                <c:pt idx="1492">
                  <c:v>843</c:v>
                </c:pt>
                <c:pt idx="1493">
                  <c:v>852</c:v>
                </c:pt>
                <c:pt idx="1494">
                  <c:v>-495</c:v>
                </c:pt>
                <c:pt idx="1495">
                  <c:v>1764</c:v>
                </c:pt>
                <c:pt idx="1496">
                  <c:v>-742</c:v>
                </c:pt>
                <c:pt idx="1497">
                  <c:v>952</c:v>
                </c:pt>
                <c:pt idx="1498">
                  <c:v>581</c:v>
                </c:pt>
                <c:pt idx="1499">
                  <c:v>-192</c:v>
                </c:pt>
                <c:pt idx="1500">
                  <c:v>50</c:v>
                </c:pt>
                <c:pt idx="1501">
                  <c:v>1806</c:v>
                </c:pt>
                <c:pt idx="1502">
                  <c:v>-584</c:v>
                </c:pt>
                <c:pt idx="1503">
                  <c:v>1452</c:v>
                </c:pt>
                <c:pt idx="1504">
                  <c:v>2098</c:v>
                </c:pt>
                <c:pt idx="1505">
                  <c:v>1931</c:v>
                </c:pt>
                <c:pt idx="1506">
                  <c:v>104</c:v>
                </c:pt>
                <c:pt idx="1507">
                  <c:v>737</c:v>
                </c:pt>
                <c:pt idx="1508">
                  <c:v>1089</c:v>
                </c:pt>
                <c:pt idx="1509">
                  <c:v>956</c:v>
                </c:pt>
                <c:pt idx="1510">
                  <c:v>-5</c:v>
                </c:pt>
                <c:pt idx="1511">
                  <c:v>1061</c:v>
                </c:pt>
                <c:pt idx="1512">
                  <c:v>-239</c:v>
                </c:pt>
                <c:pt idx="1513">
                  <c:v>127</c:v>
                </c:pt>
                <c:pt idx="1514">
                  <c:v>582</c:v>
                </c:pt>
                <c:pt idx="1515">
                  <c:v>833</c:v>
                </c:pt>
                <c:pt idx="1516">
                  <c:v>910</c:v>
                </c:pt>
                <c:pt idx="1517">
                  <c:v>-34</c:v>
                </c:pt>
                <c:pt idx="1518">
                  <c:v>633</c:v>
                </c:pt>
                <c:pt idx="1519">
                  <c:v>228</c:v>
                </c:pt>
                <c:pt idx="1520">
                  <c:v>802</c:v>
                </c:pt>
                <c:pt idx="1521">
                  <c:v>1495</c:v>
                </c:pt>
                <c:pt idx="1522">
                  <c:v>1541</c:v>
                </c:pt>
                <c:pt idx="1523">
                  <c:v>396</c:v>
                </c:pt>
                <c:pt idx="1524">
                  <c:v>578</c:v>
                </c:pt>
                <c:pt idx="1525">
                  <c:v>-790</c:v>
                </c:pt>
                <c:pt idx="1526">
                  <c:v>1431</c:v>
                </c:pt>
                <c:pt idx="1527">
                  <c:v>148</c:v>
                </c:pt>
                <c:pt idx="1528">
                  <c:v>-426</c:v>
                </c:pt>
                <c:pt idx="1529">
                  <c:v>481</c:v>
                </c:pt>
                <c:pt idx="1530">
                  <c:v>386</c:v>
                </c:pt>
                <c:pt idx="1531">
                  <c:v>-778</c:v>
                </c:pt>
                <c:pt idx="1532">
                  <c:v>12</c:v>
                </c:pt>
                <c:pt idx="1533">
                  <c:v>770</c:v>
                </c:pt>
                <c:pt idx="1534">
                  <c:v>1292</c:v>
                </c:pt>
                <c:pt idx="1535">
                  <c:v>1090</c:v>
                </c:pt>
                <c:pt idx="1536">
                  <c:v>1269</c:v>
                </c:pt>
                <c:pt idx="1537">
                  <c:v>728</c:v>
                </c:pt>
                <c:pt idx="1538">
                  <c:v>1378</c:v>
                </c:pt>
                <c:pt idx="1539">
                  <c:v>-961</c:v>
                </c:pt>
                <c:pt idx="1540">
                  <c:v>56</c:v>
                </c:pt>
                <c:pt idx="1541">
                  <c:v>-27</c:v>
                </c:pt>
                <c:pt idx="1542">
                  <c:v>1426</c:v>
                </c:pt>
                <c:pt idx="1543">
                  <c:v>949</c:v>
                </c:pt>
                <c:pt idx="1544">
                  <c:v>-600</c:v>
                </c:pt>
                <c:pt idx="1545">
                  <c:v>-107</c:v>
                </c:pt>
                <c:pt idx="1546">
                  <c:v>287</c:v>
                </c:pt>
                <c:pt idx="1547">
                  <c:v>550</c:v>
                </c:pt>
                <c:pt idx="1548">
                  <c:v>777</c:v>
                </c:pt>
                <c:pt idx="1549">
                  <c:v>-29</c:v>
                </c:pt>
                <c:pt idx="1550">
                  <c:v>727</c:v>
                </c:pt>
                <c:pt idx="1551">
                  <c:v>-182</c:v>
                </c:pt>
                <c:pt idx="1552">
                  <c:v>704</c:v>
                </c:pt>
                <c:pt idx="1553">
                  <c:v>988</c:v>
                </c:pt>
                <c:pt idx="1554">
                  <c:v>566</c:v>
                </c:pt>
                <c:pt idx="1555">
                  <c:v>1551</c:v>
                </c:pt>
                <c:pt idx="1556">
                  <c:v>-16</c:v>
                </c:pt>
                <c:pt idx="1557">
                  <c:v>1333</c:v>
                </c:pt>
                <c:pt idx="1558">
                  <c:v>-94</c:v>
                </c:pt>
                <c:pt idx="1559">
                  <c:v>713</c:v>
                </c:pt>
                <c:pt idx="1560">
                  <c:v>-316</c:v>
                </c:pt>
                <c:pt idx="1561">
                  <c:v>-287</c:v>
                </c:pt>
                <c:pt idx="1562">
                  <c:v>-1198</c:v>
                </c:pt>
                <c:pt idx="1563">
                  <c:v>979</c:v>
                </c:pt>
                <c:pt idx="1564">
                  <c:v>774</c:v>
                </c:pt>
                <c:pt idx="1565">
                  <c:v>726</c:v>
                </c:pt>
                <c:pt idx="1566">
                  <c:v>737</c:v>
                </c:pt>
                <c:pt idx="1567">
                  <c:v>902</c:v>
                </c:pt>
                <c:pt idx="1568">
                  <c:v>737</c:v>
                </c:pt>
                <c:pt idx="1569">
                  <c:v>422</c:v>
                </c:pt>
                <c:pt idx="1570">
                  <c:v>1041</c:v>
                </c:pt>
                <c:pt idx="1571">
                  <c:v>86</c:v>
                </c:pt>
                <c:pt idx="1572">
                  <c:v>1520</c:v>
                </c:pt>
                <c:pt idx="1573">
                  <c:v>1526</c:v>
                </c:pt>
                <c:pt idx="1574">
                  <c:v>-427</c:v>
                </c:pt>
                <c:pt idx="1575">
                  <c:v>571</c:v>
                </c:pt>
                <c:pt idx="1576">
                  <c:v>-1350</c:v>
                </c:pt>
                <c:pt idx="1577">
                  <c:v>414</c:v>
                </c:pt>
                <c:pt idx="1578">
                  <c:v>-67</c:v>
                </c:pt>
                <c:pt idx="1579">
                  <c:v>-387</c:v>
                </c:pt>
                <c:pt idx="1580">
                  <c:v>-604</c:v>
                </c:pt>
                <c:pt idx="1581">
                  <c:v>200</c:v>
                </c:pt>
                <c:pt idx="1582">
                  <c:v>336</c:v>
                </c:pt>
                <c:pt idx="1583">
                  <c:v>547</c:v>
                </c:pt>
                <c:pt idx="1584">
                  <c:v>39</c:v>
                </c:pt>
                <c:pt idx="1585">
                  <c:v>56</c:v>
                </c:pt>
                <c:pt idx="1586">
                  <c:v>1188</c:v>
                </c:pt>
                <c:pt idx="1587">
                  <c:v>-672</c:v>
                </c:pt>
                <c:pt idx="1588">
                  <c:v>-684</c:v>
                </c:pt>
                <c:pt idx="1589">
                  <c:v>1020</c:v>
                </c:pt>
                <c:pt idx="1590">
                  <c:v>603</c:v>
                </c:pt>
                <c:pt idx="1591">
                  <c:v>25</c:v>
                </c:pt>
                <c:pt idx="1592">
                  <c:v>1050</c:v>
                </c:pt>
                <c:pt idx="1593">
                  <c:v>-1039</c:v>
                </c:pt>
                <c:pt idx="1594">
                  <c:v>-394</c:v>
                </c:pt>
                <c:pt idx="1595">
                  <c:v>-100</c:v>
                </c:pt>
                <c:pt idx="1596">
                  <c:v>12</c:v>
                </c:pt>
                <c:pt idx="1597">
                  <c:v>-778</c:v>
                </c:pt>
                <c:pt idx="1598">
                  <c:v>-676</c:v>
                </c:pt>
                <c:pt idx="1599">
                  <c:v>493</c:v>
                </c:pt>
                <c:pt idx="1600">
                  <c:v>-875</c:v>
                </c:pt>
                <c:pt idx="1601">
                  <c:v>-1196</c:v>
                </c:pt>
                <c:pt idx="1602">
                  <c:v>814</c:v>
                </c:pt>
                <c:pt idx="1603">
                  <c:v>1055</c:v>
                </c:pt>
                <c:pt idx="1604">
                  <c:v>-463</c:v>
                </c:pt>
                <c:pt idx="1605">
                  <c:v>-140</c:v>
                </c:pt>
                <c:pt idx="1606">
                  <c:v>-591</c:v>
                </c:pt>
                <c:pt idx="1607">
                  <c:v>390</c:v>
                </c:pt>
                <c:pt idx="1608">
                  <c:v>455</c:v>
                </c:pt>
                <c:pt idx="1609">
                  <c:v>-1222</c:v>
                </c:pt>
                <c:pt idx="1610">
                  <c:v>-964</c:v>
                </c:pt>
              </c:numCache>
            </c:numRef>
          </c:yVal>
        </c:ser>
        <c:ser>
          <c:idx val="0"/>
          <c:order val="1"/>
          <c:tx>
            <c:strRef>
              <c:f>Sheet2!$C$1</c:f>
              <c:strCache>
                <c:ptCount val="1"/>
                <c:pt idx="0">
                  <c:v>Genomic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trendline>
            <c:spPr>
              <a:ln w="19050">
                <a:solidFill>
                  <a:srgbClr val="FFC000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0.47384350393700791"/>
                  <c:y val="-0.17187535239748999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rgbClr val="FFC000"/>
                        </a:solidFill>
                      </a:defRPr>
                    </a:pPr>
                    <a:r>
                      <a:rPr lang="en-US" baseline="0" dirty="0" smtClean="0"/>
                      <a:t>R² </a:t>
                    </a:r>
                    <a:r>
                      <a:rPr lang="en-US" baseline="0" dirty="0"/>
                      <a:t>= </a:t>
                    </a:r>
                    <a:r>
                      <a:rPr lang="en-US" baseline="0" dirty="0" smtClean="0"/>
                      <a:t>0.33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Sheet2!$B$2:$B$1612</c:f>
              <c:numCache>
                <c:formatCode>General</c:formatCode>
                <c:ptCount val="1611"/>
                <c:pt idx="0">
                  <c:v>-504</c:v>
                </c:pt>
                <c:pt idx="1">
                  <c:v>1034</c:v>
                </c:pt>
                <c:pt idx="2">
                  <c:v>963</c:v>
                </c:pt>
                <c:pt idx="3">
                  <c:v>544</c:v>
                </c:pt>
                <c:pt idx="4">
                  <c:v>210</c:v>
                </c:pt>
                <c:pt idx="5">
                  <c:v>546</c:v>
                </c:pt>
                <c:pt idx="6">
                  <c:v>1983</c:v>
                </c:pt>
                <c:pt idx="7">
                  <c:v>1550</c:v>
                </c:pt>
                <c:pt idx="8">
                  <c:v>60</c:v>
                </c:pt>
                <c:pt idx="9">
                  <c:v>1402</c:v>
                </c:pt>
                <c:pt idx="10">
                  <c:v>753</c:v>
                </c:pt>
                <c:pt idx="11">
                  <c:v>984</c:v>
                </c:pt>
                <c:pt idx="12">
                  <c:v>1253</c:v>
                </c:pt>
                <c:pt idx="13">
                  <c:v>27</c:v>
                </c:pt>
                <c:pt idx="14">
                  <c:v>809</c:v>
                </c:pt>
                <c:pt idx="15">
                  <c:v>1565</c:v>
                </c:pt>
                <c:pt idx="16">
                  <c:v>1092</c:v>
                </c:pt>
                <c:pt idx="17">
                  <c:v>792</c:v>
                </c:pt>
                <c:pt idx="18">
                  <c:v>752</c:v>
                </c:pt>
                <c:pt idx="19">
                  <c:v>1418</c:v>
                </c:pt>
                <c:pt idx="20">
                  <c:v>894</c:v>
                </c:pt>
                <c:pt idx="21">
                  <c:v>738</c:v>
                </c:pt>
                <c:pt idx="22">
                  <c:v>1329</c:v>
                </c:pt>
                <c:pt idx="23">
                  <c:v>1226</c:v>
                </c:pt>
                <c:pt idx="24">
                  <c:v>899</c:v>
                </c:pt>
                <c:pt idx="25">
                  <c:v>506</c:v>
                </c:pt>
                <c:pt idx="26">
                  <c:v>932</c:v>
                </c:pt>
                <c:pt idx="27">
                  <c:v>1138</c:v>
                </c:pt>
                <c:pt idx="28">
                  <c:v>1496</c:v>
                </c:pt>
                <c:pt idx="29">
                  <c:v>922</c:v>
                </c:pt>
                <c:pt idx="30">
                  <c:v>1802</c:v>
                </c:pt>
                <c:pt idx="31">
                  <c:v>1200</c:v>
                </c:pt>
                <c:pt idx="32">
                  <c:v>1740</c:v>
                </c:pt>
                <c:pt idx="33">
                  <c:v>282</c:v>
                </c:pt>
                <c:pt idx="34">
                  <c:v>681</c:v>
                </c:pt>
                <c:pt idx="35">
                  <c:v>814</c:v>
                </c:pt>
                <c:pt idx="36">
                  <c:v>907</c:v>
                </c:pt>
                <c:pt idx="37">
                  <c:v>595</c:v>
                </c:pt>
                <c:pt idx="38">
                  <c:v>1734</c:v>
                </c:pt>
                <c:pt idx="39">
                  <c:v>1500</c:v>
                </c:pt>
                <c:pt idx="40">
                  <c:v>1512</c:v>
                </c:pt>
                <c:pt idx="41">
                  <c:v>1382</c:v>
                </c:pt>
                <c:pt idx="42">
                  <c:v>1134</c:v>
                </c:pt>
                <c:pt idx="43">
                  <c:v>1591</c:v>
                </c:pt>
                <c:pt idx="44">
                  <c:v>1510</c:v>
                </c:pt>
                <c:pt idx="45">
                  <c:v>1468</c:v>
                </c:pt>
                <c:pt idx="46">
                  <c:v>1172</c:v>
                </c:pt>
                <c:pt idx="47">
                  <c:v>373</c:v>
                </c:pt>
                <c:pt idx="48">
                  <c:v>434</c:v>
                </c:pt>
                <c:pt idx="49">
                  <c:v>1138</c:v>
                </c:pt>
                <c:pt idx="50">
                  <c:v>1167</c:v>
                </c:pt>
                <c:pt idx="51">
                  <c:v>2042</c:v>
                </c:pt>
                <c:pt idx="52">
                  <c:v>1234</c:v>
                </c:pt>
                <c:pt idx="53">
                  <c:v>1694</c:v>
                </c:pt>
                <c:pt idx="54">
                  <c:v>210</c:v>
                </c:pt>
                <c:pt idx="55">
                  <c:v>1226</c:v>
                </c:pt>
                <c:pt idx="56">
                  <c:v>1245</c:v>
                </c:pt>
                <c:pt idx="57">
                  <c:v>1258</c:v>
                </c:pt>
                <c:pt idx="58">
                  <c:v>1530</c:v>
                </c:pt>
                <c:pt idx="59">
                  <c:v>1880</c:v>
                </c:pt>
                <c:pt idx="60">
                  <c:v>1162</c:v>
                </c:pt>
                <c:pt idx="61">
                  <c:v>943</c:v>
                </c:pt>
                <c:pt idx="62">
                  <c:v>908</c:v>
                </c:pt>
                <c:pt idx="63">
                  <c:v>2096</c:v>
                </c:pt>
                <c:pt idx="64">
                  <c:v>1300</c:v>
                </c:pt>
                <c:pt idx="65">
                  <c:v>826</c:v>
                </c:pt>
                <c:pt idx="66">
                  <c:v>95</c:v>
                </c:pt>
                <c:pt idx="67">
                  <c:v>1630</c:v>
                </c:pt>
                <c:pt idx="68">
                  <c:v>14</c:v>
                </c:pt>
                <c:pt idx="69">
                  <c:v>1854</c:v>
                </c:pt>
                <c:pt idx="70">
                  <c:v>1070</c:v>
                </c:pt>
                <c:pt idx="71">
                  <c:v>1300</c:v>
                </c:pt>
                <c:pt idx="72">
                  <c:v>635</c:v>
                </c:pt>
                <c:pt idx="73">
                  <c:v>1892</c:v>
                </c:pt>
                <c:pt idx="74">
                  <c:v>1942</c:v>
                </c:pt>
                <c:pt idx="75">
                  <c:v>2028</c:v>
                </c:pt>
                <c:pt idx="76">
                  <c:v>1931</c:v>
                </c:pt>
                <c:pt idx="77">
                  <c:v>1360</c:v>
                </c:pt>
                <c:pt idx="78">
                  <c:v>816</c:v>
                </c:pt>
                <c:pt idx="79">
                  <c:v>1720</c:v>
                </c:pt>
                <c:pt idx="80">
                  <c:v>483</c:v>
                </c:pt>
                <c:pt idx="81">
                  <c:v>1814</c:v>
                </c:pt>
                <c:pt idx="82">
                  <c:v>2248</c:v>
                </c:pt>
                <c:pt idx="83">
                  <c:v>726</c:v>
                </c:pt>
                <c:pt idx="84">
                  <c:v>845</c:v>
                </c:pt>
                <c:pt idx="85">
                  <c:v>2185</c:v>
                </c:pt>
                <c:pt idx="86">
                  <c:v>1383</c:v>
                </c:pt>
                <c:pt idx="87">
                  <c:v>1387</c:v>
                </c:pt>
                <c:pt idx="88">
                  <c:v>960</c:v>
                </c:pt>
                <c:pt idx="89">
                  <c:v>1434</c:v>
                </c:pt>
                <c:pt idx="90">
                  <c:v>1518</c:v>
                </c:pt>
                <c:pt idx="91">
                  <c:v>1883</c:v>
                </c:pt>
                <c:pt idx="92">
                  <c:v>1332</c:v>
                </c:pt>
                <c:pt idx="93">
                  <c:v>1387</c:v>
                </c:pt>
                <c:pt idx="94">
                  <c:v>1616</c:v>
                </c:pt>
                <c:pt idx="95">
                  <c:v>1078</c:v>
                </c:pt>
                <c:pt idx="96">
                  <c:v>357</c:v>
                </c:pt>
                <c:pt idx="97">
                  <c:v>1494</c:v>
                </c:pt>
                <c:pt idx="98">
                  <c:v>1494</c:v>
                </c:pt>
                <c:pt idx="99">
                  <c:v>908</c:v>
                </c:pt>
                <c:pt idx="100">
                  <c:v>2497</c:v>
                </c:pt>
                <c:pt idx="101">
                  <c:v>1591</c:v>
                </c:pt>
                <c:pt idx="102">
                  <c:v>1053</c:v>
                </c:pt>
                <c:pt idx="103">
                  <c:v>404</c:v>
                </c:pt>
                <c:pt idx="104">
                  <c:v>48</c:v>
                </c:pt>
                <c:pt idx="105">
                  <c:v>1552</c:v>
                </c:pt>
                <c:pt idx="106">
                  <c:v>1036</c:v>
                </c:pt>
                <c:pt idx="107">
                  <c:v>1334</c:v>
                </c:pt>
                <c:pt idx="108">
                  <c:v>1134</c:v>
                </c:pt>
                <c:pt idx="109">
                  <c:v>1524</c:v>
                </c:pt>
                <c:pt idx="110">
                  <c:v>-27</c:v>
                </c:pt>
                <c:pt idx="111">
                  <c:v>1896</c:v>
                </c:pt>
                <c:pt idx="112">
                  <c:v>1440</c:v>
                </c:pt>
                <c:pt idx="113">
                  <c:v>2104</c:v>
                </c:pt>
                <c:pt idx="114">
                  <c:v>1580</c:v>
                </c:pt>
                <c:pt idx="115">
                  <c:v>1168</c:v>
                </c:pt>
                <c:pt idx="116">
                  <c:v>1117</c:v>
                </c:pt>
                <c:pt idx="117">
                  <c:v>1695</c:v>
                </c:pt>
                <c:pt idx="118">
                  <c:v>2002</c:v>
                </c:pt>
                <c:pt idx="119">
                  <c:v>498</c:v>
                </c:pt>
                <c:pt idx="120">
                  <c:v>842</c:v>
                </c:pt>
                <c:pt idx="121">
                  <c:v>1572</c:v>
                </c:pt>
                <c:pt idx="122">
                  <c:v>1637</c:v>
                </c:pt>
                <c:pt idx="123">
                  <c:v>1329</c:v>
                </c:pt>
                <c:pt idx="124">
                  <c:v>1287</c:v>
                </c:pt>
                <c:pt idx="125">
                  <c:v>1786</c:v>
                </c:pt>
                <c:pt idx="126">
                  <c:v>876</c:v>
                </c:pt>
                <c:pt idx="127">
                  <c:v>772</c:v>
                </c:pt>
                <c:pt idx="128">
                  <c:v>864</c:v>
                </c:pt>
                <c:pt idx="129">
                  <c:v>768</c:v>
                </c:pt>
                <c:pt idx="130">
                  <c:v>1510</c:v>
                </c:pt>
                <c:pt idx="131">
                  <c:v>2104</c:v>
                </c:pt>
                <c:pt idx="132">
                  <c:v>483</c:v>
                </c:pt>
                <c:pt idx="133">
                  <c:v>404</c:v>
                </c:pt>
                <c:pt idx="134">
                  <c:v>1579</c:v>
                </c:pt>
                <c:pt idx="135">
                  <c:v>1010</c:v>
                </c:pt>
                <c:pt idx="136">
                  <c:v>1189</c:v>
                </c:pt>
                <c:pt idx="137">
                  <c:v>1672</c:v>
                </c:pt>
                <c:pt idx="138">
                  <c:v>1358</c:v>
                </c:pt>
                <c:pt idx="139">
                  <c:v>2153</c:v>
                </c:pt>
                <c:pt idx="140">
                  <c:v>1772</c:v>
                </c:pt>
                <c:pt idx="141">
                  <c:v>1446</c:v>
                </c:pt>
                <c:pt idx="142">
                  <c:v>1342</c:v>
                </c:pt>
                <c:pt idx="143">
                  <c:v>1169</c:v>
                </c:pt>
                <c:pt idx="144">
                  <c:v>1399</c:v>
                </c:pt>
                <c:pt idx="145">
                  <c:v>952</c:v>
                </c:pt>
                <c:pt idx="146">
                  <c:v>2130</c:v>
                </c:pt>
                <c:pt idx="147">
                  <c:v>440</c:v>
                </c:pt>
                <c:pt idx="148">
                  <c:v>1879</c:v>
                </c:pt>
                <c:pt idx="149">
                  <c:v>1730</c:v>
                </c:pt>
                <c:pt idx="150">
                  <c:v>1265</c:v>
                </c:pt>
                <c:pt idx="151">
                  <c:v>986</c:v>
                </c:pt>
                <c:pt idx="152">
                  <c:v>1003</c:v>
                </c:pt>
                <c:pt idx="153">
                  <c:v>1280</c:v>
                </c:pt>
                <c:pt idx="154">
                  <c:v>1781</c:v>
                </c:pt>
                <c:pt idx="155">
                  <c:v>1740</c:v>
                </c:pt>
                <c:pt idx="156">
                  <c:v>1976</c:v>
                </c:pt>
                <c:pt idx="157">
                  <c:v>1494</c:v>
                </c:pt>
                <c:pt idx="158">
                  <c:v>1802</c:v>
                </c:pt>
                <c:pt idx="159">
                  <c:v>1682</c:v>
                </c:pt>
                <c:pt idx="160">
                  <c:v>1890</c:v>
                </c:pt>
                <c:pt idx="161">
                  <c:v>1269</c:v>
                </c:pt>
                <c:pt idx="162">
                  <c:v>1267</c:v>
                </c:pt>
                <c:pt idx="163">
                  <c:v>1364</c:v>
                </c:pt>
                <c:pt idx="164">
                  <c:v>948</c:v>
                </c:pt>
                <c:pt idx="165">
                  <c:v>1751</c:v>
                </c:pt>
                <c:pt idx="166">
                  <c:v>1248</c:v>
                </c:pt>
                <c:pt idx="167">
                  <c:v>1432</c:v>
                </c:pt>
                <c:pt idx="168">
                  <c:v>1358</c:v>
                </c:pt>
                <c:pt idx="169">
                  <c:v>1800</c:v>
                </c:pt>
                <c:pt idx="170">
                  <c:v>1652</c:v>
                </c:pt>
                <c:pt idx="171">
                  <c:v>1416</c:v>
                </c:pt>
                <c:pt idx="172">
                  <c:v>1032</c:v>
                </c:pt>
                <c:pt idx="173">
                  <c:v>933</c:v>
                </c:pt>
                <c:pt idx="174">
                  <c:v>530</c:v>
                </c:pt>
                <c:pt idx="175">
                  <c:v>804</c:v>
                </c:pt>
                <c:pt idx="176">
                  <c:v>1031</c:v>
                </c:pt>
                <c:pt idx="177">
                  <c:v>1765</c:v>
                </c:pt>
                <c:pt idx="178">
                  <c:v>1602</c:v>
                </c:pt>
                <c:pt idx="179">
                  <c:v>917</c:v>
                </c:pt>
                <c:pt idx="180">
                  <c:v>1860</c:v>
                </c:pt>
                <c:pt idx="181">
                  <c:v>1704</c:v>
                </c:pt>
                <c:pt idx="182">
                  <c:v>910</c:v>
                </c:pt>
                <c:pt idx="183">
                  <c:v>812</c:v>
                </c:pt>
                <c:pt idx="184">
                  <c:v>1526</c:v>
                </c:pt>
                <c:pt idx="185">
                  <c:v>1737</c:v>
                </c:pt>
                <c:pt idx="186">
                  <c:v>320</c:v>
                </c:pt>
                <c:pt idx="187">
                  <c:v>530</c:v>
                </c:pt>
                <c:pt idx="188">
                  <c:v>1182</c:v>
                </c:pt>
                <c:pt idx="189">
                  <c:v>1173</c:v>
                </c:pt>
                <c:pt idx="190">
                  <c:v>1550</c:v>
                </c:pt>
                <c:pt idx="191">
                  <c:v>1587</c:v>
                </c:pt>
                <c:pt idx="192">
                  <c:v>2118</c:v>
                </c:pt>
                <c:pt idx="193">
                  <c:v>1462</c:v>
                </c:pt>
                <c:pt idx="194">
                  <c:v>1706</c:v>
                </c:pt>
                <c:pt idx="195">
                  <c:v>417</c:v>
                </c:pt>
                <c:pt idx="196">
                  <c:v>522</c:v>
                </c:pt>
                <c:pt idx="197">
                  <c:v>383</c:v>
                </c:pt>
                <c:pt idx="198">
                  <c:v>84</c:v>
                </c:pt>
                <c:pt idx="199">
                  <c:v>1808</c:v>
                </c:pt>
                <c:pt idx="200">
                  <c:v>1120</c:v>
                </c:pt>
                <c:pt idx="201">
                  <c:v>1226</c:v>
                </c:pt>
                <c:pt idx="202">
                  <c:v>1229</c:v>
                </c:pt>
                <c:pt idx="203">
                  <c:v>845</c:v>
                </c:pt>
                <c:pt idx="204">
                  <c:v>1621</c:v>
                </c:pt>
                <c:pt idx="205">
                  <c:v>1936</c:v>
                </c:pt>
                <c:pt idx="206">
                  <c:v>1636</c:v>
                </c:pt>
                <c:pt idx="207">
                  <c:v>1960</c:v>
                </c:pt>
                <c:pt idx="208">
                  <c:v>2184</c:v>
                </c:pt>
                <c:pt idx="209">
                  <c:v>436</c:v>
                </c:pt>
                <c:pt idx="210">
                  <c:v>972</c:v>
                </c:pt>
                <c:pt idx="211">
                  <c:v>722</c:v>
                </c:pt>
                <c:pt idx="212">
                  <c:v>863</c:v>
                </c:pt>
                <c:pt idx="213">
                  <c:v>1057</c:v>
                </c:pt>
                <c:pt idx="214">
                  <c:v>1570</c:v>
                </c:pt>
                <c:pt idx="215">
                  <c:v>1124</c:v>
                </c:pt>
                <c:pt idx="216">
                  <c:v>643</c:v>
                </c:pt>
                <c:pt idx="217">
                  <c:v>1064</c:v>
                </c:pt>
                <c:pt idx="218">
                  <c:v>677</c:v>
                </c:pt>
                <c:pt idx="219">
                  <c:v>1028</c:v>
                </c:pt>
                <c:pt idx="220">
                  <c:v>1855</c:v>
                </c:pt>
                <c:pt idx="221">
                  <c:v>1649</c:v>
                </c:pt>
                <c:pt idx="222">
                  <c:v>1099</c:v>
                </c:pt>
                <c:pt idx="223">
                  <c:v>1103</c:v>
                </c:pt>
                <c:pt idx="224">
                  <c:v>709</c:v>
                </c:pt>
                <c:pt idx="225">
                  <c:v>1714</c:v>
                </c:pt>
                <c:pt idx="226">
                  <c:v>1594</c:v>
                </c:pt>
                <c:pt idx="227">
                  <c:v>1120</c:v>
                </c:pt>
                <c:pt idx="228">
                  <c:v>856</c:v>
                </c:pt>
                <c:pt idx="229">
                  <c:v>1270</c:v>
                </c:pt>
                <c:pt idx="230">
                  <c:v>1984</c:v>
                </c:pt>
                <c:pt idx="231">
                  <c:v>908</c:v>
                </c:pt>
                <c:pt idx="232">
                  <c:v>2236</c:v>
                </c:pt>
                <c:pt idx="233">
                  <c:v>1195</c:v>
                </c:pt>
                <c:pt idx="234">
                  <c:v>1042</c:v>
                </c:pt>
                <c:pt idx="235">
                  <c:v>1664</c:v>
                </c:pt>
                <c:pt idx="236">
                  <c:v>1427</c:v>
                </c:pt>
                <c:pt idx="237">
                  <c:v>1424</c:v>
                </c:pt>
                <c:pt idx="238">
                  <c:v>898</c:v>
                </c:pt>
                <c:pt idx="239">
                  <c:v>1254</c:v>
                </c:pt>
                <c:pt idx="240">
                  <c:v>1111</c:v>
                </c:pt>
                <c:pt idx="241">
                  <c:v>866</c:v>
                </c:pt>
                <c:pt idx="242">
                  <c:v>674</c:v>
                </c:pt>
                <c:pt idx="243">
                  <c:v>1126</c:v>
                </c:pt>
                <c:pt idx="244">
                  <c:v>1214</c:v>
                </c:pt>
                <c:pt idx="245">
                  <c:v>1399</c:v>
                </c:pt>
                <c:pt idx="246">
                  <c:v>1705</c:v>
                </c:pt>
                <c:pt idx="247">
                  <c:v>2050</c:v>
                </c:pt>
                <c:pt idx="248">
                  <c:v>1752</c:v>
                </c:pt>
                <c:pt idx="249">
                  <c:v>1703</c:v>
                </c:pt>
                <c:pt idx="250">
                  <c:v>1860</c:v>
                </c:pt>
                <c:pt idx="251">
                  <c:v>1790</c:v>
                </c:pt>
                <c:pt idx="252">
                  <c:v>1905</c:v>
                </c:pt>
                <c:pt idx="253">
                  <c:v>1065</c:v>
                </c:pt>
                <c:pt idx="254">
                  <c:v>1913</c:v>
                </c:pt>
                <c:pt idx="255">
                  <c:v>1449</c:v>
                </c:pt>
                <c:pt idx="256">
                  <c:v>931</c:v>
                </c:pt>
                <c:pt idx="257">
                  <c:v>1974</c:v>
                </c:pt>
                <c:pt idx="258">
                  <c:v>1329</c:v>
                </c:pt>
                <c:pt idx="259">
                  <c:v>1117</c:v>
                </c:pt>
                <c:pt idx="260">
                  <c:v>1032</c:v>
                </c:pt>
                <c:pt idx="261">
                  <c:v>1792</c:v>
                </c:pt>
                <c:pt idx="262">
                  <c:v>1644</c:v>
                </c:pt>
                <c:pt idx="263">
                  <c:v>1457</c:v>
                </c:pt>
                <c:pt idx="264">
                  <c:v>1550</c:v>
                </c:pt>
                <c:pt idx="265">
                  <c:v>1947</c:v>
                </c:pt>
                <c:pt idx="266">
                  <c:v>846</c:v>
                </c:pt>
                <c:pt idx="267">
                  <c:v>958</c:v>
                </c:pt>
                <c:pt idx="268">
                  <c:v>419</c:v>
                </c:pt>
                <c:pt idx="269">
                  <c:v>1197</c:v>
                </c:pt>
                <c:pt idx="270">
                  <c:v>1040</c:v>
                </c:pt>
                <c:pt idx="271">
                  <c:v>1227</c:v>
                </c:pt>
                <c:pt idx="272">
                  <c:v>895</c:v>
                </c:pt>
                <c:pt idx="273">
                  <c:v>1109</c:v>
                </c:pt>
                <c:pt idx="274">
                  <c:v>1391</c:v>
                </c:pt>
                <c:pt idx="275">
                  <c:v>1124</c:v>
                </c:pt>
                <c:pt idx="276">
                  <c:v>2153</c:v>
                </c:pt>
                <c:pt idx="277">
                  <c:v>1343</c:v>
                </c:pt>
                <c:pt idx="278">
                  <c:v>1282</c:v>
                </c:pt>
                <c:pt idx="279">
                  <c:v>1034</c:v>
                </c:pt>
                <c:pt idx="280">
                  <c:v>967</c:v>
                </c:pt>
                <c:pt idx="281">
                  <c:v>1235</c:v>
                </c:pt>
                <c:pt idx="282">
                  <c:v>1801</c:v>
                </c:pt>
                <c:pt idx="283">
                  <c:v>1175</c:v>
                </c:pt>
                <c:pt idx="284">
                  <c:v>1368</c:v>
                </c:pt>
                <c:pt idx="285">
                  <c:v>1212</c:v>
                </c:pt>
                <c:pt idx="286">
                  <c:v>291</c:v>
                </c:pt>
                <c:pt idx="287">
                  <c:v>2292</c:v>
                </c:pt>
                <c:pt idx="288">
                  <c:v>832</c:v>
                </c:pt>
                <c:pt idx="289">
                  <c:v>514</c:v>
                </c:pt>
                <c:pt idx="290">
                  <c:v>1048</c:v>
                </c:pt>
                <c:pt idx="291">
                  <c:v>1462</c:v>
                </c:pt>
                <c:pt idx="292">
                  <c:v>736</c:v>
                </c:pt>
                <c:pt idx="293">
                  <c:v>1745</c:v>
                </c:pt>
                <c:pt idx="294">
                  <c:v>1064</c:v>
                </c:pt>
                <c:pt idx="295">
                  <c:v>826</c:v>
                </c:pt>
                <c:pt idx="296">
                  <c:v>1401</c:v>
                </c:pt>
                <c:pt idx="297">
                  <c:v>2238</c:v>
                </c:pt>
                <c:pt idx="298">
                  <c:v>1354</c:v>
                </c:pt>
                <c:pt idx="299">
                  <c:v>1607</c:v>
                </c:pt>
                <c:pt idx="300">
                  <c:v>1192</c:v>
                </c:pt>
                <c:pt idx="301">
                  <c:v>1648</c:v>
                </c:pt>
                <c:pt idx="302">
                  <c:v>1884</c:v>
                </c:pt>
                <c:pt idx="303">
                  <c:v>1312</c:v>
                </c:pt>
                <c:pt idx="304">
                  <c:v>2212</c:v>
                </c:pt>
                <c:pt idx="305">
                  <c:v>1554</c:v>
                </c:pt>
                <c:pt idx="306">
                  <c:v>683</c:v>
                </c:pt>
                <c:pt idx="307">
                  <c:v>1319</c:v>
                </c:pt>
                <c:pt idx="308">
                  <c:v>1250</c:v>
                </c:pt>
                <c:pt idx="309">
                  <c:v>1640</c:v>
                </c:pt>
                <c:pt idx="310">
                  <c:v>1913</c:v>
                </c:pt>
                <c:pt idx="311">
                  <c:v>1543</c:v>
                </c:pt>
                <c:pt idx="312">
                  <c:v>1009</c:v>
                </c:pt>
                <c:pt idx="313">
                  <c:v>1212</c:v>
                </c:pt>
                <c:pt idx="314">
                  <c:v>721</c:v>
                </c:pt>
                <c:pt idx="315">
                  <c:v>2238</c:v>
                </c:pt>
                <c:pt idx="316">
                  <c:v>1195</c:v>
                </c:pt>
                <c:pt idx="317">
                  <c:v>2172</c:v>
                </c:pt>
                <c:pt idx="318">
                  <c:v>2392</c:v>
                </c:pt>
                <c:pt idx="319">
                  <c:v>2314</c:v>
                </c:pt>
                <c:pt idx="320">
                  <c:v>1768</c:v>
                </c:pt>
                <c:pt idx="321">
                  <c:v>1501</c:v>
                </c:pt>
                <c:pt idx="322">
                  <c:v>1301</c:v>
                </c:pt>
                <c:pt idx="323">
                  <c:v>103</c:v>
                </c:pt>
                <c:pt idx="324">
                  <c:v>858</c:v>
                </c:pt>
                <c:pt idx="325">
                  <c:v>1685</c:v>
                </c:pt>
                <c:pt idx="326">
                  <c:v>679</c:v>
                </c:pt>
                <c:pt idx="327">
                  <c:v>132</c:v>
                </c:pt>
                <c:pt idx="328">
                  <c:v>863</c:v>
                </c:pt>
                <c:pt idx="329">
                  <c:v>1756</c:v>
                </c:pt>
                <c:pt idx="330">
                  <c:v>1026</c:v>
                </c:pt>
                <c:pt idx="331">
                  <c:v>944</c:v>
                </c:pt>
                <c:pt idx="332">
                  <c:v>812</c:v>
                </c:pt>
                <c:pt idx="333">
                  <c:v>1570</c:v>
                </c:pt>
                <c:pt idx="334">
                  <c:v>553</c:v>
                </c:pt>
                <c:pt idx="335">
                  <c:v>1474</c:v>
                </c:pt>
                <c:pt idx="336">
                  <c:v>1746</c:v>
                </c:pt>
                <c:pt idx="337">
                  <c:v>1128</c:v>
                </c:pt>
                <c:pt idx="338">
                  <c:v>1686</c:v>
                </c:pt>
                <c:pt idx="339">
                  <c:v>1212</c:v>
                </c:pt>
                <c:pt idx="340">
                  <c:v>1281</c:v>
                </c:pt>
                <c:pt idx="341">
                  <c:v>1343</c:v>
                </c:pt>
                <c:pt idx="342">
                  <c:v>1578</c:v>
                </c:pt>
                <c:pt idx="343">
                  <c:v>1268</c:v>
                </c:pt>
                <c:pt idx="344">
                  <c:v>1324</c:v>
                </c:pt>
                <c:pt idx="345">
                  <c:v>1298</c:v>
                </c:pt>
                <c:pt idx="346">
                  <c:v>893</c:v>
                </c:pt>
                <c:pt idx="347">
                  <c:v>1039</c:v>
                </c:pt>
                <c:pt idx="348">
                  <c:v>1210</c:v>
                </c:pt>
                <c:pt idx="349">
                  <c:v>962</c:v>
                </c:pt>
                <c:pt idx="350">
                  <c:v>1279</c:v>
                </c:pt>
                <c:pt idx="351">
                  <c:v>773</c:v>
                </c:pt>
                <c:pt idx="352">
                  <c:v>1242</c:v>
                </c:pt>
                <c:pt idx="353">
                  <c:v>1109</c:v>
                </c:pt>
                <c:pt idx="354">
                  <c:v>688</c:v>
                </c:pt>
                <c:pt idx="355">
                  <c:v>1703</c:v>
                </c:pt>
                <c:pt idx="356">
                  <c:v>1459</c:v>
                </c:pt>
                <c:pt idx="357">
                  <c:v>2112</c:v>
                </c:pt>
                <c:pt idx="358">
                  <c:v>923</c:v>
                </c:pt>
                <c:pt idx="359">
                  <c:v>1375</c:v>
                </c:pt>
                <c:pt idx="360">
                  <c:v>934</c:v>
                </c:pt>
                <c:pt idx="361">
                  <c:v>1930</c:v>
                </c:pt>
                <c:pt idx="362">
                  <c:v>1008</c:v>
                </c:pt>
                <c:pt idx="363">
                  <c:v>-73</c:v>
                </c:pt>
                <c:pt idx="364">
                  <c:v>1457</c:v>
                </c:pt>
                <c:pt idx="365">
                  <c:v>929</c:v>
                </c:pt>
                <c:pt idx="366">
                  <c:v>1576</c:v>
                </c:pt>
                <c:pt idx="367">
                  <c:v>1392</c:v>
                </c:pt>
                <c:pt idx="368">
                  <c:v>1542</c:v>
                </c:pt>
                <c:pt idx="369">
                  <c:v>1565</c:v>
                </c:pt>
                <c:pt idx="370">
                  <c:v>1952</c:v>
                </c:pt>
                <c:pt idx="371">
                  <c:v>882</c:v>
                </c:pt>
                <c:pt idx="372">
                  <c:v>1431</c:v>
                </c:pt>
                <c:pt idx="373">
                  <c:v>932</c:v>
                </c:pt>
                <c:pt idx="374">
                  <c:v>1037</c:v>
                </c:pt>
                <c:pt idx="375">
                  <c:v>1519</c:v>
                </c:pt>
                <c:pt idx="376">
                  <c:v>587</c:v>
                </c:pt>
                <c:pt idx="377">
                  <c:v>2130</c:v>
                </c:pt>
                <c:pt idx="378">
                  <c:v>1604</c:v>
                </c:pt>
                <c:pt idx="379">
                  <c:v>1972</c:v>
                </c:pt>
                <c:pt idx="380">
                  <c:v>713</c:v>
                </c:pt>
                <c:pt idx="381">
                  <c:v>778</c:v>
                </c:pt>
                <c:pt idx="382">
                  <c:v>1300</c:v>
                </c:pt>
                <c:pt idx="383">
                  <c:v>1690</c:v>
                </c:pt>
                <c:pt idx="384">
                  <c:v>1072</c:v>
                </c:pt>
                <c:pt idx="385">
                  <c:v>1704</c:v>
                </c:pt>
                <c:pt idx="386">
                  <c:v>1958</c:v>
                </c:pt>
                <c:pt idx="387">
                  <c:v>904</c:v>
                </c:pt>
                <c:pt idx="388">
                  <c:v>1115</c:v>
                </c:pt>
                <c:pt idx="389">
                  <c:v>2135</c:v>
                </c:pt>
                <c:pt idx="390">
                  <c:v>1060</c:v>
                </c:pt>
                <c:pt idx="391">
                  <c:v>1148</c:v>
                </c:pt>
                <c:pt idx="392">
                  <c:v>1198</c:v>
                </c:pt>
                <c:pt idx="393">
                  <c:v>1342</c:v>
                </c:pt>
                <c:pt idx="394">
                  <c:v>2265</c:v>
                </c:pt>
                <c:pt idx="395">
                  <c:v>1410</c:v>
                </c:pt>
                <c:pt idx="396">
                  <c:v>1581</c:v>
                </c:pt>
                <c:pt idx="397">
                  <c:v>1700</c:v>
                </c:pt>
                <c:pt idx="398">
                  <c:v>1870</c:v>
                </c:pt>
                <c:pt idx="399">
                  <c:v>1746</c:v>
                </c:pt>
                <c:pt idx="400">
                  <c:v>1899</c:v>
                </c:pt>
                <c:pt idx="401">
                  <c:v>1545</c:v>
                </c:pt>
                <c:pt idx="402">
                  <c:v>1406</c:v>
                </c:pt>
                <c:pt idx="403">
                  <c:v>754</c:v>
                </c:pt>
                <c:pt idx="404">
                  <c:v>1206</c:v>
                </c:pt>
                <c:pt idx="405">
                  <c:v>1578</c:v>
                </c:pt>
                <c:pt idx="406">
                  <c:v>1743</c:v>
                </c:pt>
                <c:pt idx="407">
                  <c:v>1595</c:v>
                </c:pt>
                <c:pt idx="408">
                  <c:v>903</c:v>
                </c:pt>
                <c:pt idx="409">
                  <c:v>1905</c:v>
                </c:pt>
                <c:pt idx="410">
                  <c:v>1384</c:v>
                </c:pt>
                <c:pt idx="411">
                  <c:v>1036</c:v>
                </c:pt>
                <c:pt idx="412">
                  <c:v>1632</c:v>
                </c:pt>
                <c:pt idx="413">
                  <c:v>1350</c:v>
                </c:pt>
                <c:pt idx="414">
                  <c:v>2160</c:v>
                </c:pt>
                <c:pt idx="415">
                  <c:v>983</c:v>
                </c:pt>
                <c:pt idx="416">
                  <c:v>1456</c:v>
                </c:pt>
                <c:pt idx="417">
                  <c:v>2100</c:v>
                </c:pt>
                <c:pt idx="418">
                  <c:v>690</c:v>
                </c:pt>
                <c:pt idx="419">
                  <c:v>752</c:v>
                </c:pt>
                <c:pt idx="420">
                  <c:v>1919</c:v>
                </c:pt>
                <c:pt idx="421">
                  <c:v>1349</c:v>
                </c:pt>
                <c:pt idx="422">
                  <c:v>1026</c:v>
                </c:pt>
                <c:pt idx="423">
                  <c:v>910</c:v>
                </c:pt>
                <c:pt idx="424">
                  <c:v>1119</c:v>
                </c:pt>
                <c:pt idx="425">
                  <c:v>1162</c:v>
                </c:pt>
                <c:pt idx="426">
                  <c:v>876</c:v>
                </c:pt>
                <c:pt idx="427">
                  <c:v>1967</c:v>
                </c:pt>
                <c:pt idx="428">
                  <c:v>-106</c:v>
                </c:pt>
                <c:pt idx="429">
                  <c:v>-65</c:v>
                </c:pt>
                <c:pt idx="430">
                  <c:v>1611</c:v>
                </c:pt>
                <c:pt idx="431">
                  <c:v>344</c:v>
                </c:pt>
                <c:pt idx="432">
                  <c:v>898</c:v>
                </c:pt>
                <c:pt idx="433">
                  <c:v>1406</c:v>
                </c:pt>
                <c:pt idx="434">
                  <c:v>552</c:v>
                </c:pt>
                <c:pt idx="435">
                  <c:v>-261</c:v>
                </c:pt>
                <c:pt idx="436">
                  <c:v>1926</c:v>
                </c:pt>
                <c:pt idx="437">
                  <c:v>1817</c:v>
                </c:pt>
                <c:pt idx="438">
                  <c:v>766</c:v>
                </c:pt>
                <c:pt idx="439">
                  <c:v>1655</c:v>
                </c:pt>
                <c:pt idx="440">
                  <c:v>1642</c:v>
                </c:pt>
                <c:pt idx="441">
                  <c:v>1659</c:v>
                </c:pt>
                <c:pt idx="442">
                  <c:v>2166</c:v>
                </c:pt>
                <c:pt idx="443">
                  <c:v>852</c:v>
                </c:pt>
                <c:pt idx="444">
                  <c:v>1148</c:v>
                </c:pt>
                <c:pt idx="445">
                  <c:v>1036</c:v>
                </c:pt>
                <c:pt idx="446">
                  <c:v>1853</c:v>
                </c:pt>
                <c:pt idx="447">
                  <c:v>2145</c:v>
                </c:pt>
                <c:pt idx="448">
                  <c:v>2220</c:v>
                </c:pt>
                <c:pt idx="449">
                  <c:v>1700</c:v>
                </c:pt>
                <c:pt idx="450">
                  <c:v>2236</c:v>
                </c:pt>
                <c:pt idx="451">
                  <c:v>968</c:v>
                </c:pt>
                <c:pt idx="452">
                  <c:v>1686</c:v>
                </c:pt>
                <c:pt idx="453">
                  <c:v>1451</c:v>
                </c:pt>
                <c:pt idx="454">
                  <c:v>2048</c:v>
                </c:pt>
                <c:pt idx="455">
                  <c:v>1406</c:v>
                </c:pt>
                <c:pt idx="456">
                  <c:v>1353</c:v>
                </c:pt>
                <c:pt idx="457">
                  <c:v>906</c:v>
                </c:pt>
                <c:pt idx="458">
                  <c:v>1268</c:v>
                </c:pt>
                <c:pt idx="459">
                  <c:v>1559</c:v>
                </c:pt>
                <c:pt idx="460">
                  <c:v>1752</c:v>
                </c:pt>
                <c:pt idx="461">
                  <c:v>1358</c:v>
                </c:pt>
                <c:pt idx="462">
                  <c:v>1029</c:v>
                </c:pt>
                <c:pt idx="463">
                  <c:v>374</c:v>
                </c:pt>
                <c:pt idx="464">
                  <c:v>1252</c:v>
                </c:pt>
                <c:pt idx="465">
                  <c:v>2068</c:v>
                </c:pt>
                <c:pt idx="466">
                  <c:v>823</c:v>
                </c:pt>
                <c:pt idx="467">
                  <c:v>1584</c:v>
                </c:pt>
                <c:pt idx="468">
                  <c:v>1540</c:v>
                </c:pt>
                <c:pt idx="469">
                  <c:v>1233</c:v>
                </c:pt>
                <c:pt idx="470">
                  <c:v>1037</c:v>
                </c:pt>
                <c:pt idx="471">
                  <c:v>922</c:v>
                </c:pt>
                <c:pt idx="472">
                  <c:v>1906</c:v>
                </c:pt>
                <c:pt idx="473">
                  <c:v>1460</c:v>
                </c:pt>
                <c:pt idx="474">
                  <c:v>884</c:v>
                </c:pt>
                <c:pt idx="475">
                  <c:v>915</c:v>
                </c:pt>
                <c:pt idx="476">
                  <c:v>1181</c:v>
                </c:pt>
                <c:pt idx="477">
                  <c:v>1280</c:v>
                </c:pt>
                <c:pt idx="478">
                  <c:v>1080</c:v>
                </c:pt>
                <c:pt idx="479">
                  <c:v>1047</c:v>
                </c:pt>
                <c:pt idx="480">
                  <c:v>902</c:v>
                </c:pt>
                <c:pt idx="481">
                  <c:v>1454</c:v>
                </c:pt>
                <c:pt idx="482">
                  <c:v>373</c:v>
                </c:pt>
                <c:pt idx="483">
                  <c:v>1710</c:v>
                </c:pt>
                <c:pt idx="484">
                  <c:v>1168</c:v>
                </c:pt>
                <c:pt idx="485">
                  <c:v>1742</c:v>
                </c:pt>
                <c:pt idx="486">
                  <c:v>1674</c:v>
                </c:pt>
                <c:pt idx="487">
                  <c:v>786</c:v>
                </c:pt>
                <c:pt idx="488">
                  <c:v>983</c:v>
                </c:pt>
                <c:pt idx="489">
                  <c:v>2236</c:v>
                </c:pt>
                <c:pt idx="490">
                  <c:v>1130</c:v>
                </c:pt>
                <c:pt idx="491">
                  <c:v>1138</c:v>
                </c:pt>
                <c:pt idx="492">
                  <c:v>1549</c:v>
                </c:pt>
                <c:pt idx="493">
                  <c:v>1173</c:v>
                </c:pt>
                <c:pt idx="494">
                  <c:v>839</c:v>
                </c:pt>
                <c:pt idx="495">
                  <c:v>1644</c:v>
                </c:pt>
                <c:pt idx="496">
                  <c:v>1126</c:v>
                </c:pt>
                <c:pt idx="497">
                  <c:v>1593</c:v>
                </c:pt>
                <c:pt idx="498">
                  <c:v>1990</c:v>
                </c:pt>
                <c:pt idx="499">
                  <c:v>2240</c:v>
                </c:pt>
                <c:pt idx="500">
                  <c:v>1163</c:v>
                </c:pt>
                <c:pt idx="501">
                  <c:v>2067</c:v>
                </c:pt>
                <c:pt idx="502">
                  <c:v>1394</c:v>
                </c:pt>
                <c:pt idx="503">
                  <c:v>1394</c:v>
                </c:pt>
                <c:pt idx="504">
                  <c:v>1569</c:v>
                </c:pt>
                <c:pt idx="505">
                  <c:v>1131</c:v>
                </c:pt>
                <c:pt idx="506">
                  <c:v>1088</c:v>
                </c:pt>
                <c:pt idx="507">
                  <c:v>863</c:v>
                </c:pt>
                <c:pt idx="508">
                  <c:v>1108</c:v>
                </c:pt>
                <c:pt idx="509">
                  <c:v>1903</c:v>
                </c:pt>
                <c:pt idx="510">
                  <c:v>700</c:v>
                </c:pt>
                <c:pt idx="511">
                  <c:v>1633</c:v>
                </c:pt>
                <c:pt idx="512">
                  <c:v>1288</c:v>
                </c:pt>
                <c:pt idx="513">
                  <c:v>1978</c:v>
                </c:pt>
                <c:pt idx="514">
                  <c:v>2734</c:v>
                </c:pt>
                <c:pt idx="515">
                  <c:v>776</c:v>
                </c:pt>
                <c:pt idx="516">
                  <c:v>978</c:v>
                </c:pt>
                <c:pt idx="517">
                  <c:v>1527</c:v>
                </c:pt>
                <c:pt idx="518">
                  <c:v>1974</c:v>
                </c:pt>
                <c:pt idx="519">
                  <c:v>1306</c:v>
                </c:pt>
                <c:pt idx="520">
                  <c:v>1159</c:v>
                </c:pt>
                <c:pt idx="521">
                  <c:v>1466</c:v>
                </c:pt>
                <c:pt idx="522">
                  <c:v>1708</c:v>
                </c:pt>
                <c:pt idx="523">
                  <c:v>1700</c:v>
                </c:pt>
                <c:pt idx="524">
                  <c:v>1412</c:v>
                </c:pt>
                <c:pt idx="525">
                  <c:v>778</c:v>
                </c:pt>
                <c:pt idx="526">
                  <c:v>1587</c:v>
                </c:pt>
                <c:pt idx="527">
                  <c:v>1897</c:v>
                </c:pt>
                <c:pt idx="528">
                  <c:v>1768</c:v>
                </c:pt>
                <c:pt idx="529">
                  <c:v>1582</c:v>
                </c:pt>
                <c:pt idx="530">
                  <c:v>2438</c:v>
                </c:pt>
                <c:pt idx="531">
                  <c:v>1743</c:v>
                </c:pt>
                <c:pt idx="532">
                  <c:v>607</c:v>
                </c:pt>
                <c:pt idx="533">
                  <c:v>1595</c:v>
                </c:pt>
                <c:pt idx="534">
                  <c:v>1688</c:v>
                </c:pt>
                <c:pt idx="535">
                  <c:v>2212</c:v>
                </c:pt>
                <c:pt idx="536">
                  <c:v>959</c:v>
                </c:pt>
                <c:pt idx="537">
                  <c:v>808</c:v>
                </c:pt>
                <c:pt idx="538">
                  <c:v>1578</c:v>
                </c:pt>
                <c:pt idx="539">
                  <c:v>1010</c:v>
                </c:pt>
                <c:pt idx="540">
                  <c:v>918</c:v>
                </c:pt>
                <c:pt idx="541">
                  <c:v>1543</c:v>
                </c:pt>
                <c:pt idx="542">
                  <c:v>1466</c:v>
                </c:pt>
                <c:pt idx="543">
                  <c:v>1632</c:v>
                </c:pt>
                <c:pt idx="544">
                  <c:v>664</c:v>
                </c:pt>
                <c:pt idx="545">
                  <c:v>1470</c:v>
                </c:pt>
                <c:pt idx="546">
                  <c:v>2220</c:v>
                </c:pt>
                <c:pt idx="547">
                  <c:v>980</c:v>
                </c:pt>
                <c:pt idx="548">
                  <c:v>652</c:v>
                </c:pt>
                <c:pt idx="549">
                  <c:v>1190</c:v>
                </c:pt>
                <c:pt idx="550">
                  <c:v>1216</c:v>
                </c:pt>
                <c:pt idx="551">
                  <c:v>1806</c:v>
                </c:pt>
                <c:pt idx="552">
                  <c:v>1491</c:v>
                </c:pt>
                <c:pt idx="553">
                  <c:v>1595</c:v>
                </c:pt>
                <c:pt idx="554">
                  <c:v>668</c:v>
                </c:pt>
                <c:pt idx="555">
                  <c:v>1534</c:v>
                </c:pt>
                <c:pt idx="556">
                  <c:v>816</c:v>
                </c:pt>
                <c:pt idx="557">
                  <c:v>1210</c:v>
                </c:pt>
                <c:pt idx="558">
                  <c:v>1182</c:v>
                </c:pt>
                <c:pt idx="559">
                  <c:v>611</c:v>
                </c:pt>
                <c:pt idx="560">
                  <c:v>1000</c:v>
                </c:pt>
                <c:pt idx="561">
                  <c:v>68</c:v>
                </c:pt>
                <c:pt idx="562">
                  <c:v>697</c:v>
                </c:pt>
                <c:pt idx="563">
                  <c:v>1796</c:v>
                </c:pt>
                <c:pt idx="564">
                  <c:v>1790</c:v>
                </c:pt>
                <c:pt idx="565">
                  <c:v>933</c:v>
                </c:pt>
                <c:pt idx="566">
                  <c:v>1550</c:v>
                </c:pt>
                <c:pt idx="567">
                  <c:v>1236</c:v>
                </c:pt>
                <c:pt idx="568">
                  <c:v>820</c:v>
                </c:pt>
                <c:pt idx="569">
                  <c:v>1250</c:v>
                </c:pt>
                <c:pt idx="570">
                  <c:v>705</c:v>
                </c:pt>
                <c:pt idx="571">
                  <c:v>810</c:v>
                </c:pt>
                <c:pt idx="572">
                  <c:v>1966</c:v>
                </c:pt>
                <c:pt idx="573">
                  <c:v>962</c:v>
                </c:pt>
                <c:pt idx="574">
                  <c:v>1432</c:v>
                </c:pt>
                <c:pt idx="575">
                  <c:v>1804</c:v>
                </c:pt>
                <c:pt idx="576">
                  <c:v>973</c:v>
                </c:pt>
                <c:pt idx="577">
                  <c:v>468</c:v>
                </c:pt>
                <c:pt idx="578">
                  <c:v>1331</c:v>
                </c:pt>
                <c:pt idx="579">
                  <c:v>962</c:v>
                </c:pt>
                <c:pt idx="580">
                  <c:v>1904</c:v>
                </c:pt>
                <c:pt idx="581">
                  <c:v>822</c:v>
                </c:pt>
                <c:pt idx="582">
                  <c:v>1442</c:v>
                </c:pt>
                <c:pt idx="583">
                  <c:v>1260</c:v>
                </c:pt>
                <c:pt idx="584">
                  <c:v>406</c:v>
                </c:pt>
                <c:pt idx="585">
                  <c:v>952</c:v>
                </c:pt>
                <c:pt idx="586">
                  <c:v>2026</c:v>
                </c:pt>
                <c:pt idx="587">
                  <c:v>1582</c:v>
                </c:pt>
                <c:pt idx="588">
                  <c:v>1320</c:v>
                </c:pt>
                <c:pt idx="589">
                  <c:v>2079</c:v>
                </c:pt>
                <c:pt idx="590">
                  <c:v>941</c:v>
                </c:pt>
                <c:pt idx="591">
                  <c:v>2270</c:v>
                </c:pt>
                <c:pt idx="592">
                  <c:v>1460</c:v>
                </c:pt>
                <c:pt idx="593">
                  <c:v>1176</c:v>
                </c:pt>
                <c:pt idx="594">
                  <c:v>1608</c:v>
                </c:pt>
                <c:pt idx="595">
                  <c:v>1890</c:v>
                </c:pt>
                <c:pt idx="596">
                  <c:v>1139</c:v>
                </c:pt>
                <c:pt idx="597">
                  <c:v>1260</c:v>
                </c:pt>
                <c:pt idx="598">
                  <c:v>1710</c:v>
                </c:pt>
                <c:pt idx="599">
                  <c:v>1545</c:v>
                </c:pt>
                <c:pt idx="600">
                  <c:v>1430</c:v>
                </c:pt>
                <c:pt idx="601">
                  <c:v>706</c:v>
                </c:pt>
                <c:pt idx="602">
                  <c:v>1846</c:v>
                </c:pt>
                <c:pt idx="603">
                  <c:v>380</c:v>
                </c:pt>
                <c:pt idx="604">
                  <c:v>1776</c:v>
                </c:pt>
                <c:pt idx="605">
                  <c:v>762</c:v>
                </c:pt>
                <c:pt idx="606">
                  <c:v>728</c:v>
                </c:pt>
                <c:pt idx="607">
                  <c:v>1973</c:v>
                </c:pt>
                <c:pt idx="608">
                  <c:v>1146</c:v>
                </c:pt>
                <c:pt idx="609">
                  <c:v>1150</c:v>
                </c:pt>
                <c:pt idx="610">
                  <c:v>1606</c:v>
                </c:pt>
                <c:pt idx="611">
                  <c:v>2268</c:v>
                </c:pt>
                <c:pt idx="612">
                  <c:v>2033</c:v>
                </c:pt>
                <c:pt idx="613">
                  <c:v>1446</c:v>
                </c:pt>
                <c:pt idx="614">
                  <c:v>1282</c:v>
                </c:pt>
                <c:pt idx="615">
                  <c:v>2110</c:v>
                </c:pt>
                <c:pt idx="616">
                  <c:v>1269</c:v>
                </c:pt>
                <c:pt idx="617">
                  <c:v>1567</c:v>
                </c:pt>
                <c:pt idx="618">
                  <c:v>2343</c:v>
                </c:pt>
                <c:pt idx="619">
                  <c:v>1388</c:v>
                </c:pt>
                <c:pt idx="620">
                  <c:v>1678</c:v>
                </c:pt>
                <c:pt idx="621">
                  <c:v>1784</c:v>
                </c:pt>
                <c:pt idx="622">
                  <c:v>1434</c:v>
                </c:pt>
                <c:pt idx="623">
                  <c:v>1200</c:v>
                </c:pt>
                <c:pt idx="624">
                  <c:v>2085</c:v>
                </c:pt>
                <c:pt idx="625">
                  <c:v>88</c:v>
                </c:pt>
                <c:pt idx="626">
                  <c:v>1659</c:v>
                </c:pt>
                <c:pt idx="627">
                  <c:v>1288</c:v>
                </c:pt>
                <c:pt idx="628">
                  <c:v>1282</c:v>
                </c:pt>
                <c:pt idx="629">
                  <c:v>1515</c:v>
                </c:pt>
                <c:pt idx="630">
                  <c:v>1731</c:v>
                </c:pt>
                <c:pt idx="631">
                  <c:v>1032</c:v>
                </c:pt>
                <c:pt idx="632">
                  <c:v>985</c:v>
                </c:pt>
                <c:pt idx="633">
                  <c:v>995</c:v>
                </c:pt>
                <c:pt idx="634">
                  <c:v>840</c:v>
                </c:pt>
                <c:pt idx="635">
                  <c:v>1943</c:v>
                </c:pt>
                <c:pt idx="636">
                  <c:v>1456</c:v>
                </c:pt>
                <c:pt idx="637">
                  <c:v>808</c:v>
                </c:pt>
                <c:pt idx="638">
                  <c:v>1238</c:v>
                </c:pt>
                <c:pt idx="639">
                  <c:v>442</c:v>
                </c:pt>
                <c:pt idx="640">
                  <c:v>2006</c:v>
                </c:pt>
                <c:pt idx="641">
                  <c:v>1527</c:v>
                </c:pt>
                <c:pt idx="642">
                  <c:v>1081</c:v>
                </c:pt>
                <c:pt idx="643">
                  <c:v>1804</c:v>
                </c:pt>
                <c:pt idx="644">
                  <c:v>1804</c:v>
                </c:pt>
                <c:pt idx="645">
                  <c:v>2069</c:v>
                </c:pt>
                <c:pt idx="646">
                  <c:v>606</c:v>
                </c:pt>
                <c:pt idx="647">
                  <c:v>1254</c:v>
                </c:pt>
                <c:pt idx="648">
                  <c:v>1217</c:v>
                </c:pt>
                <c:pt idx="649">
                  <c:v>951</c:v>
                </c:pt>
                <c:pt idx="650">
                  <c:v>870</c:v>
                </c:pt>
                <c:pt idx="651">
                  <c:v>1256</c:v>
                </c:pt>
                <c:pt idx="652">
                  <c:v>1416</c:v>
                </c:pt>
                <c:pt idx="653">
                  <c:v>1039</c:v>
                </c:pt>
                <c:pt idx="654">
                  <c:v>1344</c:v>
                </c:pt>
                <c:pt idx="655">
                  <c:v>1427</c:v>
                </c:pt>
                <c:pt idx="656">
                  <c:v>2004</c:v>
                </c:pt>
                <c:pt idx="657">
                  <c:v>1592</c:v>
                </c:pt>
                <c:pt idx="658">
                  <c:v>750</c:v>
                </c:pt>
                <c:pt idx="659">
                  <c:v>348</c:v>
                </c:pt>
                <c:pt idx="660">
                  <c:v>1463</c:v>
                </c:pt>
                <c:pt idx="661">
                  <c:v>1397</c:v>
                </c:pt>
                <c:pt idx="662">
                  <c:v>291</c:v>
                </c:pt>
                <c:pt idx="663">
                  <c:v>994</c:v>
                </c:pt>
                <c:pt idx="664">
                  <c:v>845</c:v>
                </c:pt>
                <c:pt idx="665">
                  <c:v>2241</c:v>
                </c:pt>
                <c:pt idx="666">
                  <c:v>917</c:v>
                </c:pt>
                <c:pt idx="667">
                  <c:v>1508</c:v>
                </c:pt>
                <c:pt idx="668">
                  <c:v>824</c:v>
                </c:pt>
                <c:pt idx="669">
                  <c:v>1038</c:v>
                </c:pt>
                <c:pt idx="670">
                  <c:v>1241</c:v>
                </c:pt>
                <c:pt idx="671">
                  <c:v>1210</c:v>
                </c:pt>
                <c:pt idx="672">
                  <c:v>1882</c:v>
                </c:pt>
                <c:pt idx="673">
                  <c:v>1407</c:v>
                </c:pt>
                <c:pt idx="674">
                  <c:v>1221</c:v>
                </c:pt>
                <c:pt idx="675">
                  <c:v>753</c:v>
                </c:pt>
                <c:pt idx="676">
                  <c:v>898</c:v>
                </c:pt>
                <c:pt idx="677">
                  <c:v>1167</c:v>
                </c:pt>
                <c:pt idx="678">
                  <c:v>1667</c:v>
                </c:pt>
                <c:pt idx="679">
                  <c:v>1013</c:v>
                </c:pt>
                <c:pt idx="680">
                  <c:v>1356</c:v>
                </c:pt>
                <c:pt idx="681">
                  <c:v>1168</c:v>
                </c:pt>
                <c:pt idx="682">
                  <c:v>1307</c:v>
                </c:pt>
                <c:pt idx="683">
                  <c:v>786</c:v>
                </c:pt>
                <c:pt idx="684">
                  <c:v>1380</c:v>
                </c:pt>
                <c:pt idx="685">
                  <c:v>1560</c:v>
                </c:pt>
                <c:pt idx="686">
                  <c:v>202</c:v>
                </c:pt>
                <c:pt idx="687">
                  <c:v>1485</c:v>
                </c:pt>
                <c:pt idx="688">
                  <c:v>1434</c:v>
                </c:pt>
                <c:pt idx="689">
                  <c:v>1007</c:v>
                </c:pt>
                <c:pt idx="690">
                  <c:v>1048</c:v>
                </c:pt>
                <c:pt idx="691">
                  <c:v>1061</c:v>
                </c:pt>
                <c:pt idx="692">
                  <c:v>1725</c:v>
                </c:pt>
                <c:pt idx="693">
                  <c:v>1660</c:v>
                </c:pt>
                <c:pt idx="694">
                  <c:v>1645</c:v>
                </c:pt>
                <c:pt idx="695">
                  <c:v>1296</c:v>
                </c:pt>
                <c:pt idx="696">
                  <c:v>1704</c:v>
                </c:pt>
                <c:pt idx="697">
                  <c:v>1276</c:v>
                </c:pt>
                <c:pt idx="698">
                  <c:v>204</c:v>
                </c:pt>
                <c:pt idx="699">
                  <c:v>1354</c:v>
                </c:pt>
                <c:pt idx="700">
                  <c:v>871</c:v>
                </c:pt>
                <c:pt idx="701">
                  <c:v>1124</c:v>
                </c:pt>
                <c:pt idx="702">
                  <c:v>1429</c:v>
                </c:pt>
                <c:pt idx="703">
                  <c:v>1428</c:v>
                </c:pt>
                <c:pt idx="704">
                  <c:v>1844</c:v>
                </c:pt>
                <c:pt idx="705">
                  <c:v>1844</c:v>
                </c:pt>
                <c:pt idx="706">
                  <c:v>908</c:v>
                </c:pt>
                <c:pt idx="707">
                  <c:v>587</c:v>
                </c:pt>
                <c:pt idx="708">
                  <c:v>1946</c:v>
                </c:pt>
                <c:pt idx="709">
                  <c:v>1802</c:v>
                </c:pt>
                <c:pt idx="710">
                  <c:v>2014</c:v>
                </c:pt>
                <c:pt idx="711">
                  <c:v>1126</c:v>
                </c:pt>
                <c:pt idx="712">
                  <c:v>740</c:v>
                </c:pt>
                <c:pt idx="713">
                  <c:v>1387</c:v>
                </c:pt>
                <c:pt idx="714">
                  <c:v>1479</c:v>
                </c:pt>
                <c:pt idx="715">
                  <c:v>1423</c:v>
                </c:pt>
                <c:pt idx="716">
                  <c:v>967</c:v>
                </c:pt>
                <c:pt idx="717">
                  <c:v>2212</c:v>
                </c:pt>
                <c:pt idx="718">
                  <c:v>1720</c:v>
                </c:pt>
                <c:pt idx="719">
                  <c:v>1435</c:v>
                </c:pt>
                <c:pt idx="720">
                  <c:v>1765</c:v>
                </c:pt>
                <c:pt idx="721">
                  <c:v>894</c:v>
                </c:pt>
                <c:pt idx="722">
                  <c:v>1313</c:v>
                </c:pt>
                <c:pt idx="723">
                  <c:v>932</c:v>
                </c:pt>
                <c:pt idx="724">
                  <c:v>1684</c:v>
                </c:pt>
                <c:pt idx="725">
                  <c:v>1171</c:v>
                </c:pt>
                <c:pt idx="726">
                  <c:v>1294</c:v>
                </c:pt>
                <c:pt idx="727">
                  <c:v>1494</c:v>
                </c:pt>
                <c:pt idx="728">
                  <c:v>1148</c:v>
                </c:pt>
                <c:pt idx="729">
                  <c:v>1148</c:v>
                </c:pt>
                <c:pt idx="730">
                  <c:v>951</c:v>
                </c:pt>
                <c:pt idx="731">
                  <c:v>1268</c:v>
                </c:pt>
                <c:pt idx="732">
                  <c:v>1092</c:v>
                </c:pt>
                <c:pt idx="733">
                  <c:v>736</c:v>
                </c:pt>
                <c:pt idx="734">
                  <c:v>1553</c:v>
                </c:pt>
                <c:pt idx="735">
                  <c:v>894</c:v>
                </c:pt>
                <c:pt idx="736">
                  <c:v>1936</c:v>
                </c:pt>
                <c:pt idx="737">
                  <c:v>1666</c:v>
                </c:pt>
                <c:pt idx="738">
                  <c:v>2112</c:v>
                </c:pt>
                <c:pt idx="739">
                  <c:v>763</c:v>
                </c:pt>
                <c:pt idx="740">
                  <c:v>2262</c:v>
                </c:pt>
                <c:pt idx="741">
                  <c:v>1378</c:v>
                </c:pt>
                <c:pt idx="742">
                  <c:v>2062</c:v>
                </c:pt>
                <c:pt idx="743">
                  <c:v>1198</c:v>
                </c:pt>
                <c:pt idx="744">
                  <c:v>1632</c:v>
                </c:pt>
                <c:pt idx="745">
                  <c:v>1986</c:v>
                </c:pt>
                <c:pt idx="746">
                  <c:v>2294</c:v>
                </c:pt>
                <c:pt idx="747">
                  <c:v>1509</c:v>
                </c:pt>
                <c:pt idx="748">
                  <c:v>736</c:v>
                </c:pt>
                <c:pt idx="749">
                  <c:v>1263</c:v>
                </c:pt>
                <c:pt idx="750">
                  <c:v>1556</c:v>
                </c:pt>
                <c:pt idx="751">
                  <c:v>962</c:v>
                </c:pt>
                <c:pt idx="752">
                  <c:v>1023</c:v>
                </c:pt>
                <c:pt idx="753">
                  <c:v>1572</c:v>
                </c:pt>
                <c:pt idx="754">
                  <c:v>813</c:v>
                </c:pt>
                <c:pt idx="755">
                  <c:v>1240</c:v>
                </c:pt>
                <c:pt idx="756">
                  <c:v>1412</c:v>
                </c:pt>
                <c:pt idx="757">
                  <c:v>1422</c:v>
                </c:pt>
                <c:pt idx="758">
                  <c:v>1239</c:v>
                </c:pt>
                <c:pt idx="759">
                  <c:v>2001</c:v>
                </c:pt>
                <c:pt idx="760">
                  <c:v>1406</c:v>
                </c:pt>
                <c:pt idx="761">
                  <c:v>1051</c:v>
                </c:pt>
                <c:pt idx="762">
                  <c:v>1874</c:v>
                </c:pt>
                <c:pt idx="763">
                  <c:v>909</c:v>
                </c:pt>
                <c:pt idx="764">
                  <c:v>898</c:v>
                </c:pt>
                <c:pt idx="765">
                  <c:v>1206</c:v>
                </c:pt>
                <c:pt idx="766">
                  <c:v>1967</c:v>
                </c:pt>
                <c:pt idx="767">
                  <c:v>1206</c:v>
                </c:pt>
                <c:pt idx="768">
                  <c:v>1453</c:v>
                </c:pt>
                <c:pt idx="769">
                  <c:v>2438</c:v>
                </c:pt>
                <c:pt idx="770">
                  <c:v>2438</c:v>
                </c:pt>
                <c:pt idx="771">
                  <c:v>607</c:v>
                </c:pt>
                <c:pt idx="772">
                  <c:v>1406</c:v>
                </c:pt>
                <c:pt idx="773">
                  <c:v>1406</c:v>
                </c:pt>
                <c:pt idx="774">
                  <c:v>891</c:v>
                </c:pt>
                <c:pt idx="775">
                  <c:v>1850</c:v>
                </c:pt>
                <c:pt idx="776">
                  <c:v>1159</c:v>
                </c:pt>
                <c:pt idx="777">
                  <c:v>1007</c:v>
                </c:pt>
                <c:pt idx="778">
                  <c:v>1312</c:v>
                </c:pt>
                <c:pt idx="779">
                  <c:v>1123</c:v>
                </c:pt>
                <c:pt idx="780">
                  <c:v>232</c:v>
                </c:pt>
                <c:pt idx="781">
                  <c:v>1308</c:v>
                </c:pt>
                <c:pt idx="782">
                  <c:v>975</c:v>
                </c:pt>
                <c:pt idx="783">
                  <c:v>2566</c:v>
                </c:pt>
                <c:pt idx="784">
                  <c:v>1666</c:v>
                </c:pt>
                <c:pt idx="785">
                  <c:v>2478</c:v>
                </c:pt>
                <c:pt idx="786">
                  <c:v>1058</c:v>
                </c:pt>
                <c:pt idx="787">
                  <c:v>2256</c:v>
                </c:pt>
                <c:pt idx="788">
                  <c:v>1070</c:v>
                </c:pt>
                <c:pt idx="789">
                  <c:v>1226</c:v>
                </c:pt>
                <c:pt idx="790">
                  <c:v>824</c:v>
                </c:pt>
                <c:pt idx="791">
                  <c:v>1928</c:v>
                </c:pt>
                <c:pt idx="792">
                  <c:v>1679</c:v>
                </c:pt>
                <c:pt idx="793">
                  <c:v>1284</c:v>
                </c:pt>
                <c:pt idx="794">
                  <c:v>938</c:v>
                </c:pt>
                <c:pt idx="795">
                  <c:v>921</c:v>
                </c:pt>
                <c:pt idx="796">
                  <c:v>442</c:v>
                </c:pt>
                <c:pt idx="797">
                  <c:v>866</c:v>
                </c:pt>
                <c:pt idx="798">
                  <c:v>1463</c:v>
                </c:pt>
                <c:pt idx="799">
                  <c:v>12</c:v>
                </c:pt>
                <c:pt idx="800">
                  <c:v>1035</c:v>
                </c:pt>
                <c:pt idx="801">
                  <c:v>1035</c:v>
                </c:pt>
                <c:pt idx="802">
                  <c:v>926</c:v>
                </c:pt>
                <c:pt idx="803">
                  <c:v>1478</c:v>
                </c:pt>
                <c:pt idx="804">
                  <c:v>1498</c:v>
                </c:pt>
                <c:pt idx="805">
                  <c:v>1374</c:v>
                </c:pt>
                <c:pt idx="806">
                  <c:v>799</c:v>
                </c:pt>
                <c:pt idx="807">
                  <c:v>1458</c:v>
                </c:pt>
                <c:pt idx="808">
                  <c:v>1575</c:v>
                </c:pt>
                <c:pt idx="809">
                  <c:v>1694</c:v>
                </c:pt>
                <c:pt idx="810">
                  <c:v>842</c:v>
                </c:pt>
                <c:pt idx="811">
                  <c:v>1232</c:v>
                </c:pt>
                <c:pt idx="812">
                  <c:v>1226</c:v>
                </c:pt>
                <c:pt idx="813">
                  <c:v>1329</c:v>
                </c:pt>
                <c:pt idx="814">
                  <c:v>857</c:v>
                </c:pt>
                <c:pt idx="815">
                  <c:v>1117</c:v>
                </c:pt>
                <c:pt idx="816">
                  <c:v>68</c:v>
                </c:pt>
                <c:pt idx="817">
                  <c:v>1222</c:v>
                </c:pt>
                <c:pt idx="818">
                  <c:v>950</c:v>
                </c:pt>
                <c:pt idx="819">
                  <c:v>1659</c:v>
                </c:pt>
                <c:pt idx="820">
                  <c:v>1345</c:v>
                </c:pt>
                <c:pt idx="821">
                  <c:v>1636</c:v>
                </c:pt>
                <c:pt idx="822">
                  <c:v>1089</c:v>
                </c:pt>
                <c:pt idx="823">
                  <c:v>1320</c:v>
                </c:pt>
                <c:pt idx="824">
                  <c:v>1174</c:v>
                </c:pt>
                <c:pt idx="825">
                  <c:v>519</c:v>
                </c:pt>
                <c:pt idx="826">
                  <c:v>769</c:v>
                </c:pt>
                <c:pt idx="827">
                  <c:v>1805</c:v>
                </c:pt>
                <c:pt idx="828">
                  <c:v>1904</c:v>
                </c:pt>
                <c:pt idx="829">
                  <c:v>492</c:v>
                </c:pt>
                <c:pt idx="830">
                  <c:v>1390</c:v>
                </c:pt>
                <c:pt idx="831">
                  <c:v>1096</c:v>
                </c:pt>
                <c:pt idx="832">
                  <c:v>1756</c:v>
                </c:pt>
                <c:pt idx="833">
                  <c:v>863</c:v>
                </c:pt>
                <c:pt idx="834">
                  <c:v>1102</c:v>
                </c:pt>
                <c:pt idx="835">
                  <c:v>1106</c:v>
                </c:pt>
                <c:pt idx="836">
                  <c:v>842</c:v>
                </c:pt>
                <c:pt idx="837">
                  <c:v>1712</c:v>
                </c:pt>
                <c:pt idx="838">
                  <c:v>1728</c:v>
                </c:pt>
                <c:pt idx="839">
                  <c:v>1218</c:v>
                </c:pt>
                <c:pt idx="840">
                  <c:v>792</c:v>
                </c:pt>
                <c:pt idx="841">
                  <c:v>1420</c:v>
                </c:pt>
                <c:pt idx="842">
                  <c:v>1780</c:v>
                </c:pt>
                <c:pt idx="843">
                  <c:v>1874</c:v>
                </c:pt>
                <c:pt idx="844">
                  <c:v>1276</c:v>
                </c:pt>
                <c:pt idx="845">
                  <c:v>920</c:v>
                </c:pt>
                <c:pt idx="846">
                  <c:v>1780</c:v>
                </c:pt>
                <c:pt idx="847">
                  <c:v>1544</c:v>
                </c:pt>
                <c:pt idx="848">
                  <c:v>1544</c:v>
                </c:pt>
                <c:pt idx="849">
                  <c:v>1393</c:v>
                </c:pt>
                <c:pt idx="850">
                  <c:v>1214</c:v>
                </c:pt>
                <c:pt idx="851">
                  <c:v>1506</c:v>
                </c:pt>
                <c:pt idx="852">
                  <c:v>2115</c:v>
                </c:pt>
                <c:pt idx="853">
                  <c:v>706</c:v>
                </c:pt>
                <c:pt idx="854">
                  <c:v>1476</c:v>
                </c:pt>
                <c:pt idx="855">
                  <c:v>1476</c:v>
                </c:pt>
                <c:pt idx="856">
                  <c:v>1087</c:v>
                </c:pt>
                <c:pt idx="857">
                  <c:v>904</c:v>
                </c:pt>
                <c:pt idx="858">
                  <c:v>2542</c:v>
                </c:pt>
                <c:pt idx="859">
                  <c:v>1606</c:v>
                </c:pt>
                <c:pt idx="860">
                  <c:v>1086</c:v>
                </c:pt>
                <c:pt idx="861">
                  <c:v>1180</c:v>
                </c:pt>
                <c:pt idx="862">
                  <c:v>1360</c:v>
                </c:pt>
                <c:pt idx="863">
                  <c:v>740</c:v>
                </c:pt>
                <c:pt idx="864">
                  <c:v>1275</c:v>
                </c:pt>
                <c:pt idx="865">
                  <c:v>2158</c:v>
                </c:pt>
                <c:pt idx="866">
                  <c:v>1338</c:v>
                </c:pt>
                <c:pt idx="867">
                  <c:v>1074</c:v>
                </c:pt>
                <c:pt idx="868">
                  <c:v>1077</c:v>
                </c:pt>
                <c:pt idx="869">
                  <c:v>1372</c:v>
                </c:pt>
                <c:pt idx="870">
                  <c:v>1146</c:v>
                </c:pt>
                <c:pt idx="871">
                  <c:v>1674</c:v>
                </c:pt>
                <c:pt idx="872">
                  <c:v>1143</c:v>
                </c:pt>
                <c:pt idx="873">
                  <c:v>992</c:v>
                </c:pt>
                <c:pt idx="874">
                  <c:v>1067</c:v>
                </c:pt>
                <c:pt idx="875">
                  <c:v>303</c:v>
                </c:pt>
                <c:pt idx="876">
                  <c:v>1200</c:v>
                </c:pt>
                <c:pt idx="877">
                  <c:v>370</c:v>
                </c:pt>
                <c:pt idx="878">
                  <c:v>1887</c:v>
                </c:pt>
                <c:pt idx="879">
                  <c:v>513</c:v>
                </c:pt>
                <c:pt idx="880">
                  <c:v>340</c:v>
                </c:pt>
                <c:pt idx="881">
                  <c:v>2129</c:v>
                </c:pt>
                <c:pt idx="882">
                  <c:v>1702</c:v>
                </c:pt>
                <c:pt idx="883">
                  <c:v>1429</c:v>
                </c:pt>
                <c:pt idx="884">
                  <c:v>1352</c:v>
                </c:pt>
                <c:pt idx="885">
                  <c:v>881</c:v>
                </c:pt>
                <c:pt idx="886">
                  <c:v>1493</c:v>
                </c:pt>
                <c:pt idx="887">
                  <c:v>1599</c:v>
                </c:pt>
                <c:pt idx="888">
                  <c:v>1085</c:v>
                </c:pt>
                <c:pt idx="889">
                  <c:v>2133</c:v>
                </c:pt>
                <c:pt idx="890">
                  <c:v>1149</c:v>
                </c:pt>
                <c:pt idx="891">
                  <c:v>608</c:v>
                </c:pt>
                <c:pt idx="892">
                  <c:v>442</c:v>
                </c:pt>
                <c:pt idx="893">
                  <c:v>1320</c:v>
                </c:pt>
                <c:pt idx="894">
                  <c:v>1062</c:v>
                </c:pt>
                <c:pt idx="895">
                  <c:v>633</c:v>
                </c:pt>
                <c:pt idx="896">
                  <c:v>920</c:v>
                </c:pt>
                <c:pt idx="897">
                  <c:v>1098</c:v>
                </c:pt>
                <c:pt idx="898">
                  <c:v>1099</c:v>
                </c:pt>
                <c:pt idx="899">
                  <c:v>934</c:v>
                </c:pt>
                <c:pt idx="900">
                  <c:v>310</c:v>
                </c:pt>
                <c:pt idx="901">
                  <c:v>1001</c:v>
                </c:pt>
                <c:pt idx="902">
                  <c:v>284</c:v>
                </c:pt>
                <c:pt idx="903">
                  <c:v>1045</c:v>
                </c:pt>
                <c:pt idx="904">
                  <c:v>976</c:v>
                </c:pt>
                <c:pt idx="905">
                  <c:v>916</c:v>
                </c:pt>
                <c:pt idx="906">
                  <c:v>1630</c:v>
                </c:pt>
                <c:pt idx="907">
                  <c:v>1107</c:v>
                </c:pt>
                <c:pt idx="908">
                  <c:v>714</c:v>
                </c:pt>
                <c:pt idx="909">
                  <c:v>1393</c:v>
                </c:pt>
                <c:pt idx="910">
                  <c:v>1153</c:v>
                </c:pt>
                <c:pt idx="911">
                  <c:v>1311</c:v>
                </c:pt>
                <c:pt idx="912">
                  <c:v>1094</c:v>
                </c:pt>
                <c:pt idx="913">
                  <c:v>1535</c:v>
                </c:pt>
                <c:pt idx="914">
                  <c:v>1144</c:v>
                </c:pt>
                <c:pt idx="915">
                  <c:v>1185</c:v>
                </c:pt>
                <c:pt idx="916">
                  <c:v>752</c:v>
                </c:pt>
                <c:pt idx="917">
                  <c:v>1182</c:v>
                </c:pt>
                <c:pt idx="918">
                  <c:v>852</c:v>
                </c:pt>
                <c:pt idx="919">
                  <c:v>1054</c:v>
                </c:pt>
                <c:pt idx="920">
                  <c:v>1046</c:v>
                </c:pt>
                <c:pt idx="921">
                  <c:v>994</c:v>
                </c:pt>
                <c:pt idx="922">
                  <c:v>842</c:v>
                </c:pt>
                <c:pt idx="923">
                  <c:v>937</c:v>
                </c:pt>
                <c:pt idx="924">
                  <c:v>210</c:v>
                </c:pt>
                <c:pt idx="925">
                  <c:v>1012</c:v>
                </c:pt>
                <c:pt idx="926">
                  <c:v>844</c:v>
                </c:pt>
                <c:pt idx="927">
                  <c:v>1106</c:v>
                </c:pt>
                <c:pt idx="928">
                  <c:v>1018</c:v>
                </c:pt>
                <c:pt idx="929">
                  <c:v>1106</c:v>
                </c:pt>
                <c:pt idx="930">
                  <c:v>892</c:v>
                </c:pt>
                <c:pt idx="931">
                  <c:v>1445</c:v>
                </c:pt>
                <c:pt idx="932">
                  <c:v>1254</c:v>
                </c:pt>
                <c:pt idx="933">
                  <c:v>1254</c:v>
                </c:pt>
                <c:pt idx="934">
                  <c:v>794</c:v>
                </c:pt>
                <c:pt idx="935">
                  <c:v>1165</c:v>
                </c:pt>
                <c:pt idx="936">
                  <c:v>998</c:v>
                </c:pt>
                <c:pt idx="937">
                  <c:v>1437</c:v>
                </c:pt>
                <c:pt idx="938">
                  <c:v>1155</c:v>
                </c:pt>
                <c:pt idx="939">
                  <c:v>1307</c:v>
                </c:pt>
                <c:pt idx="940">
                  <c:v>1196</c:v>
                </c:pt>
                <c:pt idx="941">
                  <c:v>1880</c:v>
                </c:pt>
                <c:pt idx="942">
                  <c:v>2154</c:v>
                </c:pt>
                <c:pt idx="943">
                  <c:v>828</c:v>
                </c:pt>
                <c:pt idx="944">
                  <c:v>1263</c:v>
                </c:pt>
                <c:pt idx="945">
                  <c:v>1725</c:v>
                </c:pt>
                <c:pt idx="946">
                  <c:v>835</c:v>
                </c:pt>
                <c:pt idx="947">
                  <c:v>878</c:v>
                </c:pt>
                <c:pt idx="948">
                  <c:v>1867</c:v>
                </c:pt>
                <c:pt idx="949">
                  <c:v>1138</c:v>
                </c:pt>
                <c:pt idx="950">
                  <c:v>1438</c:v>
                </c:pt>
                <c:pt idx="951">
                  <c:v>878</c:v>
                </c:pt>
                <c:pt idx="952">
                  <c:v>191</c:v>
                </c:pt>
                <c:pt idx="953">
                  <c:v>1468</c:v>
                </c:pt>
                <c:pt idx="954">
                  <c:v>1704</c:v>
                </c:pt>
                <c:pt idx="955">
                  <c:v>1426</c:v>
                </c:pt>
                <c:pt idx="956">
                  <c:v>1362</c:v>
                </c:pt>
                <c:pt idx="957">
                  <c:v>1501</c:v>
                </c:pt>
                <c:pt idx="958">
                  <c:v>1138</c:v>
                </c:pt>
                <c:pt idx="959">
                  <c:v>537</c:v>
                </c:pt>
                <c:pt idx="960">
                  <c:v>1108</c:v>
                </c:pt>
                <c:pt idx="961">
                  <c:v>1772</c:v>
                </c:pt>
                <c:pt idx="962">
                  <c:v>1163</c:v>
                </c:pt>
                <c:pt idx="963">
                  <c:v>1111</c:v>
                </c:pt>
                <c:pt idx="964">
                  <c:v>1428</c:v>
                </c:pt>
                <c:pt idx="965">
                  <c:v>740</c:v>
                </c:pt>
                <c:pt idx="966">
                  <c:v>1585</c:v>
                </c:pt>
                <c:pt idx="967">
                  <c:v>1444</c:v>
                </c:pt>
                <c:pt idx="968">
                  <c:v>726</c:v>
                </c:pt>
                <c:pt idx="969">
                  <c:v>928</c:v>
                </c:pt>
                <c:pt idx="970">
                  <c:v>1252</c:v>
                </c:pt>
                <c:pt idx="971">
                  <c:v>1896</c:v>
                </c:pt>
                <c:pt idx="972">
                  <c:v>1364</c:v>
                </c:pt>
                <c:pt idx="973">
                  <c:v>1112</c:v>
                </c:pt>
                <c:pt idx="974">
                  <c:v>1475</c:v>
                </c:pt>
                <c:pt idx="975">
                  <c:v>1098</c:v>
                </c:pt>
                <c:pt idx="976">
                  <c:v>1098</c:v>
                </c:pt>
                <c:pt idx="977">
                  <c:v>1335</c:v>
                </c:pt>
                <c:pt idx="978">
                  <c:v>762</c:v>
                </c:pt>
                <c:pt idx="979">
                  <c:v>1647</c:v>
                </c:pt>
                <c:pt idx="980">
                  <c:v>956</c:v>
                </c:pt>
                <c:pt idx="981">
                  <c:v>1194</c:v>
                </c:pt>
                <c:pt idx="982">
                  <c:v>939</c:v>
                </c:pt>
                <c:pt idx="983">
                  <c:v>863</c:v>
                </c:pt>
                <c:pt idx="984">
                  <c:v>921</c:v>
                </c:pt>
                <c:pt idx="985">
                  <c:v>1344</c:v>
                </c:pt>
                <c:pt idx="986">
                  <c:v>921</c:v>
                </c:pt>
                <c:pt idx="987">
                  <c:v>1429</c:v>
                </c:pt>
                <c:pt idx="988">
                  <c:v>1429</c:v>
                </c:pt>
                <c:pt idx="989">
                  <c:v>1429</c:v>
                </c:pt>
                <c:pt idx="990">
                  <c:v>921</c:v>
                </c:pt>
                <c:pt idx="991">
                  <c:v>1093</c:v>
                </c:pt>
                <c:pt idx="992">
                  <c:v>1429</c:v>
                </c:pt>
                <c:pt idx="993">
                  <c:v>2438</c:v>
                </c:pt>
                <c:pt idx="994">
                  <c:v>832</c:v>
                </c:pt>
                <c:pt idx="995">
                  <c:v>1107</c:v>
                </c:pt>
                <c:pt idx="996">
                  <c:v>702</c:v>
                </c:pt>
                <c:pt idx="997">
                  <c:v>1387</c:v>
                </c:pt>
                <c:pt idx="998">
                  <c:v>1389</c:v>
                </c:pt>
                <c:pt idx="999">
                  <c:v>1478</c:v>
                </c:pt>
                <c:pt idx="1000">
                  <c:v>921</c:v>
                </c:pt>
                <c:pt idx="1001">
                  <c:v>1500</c:v>
                </c:pt>
                <c:pt idx="1002">
                  <c:v>1262</c:v>
                </c:pt>
                <c:pt idx="1003">
                  <c:v>2197</c:v>
                </c:pt>
                <c:pt idx="1004">
                  <c:v>1317</c:v>
                </c:pt>
                <c:pt idx="1005">
                  <c:v>1838</c:v>
                </c:pt>
                <c:pt idx="1006">
                  <c:v>1271</c:v>
                </c:pt>
                <c:pt idx="1007">
                  <c:v>1876</c:v>
                </c:pt>
                <c:pt idx="1008">
                  <c:v>2193</c:v>
                </c:pt>
                <c:pt idx="1009">
                  <c:v>1556</c:v>
                </c:pt>
                <c:pt idx="1010">
                  <c:v>1231</c:v>
                </c:pt>
                <c:pt idx="1011">
                  <c:v>1117</c:v>
                </c:pt>
                <c:pt idx="1012">
                  <c:v>1234</c:v>
                </c:pt>
                <c:pt idx="1013">
                  <c:v>1572</c:v>
                </c:pt>
                <c:pt idx="1014">
                  <c:v>667</c:v>
                </c:pt>
                <c:pt idx="1015">
                  <c:v>790</c:v>
                </c:pt>
                <c:pt idx="1016">
                  <c:v>1319</c:v>
                </c:pt>
                <c:pt idx="1017">
                  <c:v>1260</c:v>
                </c:pt>
                <c:pt idx="1018">
                  <c:v>1526</c:v>
                </c:pt>
                <c:pt idx="1019">
                  <c:v>903</c:v>
                </c:pt>
                <c:pt idx="1020">
                  <c:v>1106</c:v>
                </c:pt>
                <c:pt idx="1021">
                  <c:v>1106</c:v>
                </c:pt>
                <c:pt idx="1022">
                  <c:v>1175</c:v>
                </c:pt>
                <c:pt idx="1023">
                  <c:v>2346</c:v>
                </c:pt>
                <c:pt idx="1024">
                  <c:v>1572</c:v>
                </c:pt>
                <c:pt idx="1025">
                  <c:v>864</c:v>
                </c:pt>
                <c:pt idx="1026">
                  <c:v>397</c:v>
                </c:pt>
                <c:pt idx="1027">
                  <c:v>1166</c:v>
                </c:pt>
                <c:pt idx="1028">
                  <c:v>1544</c:v>
                </c:pt>
                <c:pt idx="1029">
                  <c:v>858</c:v>
                </c:pt>
                <c:pt idx="1030">
                  <c:v>1117</c:v>
                </c:pt>
                <c:pt idx="1031">
                  <c:v>1086</c:v>
                </c:pt>
                <c:pt idx="1032">
                  <c:v>818</c:v>
                </c:pt>
                <c:pt idx="1033">
                  <c:v>1629</c:v>
                </c:pt>
                <c:pt idx="1034">
                  <c:v>1059</c:v>
                </c:pt>
                <c:pt idx="1035">
                  <c:v>937</c:v>
                </c:pt>
                <c:pt idx="1036">
                  <c:v>1418</c:v>
                </c:pt>
                <c:pt idx="1037">
                  <c:v>1063</c:v>
                </c:pt>
                <c:pt idx="1038">
                  <c:v>755</c:v>
                </c:pt>
                <c:pt idx="1039">
                  <c:v>1481</c:v>
                </c:pt>
                <c:pt idx="1040">
                  <c:v>984</c:v>
                </c:pt>
                <c:pt idx="1041">
                  <c:v>1470</c:v>
                </c:pt>
                <c:pt idx="1042">
                  <c:v>776</c:v>
                </c:pt>
                <c:pt idx="1043">
                  <c:v>1140</c:v>
                </c:pt>
                <c:pt idx="1044">
                  <c:v>1117</c:v>
                </c:pt>
                <c:pt idx="1045">
                  <c:v>1520</c:v>
                </c:pt>
                <c:pt idx="1046">
                  <c:v>1658</c:v>
                </c:pt>
                <c:pt idx="1047">
                  <c:v>1373</c:v>
                </c:pt>
                <c:pt idx="1048">
                  <c:v>1582</c:v>
                </c:pt>
                <c:pt idx="1049">
                  <c:v>1735</c:v>
                </c:pt>
                <c:pt idx="1050">
                  <c:v>1292</c:v>
                </c:pt>
                <c:pt idx="1051">
                  <c:v>1586</c:v>
                </c:pt>
                <c:pt idx="1052">
                  <c:v>1252</c:v>
                </c:pt>
                <c:pt idx="1053">
                  <c:v>1476</c:v>
                </c:pt>
                <c:pt idx="1054">
                  <c:v>1500</c:v>
                </c:pt>
                <c:pt idx="1055">
                  <c:v>1418</c:v>
                </c:pt>
                <c:pt idx="1056">
                  <c:v>1298</c:v>
                </c:pt>
                <c:pt idx="1057">
                  <c:v>1129</c:v>
                </c:pt>
                <c:pt idx="1058">
                  <c:v>1400</c:v>
                </c:pt>
                <c:pt idx="1059">
                  <c:v>750</c:v>
                </c:pt>
                <c:pt idx="1060">
                  <c:v>668</c:v>
                </c:pt>
                <c:pt idx="1061">
                  <c:v>778</c:v>
                </c:pt>
                <c:pt idx="1062">
                  <c:v>1942</c:v>
                </c:pt>
                <c:pt idx="1063">
                  <c:v>1966</c:v>
                </c:pt>
                <c:pt idx="1064">
                  <c:v>1403</c:v>
                </c:pt>
                <c:pt idx="1065">
                  <c:v>446</c:v>
                </c:pt>
                <c:pt idx="1066">
                  <c:v>441</c:v>
                </c:pt>
                <c:pt idx="1067">
                  <c:v>1282</c:v>
                </c:pt>
                <c:pt idx="1068">
                  <c:v>1264</c:v>
                </c:pt>
                <c:pt idx="1069">
                  <c:v>1024</c:v>
                </c:pt>
                <c:pt idx="1070">
                  <c:v>1263</c:v>
                </c:pt>
                <c:pt idx="1071">
                  <c:v>560</c:v>
                </c:pt>
                <c:pt idx="1072">
                  <c:v>1315</c:v>
                </c:pt>
                <c:pt idx="1073">
                  <c:v>1042</c:v>
                </c:pt>
                <c:pt idx="1074">
                  <c:v>2248</c:v>
                </c:pt>
                <c:pt idx="1075">
                  <c:v>1082</c:v>
                </c:pt>
                <c:pt idx="1076">
                  <c:v>1290</c:v>
                </c:pt>
                <c:pt idx="1077">
                  <c:v>970</c:v>
                </c:pt>
                <c:pt idx="1078">
                  <c:v>1362</c:v>
                </c:pt>
                <c:pt idx="1079">
                  <c:v>735</c:v>
                </c:pt>
                <c:pt idx="1080">
                  <c:v>1712</c:v>
                </c:pt>
                <c:pt idx="1081">
                  <c:v>904</c:v>
                </c:pt>
                <c:pt idx="1082">
                  <c:v>804</c:v>
                </c:pt>
                <c:pt idx="1083">
                  <c:v>894</c:v>
                </c:pt>
                <c:pt idx="1084">
                  <c:v>1399</c:v>
                </c:pt>
                <c:pt idx="1085">
                  <c:v>367</c:v>
                </c:pt>
                <c:pt idx="1086">
                  <c:v>1299</c:v>
                </c:pt>
                <c:pt idx="1087">
                  <c:v>1369</c:v>
                </c:pt>
                <c:pt idx="1088">
                  <c:v>1514</c:v>
                </c:pt>
                <c:pt idx="1089">
                  <c:v>828</c:v>
                </c:pt>
                <c:pt idx="1090">
                  <c:v>1588</c:v>
                </c:pt>
                <c:pt idx="1091">
                  <c:v>1284</c:v>
                </c:pt>
                <c:pt idx="1092">
                  <c:v>787</c:v>
                </c:pt>
                <c:pt idx="1093">
                  <c:v>1260</c:v>
                </c:pt>
                <c:pt idx="1094">
                  <c:v>1873</c:v>
                </c:pt>
                <c:pt idx="1095">
                  <c:v>1323</c:v>
                </c:pt>
                <c:pt idx="1096">
                  <c:v>657</c:v>
                </c:pt>
                <c:pt idx="1097">
                  <c:v>1448</c:v>
                </c:pt>
                <c:pt idx="1098">
                  <c:v>1693</c:v>
                </c:pt>
                <c:pt idx="1099">
                  <c:v>734</c:v>
                </c:pt>
                <c:pt idx="1100">
                  <c:v>1388</c:v>
                </c:pt>
                <c:pt idx="1101">
                  <c:v>1434</c:v>
                </c:pt>
                <c:pt idx="1102">
                  <c:v>1408</c:v>
                </c:pt>
                <c:pt idx="1103">
                  <c:v>812</c:v>
                </c:pt>
                <c:pt idx="1104">
                  <c:v>1435</c:v>
                </c:pt>
                <c:pt idx="1105">
                  <c:v>1354</c:v>
                </c:pt>
                <c:pt idx="1106">
                  <c:v>869</c:v>
                </c:pt>
                <c:pt idx="1107">
                  <c:v>1468</c:v>
                </c:pt>
                <c:pt idx="1108">
                  <c:v>1530</c:v>
                </c:pt>
                <c:pt idx="1109">
                  <c:v>1650</c:v>
                </c:pt>
                <c:pt idx="1110">
                  <c:v>902</c:v>
                </c:pt>
                <c:pt idx="1111">
                  <c:v>303</c:v>
                </c:pt>
                <c:pt idx="1112">
                  <c:v>1288</c:v>
                </c:pt>
                <c:pt idx="1113">
                  <c:v>1200</c:v>
                </c:pt>
                <c:pt idx="1114">
                  <c:v>1293</c:v>
                </c:pt>
                <c:pt idx="1115">
                  <c:v>1702</c:v>
                </c:pt>
                <c:pt idx="1116">
                  <c:v>1708</c:v>
                </c:pt>
                <c:pt idx="1117">
                  <c:v>848</c:v>
                </c:pt>
                <c:pt idx="1118">
                  <c:v>1349</c:v>
                </c:pt>
                <c:pt idx="1119">
                  <c:v>104</c:v>
                </c:pt>
                <c:pt idx="1120">
                  <c:v>819</c:v>
                </c:pt>
                <c:pt idx="1121">
                  <c:v>1515</c:v>
                </c:pt>
                <c:pt idx="1122">
                  <c:v>824</c:v>
                </c:pt>
                <c:pt idx="1123">
                  <c:v>404</c:v>
                </c:pt>
                <c:pt idx="1124">
                  <c:v>1478</c:v>
                </c:pt>
                <c:pt idx="1125">
                  <c:v>1401</c:v>
                </c:pt>
                <c:pt idx="1126">
                  <c:v>604</c:v>
                </c:pt>
                <c:pt idx="1127">
                  <c:v>746</c:v>
                </c:pt>
                <c:pt idx="1128">
                  <c:v>714</c:v>
                </c:pt>
                <c:pt idx="1129">
                  <c:v>1324</c:v>
                </c:pt>
                <c:pt idx="1130">
                  <c:v>1342</c:v>
                </c:pt>
                <c:pt idx="1131">
                  <c:v>633</c:v>
                </c:pt>
                <c:pt idx="1132">
                  <c:v>854</c:v>
                </c:pt>
                <c:pt idx="1133">
                  <c:v>710</c:v>
                </c:pt>
                <c:pt idx="1134">
                  <c:v>1584</c:v>
                </c:pt>
                <c:pt idx="1135">
                  <c:v>310</c:v>
                </c:pt>
                <c:pt idx="1136">
                  <c:v>1310</c:v>
                </c:pt>
                <c:pt idx="1137">
                  <c:v>1310</c:v>
                </c:pt>
                <c:pt idx="1138">
                  <c:v>1271</c:v>
                </c:pt>
                <c:pt idx="1139">
                  <c:v>1311</c:v>
                </c:pt>
                <c:pt idx="1140">
                  <c:v>1341</c:v>
                </c:pt>
                <c:pt idx="1141">
                  <c:v>1434</c:v>
                </c:pt>
                <c:pt idx="1142">
                  <c:v>889</c:v>
                </c:pt>
                <c:pt idx="1143">
                  <c:v>1229</c:v>
                </c:pt>
                <c:pt idx="1144">
                  <c:v>245</c:v>
                </c:pt>
                <c:pt idx="1145">
                  <c:v>808</c:v>
                </c:pt>
                <c:pt idx="1146">
                  <c:v>1202</c:v>
                </c:pt>
                <c:pt idx="1147">
                  <c:v>1184</c:v>
                </c:pt>
                <c:pt idx="1148">
                  <c:v>1259</c:v>
                </c:pt>
                <c:pt idx="1149">
                  <c:v>1498</c:v>
                </c:pt>
                <c:pt idx="1150">
                  <c:v>1889</c:v>
                </c:pt>
                <c:pt idx="1151">
                  <c:v>1800</c:v>
                </c:pt>
                <c:pt idx="1152">
                  <c:v>1272</c:v>
                </c:pt>
                <c:pt idx="1153">
                  <c:v>1388</c:v>
                </c:pt>
                <c:pt idx="1154">
                  <c:v>1631</c:v>
                </c:pt>
                <c:pt idx="1155">
                  <c:v>1350</c:v>
                </c:pt>
                <c:pt idx="1156">
                  <c:v>952</c:v>
                </c:pt>
                <c:pt idx="1157">
                  <c:v>724</c:v>
                </c:pt>
                <c:pt idx="1158">
                  <c:v>1362</c:v>
                </c:pt>
                <c:pt idx="1159">
                  <c:v>1362</c:v>
                </c:pt>
                <c:pt idx="1160">
                  <c:v>2027</c:v>
                </c:pt>
                <c:pt idx="1161">
                  <c:v>1755</c:v>
                </c:pt>
                <c:pt idx="1162">
                  <c:v>1147</c:v>
                </c:pt>
                <c:pt idx="1163">
                  <c:v>454</c:v>
                </c:pt>
                <c:pt idx="1164">
                  <c:v>852</c:v>
                </c:pt>
                <c:pt idx="1165">
                  <c:v>542</c:v>
                </c:pt>
                <c:pt idx="1166">
                  <c:v>880</c:v>
                </c:pt>
                <c:pt idx="1167">
                  <c:v>1106</c:v>
                </c:pt>
                <c:pt idx="1168">
                  <c:v>588</c:v>
                </c:pt>
                <c:pt idx="1169">
                  <c:v>1286</c:v>
                </c:pt>
                <c:pt idx="1170">
                  <c:v>668</c:v>
                </c:pt>
                <c:pt idx="1171">
                  <c:v>1032</c:v>
                </c:pt>
                <c:pt idx="1172">
                  <c:v>1470</c:v>
                </c:pt>
                <c:pt idx="1173">
                  <c:v>1695</c:v>
                </c:pt>
                <c:pt idx="1174">
                  <c:v>1210</c:v>
                </c:pt>
                <c:pt idx="1175">
                  <c:v>1245</c:v>
                </c:pt>
                <c:pt idx="1176">
                  <c:v>1134</c:v>
                </c:pt>
                <c:pt idx="1177">
                  <c:v>1882</c:v>
                </c:pt>
                <c:pt idx="1178">
                  <c:v>1532</c:v>
                </c:pt>
                <c:pt idx="1179">
                  <c:v>1437</c:v>
                </c:pt>
                <c:pt idx="1180">
                  <c:v>762</c:v>
                </c:pt>
                <c:pt idx="1181">
                  <c:v>1494</c:v>
                </c:pt>
                <c:pt idx="1182">
                  <c:v>1422</c:v>
                </c:pt>
                <c:pt idx="1183">
                  <c:v>1494</c:v>
                </c:pt>
                <c:pt idx="1184">
                  <c:v>1202</c:v>
                </c:pt>
                <c:pt idx="1185">
                  <c:v>1164</c:v>
                </c:pt>
                <c:pt idx="1186">
                  <c:v>672</c:v>
                </c:pt>
                <c:pt idx="1187">
                  <c:v>1846</c:v>
                </c:pt>
                <c:pt idx="1188">
                  <c:v>1446</c:v>
                </c:pt>
                <c:pt idx="1189">
                  <c:v>1048</c:v>
                </c:pt>
                <c:pt idx="1190">
                  <c:v>1446</c:v>
                </c:pt>
                <c:pt idx="1191">
                  <c:v>1393</c:v>
                </c:pt>
                <c:pt idx="1192">
                  <c:v>1015</c:v>
                </c:pt>
                <c:pt idx="1193">
                  <c:v>1015</c:v>
                </c:pt>
                <c:pt idx="1194">
                  <c:v>1637</c:v>
                </c:pt>
                <c:pt idx="1195">
                  <c:v>1867</c:v>
                </c:pt>
                <c:pt idx="1196">
                  <c:v>1350</c:v>
                </c:pt>
                <c:pt idx="1197">
                  <c:v>670</c:v>
                </c:pt>
                <c:pt idx="1198">
                  <c:v>2390</c:v>
                </c:pt>
                <c:pt idx="1199">
                  <c:v>2390</c:v>
                </c:pt>
                <c:pt idx="1200">
                  <c:v>1549</c:v>
                </c:pt>
                <c:pt idx="1201">
                  <c:v>1059</c:v>
                </c:pt>
                <c:pt idx="1202">
                  <c:v>1601</c:v>
                </c:pt>
                <c:pt idx="1203">
                  <c:v>745</c:v>
                </c:pt>
                <c:pt idx="1204">
                  <c:v>674</c:v>
                </c:pt>
                <c:pt idx="1205">
                  <c:v>832</c:v>
                </c:pt>
                <c:pt idx="1206">
                  <c:v>848</c:v>
                </c:pt>
                <c:pt idx="1207">
                  <c:v>1220</c:v>
                </c:pt>
                <c:pt idx="1208">
                  <c:v>1332</c:v>
                </c:pt>
                <c:pt idx="1209">
                  <c:v>2171</c:v>
                </c:pt>
                <c:pt idx="1210">
                  <c:v>1071</c:v>
                </c:pt>
                <c:pt idx="1211">
                  <c:v>2039</c:v>
                </c:pt>
                <c:pt idx="1212">
                  <c:v>1400</c:v>
                </c:pt>
                <c:pt idx="1213">
                  <c:v>1126</c:v>
                </c:pt>
                <c:pt idx="1214">
                  <c:v>496</c:v>
                </c:pt>
                <c:pt idx="1215">
                  <c:v>1606</c:v>
                </c:pt>
                <c:pt idx="1216">
                  <c:v>1312</c:v>
                </c:pt>
                <c:pt idx="1217">
                  <c:v>819</c:v>
                </c:pt>
                <c:pt idx="1218">
                  <c:v>723</c:v>
                </c:pt>
                <c:pt idx="1219">
                  <c:v>158</c:v>
                </c:pt>
                <c:pt idx="1220">
                  <c:v>1065</c:v>
                </c:pt>
                <c:pt idx="1221">
                  <c:v>961</c:v>
                </c:pt>
                <c:pt idx="1222">
                  <c:v>1538</c:v>
                </c:pt>
                <c:pt idx="1223">
                  <c:v>933</c:v>
                </c:pt>
                <c:pt idx="1224">
                  <c:v>1552</c:v>
                </c:pt>
                <c:pt idx="1225">
                  <c:v>1824</c:v>
                </c:pt>
                <c:pt idx="1226">
                  <c:v>1604</c:v>
                </c:pt>
                <c:pt idx="1227">
                  <c:v>1184</c:v>
                </c:pt>
                <c:pt idx="1228">
                  <c:v>1587</c:v>
                </c:pt>
                <c:pt idx="1229">
                  <c:v>1092</c:v>
                </c:pt>
                <c:pt idx="1230">
                  <c:v>755</c:v>
                </c:pt>
                <c:pt idx="1231">
                  <c:v>1070</c:v>
                </c:pt>
                <c:pt idx="1232">
                  <c:v>1070</c:v>
                </c:pt>
                <c:pt idx="1233">
                  <c:v>1172</c:v>
                </c:pt>
                <c:pt idx="1234">
                  <c:v>1592</c:v>
                </c:pt>
                <c:pt idx="1235">
                  <c:v>386</c:v>
                </c:pt>
                <c:pt idx="1236">
                  <c:v>1723</c:v>
                </c:pt>
                <c:pt idx="1237">
                  <c:v>1335</c:v>
                </c:pt>
                <c:pt idx="1238">
                  <c:v>406</c:v>
                </c:pt>
                <c:pt idx="1239">
                  <c:v>956</c:v>
                </c:pt>
                <c:pt idx="1240">
                  <c:v>1020</c:v>
                </c:pt>
                <c:pt idx="1241">
                  <c:v>1340</c:v>
                </c:pt>
                <c:pt idx="1242">
                  <c:v>1518</c:v>
                </c:pt>
                <c:pt idx="1243">
                  <c:v>1379</c:v>
                </c:pt>
                <c:pt idx="1244">
                  <c:v>1379</c:v>
                </c:pt>
                <c:pt idx="1245">
                  <c:v>673</c:v>
                </c:pt>
                <c:pt idx="1246">
                  <c:v>1425</c:v>
                </c:pt>
                <c:pt idx="1247">
                  <c:v>1269</c:v>
                </c:pt>
                <c:pt idx="1248">
                  <c:v>1148</c:v>
                </c:pt>
                <c:pt idx="1249">
                  <c:v>1072</c:v>
                </c:pt>
                <c:pt idx="1250">
                  <c:v>1204</c:v>
                </c:pt>
                <c:pt idx="1251">
                  <c:v>972</c:v>
                </c:pt>
                <c:pt idx="1252">
                  <c:v>1509</c:v>
                </c:pt>
                <c:pt idx="1253">
                  <c:v>1673</c:v>
                </c:pt>
                <c:pt idx="1254">
                  <c:v>1383</c:v>
                </c:pt>
                <c:pt idx="1255">
                  <c:v>1406</c:v>
                </c:pt>
                <c:pt idx="1256">
                  <c:v>1292</c:v>
                </c:pt>
                <c:pt idx="1257">
                  <c:v>2358</c:v>
                </c:pt>
                <c:pt idx="1258">
                  <c:v>1049</c:v>
                </c:pt>
                <c:pt idx="1259">
                  <c:v>1293</c:v>
                </c:pt>
                <c:pt idx="1260">
                  <c:v>2050</c:v>
                </c:pt>
                <c:pt idx="1261">
                  <c:v>1666</c:v>
                </c:pt>
                <c:pt idx="1262">
                  <c:v>1328</c:v>
                </c:pt>
                <c:pt idx="1263">
                  <c:v>1515</c:v>
                </c:pt>
                <c:pt idx="1264">
                  <c:v>1655</c:v>
                </c:pt>
                <c:pt idx="1265">
                  <c:v>1159</c:v>
                </c:pt>
                <c:pt idx="1266">
                  <c:v>1526</c:v>
                </c:pt>
                <c:pt idx="1267">
                  <c:v>1917</c:v>
                </c:pt>
                <c:pt idx="1268">
                  <c:v>890</c:v>
                </c:pt>
                <c:pt idx="1269">
                  <c:v>1183</c:v>
                </c:pt>
                <c:pt idx="1270">
                  <c:v>780</c:v>
                </c:pt>
                <c:pt idx="1271">
                  <c:v>1484</c:v>
                </c:pt>
                <c:pt idx="1272">
                  <c:v>1299</c:v>
                </c:pt>
                <c:pt idx="1273">
                  <c:v>406</c:v>
                </c:pt>
                <c:pt idx="1274">
                  <c:v>1079</c:v>
                </c:pt>
                <c:pt idx="1275">
                  <c:v>767</c:v>
                </c:pt>
                <c:pt idx="1276">
                  <c:v>655</c:v>
                </c:pt>
                <c:pt idx="1277">
                  <c:v>1036</c:v>
                </c:pt>
                <c:pt idx="1278">
                  <c:v>2015</c:v>
                </c:pt>
                <c:pt idx="1279">
                  <c:v>2012</c:v>
                </c:pt>
                <c:pt idx="1280">
                  <c:v>1162</c:v>
                </c:pt>
                <c:pt idx="1281">
                  <c:v>1522</c:v>
                </c:pt>
                <c:pt idx="1282">
                  <c:v>1524</c:v>
                </c:pt>
                <c:pt idx="1283">
                  <c:v>1150</c:v>
                </c:pt>
                <c:pt idx="1284">
                  <c:v>1048</c:v>
                </c:pt>
                <c:pt idx="1285">
                  <c:v>1443</c:v>
                </c:pt>
                <c:pt idx="1286">
                  <c:v>905</c:v>
                </c:pt>
                <c:pt idx="1287">
                  <c:v>786</c:v>
                </c:pt>
                <c:pt idx="1288">
                  <c:v>947</c:v>
                </c:pt>
                <c:pt idx="1289">
                  <c:v>1325</c:v>
                </c:pt>
                <c:pt idx="1290">
                  <c:v>1712</c:v>
                </c:pt>
                <c:pt idx="1291">
                  <c:v>1557</c:v>
                </c:pt>
                <c:pt idx="1292">
                  <c:v>331</c:v>
                </c:pt>
                <c:pt idx="1293">
                  <c:v>930</c:v>
                </c:pt>
                <c:pt idx="1294">
                  <c:v>1815</c:v>
                </c:pt>
                <c:pt idx="1295">
                  <c:v>68</c:v>
                </c:pt>
                <c:pt idx="1296">
                  <c:v>1515</c:v>
                </c:pt>
                <c:pt idx="1297">
                  <c:v>612</c:v>
                </c:pt>
                <c:pt idx="1298">
                  <c:v>1200</c:v>
                </c:pt>
                <c:pt idx="1299">
                  <c:v>1632</c:v>
                </c:pt>
                <c:pt idx="1300">
                  <c:v>1294</c:v>
                </c:pt>
                <c:pt idx="1301">
                  <c:v>1543</c:v>
                </c:pt>
                <c:pt idx="1302">
                  <c:v>1302</c:v>
                </c:pt>
                <c:pt idx="1303">
                  <c:v>1116</c:v>
                </c:pt>
                <c:pt idx="1304">
                  <c:v>1328</c:v>
                </c:pt>
                <c:pt idx="1305">
                  <c:v>1458</c:v>
                </c:pt>
                <c:pt idx="1306">
                  <c:v>720</c:v>
                </c:pt>
                <c:pt idx="1307">
                  <c:v>1038</c:v>
                </c:pt>
                <c:pt idx="1308">
                  <c:v>764</c:v>
                </c:pt>
                <c:pt idx="1309">
                  <c:v>1331</c:v>
                </c:pt>
                <c:pt idx="1310">
                  <c:v>1063</c:v>
                </c:pt>
                <c:pt idx="1311">
                  <c:v>1222</c:v>
                </c:pt>
                <c:pt idx="1312">
                  <c:v>1000</c:v>
                </c:pt>
                <c:pt idx="1313">
                  <c:v>1499</c:v>
                </c:pt>
                <c:pt idx="1314">
                  <c:v>1351</c:v>
                </c:pt>
                <c:pt idx="1315">
                  <c:v>883</c:v>
                </c:pt>
                <c:pt idx="1316">
                  <c:v>1591</c:v>
                </c:pt>
                <c:pt idx="1317">
                  <c:v>1221</c:v>
                </c:pt>
                <c:pt idx="1318">
                  <c:v>421</c:v>
                </c:pt>
                <c:pt idx="1319">
                  <c:v>1466</c:v>
                </c:pt>
                <c:pt idx="1320">
                  <c:v>1230</c:v>
                </c:pt>
                <c:pt idx="1321">
                  <c:v>1778</c:v>
                </c:pt>
                <c:pt idx="1322">
                  <c:v>1518</c:v>
                </c:pt>
                <c:pt idx="1323">
                  <c:v>1100</c:v>
                </c:pt>
                <c:pt idx="1324">
                  <c:v>1180</c:v>
                </c:pt>
                <c:pt idx="1325">
                  <c:v>961</c:v>
                </c:pt>
                <c:pt idx="1326">
                  <c:v>1662</c:v>
                </c:pt>
                <c:pt idx="1327">
                  <c:v>1314</c:v>
                </c:pt>
                <c:pt idx="1328">
                  <c:v>1387</c:v>
                </c:pt>
                <c:pt idx="1329">
                  <c:v>1308</c:v>
                </c:pt>
                <c:pt idx="1330">
                  <c:v>1418</c:v>
                </c:pt>
                <c:pt idx="1331">
                  <c:v>1532</c:v>
                </c:pt>
                <c:pt idx="1332">
                  <c:v>1047</c:v>
                </c:pt>
                <c:pt idx="1333">
                  <c:v>1228</c:v>
                </c:pt>
                <c:pt idx="1334">
                  <c:v>1120</c:v>
                </c:pt>
                <c:pt idx="1335">
                  <c:v>618</c:v>
                </c:pt>
                <c:pt idx="1336">
                  <c:v>1577</c:v>
                </c:pt>
                <c:pt idx="1337">
                  <c:v>1236</c:v>
                </c:pt>
                <c:pt idx="1338">
                  <c:v>1286</c:v>
                </c:pt>
                <c:pt idx="1339">
                  <c:v>1907</c:v>
                </c:pt>
                <c:pt idx="1340">
                  <c:v>682</c:v>
                </c:pt>
                <c:pt idx="1341">
                  <c:v>849</c:v>
                </c:pt>
                <c:pt idx="1342">
                  <c:v>849</c:v>
                </c:pt>
                <c:pt idx="1343">
                  <c:v>849</c:v>
                </c:pt>
                <c:pt idx="1344">
                  <c:v>1920</c:v>
                </c:pt>
                <c:pt idx="1345">
                  <c:v>569</c:v>
                </c:pt>
                <c:pt idx="1346">
                  <c:v>1659</c:v>
                </c:pt>
                <c:pt idx="1347">
                  <c:v>560</c:v>
                </c:pt>
                <c:pt idx="1348">
                  <c:v>560</c:v>
                </c:pt>
                <c:pt idx="1349">
                  <c:v>1764</c:v>
                </c:pt>
                <c:pt idx="1350">
                  <c:v>1512</c:v>
                </c:pt>
                <c:pt idx="1351">
                  <c:v>1114</c:v>
                </c:pt>
                <c:pt idx="1352">
                  <c:v>1942</c:v>
                </c:pt>
                <c:pt idx="1353">
                  <c:v>1588</c:v>
                </c:pt>
                <c:pt idx="1354">
                  <c:v>1870</c:v>
                </c:pt>
                <c:pt idx="1355">
                  <c:v>1800</c:v>
                </c:pt>
                <c:pt idx="1356">
                  <c:v>1346</c:v>
                </c:pt>
                <c:pt idx="1357">
                  <c:v>1346</c:v>
                </c:pt>
                <c:pt idx="1358">
                  <c:v>1372</c:v>
                </c:pt>
                <c:pt idx="1359">
                  <c:v>692</c:v>
                </c:pt>
                <c:pt idx="1360">
                  <c:v>1152</c:v>
                </c:pt>
                <c:pt idx="1361">
                  <c:v>1832</c:v>
                </c:pt>
                <c:pt idx="1362">
                  <c:v>1073</c:v>
                </c:pt>
                <c:pt idx="1363">
                  <c:v>616</c:v>
                </c:pt>
                <c:pt idx="1364">
                  <c:v>1074</c:v>
                </c:pt>
                <c:pt idx="1365">
                  <c:v>1545</c:v>
                </c:pt>
                <c:pt idx="1366">
                  <c:v>491</c:v>
                </c:pt>
                <c:pt idx="1367">
                  <c:v>1051</c:v>
                </c:pt>
                <c:pt idx="1368">
                  <c:v>1562</c:v>
                </c:pt>
                <c:pt idx="1369">
                  <c:v>1017</c:v>
                </c:pt>
                <c:pt idx="1370">
                  <c:v>1712</c:v>
                </c:pt>
                <c:pt idx="1371">
                  <c:v>576</c:v>
                </c:pt>
                <c:pt idx="1372">
                  <c:v>1067</c:v>
                </c:pt>
                <c:pt idx="1373">
                  <c:v>1222</c:v>
                </c:pt>
                <c:pt idx="1374">
                  <c:v>1220</c:v>
                </c:pt>
                <c:pt idx="1375">
                  <c:v>1813</c:v>
                </c:pt>
                <c:pt idx="1376">
                  <c:v>1025</c:v>
                </c:pt>
                <c:pt idx="1377">
                  <c:v>1280</c:v>
                </c:pt>
                <c:pt idx="1378">
                  <c:v>1994</c:v>
                </c:pt>
                <c:pt idx="1379">
                  <c:v>1200</c:v>
                </c:pt>
                <c:pt idx="1380">
                  <c:v>1248</c:v>
                </c:pt>
                <c:pt idx="1381">
                  <c:v>1712</c:v>
                </c:pt>
                <c:pt idx="1382">
                  <c:v>1712</c:v>
                </c:pt>
                <c:pt idx="1383">
                  <c:v>1032</c:v>
                </c:pt>
                <c:pt idx="1384">
                  <c:v>1892</c:v>
                </c:pt>
                <c:pt idx="1385">
                  <c:v>1225</c:v>
                </c:pt>
                <c:pt idx="1386">
                  <c:v>314</c:v>
                </c:pt>
                <c:pt idx="1387">
                  <c:v>1408</c:v>
                </c:pt>
                <c:pt idx="1388">
                  <c:v>1376</c:v>
                </c:pt>
                <c:pt idx="1389">
                  <c:v>1150</c:v>
                </c:pt>
                <c:pt idx="1390">
                  <c:v>1079</c:v>
                </c:pt>
                <c:pt idx="1391">
                  <c:v>1373</c:v>
                </c:pt>
                <c:pt idx="1392">
                  <c:v>766</c:v>
                </c:pt>
                <c:pt idx="1393">
                  <c:v>858</c:v>
                </c:pt>
                <c:pt idx="1394">
                  <c:v>-2</c:v>
                </c:pt>
                <c:pt idx="1395">
                  <c:v>806</c:v>
                </c:pt>
                <c:pt idx="1396">
                  <c:v>1675</c:v>
                </c:pt>
                <c:pt idx="1397">
                  <c:v>758</c:v>
                </c:pt>
                <c:pt idx="1398">
                  <c:v>1883</c:v>
                </c:pt>
                <c:pt idx="1399">
                  <c:v>1355</c:v>
                </c:pt>
                <c:pt idx="1400">
                  <c:v>1757</c:v>
                </c:pt>
                <c:pt idx="1401">
                  <c:v>1510</c:v>
                </c:pt>
                <c:pt idx="1402">
                  <c:v>1270</c:v>
                </c:pt>
                <c:pt idx="1403">
                  <c:v>1767</c:v>
                </c:pt>
                <c:pt idx="1404">
                  <c:v>958</c:v>
                </c:pt>
                <c:pt idx="1405">
                  <c:v>1091</c:v>
                </c:pt>
                <c:pt idx="1406">
                  <c:v>658</c:v>
                </c:pt>
                <c:pt idx="1407">
                  <c:v>1235</c:v>
                </c:pt>
                <c:pt idx="1408">
                  <c:v>821</c:v>
                </c:pt>
                <c:pt idx="1409">
                  <c:v>1122</c:v>
                </c:pt>
                <c:pt idx="1410">
                  <c:v>857</c:v>
                </c:pt>
                <c:pt idx="1411">
                  <c:v>1302</c:v>
                </c:pt>
                <c:pt idx="1412">
                  <c:v>1280</c:v>
                </c:pt>
                <c:pt idx="1413">
                  <c:v>1164</c:v>
                </c:pt>
                <c:pt idx="1414">
                  <c:v>693</c:v>
                </c:pt>
                <c:pt idx="1415">
                  <c:v>304</c:v>
                </c:pt>
                <c:pt idx="1416">
                  <c:v>310</c:v>
                </c:pt>
                <c:pt idx="1417">
                  <c:v>1297</c:v>
                </c:pt>
                <c:pt idx="1418">
                  <c:v>1508</c:v>
                </c:pt>
                <c:pt idx="1419">
                  <c:v>784</c:v>
                </c:pt>
                <c:pt idx="1420">
                  <c:v>638</c:v>
                </c:pt>
                <c:pt idx="1421">
                  <c:v>716</c:v>
                </c:pt>
                <c:pt idx="1422">
                  <c:v>1189</c:v>
                </c:pt>
                <c:pt idx="1423">
                  <c:v>307</c:v>
                </c:pt>
                <c:pt idx="1424">
                  <c:v>1185</c:v>
                </c:pt>
                <c:pt idx="1425">
                  <c:v>1800</c:v>
                </c:pt>
                <c:pt idx="1426">
                  <c:v>1780</c:v>
                </c:pt>
                <c:pt idx="1427">
                  <c:v>1111</c:v>
                </c:pt>
                <c:pt idx="1428">
                  <c:v>1156</c:v>
                </c:pt>
                <c:pt idx="1429">
                  <c:v>852</c:v>
                </c:pt>
                <c:pt idx="1430">
                  <c:v>1142</c:v>
                </c:pt>
                <c:pt idx="1431">
                  <c:v>1766</c:v>
                </c:pt>
                <c:pt idx="1432">
                  <c:v>863</c:v>
                </c:pt>
                <c:pt idx="1433">
                  <c:v>1119</c:v>
                </c:pt>
                <c:pt idx="1434">
                  <c:v>1204</c:v>
                </c:pt>
                <c:pt idx="1435">
                  <c:v>822</c:v>
                </c:pt>
                <c:pt idx="1436">
                  <c:v>1014</c:v>
                </c:pt>
                <c:pt idx="1437">
                  <c:v>1725</c:v>
                </c:pt>
                <c:pt idx="1438">
                  <c:v>674</c:v>
                </c:pt>
                <c:pt idx="1439">
                  <c:v>996</c:v>
                </c:pt>
                <c:pt idx="1440">
                  <c:v>895</c:v>
                </c:pt>
                <c:pt idx="1441">
                  <c:v>866</c:v>
                </c:pt>
                <c:pt idx="1442">
                  <c:v>1012</c:v>
                </c:pt>
                <c:pt idx="1443">
                  <c:v>888</c:v>
                </c:pt>
                <c:pt idx="1444">
                  <c:v>860</c:v>
                </c:pt>
                <c:pt idx="1445">
                  <c:v>307</c:v>
                </c:pt>
                <c:pt idx="1446">
                  <c:v>1321</c:v>
                </c:pt>
                <c:pt idx="1447">
                  <c:v>1919</c:v>
                </c:pt>
                <c:pt idx="1448">
                  <c:v>1324</c:v>
                </c:pt>
                <c:pt idx="1449">
                  <c:v>1425</c:v>
                </c:pt>
                <c:pt idx="1450">
                  <c:v>779</c:v>
                </c:pt>
                <c:pt idx="1451">
                  <c:v>949</c:v>
                </c:pt>
                <c:pt idx="1452">
                  <c:v>1072</c:v>
                </c:pt>
                <c:pt idx="1453">
                  <c:v>1187</c:v>
                </c:pt>
                <c:pt idx="1454">
                  <c:v>1384</c:v>
                </c:pt>
                <c:pt idx="1455">
                  <c:v>1580</c:v>
                </c:pt>
                <c:pt idx="1456">
                  <c:v>1115</c:v>
                </c:pt>
                <c:pt idx="1457">
                  <c:v>-342</c:v>
                </c:pt>
                <c:pt idx="1458">
                  <c:v>1552</c:v>
                </c:pt>
                <c:pt idx="1459">
                  <c:v>1214</c:v>
                </c:pt>
                <c:pt idx="1460">
                  <c:v>1214</c:v>
                </c:pt>
                <c:pt idx="1461">
                  <c:v>1563</c:v>
                </c:pt>
                <c:pt idx="1462">
                  <c:v>1214</c:v>
                </c:pt>
                <c:pt idx="1463">
                  <c:v>1441</c:v>
                </c:pt>
                <c:pt idx="1464">
                  <c:v>1238</c:v>
                </c:pt>
                <c:pt idx="1465">
                  <c:v>903</c:v>
                </c:pt>
                <c:pt idx="1466">
                  <c:v>1212</c:v>
                </c:pt>
                <c:pt idx="1467">
                  <c:v>908</c:v>
                </c:pt>
                <c:pt idx="1468">
                  <c:v>851</c:v>
                </c:pt>
                <c:pt idx="1469">
                  <c:v>1571</c:v>
                </c:pt>
                <c:pt idx="1470">
                  <c:v>1275</c:v>
                </c:pt>
                <c:pt idx="1471">
                  <c:v>1912</c:v>
                </c:pt>
                <c:pt idx="1472">
                  <c:v>1383</c:v>
                </c:pt>
                <c:pt idx="1473">
                  <c:v>1060</c:v>
                </c:pt>
                <c:pt idx="1474">
                  <c:v>504</c:v>
                </c:pt>
                <c:pt idx="1475">
                  <c:v>1049</c:v>
                </c:pt>
                <c:pt idx="1476">
                  <c:v>1107</c:v>
                </c:pt>
                <c:pt idx="1477">
                  <c:v>926</c:v>
                </c:pt>
                <c:pt idx="1478">
                  <c:v>771</c:v>
                </c:pt>
                <c:pt idx="1479">
                  <c:v>1081</c:v>
                </c:pt>
                <c:pt idx="1480">
                  <c:v>1146</c:v>
                </c:pt>
                <c:pt idx="1481">
                  <c:v>746</c:v>
                </c:pt>
                <c:pt idx="1482">
                  <c:v>1120</c:v>
                </c:pt>
                <c:pt idx="1483">
                  <c:v>-17</c:v>
                </c:pt>
                <c:pt idx="1484">
                  <c:v>1629</c:v>
                </c:pt>
                <c:pt idx="1485">
                  <c:v>1956</c:v>
                </c:pt>
                <c:pt idx="1486">
                  <c:v>1300</c:v>
                </c:pt>
                <c:pt idx="1487">
                  <c:v>-342</c:v>
                </c:pt>
                <c:pt idx="1488">
                  <c:v>1416</c:v>
                </c:pt>
                <c:pt idx="1489">
                  <c:v>1567</c:v>
                </c:pt>
                <c:pt idx="1490">
                  <c:v>1671</c:v>
                </c:pt>
                <c:pt idx="1491">
                  <c:v>1364</c:v>
                </c:pt>
                <c:pt idx="1492">
                  <c:v>1252</c:v>
                </c:pt>
                <c:pt idx="1493">
                  <c:v>1228</c:v>
                </c:pt>
                <c:pt idx="1494">
                  <c:v>1185</c:v>
                </c:pt>
                <c:pt idx="1495">
                  <c:v>1646</c:v>
                </c:pt>
                <c:pt idx="1496">
                  <c:v>-54</c:v>
                </c:pt>
                <c:pt idx="1497">
                  <c:v>1335</c:v>
                </c:pt>
                <c:pt idx="1498">
                  <c:v>676</c:v>
                </c:pt>
                <c:pt idx="1499">
                  <c:v>1256</c:v>
                </c:pt>
                <c:pt idx="1500">
                  <c:v>608</c:v>
                </c:pt>
                <c:pt idx="1501">
                  <c:v>1778</c:v>
                </c:pt>
                <c:pt idx="1502">
                  <c:v>879</c:v>
                </c:pt>
                <c:pt idx="1503">
                  <c:v>1695</c:v>
                </c:pt>
                <c:pt idx="1504">
                  <c:v>1325</c:v>
                </c:pt>
                <c:pt idx="1505">
                  <c:v>1956</c:v>
                </c:pt>
                <c:pt idx="1506">
                  <c:v>1408</c:v>
                </c:pt>
                <c:pt idx="1507">
                  <c:v>1187</c:v>
                </c:pt>
                <c:pt idx="1508">
                  <c:v>1225</c:v>
                </c:pt>
                <c:pt idx="1509">
                  <c:v>839</c:v>
                </c:pt>
                <c:pt idx="1510">
                  <c:v>964</c:v>
                </c:pt>
                <c:pt idx="1511">
                  <c:v>854</c:v>
                </c:pt>
                <c:pt idx="1512">
                  <c:v>784</c:v>
                </c:pt>
                <c:pt idx="1513">
                  <c:v>1202</c:v>
                </c:pt>
                <c:pt idx="1514">
                  <c:v>1659</c:v>
                </c:pt>
                <c:pt idx="1515">
                  <c:v>1103</c:v>
                </c:pt>
                <c:pt idx="1516">
                  <c:v>1429</c:v>
                </c:pt>
                <c:pt idx="1517">
                  <c:v>920</c:v>
                </c:pt>
                <c:pt idx="1518">
                  <c:v>1181</c:v>
                </c:pt>
                <c:pt idx="1519">
                  <c:v>658</c:v>
                </c:pt>
                <c:pt idx="1520">
                  <c:v>746</c:v>
                </c:pt>
                <c:pt idx="1521">
                  <c:v>1518</c:v>
                </c:pt>
                <c:pt idx="1522">
                  <c:v>1645</c:v>
                </c:pt>
                <c:pt idx="1523">
                  <c:v>2002</c:v>
                </c:pt>
                <c:pt idx="1524">
                  <c:v>983</c:v>
                </c:pt>
                <c:pt idx="1525">
                  <c:v>722</c:v>
                </c:pt>
                <c:pt idx="1526">
                  <c:v>1136</c:v>
                </c:pt>
                <c:pt idx="1527">
                  <c:v>914</c:v>
                </c:pt>
                <c:pt idx="1528">
                  <c:v>429</c:v>
                </c:pt>
                <c:pt idx="1529">
                  <c:v>1740</c:v>
                </c:pt>
                <c:pt idx="1530">
                  <c:v>1567</c:v>
                </c:pt>
                <c:pt idx="1531">
                  <c:v>595</c:v>
                </c:pt>
                <c:pt idx="1532">
                  <c:v>1542</c:v>
                </c:pt>
                <c:pt idx="1533">
                  <c:v>1392</c:v>
                </c:pt>
                <c:pt idx="1534">
                  <c:v>1296</c:v>
                </c:pt>
                <c:pt idx="1535">
                  <c:v>2318</c:v>
                </c:pt>
                <c:pt idx="1536">
                  <c:v>2014</c:v>
                </c:pt>
                <c:pt idx="1537">
                  <c:v>1772</c:v>
                </c:pt>
                <c:pt idx="1538">
                  <c:v>2171</c:v>
                </c:pt>
                <c:pt idx="1539">
                  <c:v>26</c:v>
                </c:pt>
                <c:pt idx="1540">
                  <c:v>1206</c:v>
                </c:pt>
                <c:pt idx="1541">
                  <c:v>1265</c:v>
                </c:pt>
                <c:pt idx="1542">
                  <c:v>1270</c:v>
                </c:pt>
                <c:pt idx="1543">
                  <c:v>1389</c:v>
                </c:pt>
                <c:pt idx="1544">
                  <c:v>120</c:v>
                </c:pt>
                <c:pt idx="1545">
                  <c:v>1151</c:v>
                </c:pt>
                <c:pt idx="1546">
                  <c:v>964</c:v>
                </c:pt>
                <c:pt idx="1547">
                  <c:v>1145</c:v>
                </c:pt>
                <c:pt idx="1548">
                  <c:v>1310</c:v>
                </c:pt>
                <c:pt idx="1549">
                  <c:v>242</c:v>
                </c:pt>
                <c:pt idx="1550">
                  <c:v>1549</c:v>
                </c:pt>
                <c:pt idx="1551">
                  <c:v>1379</c:v>
                </c:pt>
                <c:pt idx="1552">
                  <c:v>1251</c:v>
                </c:pt>
                <c:pt idx="1553">
                  <c:v>2004</c:v>
                </c:pt>
                <c:pt idx="1554">
                  <c:v>1112</c:v>
                </c:pt>
                <c:pt idx="1555">
                  <c:v>1986</c:v>
                </c:pt>
                <c:pt idx="1556">
                  <c:v>950</c:v>
                </c:pt>
                <c:pt idx="1557">
                  <c:v>1368</c:v>
                </c:pt>
                <c:pt idx="1558">
                  <c:v>271</c:v>
                </c:pt>
                <c:pt idx="1559">
                  <c:v>1428</c:v>
                </c:pt>
                <c:pt idx="1560">
                  <c:v>683</c:v>
                </c:pt>
                <c:pt idx="1561">
                  <c:v>1814</c:v>
                </c:pt>
                <c:pt idx="1562">
                  <c:v>-140</c:v>
                </c:pt>
                <c:pt idx="1563">
                  <c:v>1244</c:v>
                </c:pt>
                <c:pt idx="1564">
                  <c:v>1099</c:v>
                </c:pt>
                <c:pt idx="1565">
                  <c:v>1112</c:v>
                </c:pt>
                <c:pt idx="1566">
                  <c:v>667</c:v>
                </c:pt>
                <c:pt idx="1567">
                  <c:v>1216</c:v>
                </c:pt>
                <c:pt idx="1568">
                  <c:v>1180</c:v>
                </c:pt>
                <c:pt idx="1569">
                  <c:v>958</c:v>
                </c:pt>
                <c:pt idx="1570">
                  <c:v>1762</c:v>
                </c:pt>
                <c:pt idx="1571">
                  <c:v>607</c:v>
                </c:pt>
                <c:pt idx="1572">
                  <c:v>1296</c:v>
                </c:pt>
                <c:pt idx="1573">
                  <c:v>1552</c:v>
                </c:pt>
                <c:pt idx="1574">
                  <c:v>968</c:v>
                </c:pt>
                <c:pt idx="1575">
                  <c:v>1053</c:v>
                </c:pt>
                <c:pt idx="1576">
                  <c:v>635</c:v>
                </c:pt>
                <c:pt idx="1577">
                  <c:v>1227</c:v>
                </c:pt>
                <c:pt idx="1578">
                  <c:v>884</c:v>
                </c:pt>
                <c:pt idx="1579">
                  <c:v>352</c:v>
                </c:pt>
                <c:pt idx="1580">
                  <c:v>940</c:v>
                </c:pt>
                <c:pt idx="1581">
                  <c:v>468</c:v>
                </c:pt>
                <c:pt idx="1582">
                  <c:v>1010</c:v>
                </c:pt>
                <c:pt idx="1583">
                  <c:v>1195</c:v>
                </c:pt>
                <c:pt idx="1584">
                  <c:v>548</c:v>
                </c:pt>
                <c:pt idx="1585">
                  <c:v>1265</c:v>
                </c:pt>
                <c:pt idx="1586">
                  <c:v>1859</c:v>
                </c:pt>
                <c:pt idx="1587">
                  <c:v>926</c:v>
                </c:pt>
                <c:pt idx="1588">
                  <c:v>898</c:v>
                </c:pt>
                <c:pt idx="1589">
                  <c:v>1864</c:v>
                </c:pt>
                <c:pt idx="1590">
                  <c:v>1124</c:v>
                </c:pt>
                <c:pt idx="1591">
                  <c:v>1522</c:v>
                </c:pt>
                <c:pt idx="1592">
                  <c:v>1766</c:v>
                </c:pt>
                <c:pt idx="1593">
                  <c:v>-30</c:v>
                </c:pt>
                <c:pt idx="1594">
                  <c:v>1567</c:v>
                </c:pt>
                <c:pt idx="1595">
                  <c:v>1088</c:v>
                </c:pt>
                <c:pt idx="1596">
                  <c:v>1912</c:v>
                </c:pt>
                <c:pt idx="1597">
                  <c:v>694</c:v>
                </c:pt>
                <c:pt idx="1598">
                  <c:v>1006</c:v>
                </c:pt>
                <c:pt idx="1599">
                  <c:v>1765</c:v>
                </c:pt>
                <c:pt idx="1600">
                  <c:v>1095</c:v>
                </c:pt>
                <c:pt idx="1601">
                  <c:v>221</c:v>
                </c:pt>
                <c:pt idx="1602">
                  <c:v>1602</c:v>
                </c:pt>
                <c:pt idx="1603">
                  <c:v>1500</c:v>
                </c:pt>
                <c:pt idx="1604">
                  <c:v>560</c:v>
                </c:pt>
                <c:pt idx="1605">
                  <c:v>1219</c:v>
                </c:pt>
                <c:pt idx="1606">
                  <c:v>-26</c:v>
                </c:pt>
                <c:pt idx="1607">
                  <c:v>420</c:v>
                </c:pt>
                <c:pt idx="1608">
                  <c:v>1294</c:v>
                </c:pt>
                <c:pt idx="1609">
                  <c:v>344</c:v>
                </c:pt>
                <c:pt idx="1610">
                  <c:v>-176</c:v>
                </c:pt>
              </c:numCache>
            </c:numRef>
          </c:xVal>
          <c:yVal>
            <c:numRef>
              <c:f>Sheet2!$C$2:$C$1612</c:f>
              <c:numCache>
                <c:formatCode>General</c:formatCode>
                <c:ptCount val="1611"/>
                <c:pt idx="0">
                  <c:v>-1174</c:v>
                </c:pt>
                <c:pt idx="1">
                  <c:v>-83</c:v>
                </c:pt>
                <c:pt idx="2">
                  <c:v>774</c:v>
                </c:pt>
                <c:pt idx="3">
                  <c:v>229</c:v>
                </c:pt>
                <c:pt idx="4">
                  <c:v>-593</c:v>
                </c:pt>
                <c:pt idx="5">
                  <c:v>345</c:v>
                </c:pt>
                <c:pt idx="6">
                  <c:v>1164</c:v>
                </c:pt>
                <c:pt idx="7">
                  <c:v>274</c:v>
                </c:pt>
                <c:pt idx="8">
                  <c:v>215</c:v>
                </c:pt>
                <c:pt idx="9">
                  <c:v>2288</c:v>
                </c:pt>
                <c:pt idx="10">
                  <c:v>449</c:v>
                </c:pt>
                <c:pt idx="11">
                  <c:v>2</c:v>
                </c:pt>
                <c:pt idx="12">
                  <c:v>848</c:v>
                </c:pt>
                <c:pt idx="13">
                  <c:v>-662</c:v>
                </c:pt>
                <c:pt idx="14">
                  <c:v>-329</c:v>
                </c:pt>
                <c:pt idx="15">
                  <c:v>1599</c:v>
                </c:pt>
                <c:pt idx="16">
                  <c:v>123</c:v>
                </c:pt>
                <c:pt idx="17">
                  <c:v>59</c:v>
                </c:pt>
                <c:pt idx="18">
                  <c:v>-147</c:v>
                </c:pt>
                <c:pt idx="19">
                  <c:v>462</c:v>
                </c:pt>
                <c:pt idx="20">
                  <c:v>-219</c:v>
                </c:pt>
                <c:pt idx="21">
                  <c:v>801</c:v>
                </c:pt>
                <c:pt idx="22">
                  <c:v>721</c:v>
                </c:pt>
                <c:pt idx="23">
                  <c:v>608</c:v>
                </c:pt>
                <c:pt idx="24">
                  <c:v>455</c:v>
                </c:pt>
                <c:pt idx="25">
                  <c:v>-797</c:v>
                </c:pt>
                <c:pt idx="26">
                  <c:v>719</c:v>
                </c:pt>
                <c:pt idx="27">
                  <c:v>183</c:v>
                </c:pt>
                <c:pt idx="28">
                  <c:v>941</c:v>
                </c:pt>
                <c:pt idx="29">
                  <c:v>857</c:v>
                </c:pt>
                <c:pt idx="30">
                  <c:v>1461</c:v>
                </c:pt>
                <c:pt idx="31">
                  <c:v>1125</c:v>
                </c:pt>
                <c:pt idx="32">
                  <c:v>627</c:v>
                </c:pt>
                <c:pt idx="33">
                  <c:v>447</c:v>
                </c:pt>
                <c:pt idx="34">
                  <c:v>98</c:v>
                </c:pt>
                <c:pt idx="35">
                  <c:v>601</c:v>
                </c:pt>
                <c:pt idx="36">
                  <c:v>428</c:v>
                </c:pt>
                <c:pt idx="37">
                  <c:v>-241</c:v>
                </c:pt>
                <c:pt idx="38">
                  <c:v>750</c:v>
                </c:pt>
                <c:pt idx="39">
                  <c:v>390</c:v>
                </c:pt>
                <c:pt idx="40">
                  <c:v>477</c:v>
                </c:pt>
                <c:pt idx="41">
                  <c:v>1470</c:v>
                </c:pt>
                <c:pt idx="42">
                  <c:v>1368</c:v>
                </c:pt>
                <c:pt idx="43">
                  <c:v>1316</c:v>
                </c:pt>
                <c:pt idx="44">
                  <c:v>286</c:v>
                </c:pt>
                <c:pt idx="45">
                  <c:v>731</c:v>
                </c:pt>
                <c:pt idx="46">
                  <c:v>-436</c:v>
                </c:pt>
                <c:pt idx="47">
                  <c:v>54</c:v>
                </c:pt>
                <c:pt idx="48">
                  <c:v>-767</c:v>
                </c:pt>
                <c:pt idx="49">
                  <c:v>211</c:v>
                </c:pt>
                <c:pt idx="50">
                  <c:v>-364</c:v>
                </c:pt>
                <c:pt idx="51">
                  <c:v>1592</c:v>
                </c:pt>
                <c:pt idx="52">
                  <c:v>913</c:v>
                </c:pt>
                <c:pt idx="53">
                  <c:v>829</c:v>
                </c:pt>
                <c:pt idx="54">
                  <c:v>-995</c:v>
                </c:pt>
                <c:pt idx="55">
                  <c:v>533</c:v>
                </c:pt>
                <c:pt idx="56">
                  <c:v>249</c:v>
                </c:pt>
                <c:pt idx="57">
                  <c:v>787</c:v>
                </c:pt>
                <c:pt idx="58">
                  <c:v>583</c:v>
                </c:pt>
                <c:pt idx="59">
                  <c:v>1248</c:v>
                </c:pt>
                <c:pt idx="60">
                  <c:v>182</c:v>
                </c:pt>
                <c:pt idx="61">
                  <c:v>294</c:v>
                </c:pt>
                <c:pt idx="62">
                  <c:v>1516</c:v>
                </c:pt>
                <c:pt idx="63">
                  <c:v>1408</c:v>
                </c:pt>
                <c:pt idx="64">
                  <c:v>651</c:v>
                </c:pt>
                <c:pt idx="65">
                  <c:v>36</c:v>
                </c:pt>
                <c:pt idx="66">
                  <c:v>81</c:v>
                </c:pt>
                <c:pt idx="67">
                  <c:v>1221</c:v>
                </c:pt>
                <c:pt idx="68">
                  <c:v>-847</c:v>
                </c:pt>
                <c:pt idx="69">
                  <c:v>1080</c:v>
                </c:pt>
                <c:pt idx="70">
                  <c:v>409</c:v>
                </c:pt>
                <c:pt idx="71">
                  <c:v>1032</c:v>
                </c:pt>
                <c:pt idx="72">
                  <c:v>-558</c:v>
                </c:pt>
                <c:pt idx="73">
                  <c:v>428</c:v>
                </c:pt>
                <c:pt idx="74">
                  <c:v>933</c:v>
                </c:pt>
                <c:pt idx="75">
                  <c:v>1025</c:v>
                </c:pt>
                <c:pt idx="76">
                  <c:v>328</c:v>
                </c:pt>
                <c:pt idx="77">
                  <c:v>-11</c:v>
                </c:pt>
                <c:pt idx="78">
                  <c:v>161</c:v>
                </c:pt>
                <c:pt idx="79">
                  <c:v>1067</c:v>
                </c:pt>
                <c:pt idx="80">
                  <c:v>-513</c:v>
                </c:pt>
                <c:pt idx="81">
                  <c:v>1161</c:v>
                </c:pt>
                <c:pt idx="82">
                  <c:v>784</c:v>
                </c:pt>
                <c:pt idx="83">
                  <c:v>94</c:v>
                </c:pt>
                <c:pt idx="84">
                  <c:v>1173</c:v>
                </c:pt>
                <c:pt idx="85">
                  <c:v>1846</c:v>
                </c:pt>
                <c:pt idx="86">
                  <c:v>909</c:v>
                </c:pt>
                <c:pt idx="87">
                  <c:v>165</c:v>
                </c:pt>
                <c:pt idx="88">
                  <c:v>-84</c:v>
                </c:pt>
                <c:pt idx="89">
                  <c:v>13</c:v>
                </c:pt>
                <c:pt idx="90">
                  <c:v>731</c:v>
                </c:pt>
                <c:pt idx="91">
                  <c:v>1341</c:v>
                </c:pt>
                <c:pt idx="92">
                  <c:v>515</c:v>
                </c:pt>
                <c:pt idx="93">
                  <c:v>18</c:v>
                </c:pt>
                <c:pt idx="94">
                  <c:v>619</c:v>
                </c:pt>
                <c:pt idx="95">
                  <c:v>-461</c:v>
                </c:pt>
                <c:pt idx="96">
                  <c:v>-280</c:v>
                </c:pt>
                <c:pt idx="97">
                  <c:v>483</c:v>
                </c:pt>
                <c:pt idx="98">
                  <c:v>995</c:v>
                </c:pt>
                <c:pt idx="99">
                  <c:v>1389</c:v>
                </c:pt>
                <c:pt idx="100">
                  <c:v>1225</c:v>
                </c:pt>
                <c:pt idx="101">
                  <c:v>496</c:v>
                </c:pt>
                <c:pt idx="102">
                  <c:v>827</c:v>
                </c:pt>
                <c:pt idx="103">
                  <c:v>-293</c:v>
                </c:pt>
                <c:pt idx="104">
                  <c:v>-50</c:v>
                </c:pt>
                <c:pt idx="105">
                  <c:v>323</c:v>
                </c:pt>
                <c:pt idx="106">
                  <c:v>360</c:v>
                </c:pt>
                <c:pt idx="107">
                  <c:v>725</c:v>
                </c:pt>
                <c:pt idx="108">
                  <c:v>274</c:v>
                </c:pt>
                <c:pt idx="109">
                  <c:v>475</c:v>
                </c:pt>
                <c:pt idx="110">
                  <c:v>-755</c:v>
                </c:pt>
                <c:pt idx="111">
                  <c:v>932</c:v>
                </c:pt>
                <c:pt idx="112">
                  <c:v>1410</c:v>
                </c:pt>
                <c:pt idx="113">
                  <c:v>1538</c:v>
                </c:pt>
                <c:pt idx="114">
                  <c:v>885</c:v>
                </c:pt>
                <c:pt idx="115">
                  <c:v>-168</c:v>
                </c:pt>
                <c:pt idx="116">
                  <c:v>1212</c:v>
                </c:pt>
                <c:pt idx="117">
                  <c:v>1244</c:v>
                </c:pt>
                <c:pt idx="118">
                  <c:v>1402</c:v>
                </c:pt>
                <c:pt idx="119">
                  <c:v>-39</c:v>
                </c:pt>
                <c:pt idx="120">
                  <c:v>681</c:v>
                </c:pt>
                <c:pt idx="121">
                  <c:v>496</c:v>
                </c:pt>
                <c:pt idx="122">
                  <c:v>1084</c:v>
                </c:pt>
                <c:pt idx="123">
                  <c:v>907</c:v>
                </c:pt>
                <c:pt idx="124">
                  <c:v>623</c:v>
                </c:pt>
                <c:pt idx="125">
                  <c:v>1388</c:v>
                </c:pt>
                <c:pt idx="126">
                  <c:v>1252</c:v>
                </c:pt>
                <c:pt idx="127">
                  <c:v>778</c:v>
                </c:pt>
                <c:pt idx="128">
                  <c:v>449</c:v>
                </c:pt>
                <c:pt idx="129">
                  <c:v>368</c:v>
                </c:pt>
                <c:pt idx="130">
                  <c:v>929</c:v>
                </c:pt>
                <c:pt idx="131">
                  <c:v>500</c:v>
                </c:pt>
                <c:pt idx="132">
                  <c:v>211</c:v>
                </c:pt>
                <c:pt idx="133">
                  <c:v>-389</c:v>
                </c:pt>
                <c:pt idx="134">
                  <c:v>1220</c:v>
                </c:pt>
                <c:pt idx="135">
                  <c:v>579</c:v>
                </c:pt>
                <c:pt idx="136">
                  <c:v>-66</c:v>
                </c:pt>
                <c:pt idx="137">
                  <c:v>386</c:v>
                </c:pt>
                <c:pt idx="138">
                  <c:v>879</c:v>
                </c:pt>
                <c:pt idx="139">
                  <c:v>1127</c:v>
                </c:pt>
                <c:pt idx="140">
                  <c:v>986</c:v>
                </c:pt>
                <c:pt idx="141">
                  <c:v>433</c:v>
                </c:pt>
                <c:pt idx="142">
                  <c:v>496</c:v>
                </c:pt>
                <c:pt idx="143">
                  <c:v>861</c:v>
                </c:pt>
                <c:pt idx="144">
                  <c:v>753</c:v>
                </c:pt>
                <c:pt idx="145">
                  <c:v>821</c:v>
                </c:pt>
                <c:pt idx="146">
                  <c:v>993</c:v>
                </c:pt>
                <c:pt idx="147">
                  <c:v>-977</c:v>
                </c:pt>
                <c:pt idx="148">
                  <c:v>1219</c:v>
                </c:pt>
                <c:pt idx="149">
                  <c:v>1352</c:v>
                </c:pt>
                <c:pt idx="150">
                  <c:v>698</c:v>
                </c:pt>
                <c:pt idx="151">
                  <c:v>649</c:v>
                </c:pt>
                <c:pt idx="152">
                  <c:v>157</c:v>
                </c:pt>
                <c:pt idx="153">
                  <c:v>637</c:v>
                </c:pt>
                <c:pt idx="154">
                  <c:v>1090</c:v>
                </c:pt>
                <c:pt idx="155">
                  <c:v>1358</c:v>
                </c:pt>
                <c:pt idx="156">
                  <c:v>652</c:v>
                </c:pt>
                <c:pt idx="157">
                  <c:v>806</c:v>
                </c:pt>
                <c:pt idx="158">
                  <c:v>740</c:v>
                </c:pt>
                <c:pt idx="159">
                  <c:v>1075</c:v>
                </c:pt>
                <c:pt idx="160">
                  <c:v>1406</c:v>
                </c:pt>
                <c:pt idx="161">
                  <c:v>253</c:v>
                </c:pt>
                <c:pt idx="162">
                  <c:v>-523</c:v>
                </c:pt>
                <c:pt idx="163">
                  <c:v>1046</c:v>
                </c:pt>
                <c:pt idx="164">
                  <c:v>42</c:v>
                </c:pt>
                <c:pt idx="165">
                  <c:v>-41</c:v>
                </c:pt>
                <c:pt idx="166">
                  <c:v>288</c:v>
                </c:pt>
                <c:pt idx="167">
                  <c:v>385</c:v>
                </c:pt>
                <c:pt idx="168">
                  <c:v>1789</c:v>
                </c:pt>
                <c:pt idx="169">
                  <c:v>686</c:v>
                </c:pt>
                <c:pt idx="170">
                  <c:v>1139</c:v>
                </c:pt>
                <c:pt idx="171">
                  <c:v>74</c:v>
                </c:pt>
                <c:pt idx="172">
                  <c:v>344</c:v>
                </c:pt>
                <c:pt idx="173">
                  <c:v>502</c:v>
                </c:pt>
                <c:pt idx="174">
                  <c:v>-618</c:v>
                </c:pt>
                <c:pt idx="175">
                  <c:v>-188</c:v>
                </c:pt>
                <c:pt idx="176">
                  <c:v>472</c:v>
                </c:pt>
                <c:pt idx="177">
                  <c:v>339</c:v>
                </c:pt>
                <c:pt idx="178">
                  <c:v>628</c:v>
                </c:pt>
                <c:pt idx="179">
                  <c:v>84</c:v>
                </c:pt>
                <c:pt idx="180">
                  <c:v>963</c:v>
                </c:pt>
                <c:pt idx="181">
                  <c:v>977</c:v>
                </c:pt>
                <c:pt idx="182">
                  <c:v>-156</c:v>
                </c:pt>
                <c:pt idx="183">
                  <c:v>-188</c:v>
                </c:pt>
                <c:pt idx="184">
                  <c:v>1020</c:v>
                </c:pt>
                <c:pt idx="185">
                  <c:v>1312</c:v>
                </c:pt>
                <c:pt idx="186">
                  <c:v>180</c:v>
                </c:pt>
                <c:pt idx="187">
                  <c:v>11</c:v>
                </c:pt>
                <c:pt idx="188">
                  <c:v>730</c:v>
                </c:pt>
                <c:pt idx="189">
                  <c:v>740</c:v>
                </c:pt>
                <c:pt idx="190">
                  <c:v>923</c:v>
                </c:pt>
                <c:pt idx="191">
                  <c:v>952</c:v>
                </c:pt>
                <c:pt idx="192">
                  <c:v>857</c:v>
                </c:pt>
                <c:pt idx="193">
                  <c:v>1405</c:v>
                </c:pt>
                <c:pt idx="194">
                  <c:v>359</c:v>
                </c:pt>
                <c:pt idx="195">
                  <c:v>-586</c:v>
                </c:pt>
                <c:pt idx="196">
                  <c:v>-498</c:v>
                </c:pt>
                <c:pt idx="197">
                  <c:v>-1162</c:v>
                </c:pt>
                <c:pt idx="198">
                  <c:v>-1076</c:v>
                </c:pt>
                <c:pt idx="199">
                  <c:v>1722</c:v>
                </c:pt>
                <c:pt idx="200">
                  <c:v>1079</c:v>
                </c:pt>
                <c:pt idx="201">
                  <c:v>982</c:v>
                </c:pt>
                <c:pt idx="202">
                  <c:v>1370</c:v>
                </c:pt>
                <c:pt idx="203">
                  <c:v>854</c:v>
                </c:pt>
                <c:pt idx="204">
                  <c:v>558</c:v>
                </c:pt>
                <c:pt idx="205">
                  <c:v>1630</c:v>
                </c:pt>
                <c:pt idx="206">
                  <c:v>602</c:v>
                </c:pt>
                <c:pt idx="207">
                  <c:v>1711</c:v>
                </c:pt>
                <c:pt idx="208">
                  <c:v>1720</c:v>
                </c:pt>
                <c:pt idx="209">
                  <c:v>333</c:v>
                </c:pt>
                <c:pt idx="210">
                  <c:v>-541</c:v>
                </c:pt>
                <c:pt idx="211">
                  <c:v>630</c:v>
                </c:pt>
                <c:pt idx="212">
                  <c:v>-108</c:v>
                </c:pt>
                <c:pt idx="213">
                  <c:v>271</c:v>
                </c:pt>
                <c:pt idx="214">
                  <c:v>613</c:v>
                </c:pt>
                <c:pt idx="215">
                  <c:v>613</c:v>
                </c:pt>
                <c:pt idx="216">
                  <c:v>250</c:v>
                </c:pt>
                <c:pt idx="217">
                  <c:v>-413</c:v>
                </c:pt>
                <c:pt idx="218">
                  <c:v>-107</c:v>
                </c:pt>
                <c:pt idx="219">
                  <c:v>79</c:v>
                </c:pt>
                <c:pt idx="220">
                  <c:v>1139</c:v>
                </c:pt>
                <c:pt idx="221">
                  <c:v>823</c:v>
                </c:pt>
                <c:pt idx="222">
                  <c:v>604</c:v>
                </c:pt>
                <c:pt idx="223">
                  <c:v>298</c:v>
                </c:pt>
                <c:pt idx="224">
                  <c:v>50</c:v>
                </c:pt>
                <c:pt idx="225">
                  <c:v>628</c:v>
                </c:pt>
                <c:pt idx="226">
                  <c:v>932</c:v>
                </c:pt>
                <c:pt idx="227">
                  <c:v>645</c:v>
                </c:pt>
                <c:pt idx="228">
                  <c:v>468</c:v>
                </c:pt>
                <c:pt idx="229">
                  <c:v>258</c:v>
                </c:pt>
                <c:pt idx="230">
                  <c:v>1850</c:v>
                </c:pt>
                <c:pt idx="231">
                  <c:v>970</c:v>
                </c:pt>
                <c:pt idx="232">
                  <c:v>1747</c:v>
                </c:pt>
                <c:pt idx="233">
                  <c:v>1165</c:v>
                </c:pt>
                <c:pt idx="234">
                  <c:v>924</c:v>
                </c:pt>
                <c:pt idx="235">
                  <c:v>597</c:v>
                </c:pt>
                <c:pt idx="236">
                  <c:v>1387</c:v>
                </c:pt>
                <c:pt idx="237">
                  <c:v>843</c:v>
                </c:pt>
                <c:pt idx="238">
                  <c:v>-533</c:v>
                </c:pt>
                <c:pt idx="239">
                  <c:v>789</c:v>
                </c:pt>
                <c:pt idx="240">
                  <c:v>1012</c:v>
                </c:pt>
                <c:pt idx="241">
                  <c:v>179</c:v>
                </c:pt>
                <c:pt idx="242">
                  <c:v>-79</c:v>
                </c:pt>
                <c:pt idx="243">
                  <c:v>364</c:v>
                </c:pt>
                <c:pt idx="244">
                  <c:v>833</c:v>
                </c:pt>
                <c:pt idx="245">
                  <c:v>973</c:v>
                </c:pt>
                <c:pt idx="246">
                  <c:v>597</c:v>
                </c:pt>
                <c:pt idx="247">
                  <c:v>1106</c:v>
                </c:pt>
                <c:pt idx="248">
                  <c:v>699</c:v>
                </c:pt>
                <c:pt idx="249">
                  <c:v>644</c:v>
                </c:pt>
                <c:pt idx="250">
                  <c:v>972</c:v>
                </c:pt>
                <c:pt idx="251">
                  <c:v>1426</c:v>
                </c:pt>
                <c:pt idx="252">
                  <c:v>951</c:v>
                </c:pt>
                <c:pt idx="253">
                  <c:v>133</c:v>
                </c:pt>
                <c:pt idx="254">
                  <c:v>768</c:v>
                </c:pt>
                <c:pt idx="255">
                  <c:v>346</c:v>
                </c:pt>
                <c:pt idx="256">
                  <c:v>417</c:v>
                </c:pt>
                <c:pt idx="257">
                  <c:v>1036</c:v>
                </c:pt>
                <c:pt idx="258">
                  <c:v>581</c:v>
                </c:pt>
                <c:pt idx="259">
                  <c:v>372</c:v>
                </c:pt>
                <c:pt idx="260">
                  <c:v>394</c:v>
                </c:pt>
                <c:pt idx="261">
                  <c:v>503</c:v>
                </c:pt>
                <c:pt idx="262">
                  <c:v>964</c:v>
                </c:pt>
                <c:pt idx="263">
                  <c:v>1218</c:v>
                </c:pt>
                <c:pt idx="264">
                  <c:v>929</c:v>
                </c:pt>
                <c:pt idx="265">
                  <c:v>1004</c:v>
                </c:pt>
                <c:pt idx="266">
                  <c:v>55</c:v>
                </c:pt>
                <c:pt idx="267">
                  <c:v>-315</c:v>
                </c:pt>
                <c:pt idx="268">
                  <c:v>-135</c:v>
                </c:pt>
                <c:pt idx="269">
                  <c:v>1281</c:v>
                </c:pt>
                <c:pt idx="270">
                  <c:v>453</c:v>
                </c:pt>
                <c:pt idx="271">
                  <c:v>1443</c:v>
                </c:pt>
                <c:pt idx="272">
                  <c:v>-88</c:v>
                </c:pt>
                <c:pt idx="273">
                  <c:v>1116</c:v>
                </c:pt>
                <c:pt idx="274">
                  <c:v>1283</c:v>
                </c:pt>
                <c:pt idx="275">
                  <c:v>71</c:v>
                </c:pt>
                <c:pt idx="276">
                  <c:v>1115</c:v>
                </c:pt>
                <c:pt idx="277">
                  <c:v>1031</c:v>
                </c:pt>
                <c:pt idx="278">
                  <c:v>570</c:v>
                </c:pt>
                <c:pt idx="279">
                  <c:v>1403</c:v>
                </c:pt>
                <c:pt idx="280">
                  <c:v>540</c:v>
                </c:pt>
                <c:pt idx="281">
                  <c:v>1133</c:v>
                </c:pt>
                <c:pt idx="282">
                  <c:v>675</c:v>
                </c:pt>
                <c:pt idx="283">
                  <c:v>1128</c:v>
                </c:pt>
                <c:pt idx="284">
                  <c:v>920</c:v>
                </c:pt>
                <c:pt idx="285">
                  <c:v>1100</c:v>
                </c:pt>
                <c:pt idx="286">
                  <c:v>-288</c:v>
                </c:pt>
                <c:pt idx="287">
                  <c:v>1678</c:v>
                </c:pt>
                <c:pt idx="288">
                  <c:v>722</c:v>
                </c:pt>
                <c:pt idx="289">
                  <c:v>43</c:v>
                </c:pt>
                <c:pt idx="290">
                  <c:v>598</c:v>
                </c:pt>
                <c:pt idx="291">
                  <c:v>1707</c:v>
                </c:pt>
                <c:pt idx="292">
                  <c:v>303</c:v>
                </c:pt>
                <c:pt idx="293">
                  <c:v>1828</c:v>
                </c:pt>
                <c:pt idx="294">
                  <c:v>703</c:v>
                </c:pt>
                <c:pt idx="295">
                  <c:v>353</c:v>
                </c:pt>
                <c:pt idx="296">
                  <c:v>-127</c:v>
                </c:pt>
                <c:pt idx="297">
                  <c:v>1445</c:v>
                </c:pt>
                <c:pt idx="298">
                  <c:v>48</c:v>
                </c:pt>
                <c:pt idx="299">
                  <c:v>690</c:v>
                </c:pt>
                <c:pt idx="300">
                  <c:v>1346</c:v>
                </c:pt>
                <c:pt idx="301">
                  <c:v>1137</c:v>
                </c:pt>
                <c:pt idx="302">
                  <c:v>571</c:v>
                </c:pt>
                <c:pt idx="303">
                  <c:v>625</c:v>
                </c:pt>
                <c:pt idx="304">
                  <c:v>655</c:v>
                </c:pt>
                <c:pt idx="305">
                  <c:v>384</c:v>
                </c:pt>
                <c:pt idx="306">
                  <c:v>-796</c:v>
                </c:pt>
                <c:pt idx="307">
                  <c:v>289</c:v>
                </c:pt>
                <c:pt idx="308">
                  <c:v>1427</c:v>
                </c:pt>
                <c:pt idx="309">
                  <c:v>856</c:v>
                </c:pt>
                <c:pt idx="310">
                  <c:v>-346</c:v>
                </c:pt>
                <c:pt idx="311">
                  <c:v>847</c:v>
                </c:pt>
                <c:pt idx="312">
                  <c:v>875</c:v>
                </c:pt>
                <c:pt idx="313">
                  <c:v>448</c:v>
                </c:pt>
                <c:pt idx="314">
                  <c:v>-108</c:v>
                </c:pt>
                <c:pt idx="315">
                  <c:v>1909</c:v>
                </c:pt>
                <c:pt idx="316">
                  <c:v>-314</c:v>
                </c:pt>
                <c:pt idx="317">
                  <c:v>978</c:v>
                </c:pt>
                <c:pt idx="318">
                  <c:v>1037</c:v>
                </c:pt>
                <c:pt idx="319">
                  <c:v>2089</c:v>
                </c:pt>
                <c:pt idx="320">
                  <c:v>869</c:v>
                </c:pt>
                <c:pt idx="321">
                  <c:v>54</c:v>
                </c:pt>
                <c:pt idx="322">
                  <c:v>525</c:v>
                </c:pt>
                <c:pt idx="323">
                  <c:v>-468</c:v>
                </c:pt>
                <c:pt idx="324">
                  <c:v>187</c:v>
                </c:pt>
                <c:pt idx="325">
                  <c:v>676</c:v>
                </c:pt>
                <c:pt idx="326">
                  <c:v>10</c:v>
                </c:pt>
                <c:pt idx="327">
                  <c:v>-990</c:v>
                </c:pt>
                <c:pt idx="328">
                  <c:v>438</c:v>
                </c:pt>
                <c:pt idx="329">
                  <c:v>1127</c:v>
                </c:pt>
                <c:pt idx="330">
                  <c:v>1163</c:v>
                </c:pt>
                <c:pt idx="331">
                  <c:v>1139</c:v>
                </c:pt>
                <c:pt idx="332">
                  <c:v>164</c:v>
                </c:pt>
                <c:pt idx="333">
                  <c:v>693</c:v>
                </c:pt>
                <c:pt idx="334">
                  <c:v>67</c:v>
                </c:pt>
                <c:pt idx="335">
                  <c:v>1101</c:v>
                </c:pt>
                <c:pt idx="336">
                  <c:v>1445</c:v>
                </c:pt>
                <c:pt idx="337">
                  <c:v>1436</c:v>
                </c:pt>
                <c:pt idx="338">
                  <c:v>1023</c:v>
                </c:pt>
                <c:pt idx="339">
                  <c:v>228</c:v>
                </c:pt>
                <c:pt idx="340">
                  <c:v>-231</c:v>
                </c:pt>
                <c:pt idx="341">
                  <c:v>900</c:v>
                </c:pt>
                <c:pt idx="342">
                  <c:v>132</c:v>
                </c:pt>
                <c:pt idx="343">
                  <c:v>674</c:v>
                </c:pt>
                <c:pt idx="344">
                  <c:v>693</c:v>
                </c:pt>
                <c:pt idx="345">
                  <c:v>511</c:v>
                </c:pt>
                <c:pt idx="346">
                  <c:v>164</c:v>
                </c:pt>
                <c:pt idx="347">
                  <c:v>333</c:v>
                </c:pt>
                <c:pt idx="348">
                  <c:v>854</c:v>
                </c:pt>
                <c:pt idx="349">
                  <c:v>742</c:v>
                </c:pt>
                <c:pt idx="350">
                  <c:v>1119</c:v>
                </c:pt>
                <c:pt idx="351">
                  <c:v>-166</c:v>
                </c:pt>
                <c:pt idx="352">
                  <c:v>346</c:v>
                </c:pt>
                <c:pt idx="353">
                  <c:v>-40</c:v>
                </c:pt>
                <c:pt idx="354">
                  <c:v>-87</c:v>
                </c:pt>
                <c:pt idx="355">
                  <c:v>920</c:v>
                </c:pt>
                <c:pt idx="356">
                  <c:v>1255</c:v>
                </c:pt>
                <c:pt idx="357">
                  <c:v>1017</c:v>
                </c:pt>
                <c:pt idx="358">
                  <c:v>1205</c:v>
                </c:pt>
                <c:pt idx="359">
                  <c:v>715</c:v>
                </c:pt>
                <c:pt idx="360">
                  <c:v>639</c:v>
                </c:pt>
                <c:pt idx="361">
                  <c:v>1303</c:v>
                </c:pt>
                <c:pt idx="362">
                  <c:v>1082</c:v>
                </c:pt>
                <c:pt idx="363">
                  <c:v>-353</c:v>
                </c:pt>
                <c:pt idx="364">
                  <c:v>1177</c:v>
                </c:pt>
                <c:pt idx="365">
                  <c:v>-403</c:v>
                </c:pt>
                <c:pt idx="366">
                  <c:v>-200</c:v>
                </c:pt>
                <c:pt idx="367">
                  <c:v>809</c:v>
                </c:pt>
                <c:pt idx="368">
                  <c:v>1008</c:v>
                </c:pt>
                <c:pt idx="369">
                  <c:v>-145</c:v>
                </c:pt>
                <c:pt idx="370">
                  <c:v>1014</c:v>
                </c:pt>
                <c:pt idx="371">
                  <c:v>867</c:v>
                </c:pt>
                <c:pt idx="372">
                  <c:v>631</c:v>
                </c:pt>
                <c:pt idx="373">
                  <c:v>357</c:v>
                </c:pt>
                <c:pt idx="374">
                  <c:v>12</c:v>
                </c:pt>
                <c:pt idx="375">
                  <c:v>503</c:v>
                </c:pt>
                <c:pt idx="376">
                  <c:v>-465</c:v>
                </c:pt>
                <c:pt idx="377">
                  <c:v>1428</c:v>
                </c:pt>
                <c:pt idx="378">
                  <c:v>447</c:v>
                </c:pt>
                <c:pt idx="379">
                  <c:v>1212</c:v>
                </c:pt>
                <c:pt idx="380">
                  <c:v>279</c:v>
                </c:pt>
                <c:pt idx="381">
                  <c:v>-152</c:v>
                </c:pt>
                <c:pt idx="382">
                  <c:v>579</c:v>
                </c:pt>
                <c:pt idx="383">
                  <c:v>977</c:v>
                </c:pt>
                <c:pt idx="384">
                  <c:v>-62</c:v>
                </c:pt>
                <c:pt idx="385">
                  <c:v>300</c:v>
                </c:pt>
                <c:pt idx="386">
                  <c:v>777</c:v>
                </c:pt>
                <c:pt idx="387">
                  <c:v>386</c:v>
                </c:pt>
                <c:pt idx="388">
                  <c:v>1269</c:v>
                </c:pt>
                <c:pt idx="389">
                  <c:v>1274</c:v>
                </c:pt>
                <c:pt idx="390">
                  <c:v>-310</c:v>
                </c:pt>
                <c:pt idx="391">
                  <c:v>-246</c:v>
                </c:pt>
                <c:pt idx="392">
                  <c:v>706</c:v>
                </c:pt>
                <c:pt idx="393">
                  <c:v>1488</c:v>
                </c:pt>
                <c:pt idx="394">
                  <c:v>478</c:v>
                </c:pt>
                <c:pt idx="395">
                  <c:v>-62</c:v>
                </c:pt>
                <c:pt idx="396">
                  <c:v>1311</c:v>
                </c:pt>
                <c:pt idx="397">
                  <c:v>806</c:v>
                </c:pt>
                <c:pt idx="398">
                  <c:v>1075</c:v>
                </c:pt>
                <c:pt idx="399">
                  <c:v>901</c:v>
                </c:pt>
                <c:pt idx="400">
                  <c:v>463</c:v>
                </c:pt>
                <c:pt idx="401">
                  <c:v>54</c:v>
                </c:pt>
                <c:pt idx="402">
                  <c:v>810</c:v>
                </c:pt>
                <c:pt idx="403">
                  <c:v>814</c:v>
                </c:pt>
                <c:pt idx="404">
                  <c:v>819</c:v>
                </c:pt>
                <c:pt idx="405">
                  <c:v>1588</c:v>
                </c:pt>
                <c:pt idx="406">
                  <c:v>578</c:v>
                </c:pt>
                <c:pt idx="407">
                  <c:v>1403</c:v>
                </c:pt>
                <c:pt idx="408">
                  <c:v>-81</c:v>
                </c:pt>
                <c:pt idx="409">
                  <c:v>1616</c:v>
                </c:pt>
                <c:pt idx="410">
                  <c:v>835</c:v>
                </c:pt>
                <c:pt idx="411">
                  <c:v>634</c:v>
                </c:pt>
                <c:pt idx="412">
                  <c:v>772</c:v>
                </c:pt>
                <c:pt idx="413">
                  <c:v>713</c:v>
                </c:pt>
                <c:pt idx="414">
                  <c:v>410</c:v>
                </c:pt>
                <c:pt idx="415">
                  <c:v>1643</c:v>
                </c:pt>
                <c:pt idx="416">
                  <c:v>1987</c:v>
                </c:pt>
                <c:pt idx="417">
                  <c:v>1335</c:v>
                </c:pt>
                <c:pt idx="418">
                  <c:v>825</c:v>
                </c:pt>
                <c:pt idx="419">
                  <c:v>-755</c:v>
                </c:pt>
                <c:pt idx="420">
                  <c:v>1932</c:v>
                </c:pt>
                <c:pt idx="421">
                  <c:v>329</c:v>
                </c:pt>
                <c:pt idx="422">
                  <c:v>98</c:v>
                </c:pt>
                <c:pt idx="423">
                  <c:v>-206</c:v>
                </c:pt>
                <c:pt idx="424">
                  <c:v>118</c:v>
                </c:pt>
                <c:pt idx="425">
                  <c:v>305</c:v>
                </c:pt>
                <c:pt idx="426">
                  <c:v>211</c:v>
                </c:pt>
                <c:pt idx="427">
                  <c:v>1843</c:v>
                </c:pt>
                <c:pt idx="428">
                  <c:v>-717</c:v>
                </c:pt>
                <c:pt idx="429">
                  <c:v>-806</c:v>
                </c:pt>
                <c:pt idx="430">
                  <c:v>164</c:v>
                </c:pt>
                <c:pt idx="431">
                  <c:v>-899</c:v>
                </c:pt>
                <c:pt idx="432">
                  <c:v>1332</c:v>
                </c:pt>
                <c:pt idx="433">
                  <c:v>300</c:v>
                </c:pt>
                <c:pt idx="434">
                  <c:v>-619</c:v>
                </c:pt>
                <c:pt idx="435">
                  <c:v>-839</c:v>
                </c:pt>
                <c:pt idx="436">
                  <c:v>1176</c:v>
                </c:pt>
                <c:pt idx="437">
                  <c:v>321</c:v>
                </c:pt>
                <c:pt idx="438">
                  <c:v>38</c:v>
                </c:pt>
                <c:pt idx="439">
                  <c:v>1924</c:v>
                </c:pt>
                <c:pt idx="440">
                  <c:v>124</c:v>
                </c:pt>
                <c:pt idx="441">
                  <c:v>-387</c:v>
                </c:pt>
                <c:pt idx="442">
                  <c:v>1488</c:v>
                </c:pt>
                <c:pt idx="443">
                  <c:v>-263</c:v>
                </c:pt>
                <c:pt idx="444">
                  <c:v>341</c:v>
                </c:pt>
                <c:pt idx="445">
                  <c:v>-85</c:v>
                </c:pt>
                <c:pt idx="446">
                  <c:v>989</c:v>
                </c:pt>
                <c:pt idx="447">
                  <c:v>1648</c:v>
                </c:pt>
                <c:pt idx="448">
                  <c:v>1195</c:v>
                </c:pt>
                <c:pt idx="449">
                  <c:v>511</c:v>
                </c:pt>
                <c:pt idx="450">
                  <c:v>1657</c:v>
                </c:pt>
                <c:pt idx="451">
                  <c:v>799</c:v>
                </c:pt>
                <c:pt idx="452">
                  <c:v>940</c:v>
                </c:pt>
                <c:pt idx="453">
                  <c:v>902</c:v>
                </c:pt>
                <c:pt idx="454">
                  <c:v>1392</c:v>
                </c:pt>
                <c:pt idx="455">
                  <c:v>345</c:v>
                </c:pt>
                <c:pt idx="456">
                  <c:v>431</c:v>
                </c:pt>
                <c:pt idx="457">
                  <c:v>-501</c:v>
                </c:pt>
                <c:pt idx="458">
                  <c:v>286</c:v>
                </c:pt>
                <c:pt idx="459">
                  <c:v>-816</c:v>
                </c:pt>
                <c:pt idx="460">
                  <c:v>242</c:v>
                </c:pt>
                <c:pt idx="461">
                  <c:v>1281</c:v>
                </c:pt>
                <c:pt idx="462">
                  <c:v>444</c:v>
                </c:pt>
                <c:pt idx="463">
                  <c:v>25</c:v>
                </c:pt>
                <c:pt idx="464">
                  <c:v>937</c:v>
                </c:pt>
                <c:pt idx="465">
                  <c:v>768</c:v>
                </c:pt>
                <c:pt idx="466">
                  <c:v>-114</c:v>
                </c:pt>
                <c:pt idx="467">
                  <c:v>-225</c:v>
                </c:pt>
                <c:pt idx="468">
                  <c:v>401</c:v>
                </c:pt>
                <c:pt idx="469">
                  <c:v>1097</c:v>
                </c:pt>
                <c:pt idx="470">
                  <c:v>-713</c:v>
                </c:pt>
                <c:pt idx="471">
                  <c:v>-875</c:v>
                </c:pt>
                <c:pt idx="472">
                  <c:v>337</c:v>
                </c:pt>
                <c:pt idx="473">
                  <c:v>377</c:v>
                </c:pt>
                <c:pt idx="474">
                  <c:v>-167</c:v>
                </c:pt>
                <c:pt idx="475">
                  <c:v>380</c:v>
                </c:pt>
                <c:pt idx="476">
                  <c:v>321</c:v>
                </c:pt>
                <c:pt idx="477">
                  <c:v>261</c:v>
                </c:pt>
                <c:pt idx="478">
                  <c:v>717</c:v>
                </c:pt>
                <c:pt idx="479">
                  <c:v>271</c:v>
                </c:pt>
                <c:pt idx="480">
                  <c:v>839</c:v>
                </c:pt>
                <c:pt idx="481">
                  <c:v>586</c:v>
                </c:pt>
                <c:pt idx="482">
                  <c:v>-23</c:v>
                </c:pt>
                <c:pt idx="483">
                  <c:v>738</c:v>
                </c:pt>
                <c:pt idx="484">
                  <c:v>862</c:v>
                </c:pt>
                <c:pt idx="485">
                  <c:v>1601</c:v>
                </c:pt>
                <c:pt idx="486">
                  <c:v>1038</c:v>
                </c:pt>
                <c:pt idx="487">
                  <c:v>1000</c:v>
                </c:pt>
                <c:pt idx="488">
                  <c:v>163</c:v>
                </c:pt>
                <c:pt idx="489">
                  <c:v>725</c:v>
                </c:pt>
                <c:pt idx="490">
                  <c:v>359</c:v>
                </c:pt>
                <c:pt idx="491">
                  <c:v>268</c:v>
                </c:pt>
                <c:pt idx="492">
                  <c:v>440</c:v>
                </c:pt>
                <c:pt idx="493">
                  <c:v>787</c:v>
                </c:pt>
                <c:pt idx="494">
                  <c:v>224</c:v>
                </c:pt>
                <c:pt idx="495">
                  <c:v>1195</c:v>
                </c:pt>
                <c:pt idx="496">
                  <c:v>-51</c:v>
                </c:pt>
                <c:pt idx="497">
                  <c:v>654</c:v>
                </c:pt>
                <c:pt idx="498">
                  <c:v>1169</c:v>
                </c:pt>
                <c:pt idx="499">
                  <c:v>1606</c:v>
                </c:pt>
                <c:pt idx="500">
                  <c:v>598</c:v>
                </c:pt>
                <c:pt idx="501">
                  <c:v>890</c:v>
                </c:pt>
                <c:pt idx="502">
                  <c:v>150</c:v>
                </c:pt>
                <c:pt idx="503">
                  <c:v>-765</c:v>
                </c:pt>
                <c:pt idx="504">
                  <c:v>818</c:v>
                </c:pt>
                <c:pt idx="505">
                  <c:v>770</c:v>
                </c:pt>
                <c:pt idx="506">
                  <c:v>104</c:v>
                </c:pt>
                <c:pt idx="507">
                  <c:v>433</c:v>
                </c:pt>
                <c:pt idx="508">
                  <c:v>488</c:v>
                </c:pt>
                <c:pt idx="509">
                  <c:v>1043</c:v>
                </c:pt>
                <c:pt idx="510">
                  <c:v>836</c:v>
                </c:pt>
                <c:pt idx="511">
                  <c:v>732</c:v>
                </c:pt>
                <c:pt idx="512">
                  <c:v>868</c:v>
                </c:pt>
                <c:pt idx="513">
                  <c:v>1004</c:v>
                </c:pt>
                <c:pt idx="514">
                  <c:v>1037</c:v>
                </c:pt>
                <c:pt idx="515">
                  <c:v>-94</c:v>
                </c:pt>
                <c:pt idx="516">
                  <c:v>636</c:v>
                </c:pt>
                <c:pt idx="517">
                  <c:v>-471</c:v>
                </c:pt>
                <c:pt idx="518">
                  <c:v>37</c:v>
                </c:pt>
                <c:pt idx="519">
                  <c:v>857</c:v>
                </c:pt>
                <c:pt idx="520">
                  <c:v>250</c:v>
                </c:pt>
                <c:pt idx="521">
                  <c:v>-1</c:v>
                </c:pt>
                <c:pt idx="522">
                  <c:v>997</c:v>
                </c:pt>
                <c:pt idx="523">
                  <c:v>-78</c:v>
                </c:pt>
                <c:pt idx="524">
                  <c:v>1295</c:v>
                </c:pt>
                <c:pt idx="525">
                  <c:v>-611</c:v>
                </c:pt>
                <c:pt idx="526">
                  <c:v>861</c:v>
                </c:pt>
                <c:pt idx="527">
                  <c:v>1459</c:v>
                </c:pt>
                <c:pt idx="528">
                  <c:v>-214</c:v>
                </c:pt>
                <c:pt idx="529">
                  <c:v>1377</c:v>
                </c:pt>
                <c:pt idx="530">
                  <c:v>1233</c:v>
                </c:pt>
                <c:pt idx="531">
                  <c:v>1345</c:v>
                </c:pt>
                <c:pt idx="532">
                  <c:v>-1488</c:v>
                </c:pt>
                <c:pt idx="533">
                  <c:v>1450</c:v>
                </c:pt>
                <c:pt idx="534">
                  <c:v>548</c:v>
                </c:pt>
                <c:pt idx="535">
                  <c:v>1562</c:v>
                </c:pt>
                <c:pt idx="536">
                  <c:v>222</c:v>
                </c:pt>
                <c:pt idx="537">
                  <c:v>38</c:v>
                </c:pt>
                <c:pt idx="538">
                  <c:v>872</c:v>
                </c:pt>
                <c:pt idx="539">
                  <c:v>1537</c:v>
                </c:pt>
                <c:pt idx="540">
                  <c:v>1053</c:v>
                </c:pt>
                <c:pt idx="541">
                  <c:v>493</c:v>
                </c:pt>
                <c:pt idx="542">
                  <c:v>470</c:v>
                </c:pt>
                <c:pt idx="543">
                  <c:v>1322</c:v>
                </c:pt>
                <c:pt idx="544">
                  <c:v>561</c:v>
                </c:pt>
                <c:pt idx="545">
                  <c:v>505</c:v>
                </c:pt>
                <c:pt idx="546">
                  <c:v>1798</c:v>
                </c:pt>
                <c:pt idx="547">
                  <c:v>158</c:v>
                </c:pt>
                <c:pt idx="548">
                  <c:v>290</c:v>
                </c:pt>
                <c:pt idx="549">
                  <c:v>-53</c:v>
                </c:pt>
                <c:pt idx="550">
                  <c:v>-629</c:v>
                </c:pt>
                <c:pt idx="551">
                  <c:v>310</c:v>
                </c:pt>
                <c:pt idx="552">
                  <c:v>599</c:v>
                </c:pt>
                <c:pt idx="553">
                  <c:v>1291</c:v>
                </c:pt>
                <c:pt idx="554">
                  <c:v>-405</c:v>
                </c:pt>
                <c:pt idx="555">
                  <c:v>-122</c:v>
                </c:pt>
                <c:pt idx="556">
                  <c:v>792</c:v>
                </c:pt>
                <c:pt idx="557">
                  <c:v>-275</c:v>
                </c:pt>
                <c:pt idx="558">
                  <c:v>486</c:v>
                </c:pt>
                <c:pt idx="559">
                  <c:v>-568</c:v>
                </c:pt>
                <c:pt idx="560">
                  <c:v>743</c:v>
                </c:pt>
                <c:pt idx="561">
                  <c:v>-742</c:v>
                </c:pt>
                <c:pt idx="562">
                  <c:v>-431</c:v>
                </c:pt>
                <c:pt idx="563">
                  <c:v>946</c:v>
                </c:pt>
                <c:pt idx="564">
                  <c:v>1325</c:v>
                </c:pt>
                <c:pt idx="565">
                  <c:v>865</c:v>
                </c:pt>
                <c:pt idx="566">
                  <c:v>878</c:v>
                </c:pt>
                <c:pt idx="567">
                  <c:v>691</c:v>
                </c:pt>
                <c:pt idx="568">
                  <c:v>383</c:v>
                </c:pt>
                <c:pt idx="569">
                  <c:v>568</c:v>
                </c:pt>
                <c:pt idx="570">
                  <c:v>-6</c:v>
                </c:pt>
                <c:pt idx="571">
                  <c:v>12</c:v>
                </c:pt>
                <c:pt idx="572">
                  <c:v>1249</c:v>
                </c:pt>
                <c:pt idx="573">
                  <c:v>259</c:v>
                </c:pt>
                <c:pt idx="574">
                  <c:v>1186</c:v>
                </c:pt>
                <c:pt idx="575">
                  <c:v>762</c:v>
                </c:pt>
                <c:pt idx="576">
                  <c:v>806</c:v>
                </c:pt>
                <c:pt idx="577">
                  <c:v>-945</c:v>
                </c:pt>
                <c:pt idx="578">
                  <c:v>309</c:v>
                </c:pt>
                <c:pt idx="579">
                  <c:v>1192</c:v>
                </c:pt>
                <c:pt idx="580">
                  <c:v>1349</c:v>
                </c:pt>
                <c:pt idx="581">
                  <c:v>-687</c:v>
                </c:pt>
                <c:pt idx="582">
                  <c:v>257</c:v>
                </c:pt>
                <c:pt idx="583">
                  <c:v>1101</c:v>
                </c:pt>
                <c:pt idx="584">
                  <c:v>-257</c:v>
                </c:pt>
                <c:pt idx="585">
                  <c:v>640</c:v>
                </c:pt>
                <c:pt idx="586">
                  <c:v>2008</c:v>
                </c:pt>
                <c:pt idx="587">
                  <c:v>391</c:v>
                </c:pt>
                <c:pt idx="588">
                  <c:v>-614</c:v>
                </c:pt>
                <c:pt idx="589">
                  <c:v>1183</c:v>
                </c:pt>
                <c:pt idx="590">
                  <c:v>182</c:v>
                </c:pt>
                <c:pt idx="591">
                  <c:v>1357</c:v>
                </c:pt>
                <c:pt idx="592">
                  <c:v>694</c:v>
                </c:pt>
                <c:pt idx="593">
                  <c:v>460</c:v>
                </c:pt>
                <c:pt idx="594">
                  <c:v>604</c:v>
                </c:pt>
                <c:pt idx="595">
                  <c:v>1168</c:v>
                </c:pt>
                <c:pt idx="596">
                  <c:v>301</c:v>
                </c:pt>
                <c:pt idx="597">
                  <c:v>167</c:v>
                </c:pt>
                <c:pt idx="598">
                  <c:v>1026</c:v>
                </c:pt>
                <c:pt idx="599">
                  <c:v>339</c:v>
                </c:pt>
                <c:pt idx="600">
                  <c:v>863</c:v>
                </c:pt>
                <c:pt idx="601">
                  <c:v>-624</c:v>
                </c:pt>
                <c:pt idx="602">
                  <c:v>1470</c:v>
                </c:pt>
                <c:pt idx="603">
                  <c:v>-546</c:v>
                </c:pt>
                <c:pt idx="604">
                  <c:v>-550</c:v>
                </c:pt>
                <c:pt idx="605">
                  <c:v>53</c:v>
                </c:pt>
                <c:pt idx="606">
                  <c:v>209</c:v>
                </c:pt>
                <c:pt idx="607">
                  <c:v>2008</c:v>
                </c:pt>
                <c:pt idx="608">
                  <c:v>895</c:v>
                </c:pt>
                <c:pt idx="609">
                  <c:v>-243</c:v>
                </c:pt>
                <c:pt idx="610">
                  <c:v>1234</c:v>
                </c:pt>
                <c:pt idx="611">
                  <c:v>350</c:v>
                </c:pt>
                <c:pt idx="612">
                  <c:v>999</c:v>
                </c:pt>
                <c:pt idx="613">
                  <c:v>260</c:v>
                </c:pt>
                <c:pt idx="614">
                  <c:v>1762</c:v>
                </c:pt>
                <c:pt idx="615">
                  <c:v>1672</c:v>
                </c:pt>
                <c:pt idx="616">
                  <c:v>-336</c:v>
                </c:pt>
                <c:pt idx="617">
                  <c:v>2316</c:v>
                </c:pt>
                <c:pt idx="618">
                  <c:v>439</c:v>
                </c:pt>
                <c:pt idx="619">
                  <c:v>-94</c:v>
                </c:pt>
                <c:pt idx="620">
                  <c:v>638</c:v>
                </c:pt>
                <c:pt idx="621">
                  <c:v>970</c:v>
                </c:pt>
                <c:pt idx="622">
                  <c:v>840</c:v>
                </c:pt>
                <c:pt idx="623">
                  <c:v>423</c:v>
                </c:pt>
                <c:pt idx="624">
                  <c:v>1018</c:v>
                </c:pt>
                <c:pt idx="625">
                  <c:v>-1454</c:v>
                </c:pt>
                <c:pt idx="626">
                  <c:v>1183</c:v>
                </c:pt>
                <c:pt idx="627">
                  <c:v>880</c:v>
                </c:pt>
                <c:pt idx="628">
                  <c:v>1141</c:v>
                </c:pt>
                <c:pt idx="629">
                  <c:v>1535</c:v>
                </c:pt>
                <c:pt idx="630">
                  <c:v>490</c:v>
                </c:pt>
                <c:pt idx="631">
                  <c:v>685</c:v>
                </c:pt>
                <c:pt idx="632">
                  <c:v>924</c:v>
                </c:pt>
                <c:pt idx="633">
                  <c:v>100</c:v>
                </c:pt>
                <c:pt idx="634">
                  <c:v>-349</c:v>
                </c:pt>
                <c:pt idx="635">
                  <c:v>803</c:v>
                </c:pt>
                <c:pt idx="636">
                  <c:v>2006</c:v>
                </c:pt>
                <c:pt idx="637">
                  <c:v>252</c:v>
                </c:pt>
                <c:pt idx="638">
                  <c:v>741</c:v>
                </c:pt>
                <c:pt idx="639">
                  <c:v>-255</c:v>
                </c:pt>
                <c:pt idx="640">
                  <c:v>1049</c:v>
                </c:pt>
                <c:pt idx="641">
                  <c:v>150</c:v>
                </c:pt>
                <c:pt idx="642">
                  <c:v>-164</c:v>
                </c:pt>
                <c:pt idx="643">
                  <c:v>1480</c:v>
                </c:pt>
                <c:pt idx="644">
                  <c:v>674</c:v>
                </c:pt>
                <c:pt idx="645">
                  <c:v>850</c:v>
                </c:pt>
                <c:pt idx="646">
                  <c:v>-297</c:v>
                </c:pt>
                <c:pt idx="647">
                  <c:v>664</c:v>
                </c:pt>
                <c:pt idx="648">
                  <c:v>1038</c:v>
                </c:pt>
                <c:pt idx="649">
                  <c:v>522</c:v>
                </c:pt>
                <c:pt idx="650">
                  <c:v>268</c:v>
                </c:pt>
                <c:pt idx="651">
                  <c:v>1469</c:v>
                </c:pt>
                <c:pt idx="652">
                  <c:v>193</c:v>
                </c:pt>
                <c:pt idx="653">
                  <c:v>406</c:v>
                </c:pt>
                <c:pt idx="654">
                  <c:v>507</c:v>
                </c:pt>
                <c:pt idx="655">
                  <c:v>846</c:v>
                </c:pt>
                <c:pt idx="656">
                  <c:v>1486</c:v>
                </c:pt>
                <c:pt idx="657">
                  <c:v>1803</c:v>
                </c:pt>
                <c:pt idx="658">
                  <c:v>-307</c:v>
                </c:pt>
                <c:pt idx="659">
                  <c:v>-174</c:v>
                </c:pt>
                <c:pt idx="660">
                  <c:v>731</c:v>
                </c:pt>
                <c:pt idx="661">
                  <c:v>1677</c:v>
                </c:pt>
                <c:pt idx="662">
                  <c:v>530</c:v>
                </c:pt>
                <c:pt idx="663">
                  <c:v>-723</c:v>
                </c:pt>
                <c:pt idx="664">
                  <c:v>-139</c:v>
                </c:pt>
                <c:pt idx="665">
                  <c:v>1714</c:v>
                </c:pt>
                <c:pt idx="666">
                  <c:v>181</c:v>
                </c:pt>
                <c:pt idx="667">
                  <c:v>370</c:v>
                </c:pt>
                <c:pt idx="668">
                  <c:v>659</c:v>
                </c:pt>
                <c:pt idx="669">
                  <c:v>1391</c:v>
                </c:pt>
                <c:pt idx="670">
                  <c:v>538</c:v>
                </c:pt>
                <c:pt idx="671">
                  <c:v>-287</c:v>
                </c:pt>
                <c:pt idx="672">
                  <c:v>1137</c:v>
                </c:pt>
                <c:pt idx="673">
                  <c:v>1555</c:v>
                </c:pt>
                <c:pt idx="674">
                  <c:v>-223</c:v>
                </c:pt>
                <c:pt idx="675">
                  <c:v>-386</c:v>
                </c:pt>
                <c:pt idx="676">
                  <c:v>872</c:v>
                </c:pt>
                <c:pt idx="677">
                  <c:v>1108</c:v>
                </c:pt>
                <c:pt idx="678">
                  <c:v>1120</c:v>
                </c:pt>
                <c:pt idx="679">
                  <c:v>412</c:v>
                </c:pt>
                <c:pt idx="680">
                  <c:v>1402</c:v>
                </c:pt>
                <c:pt idx="681">
                  <c:v>-100</c:v>
                </c:pt>
                <c:pt idx="682">
                  <c:v>1251</c:v>
                </c:pt>
                <c:pt idx="683">
                  <c:v>1070</c:v>
                </c:pt>
                <c:pt idx="684">
                  <c:v>1608</c:v>
                </c:pt>
                <c:pt idx="685">
                  <c:v>732</c:v>
                </c:pt>
                <c:pt idx="686">
                  <c:v>-490</c:v>
                </c:pt>
                <c:pt idx="687">
                  <c:v>685</c:v>
                </c:pt>
                <c:pt idx="688">
                  <c:v>689</c:v>
                </c:pt>
                <c:pt idx="689">
                  <c:v>589</c:v>
                </c:pt>
                <c:pt idx="690">
                  <c:v>-576</c:v>
                </c:pt>
                <c:pt idx="691">
                  <c:v>1257</c:v>
                </c:pt>
                <c:pt idx="692">
                  <c:v>1063</c:v>
                </c:pt>
                <c:pt idx="693">
                  <c:v>1007</c:v>
                </c:pt>
                <c:pt idx="694">
                  <c:v>556</c:v>
                </c:pt>
                <c:pt idx="695">
                  <c:v>893</c:v>
                </c:pt>
                <c:pt idx="696">
                  <c:v>199</c:v>
                </c:pt>
                <c:pt idx="697">
                  <c:v>580</c:v>
                </c:pt>
                <c:pt idx="698">
                  <c:v>-1111</c:v>
                </c:pt>
                <c:pt idx="699">
                  <c:v>1526</c:v>
                </c:pt>
                <c:pt idx="700">
                  <c:v>48</c:v>
                </c:pt>
                <c:pt idx="701">
                  <c:v>-391</c:v>
                </c:pt>
                <c:pt idx="702">
                  <c:v>14</c:v>
                </c:pt>
                <c:pt idx="703">
                  <c:v>714</c:v>
                </c:pt>
                <c:pt idx="704">
                  <c:v>1143</c:v>
                </c:pt>
                <c:pt idx="705">
                  <c:v>958</c:v>
                </c:pt>
                <c:pt idx="706">
                  <c:v>-216</c:v>
                </c:pt>
                <c:pt idx="707">
                  <c:v>-230</c:v>
                </c:pt>
                <c:pt idx="708">
                  <c:v>1160</c:v>
                </c:pt>
                <c:pt idx="709">
                  <c:v>1510</c:v>
                </c:pt>
                <c:pt idx="710">
                  <c:v>1732</c:v>
                </c:pt>
                <c:pt idx="711">
                  <c:v>163</c:v>
                </c:pt>
                <c:pt idx="712">
                  <c:v>604</c:v>
                </c:pt>
                <c:pt idx="713">
                  <c:v>759</c:v>
                </c:pt>
                <c:pt idx="714">
                  <c:v>-60</c:v>
                </c:pt>
                <c:pt idx="715">
                  <c:v>556</c:v>
                </c:pt>
                <c:pt idx="716">
                  <c:v>732</c:v>
                </c:pt>
                <c:pt idx="717">
                  <c:v>523</c:v>
                </c:pt>
                <c:pt idx="718">
                  <c:v>778</c:v>
                </c:pt>
                <c:pt idx="719">
                  <c:v>1204</c:v>
                </c:pt>
                <c:pt idx="720">
                  <c:v>734</c:v>
                </c:pt>
                <c:pt idx="721">
                  <c:v>275</c:v>
                </c:pt>
                <c:pt idx="722">
                  <c:v>-511</c:v>
                </c:pt>
                <c:pt idx="723">
                  <c:v>597</c:v>
                </c:pt>
                <c:pt idx="724">
                  <c:v>1076</c:v>
                </c:pt>
                <c:pt idx="725">
                  <c:v>721</c:v>
                </c:pt>
                <c:pt idx="726">
                  <c:v>599</c:v>
                </c:pt>
                <c:pt idx="727">
                  <c:v>1288</c:v>
                </c:pt>
                <c:pt idx="728">
                  <c:v>1320</c:v>
                </c:pt>
                <c:pt idx="729">
                  <c:v>611</c:v>
                </c:pt>
                <c:pt idx="730">
                  <c:v>376</c:v>
                </c:pt>
                <c:pt idx="731">
                  <c:v>539</c:v>
                </c:pt>
                <c:pt idx="732">
                  <c:v>493</c:v>
                </c:pt>
                <c:pt idx="733">
                  <c:v>1169</c:v>
                </c:pt>
                <c:pt idx="734">
                  <c:v>313</c:v>
                </c:pt>
                <c:pt idx="735">
                  <c:v>-986</c:v>
                </c:pt>
                <c:pt idx="736">
                  <c:v>718</c:v>
                </c:pt>
                <c:pt idx="737">
                  <c:v>796</c:v>
                </c:pt>
                <c:pt idx="738">
                  <c:v>1496</c:v>
                </c:pt>
                <c:pt idx="739">
                  <c:v>369</c:v>
                </c:pt>
                <c:pt idx="740">
                  <c:v>1481</c:v>
                </c:pt>
                <c:pt idx="741">
                  <c:v>1275</c:v>
                </c:pt>
                <c:pt idx="742">
                  <c:v>1455</c:v>
                </c:pt>
                <c:pt idx="743">
                  <c:v>906</c:v>
                </c:pt>
                <c:pt idx="744">
                  <c:v>421</c:v>
                </c:pt>
                <c:pt idx="745">
                  <c:v>1225</c:v>
                </c:pt>
                <c:pt idx="746">
                  <c:v>1499</c:v>
                </c:pt>
                <c:pt idx="747">
                  <c:v>794</c:v>
                </c:pt>
                <c:pt idx="748">
                  <c:v>84</c:v>
                </c:pt>
                <c:pt idx="749">
                  <c:v>1270</c:v>
                </c:pt>
                <c:pt idx="750">
                  <c:v>947</c:v>
                </c:pt>
                <c:pt idx="751">
                  <c:v>256</c:v>
                </c:pt>
                <c:pt idx="752">
                  <c:v>-469</c:v>
                </c:pt>
                <c:pt idx="753">
                  <c:v>231</c:v>
                </c:pt>
                <c:pt idx="754">
                  <c:v>672</c:v>
                </c:pt>
                <c:pt idx="755">
                  <c:v>-534</c:v>
                </c:pt>
                <c:pt idx="756">
                  <c:v>570</c:v>
                </c:pt>
                <c:pt idx="757">
                  <c:v>802</c:v>
                </c:pt>
                <c:pt idx="758">
                  <c:v>1052</c:v>
                </c:pt>
                <c:pt idx="759">
                  <c:v>1002</c:v>
                </c:pt>
                <c:pt idx="760">
                  <c:v>-215</c:v>
                </c:pt>
                <c:pt idx="761">
                  <c:v>1299</c:v>
                </c:pt>
                <c:pt idx="762">
                  <c:v>97</c:v>
                </c:pt>
                <c:pt idx="763">
                  <c:v>805</c:v>
                </c:pt>
                <c:pt idx="764">
                  <c:v>-364</c:v>
                </c:pt>
                <c:pt idx="765">
                  <c:v>580</c:v>
                </c:pt>
                <c:pt idx="766">
                  <c:v>1523</c:v>
                </c:pt>
                <c:pt idx="767">
                  <c:v>891</c:v>
                </c:pt>
                <c:pt idx="768">
                  <c:v>708</c:v>
                </c:pt>
                <c:pt idx="769">
                  <c:v>1310</c:v>
                </c:pt>
                <c:pt idx="770">
                  <c:v>1635</c:v>
                </c:pt>
                <c:pt idx="771">
                  <c:v>250</c:v>
                </c:pt>
                <c:pt idx="772">
                  <c:v>81</c:v>
                </c:pt>
                <c:pt idx="773">
                  <c:v>212</c:v>
                </c:pt>
                <c:pt idx="774">
                  <c:v>-776</c:v>
                </c:pt>
                <c:pt idx="775">
                  <c:v>1528</c:v>
                </c:pt>
                <c:pt idx="776">
                  <c:v>359</c:v>
                </c:pt>
                <c:pt idx="777">
                  <c:v>1362</c:v>
                </c:pt>
                <c:pt idx="778">
                  <c:v>327</c:v>
                </c:pt>
                <c:pt idx="779">
                  <c:v>314</c:v>
                </c:pt>
                <c:pt idx="780">
                  <c:v>-1206</c:v>
                </c:pt>
                <c:pt idx="781">
                  <c:v>238</c:v>
                </c:pt>
                <c:pt idx="782">
                  <c:v>975</c:v>
                </c:pt>
                <c:pt idx="783">
                  <c:v>1431</c:v>
                </c:pt>
                <c:pt idx="784">
                  <c:v>1168</c:v>
                </c:pt>
                <c:pt idx="785">
                  <c:v>1806</c:v>
                </c:pt>
                <c:pt idx="786">
                  <c:v>331</c:v>
                </c:pt>
                <c:pt idx="787">
                  <c:v>1265</c:v>
                </c:pt>
                <c:pt idx="788">
                  <c:v>737</c:v>
                </c:pt>
                <c:pt idx="789">
                  <c:v>1331</c:v>
                </c:pt>
                <c:pt idx="790">
                  <c:v>982</c:v>
                </c:pt>
                <c:pt idx="791">
                  <c:v>1281</c:v>
                </c:pt>
                <c:pt idx="792">
                  <c:v>784</c:v>
                </c:pt>
                <c:pt idx="793">
                  <c:v>586</c:v>
                </c:pt>
                <c:pt idx="794">
                  <c:v>174</c:v>
                </c:pt>
                <c:pt idx="795">
                  <c:v>-283</c:v>
                </c:pt>
                <c:pt idx="796">
                  <c:v>392</c:v>
                </c:pt>
                <c:pt idx="797">
                  <c:v>286</c:v>
                </c:pt>
                <c:pt idx="798">
                  <c:v>1170</c:v>
                </c:pt>
                <c:pt idx="799">
                  <c:v>392</c:v>
                </c:pt>
                <c:pt idx="800">
                  <c:v>756</c:v>
                </c:pt>
                <c:pt idx="801">
                  <c:v>-6</c:v>
                </c:pt>
                <c:pt idx="802">
                  <c:v>837</c:v>
                </c:pt>
                <c:pt idx="803">
                  <c:v>1781</c:v>
                </c:pt>
                <c:pt idx="804">
                  <c:v>521</c:v>
                </c:pt>
                <c:pt idx="805">
                  <c:v>-45</c:v>
                </c:pt>
                <c:pt idx="806">
                  <c:v>268</c:v>
                </c:pt>
                <c:pt idx="807">
                  <c:v>1373</c:v>
                </c:pt>
                <c:pt idx="808">
                  <c:v>812</c:v>
                </c:pt>
                <c:pt idx="809">
                  <c:v>1453</c:v>
                </c:pt>
                <c:pt idx="810">
                  <c:v>378</c:v>
                </c:pt>
                <c:pt idx="811">
                  <c:v>351</c:v>
                </c:pt>
                <c:pt idx="812">
                  <c:v>1355</c:v>
                </c:pt>
                <c:pt idx="813">
                  <c:v>659</c:v>
                </c:pt>
                <c:pt idx="814">
                  <c:v>1025</c:v>
                </c:pt>
                <c:pt idx="815">
                  <c:v>1185</c:v>
                </c:pt>
                <c:pt idx="816">
                  <c:v>-87</c:v>
                </c:pt>
                <c:pt idx="817">
                  <c:v>752</c:v>
                </c:pt>
                <c:pt idx="818">
                  <c:v>-242</c:v>
                </c:pt>
                <c:pt idx="819">
                  <c:v>1685</c:v>
                </c:pt>
                <c:pt idx="820">
                  <c:v>578</c:v>
                </c:pt>
                <c:pt idx="821">
                  <c:v>1372</c:v>
                </c:pt>
                <c:pt idx="822">
                  <c:v>523</c:v>
                </c:pt>
                <c:pt idx="823">
                  <c:v>636</c:v>
                </c:pt>
                <c:pt idx="824">
                  <c:v>1258</c:v>
                </c:pt>
                <c:pt idx="825">
                  <c:v>236</c:v>
                </c:pt>
                <c:pt idx="826">
                  <c:v>-237</c:v>
                </c:pt>
                <c:pt idx="827">
                  <c:v>755</c:v>
                </c:pt>
                <c:pt idx="828">
                  <c:v>485</c:v>
                </c:pt>
                <c:pt idx="829">
                  <c:v>386</c:v>
                </c:pt>
                <c:pt idx="830">
                  <c:v>479</c:v>
                </c:pt>
                <c:pt idx="831">
                  <c:v>-273</c:v>
                </c:pt>
                <c:pt idx="832">
                  <c:v>1150</c:v>
                </c:pt>
                <c:pt idx="833">
                  <c:v>268</c:v>
                </c:pt>
                <c:pt idx="834">
                  <c:v>763</c:v>
                </c:pt>
                <c:pt idx="835">
                  <c:v>-380</c:v>
                </c:pt>
                <c:pt idx="836">
                  <c:v>452</c:v>
                </c:pt>
                <c:pt idx="837">
                  <c:v>150</c:v>
                </c:pt>
                <c:pt idx="838">
                  <c:v>950</c:v>
                </c:pt>
                <c:pt idx="839">
                  <c:v>433</c:v>
                </c:pt>
                <c:pt idx="840">
                  <c:v>-285</c:v>
                </c:pt>
                <c:pt idx="841">
                  <c:v>383</c:v>
                </c:pt>
                <c:pt idx="842">
                  <c:v>1587</c:v>
                </c:pt>
                <c:pt idx="843">
                  <c:v>539</c:v>
                </c:pt>
                <c:pt idx="844">
                  <c:v>392</c:v>
                </c:pt>
                <c:pt idx="845">
                  <c:v>-251</c:v>
                </c:pt>
                <c:pt idx="846">
                  <c:v>1442</c:v>
                </c:pt>
                <c:pt idx="847">
                  <c:v>-79</c:v>
                </c:pt>
                <c:pt idx="848">
                  <c:v>1032</c:v>
                </c:pt>
                <c:pt idx="849">
                  <c:v>71</c:v>
                </c:pt>
                <c:pt idx="850">
                  <c:v>-411</c:v>
                </c:pt>
                <c:pt idx="851">
                  <c:v>491</c:v>
                </c:pt>
                <c:pt idx="852">
                  <c:v>1368</c:v>
                </c:pt>
                <c:pt idx="853">
                  <c:v>379</c:v>
                </c:pt>
                <c:pt idx="854">
                  <c:v>-318</c:v>
                </c:pt>
                <c:pt idx="855">
                  <c:v>-321</c:v>
                </c:pt>
                <c:pt idx="856">
                  <c:v>253</c:v>
                </c:pt>
                <c:pt idx="857">
                  <c:v>1206</c:v>
                </c:pt>
                <c:pt idx="858">
                  <c:v>1992</c:v>
                </c:pt>
                <c:pt idx="859">
                  <c:v>1104</c:v>
                </c:pt>
                <c:pt idx="860">
                  <c:v>346</c:v>
                </c:pt>
                <c:pt idx="861">
                  <c:v>137</c:v>
                </c:pt>
                <c:pt idx="862">
                  <c:v>160</c:v>
                </c:pt>
                <c:pt idx="863">
                  <c:v>-259</c:v>
                </c:pt>
                <c:pt idx="864">
                  <c:v>250</c:v>
                </c:pt>
                <c:pt idx="865">
                  <c:v>869</c:v>
                </c:pt>
                <c:pt idx="866">
                  <c:v>647</c:v>
                </c:pt>
                <c:pt idx="867">
                  <c:v>604</c:v>
                </c:pt>
                <c:pt idx="868">
                  <c:v>620</c:v>
                </c:pt>
                <c:pt idx="869">
                  <c:v>607</c:v>
                </c:pt>
                <c:pt idx="870">
                  <c:v>-412</c:v>
                </c:pt>
                <c:pt idx="871">
                  <c:v>287</c:v>
                </c:pt>
                <c:pt idx="872">
                  <c:v>1123</c:v>
                </c:pt>
                <c:pt idx="873">
                  <c:v>878</c:v>
                </c:pt>
                <c:pt idx="874">
                  <c:v>558</c:v>
                </c:pt>
                <c:pt idx="875">
                  <c:v>-308</c:v>
                </c:pt>
                <c:pt idx="876">
                  <c:v>154</c:v>
                </c:pt>
                <c:pt idx="877">
                  <c:v>-404</c:v>
                </c:pt>
                <c:pt idx="878">
                  <c:v>954</c:v>
                </c:pt>
                <c:pt idx="879">
                  <c:v>-601</c:v>
                </c:pt>
                <c:pt idx="880">
                  <c:v>454</c:v>
                </c:pt>
                <c:pt idx="881">
                  <c:v>1033</c:v>
                </c:pt>
                <c:pt idx="882">
                  <c:v>772</c:v>
                </c:pt>
                <c:pt idx="883">
                  <c:v>725</c:v>
                </c:pt>
                <c:pt idx="884">
                  <c:v>545</c:v>
                </c:pt>
                <c:pt idx="885">
                  <c:v>-423</c:v>
                </c:pt>
                <c:pt idx="886">
                  <c:v>556</c:v>
                </c:pt>
                <c:pt idx="887">
                  <c:v>994</c:v>
                </c:pt>
                <c:pt idx="888">
                  <c:v>-841</c:v>
                </c:pt>
                <c:pt idx="889">
                  <c:v>994</c:v>
                </c:pt>
                <c:pt idx="890">
                  <c:v>-133</c:v>
                </c:pt>
                <c:pt idx="891">
                  <c:v>-98</c:v>
                </c:pt>
                <c:pt idx="892">
                  <c:v>-1243</c:v>
                </c:pt>
                <c:pt idx="893">
                  <c:v>1185</c:v>
                </c:pt>
                <c:pt idx="894">
                  <c:v>199</c:v>
                </c:pt>
                <c:pt idx="895">
                  <c:v>387</c:v>
                </c:pt>
                <c:pt idx="896">
                  <c:v>24</c:v>
                </c:pt>
                <c:pt idx="897">
                  <c:v>335</c:v>
                </c:pt>
                <c:pt idx="898">
                  <c:v>15</c:v>
                </c:pt>
                <c:pt idx="899">
                  <c:v>-118</c:v>
                </c:pt>
                <c:pt idx="900">
                  <c:v>-719</c:v>
                </c:pt>
                <c:pt idx="901">
                  <c:v>-361</c:v>
                </c:pt>
                <c:pt idx="902">
                  <c:v>-264</c:v>
                </c:pt>
                <c:pt idx="903">
                  <c:v>593</c:v>
                </c:pt>
                <c:pt idx="904">
                  <c:v>659</c:v>
                </c:pt>
                <c:pt idx="905">
                  <c:v>60</c:v>
                </c:pt>
                <c:pt idx="906">
                  <c:v>29</c:v>
                </c:pt>
                <c:pt idx="907">
                  <c:v>829</c:v>
                </c:pt>
                <c:pt idx="908">
                  <c:v>-344</c:v>
                </c:pt>
                <c:pt idx="909">
                  <c:v>859</c:v>
                </c:pt>
                <c:pt idx="910">
                  <c:v>820</c:v>
                </c:pt>
                <c:pt idx="911">
                  <c:v>1296</c:v>
                </c:pt>
                <c:pt idx="912">
                  <c:v>1428</c:v>
                </c:pt>
                <c:pt idx="913">
                  <c:v>1005</c:v>
                </c:pt>
                <c:pt idx="914">
                  <c:v>493</c:v>
                </c:pt>
                <c:pt idx="915">
                  <c:v>1073</c:v>
                </c:pt>
                <c:pt idx="916">
                  <c:v>121</c:v>
                </c:pt>
                <c:pt idx="917">
                  <c:v>1054</c:v>
                </c:pt>
                <c:pt idx="918">
                  <c:v>-372</c:v>
                </c:pt>
                <c:pt idx="919">
                  <c:v>839</c:v>
                </c:pt>
                <c:pt idx="920">
                  <c:v>5</c:v>
                </c:pt>
                <c:pt idx="921">
                  <c:v>-186</c:v>
                </c:pt>
                <c:pt idx="922">
                  <c:v>387</c:v>
                </c:pt>
                <c:pt idx="923">
                  <c:v>531</c:v>
                </c:pt>
                <c:pt idx="924">
                  <c:v>-881</c:v>
                </c:pt>
                <c:pt idx="925">
                  <c:v>584</c:v>
                </c:pt>
                <c:pt idx="926">
                  <c:v>1079</c:v>
                </c:pt>
                <c:pt idx="927">
                  <c:v>589</c:v>
                </c:pt>
                <c:pt idx="928">
                  <c:v>91</c:v>
                </c:pt>
                <c:pt idx="929">
                  <c:v>330</c:v>
                </c:pt>
                <c:pt idx="930">
                  <c:v>16</c:v>
                </c:pt>
                <c:pt idx="931">
                  <c:v>1009</c:v>
                </c:pt>
                <c:pt idx="932">
                  <c:v>1594</c:v>
                </c:pt>
                <c:pt idx="933">
                  <c:v>860</c:v>
                </c:pt>
                <c:pt idx="934">
                  <c:v>324</c:v>
                </c:pt>
                <c:pt idx="935">
                  <c:v>623</c:v>
                </c:pt>
                <c:pt idx="936">
                  <c:v>997</c:v>
                </c:pt>
                <c:pt idx="937">
                  <c:v>1050</c:v>
                </c:pt>
                <c:pt idx="938">
                  <c:v>1007</c:v>
                </c:pt>
                <c:pt idx="939">
                  <c:v>875</c:v>
                </c:pt>
                <c:pt idx="940">
                  <c:v>479</c:v>
                </c:pt>
                <c:pt idx="941">
                  <c:v>1196</c:v>
                </c:pt>
                <c:pt idx="942">
                  <c:v>2170</c:v>
                </c:pt>
                <c:pt idx="943">
                  <c:v>422</c:v>
                </c:pt>
                <c:pt idx="944">
                  <c:v>715</c:v>
                </c:pt>
                <c:pt idx="945">
                  <c:v>868</c:v>
                </c:pt>
                <c:pt idx="946">
                  <c:v>673</c:v>
                </c:pt>
                <c:pt idx="947">
                  <c:v>-394</c:v>
                </c:pt>
                <c:pt idx="948">
                  <c:v>611</c:v>
                </c:pt>
                <c:pt idx="949">
                  <c:v>143</c:v>
                </c:pt>
                <c:pt idx="950">
                  <c:v>231</c:v>
                </c:pt>
                <c:pt idx="951">
                  <c:v>209</c:v>
                </c:pt>
                <c:pt idx="952">
                  <c:v>-349</c:v>
                </c:pt>
                <c:pt idx="953">
                  <c:v>929</c:v>
                </c:pt>
                <c:pt idx="954">
                  <c:v>622</c:v>
                </c:pt>
                <c:pt idx="955">
                  <c:v>1310</c:v>
                </c:pt>
                <c:pt idx="956">
                  <c:v>1246</c:v>
                </c:pt>
                <c:pt idx="957">
                  <c:v>719</c:v>
                </c:pt>
                <c:pt idx="958">
                  <c:v>-47</c:v>
                </c:pt>
                <c:pt idx="959">
                  <c:v>-417</c:v>
                </c:pt>
                <c:pt idx="960">
                  <c:v>1273</c:v>
                </c:pt>
                <c:pt idx="961">
                  <c:v>806</c:v>
                </c:pt>
                <c:pt idx="962">
                  <c:v>315</c:v>
                </c:pt>
                <c:pt idx="963">
                  <c:v>544</c:v>
                </c:pt>
                <c:pt idx="964">
                  <c:v>423</c:v>
                </c:pt>
                <c:pt idx="965">
                  <c:v>-135</c:v>
                </c:pt>
                <c:pt idx="966">
                  <c:v>707</c:v>
                </c:pt>
                <c:pt idx="967">
                  <c:v>472</c:v>
                </c:pt>
                <c:pt idx="968">
                  <c:v>651</c:v>
                </c:pt>
                <c:pt idx="969">
                  <c:v>366</c:v>
                </c:pt>
                <c:pt idx="970">
                  <c:v>-441</c:v>
                </c:pt>
                <c:pt idx="971">
                  <c:v>860</c:v>
                </c:pt>
                <c:pt idx="972">
                  <c:v>641</c:v>
                </c:pt>
                <c:pt idx="973">
                  <c:v>-166</c:v>
                </c:pt>
                <c:pt idx="974">
                  <c:v>756</c:v>
                </c:pt>
                <c:pt idx="975">
                  <c:v>79</c:v>
                </c:pt>
                <c:pt idx="976">
                  <c:v>-235</c:v>
                </c:pt>
                <c:pt idx="977">
                  <c:v>471</c:v>
                </c:pt>
                <c:pt idx="978">
                  <c:v>-46</c:v>
                </c:pt>
                <c:pt idx="979">
                  <c:v>-57</c:v>
                </c:pt>
                <c:pt idx="980">
                  <c:v>266</c:v>
                </c:pt>
                <c:pt idx="981">
                  <c:v>678</c:v>
                </c:pt>
                <c:pt idx="982">
                  <c:v>161</c:v>
                </c:pt>
                <c:pt idx="983">
                  <c:v>790</c:v>
                </c:pt>
                <c:pt idx="984">
                  <c:v>499</c:v>
                </c:pt>
                <c:pt idx="985">
                  <c:v>821</c:v>
                </c:pt>
                <c:pt idx="986">
                  <c:v>-170</c:v>
                </c:pt>
                <c:pt idx="987">
                  <c:v>1020</c:v>
                </c:pt>
                <c:pt idx="988">
                  <c:v>951</c:v>
                </c:pt>
                <c:pt idx="989">
                  <c:v>290</c:v>
                </c:pt>
                <c:pt idx="990">
                  <c:v>624</c:v>
                </c:pt>
                <c:pt idx="991">
                  <c:v>668</c:v>
                </c:pt>
                <c:pt idx="992">
                  <c:v>180</c:v>
                </c:pt>
                <c:pt idx="993">
                  <c:v>1639</c:v>
                </c:pt>
                <c:pt idx="994">
                  <c:v>815</c:v>
                </c:pt>
                <c:pt idx="995">
                  <c:v>792</c:v>
                </c:pt>
                <c:pt idx="996">
                  <c:v>-29</c:v>
                </c:pt>
                <c:pt idx="997">
                  <c:v>985</c:v>
                </c:pt>
                <c:pt idx="998">
                  <c:v>396</c:v>
                </c:pt>
                <c:pt idx="999">
                  <c:v>424</c:v>
                </c:pt>
                <c:pt idx="1000">
                  <c:v>547</c:v>
                </c:pt>
                <c:pt idx="1001">
                  <c:v>1020</c:v>
                </c:pt>
                <c:pt idx="1002">
                  <c:v>1117</c:v>
                </c:pt>
                <c:pt idx="1003">
                  <c:v>2022</c:v>
                </c:pt>
                <c:pt idx="1004">
                  <c:v>80</c:v>
                </c:pt>
                <c:pt idx="1005">
                  <c:v>-116</c:v>
                </c:pt>
                <c:pt idx="1006">
                  <c:v>885</c:v>
                </c:pt>
                <c:pt idx="1007">
                  <c:v>942</c:v>
                </c:pt>
                <c:pt idx="1008">
                  <c:v>640</c:v>
                </c:pt>
                <c:pt idx="1009">
                  <c:v>712</c:v>
                </c:pt>
                <c:pt idx="1010">
                  <c:v>878</c:v>
                </c:pt>
                <c:pt idx="1011">
                  <c:v>-127</c:v>
                </c:pt>
                <c:pt idx="1012">
                  <c:v>680</c:v>
                </c:pt>
                <c:pt idx="1013">
                  <c:v>253</c:v>
                </c:pt>
                <c:pt idx="1014">
                  <c:v>422</c:v>
                </c:pt>
                <c:pt idx="1015">
                  <c:v>475</c:v>
                </c:pt>
                <c:pt idx="1016">
                  <c:v>666</c:v>
                </c:pt>
                <c:pt idx="1017">
                  <c:v>-256</c:v>
                </c:pt>
                <c:pt idx="1018">
                  <c:v>-54</c:v>
                </c:pt>
                <c:pt idx="1019">
                  <c:v>583</c:v>
                </c:pt>
                <c:pt idx="1020">
                  <c:v>91</c:v>
                </c:pt>
                <c:pt idx="1021">
                  <c:v>96</c:v>
                </c:pt>
                <c:pt idx="1022">
                  <c:v>346</c:v>
                </c:pt>
                <c:pt idx="1023">
                  <c:v>1719</c:v>
                </c:pt>
                <c:pt idx="1024">
                  <c:v>856</c:v>
                </c:pt>
                <c:pt idx="1025">
                  <c:v>97</c:v>
                </c:pt>
                <c:pt idx="1026">
                  <c:v>134</c:v>
                </c:pt>
                <c:pt idx="1027">
                  <c:v>317</c:v>
                </c:pt>
                <c:pt idx="1028">
                  <c:v>926</c:v>
                </c:pt>
                <c:pt idx="1029">
                  <c:v>562</c:v>
                </c:pt>
                <c:pt idx="1030">
                  <c:v>481</c:v>
                </c:pt>
                <c:pt idx="1031">
                  <c:v>676</c:v>
                </c:pt>
                <c:pt idx="1032">
                  <c:v>-176</c:v>
                </c:pt>
                <c:pt idx="1033">
                  <c:v>407</c:v>
                </c:pt>
                <c:pt idx="1034">
                  <c:v>600</c:v>
                </c:pt>
                <c:pt idx="1035">
                  <c:v>542</c:v>
                </c:pt>
                <c:pt idx="1036">
                  <c:v>1038</c:v>
                </c:pt>
                <c:pt idx="1037">
                  <c:v>36</c:v>
                </c:pt>
                <c:pt idx="1038">
                  <c:v>-353</c:v>
                </c:pt>
                <c:pt idx="1039">
                  <c:v>544</c:v>
                </c:pt>
                <c:pt idx="1040">
                  <c:v>-548</c:v>
                </c:pt>
                <c:pt idx="1041">
                  <c:v>659</c:v>
                </c:pt>
                <c:pt idx="1042">
                  <c:v>206</c:v>
                </c:pt>
                <c:pt idx="1043">
                  <c:v>306</c:v>
                </c:pt>
                <c:pt idx="1044">
                  <c:v>575</c:v>
                </c:pt>
                <c:pt idx="1045">
                  <c:v>869</c:v>
                </c:pt>
                <c:pt idx="1046">
                  <c:v>1463</c:v>
                </c:pt>
                <c:pt idx="1047">
                  <c:v>567</c:v>
                </c:pt>
                <c:pt idx="1048">
                  <c:v>862</c:v>
                </c:pt>
                <c:pt idx="1049">
                  <c:v>719</c:v>
                </c:pt>
                <c:pt idx="1050">
                  <c:v>470</c:v>
                </c:pt>
                <c:pt idx="1051">
                  <c:v>1389</c:v>
                </c:pt>
                <c:pt idx="1052">
                  <c:v>991</c:v>
                </c:pt>
                <c:pt idx="1053">
                  <c:v>1147</c:v>
                </c:pt>
                <c:pt idx="1054">
                  <c:v>-234</c:v>
                </c:pt>
                <c:pt idx="1055">
                  <c:v>456</c:v>
                </c:pt>
                <c:pt idx="1056">
                  <c:v>924</c:v>
                </c:pt>
                <c:pt idx="1057">
                  <c:v>1919</c:v>
                </c:pt>
                <c:pt idx="1058">
                  <c:v>1053</c:v>
                </c:pt>
                <c:pt idx="1059">
                  <c:v>196</c:v>
                </c:pt>
                <c:pt idx="1060">
                  <c:v>113</c:v>
                </c:pt>
                <c:pt idx="1061">
                  <c:v>656</c:v>
                </c:pt>
                <c:pt idx="1062">
                  <c:v>1629</c:v>
                </c:pt>
                <c:pt idx="1063">
                  <c:v>310</c:v>
                </c:pt>
                <c:pt idx="1064">
                  <c:v>273</c:v>
                </c:pt>
                <c:pt idx="1065">
                  <c:v>434</c:v>
                </c:pt>
                <c:pt idx="1066">
                  <c:v>-1074</c:v>
                </c:pt>
                <c:pt idx="1067">
                  <c:v>325</c:v>
                </c:pt>
                <c:pt idx="1068">
                  <c:v>1094</c:v>
                </c:pt>
                <c:pt idx="1069">
                  <c:v>686</c:v>
                </c:pt>
                <c:pt idx="1070">
                  <c:v>448</c:v>
                </c:pt>
                <c:pt idx="1071">
                  <c:v>-346</c:v>
                </c:pt>
                <c:pt idx="1072">
                  <c:v>845</c:v>
                </c:pt>
                <c:pt idx="1073">
                  <c:v>799</c:v>
                </c:pt>
                <c:pt idx="1074">
                  <c:v>966</c:v>
                </c:pt>
                <c:pt idx="1075">
                  <c:v>170</c:v>
                </c:pt>
                <c:pt idx="1076">
                  <c:v>1019</c:v>
                </c:pt>
                <c:pt idx="1077">
                  <c:v>-27</c:v>
                </c:pt>
                <c:pt idx="1078">
                  <c:v>333</c:v>
                </c:pt>
                <c:pt idx="1079">
                  <c:v>437</c:v>
                </c:pt>
                <c:pt idx="1080">
                  <c:v>567</c:v>
                </c:pt>
                <c:pt idx="1081">
                  <c:v>-91</c:v>
                </c:pt>
                <c:pt idx="1082">
                  <c:v>-360</c:v>
                </c:pt>
                <c:pt idx="1083">
                  <c:v>120</c:v>
                </c:pt>
                <c:pt idx="1084">
                  <c:v>567</c:v>
                </c:pt>
                <c:pt idx="1085">
                  <c:v>-463</c:v>
                </c:pt>
                <c:pt idx="1086">
                  <c:v>528</c:v>
                </c:pt>
                <c:pt idx="1087">
                  <c:v>1282</c:v>
                </c:pt>
                <c:pt idx="1088">
                  <c:v>1089</c:v>
                </c:pt>
                <c:pt idx="1089">
                  <c:v>178</c:v>
                </c:pt>
                <c:pt idx="1090">
                  <c:v>1062</c:v>
                </c:pt>
                <c:pt idx="1091">
                  <c:v>1139</c:v>
                </c:pt>
                <c:pt idx="1092">
                  <c:v>668</c:v>
                </c:pt>
                <c:pt idx="1093">
                  <c:v>-511</c:v>
                </c:pt>
                <c:pt idx="1094">
                  <c:v>1297</c:v>
                </c:pt>
                <c:pt idx="1095">
                  <c:v>940</c:v>
                </c:pt>
                <c:pt idx="1096">
                  <c:v>-606</c:v>
                </c:pt>
                <c:pt idx="1097">
                  <c:v>1701</c:v>
                </c:pt>
                <c:pt idx="1098">
                  <c:v>1547</c:v>
                </c:pt>
                <c:pt idx="1099">
                  <c:v>446</c:v>
                </c:pt>
                <c:pt idx="1100">
                  <c:v>50</c:v>
                </c:pt>
                <c:pt idx="1101">
                  <c:v>310</c:v>
                </c:pt>
                <c:pt idx="1102">
                  <c:v>964</c:v>
                </c:pt>
                <c:pt idx="1103">
                  <c:v>75</c:v>
                </c:pt>
                <c:pt idx="1104">
                  <c:v>1145</c:v>
                </c:pt>
                <c:pt idx="1105">
                  <c:v>1047</c:v>
                </c:pt>
                <c:pt idx="1106">
                  <c:v>212</c:v>
                </c:pt>
                <c:pt idx="1107">
                  <c:v>562</c:v>
                </c:pt>
                <c:pt idx="1108">
                  <c:v>969</c:v>
                </c:pt>
                <c:pt idx="1109">
                  <c:v>2245</c:v>
                </c:pt>
                <c:pt idx="1110">
                  <c:v>312</c:v>
                </c:pt>
                <c:pt idx="1111">
                  <c:v>-167</c:v>
                </c:pt>
                <c:pt idx="1112">
                  <c:v>-317</c:v>
                </c:pt>
                <c:pt idx="1113">
                  <c:v>154</c:v>
                </c:pt>
                <c:pt idx="1114">
                  <c:v>718</c:v>
                </c:pt>
                <c:pt idx="1115">
                  <c:v>1112</c:v>
                </c:pt>
                <c:pt idx="1116">
                  <c:v>414</c:v>
                </c:pt>
                <c:pt idx="1117">
                  <c:v>464</c:v>
                </c:pt>
                <c:pt idx="1118">
                  <c:v>-365</c:v>
                </c:pt>
                <c:pt idx="1119">
                  <c:v>-678</c:v>
                </c:pt>
                <c:pt idx="1120">
                  <c:v>-864</c:v>
                </c:pt>
                <c:pt idx="1121">
                  <c:v>1379</c:v>
                </c:pt>
                <c:pt idx="1122">
                  <c:v>270</c:v>
                </c:pt>
                <c:pt idx="1123">
                  <c:v>340</c:v>
                </c:pt>
                <c:pt idx="1124">
                  <c:v>1568</c:v>
                </c:pt>
                <c:pt idx="1125">
                  <c:v>246</c:v>
                </c:pt>
                <c:pt idx="1126">
                  <c:v>144</c:v>
                </c:pt>
                <c:pt idx="1127">
                  <c:v>-141</c:v>
                </c:pt>
                <c:pt idx="1128">
                  <c:v>-119</c:v>
                </c:pt>
                <c:pt idx="1129">
                  <c:v>1747</c:v>
                </c:pt>
                <c:pt idx="1130">
                  <c:v>1267</c:v>
                </c:pt>
                <c:pt idx="1131">
                  <c:v>-368</c:v>
                </c:pt>
                <c:pt idx="1132">
                  <c:v>-553</c:v>
                </c:pt>
                <c:pt idx="1133">
                  <c:v>747</c:v>
                </c:pt>
                <c:pt idx="1134">
                  <c:v>981</c:v>
                </c:pt>
                <c:pt idx="1135">
                  <c:v>389</c:v>
                </c:pt>
                <c:pt idx="1136">
                  <c:v>-5</c:v>
                </c:pt>
                <c:pt idx="1137">
                  <c:v>128</c:v>
                </c:pt>
                <c:pt idx="1138">
                  <c:v>876</c:v>
                </c:pt>
                <c:pt idx="1139">
                  <c:v>708</c:v>
                </c:pt>
                <c:pt idx="1140">
                  <c:v>545</c:v>
                </c:pt>
                <c:pt idx="1141">
                  <c:v>-437</c:v>
                </c:pt>
                <c:pt idx="1142">
                  <c:v>-205</c:v>
                </c:pt>
                <c:pt idx="1143">
                  <c:v>1221</c:v>
                </c:pt>
                <c:pt idx="1144">
                  <c:v>-361</c:v>
                </c:pt>
                <c:pt idx="1145">
                  <c:v>-713</c:v>
                </c:pt>
                <c:pt idx="1146">
                  <c:v>601</c:v>
                </c:pt>
                <c:pt idx="1147">
                  <c:v>-236</c:v>
                </c:pt>
                <c:pt idx="1148">
                  <c:v>868</c:v>
                </c:pt>
                <c:pt idx="1149">
                  <c:v>1343</c:v>
                </c:pt>
                <c:pt idx="1150">
                  <c:v>1790</c:v>
                </c:pt>
                <c:pt idx="1151">
                  <c:v>1498</c:v>
                </c:pt>
                <c:pt idx="1152">
                  <c:v>764</c:v>
                </c:pt>
                <c:pt idx="1153">
                  <c:v>538</c:v>
                </c:pt>
                <c:pt idx="1154">
                  <c:v>1059</c:v>
                </c:pt>
                <c:pt idx="1155">
                  <c:v>887</c:v>
                </c:pt>
                <c:pt idx="1156">
                  <c:v>265</c:v>
                </c:pt>
                <c:pt idx="1157">
                  <c:v>-289</c:v>
                </c:pt>
                <c:pt idx="1158">
                  <c:v>1224</c:v>
                </c:pt>
                <c:pt idx="1159">
                  <c:v>368</c:v>
                </c:pt>
                <c:pt idx="1160">
                  <c:v>1334</c:v>
                </c:pt>
                <c:pt idx="1161">
                  <c:v>1852</c:v>
                </c:pt>
                <c:pt idx="1162">
                  <c:v>416</c:v>
                </c:pt>
                <c:pt idx="1163">
                  <c:v>-509</c:v>
                </c:pt>
                <c:pt idx="1164">
                  <c:v>651</c:v>
                </c:pt>
                <c:pt idx="1165">
                  <c:v>248</c:v>
                </c:pt>
                <c:pt idx="1166">
                  <c:v>76</c:v>
                </c:pt>
                <c:pt idx="1167">
                  <c:v>686</c:v>
                </c:pt>
                <c:pt idx="1168">
                  <c:v>907</c:v>
                </c:pt>
                <c:pt idx="1169">
                  <c:v>1559</c:v>
                </c:pt>
                <c:pt idx="1170">
                  <c:v>-702</c:v>
                </c:pt>
                <c:pt idx="1171">
                  <c:v>293</c:v>
                </c:pt>
                <c:pt idx="1172">
                  <c:v>535</c:v>
                </c:pt>
                <c:pt idx="1173">
                  <c:v>2006</c:v>
                </c:pt>
                <c:pt idx="1174">
                  <c:v>1088</c:v>
                </c:pt>
                <c:pt idx="1175">
                  <c:v>-486</c:v>
                </c:pt>
                <c:pt idx="1176">
                  <c:v>530</c:v>
                </c:pt>
                <c:pt idx="1177">
                  <c:v>512</c:v>
                </c:pt>
                <c:pt idx="1178">
                  <c:v>217</c:v>
                </c:pt>
                <c:pt idx="1179">
                  <c:v>402</c:v>
                </c:pt>
                <c:pt idx="1180">
                  <c:v>490</c:v>
                </c:pt>
                <c:pt idx="1181">
                  <c:v>825</c:v>
                </c:pt>
                <c:pt idx="1182">
                  <c:v>1335</c:v>
                </c:pt>
                <c:pt idx="1183">
                  <c:v>551</c:v>
                </c:pt>
                <c:pt idx="1184">
                  <c:v>88</c:v>
                </c:pt>
                <c:pt idx="1185">
                  <c:v>558</c:v>
                </c:pt>
                <c:pt idx="1186">
                  <c:v>-181</c:v>
                </c:pt>
                <c:pt idx="1187">
                  <c:v>813</c:v>
                </c:pt>
                <c:pt idx="1188">
                  <c:v>231</c:v>
                </c:pt>
                <c:pt idx="1189">
                  <c:v>772</c:v>
                </c:pt>
                <c:pt idx="1190">
                  <c:v>753</c:v>
                </c:pt>
                <c:pt idx="1191">
                  <c:v>1119</c:v>
                </c:pt>
                <c:pt idx="1192">
                  <c:v>1171</c:v>
                </c:pt>
                <c:pt idx="1193">
                  <c:v>87</c:v>
                </c:pt>
                <c:pt idx="1194">
                  <c:v>-372</c:v>
                </c:pt>
                <c:pt idx="1195">
                  <c:v>-3</c:v>
                </c:pt>
                <c:pt idx="1196">
                  <c:v>575</c:v>
                </c:pt>
                <c:pt idx="1197">
                  <c:v>-603</c:v>
                </c:pt>
                <c:pt idx="1198">
                  <c:v>1949</c:v>
                </c:pt>
                <c:pt idx="1199">
                  <c:v>1953</c:v>
                </c:pt>
                <c:pt idx="1200">
                  <c:v>248</c:v>
                </c:pt>
                <c:pt idx="1201">
                  <c:v>584</c:v>
                </c:pt>
                <c:pt idx="1202">
                  <c:v>396</c:v>
                </c:pt>
                <c:pt idx="1203">
                  <c:v>334</c:v>
                </c:pt>
                <c:pt idx="1204">
                  <c:v>-170</c:v>
                </c:pt>
                <c:pt idx="1205">
                  <c:v>-505</c:v>
                </c:pt>
                <c:pt idx="1206">
                  <c:v>1566</c:v>
                </c:pt>
                <c:pt idx="1207">
                  <c:v>103</c:v>
                </c:pt>
                <c:pt idx="1208">
                  <c:v>327</c:v>
                </c:pt>
                <c:pt idx="1209">
                  <c:v>1396</c:v>
                </c:pt>
                <c:pt idx="1210">
                  <c:v>1049</c:v>
                </c:pt>
                <c:pt idx="1211">
                  <c:v>2303</c:v>
                </c:pt>
                <c:pt idx="1212">
                  <c:v>1015</c:v>
                </c:pt>
                <c:pt idx="1213">
                  <c:v>849</c:v>
                </c:pt>
                <c:pt idx="1214">
                  <c:v>329</c:v>
                </c:pt>
                <c:pt idx="1215">
                  <c:v>-114</c:v>
                </c:pt>
                <c:pt idx="1216">
                  <c:v>2465</c:v>
                </c:pt>
                <c:pt idx="1217">
                  <c:v>213</c:v>
                </c:pt>
                <c:pt idx="1218">
                  <c:v>70</c:v>
                </c:pt>
                <c:pt idx="1219">
                  <c:v>-946</c:v>
                </c:pt>
                <c:pt idx="1220">
                  <c:v>415</c:v>
                </c:pt>
                <c:pt idx="1221">
                  <c:v>160</c:v>
                </c:pt>
                <c:pt idx="1222">
                  <c:v>504</c:v>
                </c:pt>
                <c:pt idx="1223">
                  <c:v>975</c:v>
                </c:pt>
                <c:pt idx="1224">
                  <c:v>137</c:v>
                </c:pt>
                <c:pt idx="1225">
                  <c:v>1173</c:v>
                </c:pt>
                <c:pt idx="1226">
                  <c:v>467</c:v>
                </c:pt>
                <c:pt idx="1227">
                  <c:v>-433</c:v>
                </c:pt>
                <c:pt idx="1228">
                  <c:v>741</c:v>
                </c:pt>
                <c:pt idx="1229">
                  <c:v>378</c:v>
                </c:pt>
                <c:pt idx="1230">
                  <c:v>389</c:v>
                </c:pt>
                <c:pt idx="1231">
                  <c:v>116</c:v>
                </c:pt>
                <c:pt idx="1232">
                  <c:v>255</c:v>
                </c:pt>
                <c:pt idx="1233">
                  <c:v>800</c:v>
                </c:pt>
                <c:pt idx="1234">
                  <c:v>1389</c:v>
                </c:pt>
                <c:pt idx="1235">
                  <c:v>-583</c:v>
                </c:pt>
                <c:pt idx="1236">
                  <c:v>2506</c:v>
                </c:pt>
                <c:pt idx="1237">
                  <c:v>1260</c:v>
                </c:pt>
                <c:pt idx="1238">
                  <c:v>-93</c:v>
                </c:pt>
                <c:pt idx="1239">
                  <c:v>1001</c:v>
                </c:pt>
                <c:pt idx="1240">
                  <c:v>846</c:v>
                </c:pt>
                <c:pt idx="1241">
                  <c:v>495</c:v>
                </c:pt>
                <c:pt idx="1242">
                  <c:v>842</c:v>
                </c:pt>
                <c:pt idx="1243">
                  <c:v>488</c:v>
                </c:pt>
                <c:pt idx="1244">
                  <c:v>571</c:v>
                </c:pt>
                <c:pt idx="1245">
                  <c:v>-446</c:v>
                </c:pt>
                <c:pt idx="1246">
                  <c:v>768</c:v>
                </c:pt>
                <c:pt idx="1247">
                  <c:v>73</c:v>
                </c:pt>
                <c:pt idx="1248">
                  <c:v>574</c:v>
                </c:pt>
                <c:pt idx="1249">
                  <c:v>622</c:v>
                </c:pt>
                <c:pt idx="1250">
                  <c:v>1161</c:v>
                </c:pt>
                <c:pt idx="1251">
                  <c:v>56</c:v>
                </c:pt>
                <c:pt idx="1252">
                  <c:v>241</c:v>
                </c:pt>
                <c:pt idx="1253">
                  <c:v>783</c:v>
                </c:pt>
                <c:pt idx="1254">
                  <c:v>867</c:v>
                </c:pt>
                <c:pt idx="1255">
                  <c:v>269</c:v>
                </c:pt>
                <c:pt idx="1256">
                  <c:v>214</c:v>
                </c:pt>
                <c:pt idx="1257">
                  <c:v>1391</c:v>
                </c:pt>
                <c:pt idx="1258">
                  <c:v>154</c:v>
                </c:pt>
                <c:pt idx="1259">
                  <c:v>92</c:v>
                </c:pt>
                <c:pt idx="1260">
                  <c:v>393</c:v>
                </c:pt>
                <c:pt idx="1261">
                  <c:v>1235</c:v>
                </c:pt>
                <c:pt idx="1262">
                  <c:v>577</c:v>
                </c:pt>
                <c:pt idx="1263">
                  <c:v>421</c:v>
                </c:pt>
                <c:pt idx="1264">
                  <c:v>514</c:v>
                </c:pt>
                <c:pt idx="1265">
                  <c:v>89</c:v>
                </c:pt>
                <c:pt idx="1266">
                  <c:v>589</c:v>
                </c:pt>
                <c:pt idx="1267">
                  <c:v>788</c:v>
                </c:pt>
                <c:pt idx="1268">
                  <c:v>256</c:v>
                </c:pt>
                <c:pt idx="1269">
                  <c:v>652</c:v>
                </c:pt>
                <c:pt idx="1270">
                  <c:v>338</c:v>
                </c:pt>
                <c:pt idx="1271">
                  <c:v>584</c:v>
                </c:pt>
                <c:pt idx="1272">
                  <c:v>1046</c:v>
                </c:pt>
                <c:pt idx="1273">
                  <c:v>-440</c:v>
                </c:pt>
                <c:pt idx="1274">
                  <c:v>668</c:v>
                </c:pt>
                <c:pt idx="1275">
                  <c:v>508</c:v>
                </c:pt>
                <c:pt idx="1276">
                  <c:v>-454</c:v>
                </c:pt>
                <c:pt idx="1277">
                  <c:v>343</c:v>
                </c:pt>
                <c:pt idx="1278">
                  <c:v>770</c:v>
                </c:pt>
                <c:pt idx="1279">
                  <c:v>1084</c:v>
                </c:pt>
                <c:pt idx="1280">
                  <c:v>88</c:v>
                </c:pt>
                <c:pt idx="1281">
                  <c:v>1292</c:v>
                </c:pt>
                <c:pt idx="1282">
                  <c:v>1847</c:v>
                </c:pt>
                <c:pt idx="1283">
                  <c:v>1535</c:v>
                </c:pt>
                <c:pt idx="1284">
                  <c:v>546</c:v>
                </c:pt>
                <c:pt idx="1285">
                  <c:v>1192</c:v>
                </c:pt>
                <c:pt idx="1286">
                  <c:v>1358</c:v>
                </c:pt>
                <c:pt idx="1287">
                  <c:v>171</c:v>
                </c:pt>
                <c:pt idx="1288">
                  <c:v>-179</c:v>
                </c:pt>
                <c:pt idx="1289">
                  <c:v>1565</c:v>
                </c:pt>
                <c:pt idx="1290">
                  <c:v>326</c:v>
                </c:pt>
                <c:pt idx="1291">
                  <c:v>434</c:v>
                </c:pt>
                <c:pt idx="1292">
                  <c:v>-1261</c:v>
                </c:pt>
                <c:pt idx="1293">
                  <c:v>1020</c:v>
                </c:pt>
                <c:pt idx="1294">
                  <c:v>656</c:v>
                </c:pt>
                <c:pt idx="1295">
                  <c:v>-276</c:v>
                </c:pt>
                <c:pt idx="1296">
                  <c:v>1375</c:v>
                </c:pt>
                <c:pt idx="1297">
                  <c:v>1596</c:v>
                </c:pt>
                <c:pt idx="1298">
                  <c:v>1531</c:v>
                </c:pt>
                <c:pt idx="1299">
                  <c:v>716</c:v>
                </c:pt>
                <c:pt idx="1300">
                  <c:v>1279</c:v>
                </c:pt>
                <c:pt idx="1301">
                  <c:v>1189</c:v>
                </c:pt>
                <c:pt idx="1302">
                  <c:v>854</c:v>
                </c:pt>
                <c:pt idx="1303">
                  <c:v>523</c:v>
                </c:pt>
                <c:pt idx="1304">
                  <c:v>199</c:v>
                </c:pt>
                <c:pt idx="1305">
                  <c:v>1050</c:v>
                </c:pt>
                <c:pt idx="1306">
                  <c:v>1092</c:v>
                </c:pt>
                <c:pt idx="1307">
                  <c:v>1418</c:v>
                </c:pt>
                <c:pt idx="1308">
                  <c:v>755</c:v>
                </c:pt>
                <c:pt idx="1309">
                  <c:v>1398</c:v>
                </c:pt>
                <c:pt idx="1310">
                  <c:v>998</c:v>
                </c:pt>
                <c:pt idx="1311">
                  <c:v>116</c:v>
                </c:pt>
                <c:pt idx="1312">
                  <c:v>1205</c:v>
                </c:pt>
                <c:pt idx="1313">
                  <c:v>1293</c:v>
                </c:pt>
                <c:pt idx="1314">
                  <c:v>1058</c:v>
                </c:pt>
                <c:pt idx="1315">
                  <c:v>399</c:v>
                </c:pt>
                <c:pt idx="1316">
                  <c:v>-14</c:v>
                </c:pt>
                <c:pt idx="1317">
                  <c:v>1271</c:v>
                </c:pt>
                <c:pt idx="1318">
                  <c:v>86</c:v>
                </c:pt>
                <c:pt idx="1319">
                  <c:v>1429</c:v>
                </c:pt>
                <c:pt idx="1320">
                  <c:v>7</c:v>
                </c:pt>
                <c:pt idx="1321">
                  <c:v>1226</c:v>
                </c:pt>
                <c:pt idx="1322">
                  <c:v>287</c:v>
                </c:pt>
                <c:pt idx="1323">
                  <c:v>198</c:v>
                </c:pt>
                <c:pt idx="1324">
                  <c:v>-45</c:v>
                </c:pt>
                <c:pt idx="1325">
                  <c:v>-38</c:v>
                </c:pt>
                <c:pt idx="1326">
                  <c:v>1593</c:v>
                </c:pt>
                <c:pt idx="1327">
                  <c:v>842</c:v>
                </c:pt>
                <c:pt idx="1328">
                  <c:v>52</c:v>
                </c:pt>
                <c:pt idx="1329">
                  <c:v>796</c:v>
                </c:pt>
                <c:pt idx="1330">
                  <c:v>405</c:v>
                </c:pt>
                <c:pt idx="1331">
                  <c:v>902</c:v>
                </c:pt>
                <c:pt idx="1332">
                  <c:v>487</c:v>
                </c:pt>
                <c:pt idx="1333">
                  <c:v>1268</c:v>
                </c:pt>
                <c:pt idx="1334">
                  <c:v>464</c:v>
                </c:pt>
                <c:pt idx="1335">
                  <c:v>-1231</c:v>
                </c:pt>
                <c:pt idx="1336">
                  <c:v>188</c:v>
                </c:pt>
                <c:pt idx="1337">
                  <c:v>1227</c:v>
                </c:pt>
                <c:pt idx="1338">
                  <c:v>-305</c:v>
                </c:pt>
                <c:pt idx="1339">
                  <c:v>2283</c:v>
                </c:pt>
                <c:pt idx="1340">
                  <c:v>331</c:v>
                </c:pt>
                <c:pt idx="1341">
                  <c:v>-483</c:v>
                </c:pt>
                <c:pt idx="1342">
                  <c:v>632</c:v>
                </c:pt>
                <c:pt idx="1343">
                  <c:v>269</c:v>
                </c:pt>
                <c:pt idx="1344">
                  <c:v>1227</c:v>
                </c:pt>
                <c:pt idx="1345">
                  <c:v>-142</c:v>
                </c:pt>
                <c:pt idx="1346">
                  <c:v>677</c:v>
                </c:pt>
                <c:pt idx="1347">
                  <c:v>-175</c:v>
                </c:pt>
                <c:pt idx="1348">
                  <c:v>111</c:v>
                </c:pt>
                <c:pt idx="1349">
                  <c:v>1578</c:v>
                </c:pt>
                <c:pt idx="1350">
                  <c:v>1568</c:v>
                </c:pt>
                <c:pt idx="1351">
                  <c:v>697</c:v>
                </c:pt>
                <c:pt idx="1352">
                  <c:v>533</c:v>
                </c:pt>
                <c:pt idx="1353">
                  <c:v>964</c:v>
                </c:pt>
                <c:pt idx="1354">
                  <c:v>120</c:v>
                </c:pt>
                <c:pt idx="1355">
                  <c:v>1161</c:v>
                </c:pt>
                <c:pt idx="1356">
                  <c:v>955</c:v>
                </c:pt>
                <c:pt idx="1357">
                  <c:v>2137</c:v>
                </c:pt>
                <c:pt idx="1358">
                  <c:v>1174</c:v>
                </c:pt>
                <c:pt idx="1359">
                  <c:v>291</c:v>
                </c:pt>
                <c:pt idx="1360">
                  <c:v>775</c:v>
                </c:pt>
                <c:pt idx="1361">
                  <c:v>354</c:v>
                </c:pt>
                <c:pt idx="1362">
                  <c:v>573</c:v>
                </c:pt>
                <c:pt idx="1363">
                  <c:v>-473</c:v>
                </c:pt>
                <c:pt idx="1364">
                  <c:v>350</c:v>
                </c:pt>
                <c:pt idx="1365">
                  <c:v>893</c:v>
                </c:pt>
                <c:pt idx="1366">
                  <c:v>-318</c:v>
                </c:pt>
                <c:pt idx="1367">
                  <c:v>-37</c:v>
                </c:pt>
                <c:pt idx="1368">
                  <c:v>227</c:v>
                </c:pt>
                <c:pt idx="1369">
                  <c:v>463</c:v>
                </c:pt>
                <c:pt idx="1370">
                  <c:v>1985</c:v>
                </c:pt>
                <c:pt idx="1371">
                  <c:v>1655</c:v>
                </c:pt>
                <c:pt idx="1372">
                  <c:v>238</c:v>
                </c:pt>
                <c:pt idx="1373">
                  <c:v>629</c:v>
                </c:pt>
                <c:pt idx="1374">
                  <c:v>-47</c:v>
                </c:pt>
                <c:pt idx="1375">
                  <c:v>286</c:v>
                </c:pt>
                <c:pt idx="1376">
                  <c:v>177</c:v>
                </c:pt>
                <c:pt idx="1377">
                  <c:v>875</c:v>
                </c:pt>
                <c:pt idx="1378">
                  <c:v>1752</c:v>
                </c:pt>
                <c:pt idx="1379">
                  <c:v>592</c:v>
                </c:pt>
                <c:pt idx="1380">
                  <c:v>710</c:v>
                </c:pt>
                <c:pt idx="1381">
                  <c:v>51</c:v>
                </c:pt>
                <c:pt idx="1382">
                  <c:v>810</c:v>
                </c:pt>
                <c:pt idx="1383">
                  <c:v>717</c:v>
                </c:pt>
                <c:pt idx="1384">
                  <c:v>1352</c:v>
                </c:pt>
                <c:pt idx="1385">
                  <c:v>844</c:v>
                </c:pt>
                <c:pt idx="1386">
                  <c:v>-347</c:v>
                </c:pt>
                <c:pt idx="1387">
                  <c:v>177</c:v>
                </c:pt>
                <c:pt idx="1388">
                  <c:v>406</c:v>
                </c:pt>
                <c:pt idx="1389">
                  <c:v>581</c:v>
                </c:pt>
                <c:pt idx="1390">
                  <c:v>279</c:v>
                </c:pt>
                <c:pt idx="1391">
                  <c:v>2202</c:v>
                </c:pt>
                <c:pt idx="1392">
                  <c:v>22</c:v>
                </c:pt>
                <c:pt idx="1393">
                  <c:v>-976</c:v>
                </c:pt>
                <c:pt idx="1394">
                  <c:v>-1402</c:v>
                </c:pt>
                <c:pt idx="1395">
                  <c:v>-185</c:v>
                </c:pt>
                <c:pt idx="1396">
                  <c:v>300</c:v>
                </c:pt>
                <c:pt idx="1397">
                  <c:v>617</c:v>
                </c:pt>
                <c:pt idx="1398">
                  <c:v>885</c:v>
                </c:pt>
                <c:pt idx="1399">
                  <c:v>732</c:v>
                </c:pt>
                <c:pt idx="1400">
                  <c:v>35</c:v>
                </c:pt>
                <c:pt idx="1401">
                  <c:v>-99</c:v>
                </c:pt>
                <c:pt idx="1402">
                  <c:v>340</c:v>
                </c:pt>
                <c:pt idx="1403">
                  <c:v>1758</c:v>
                </c:pt>
                <c:pt idx="1404">
                  <c:v>612</c:v>
                </c:pt>
                <c:pt idx="1405">
                  <c:v>211</c:v>
                </c:pt>
                <c:pt idx="1406">
                  <c:v>150</c:v>
                </c:pt>
                <c:pt idx="1407">
                  <c:v>-712</c:v>
                </c:pt>
                <c:pt idx="1408">
                  <c:v>-1507</c:v>
                </c:pt>
                <c:pt idx="1409">
                  <c:v>496</c:v>
                </c:pt>
                <c:pt idx="1410">
                  <c:v>-174</c:v>
                </c:pt>
                <c:pt idx="1411">
                  <c:v>1160</c:v>
                </c:pt>
                <c:pt idx="1412">
                  <c:v>-12</c:v>
                </c:pt>
                <c:pt idx="1413">
                  <c:v>-179</c:v>
                </c:pt>
                <c:pt idx="1414">
                  <c:v>-2</c:v>
                </c:pt>
                <c:pt idx="1415">
                  <c:v>-460</c:v>
                </c:pt>
                <c:pt idx="1416">
                  <c:v>-740</c:v>
                </c:pt>
                <c:pt idx="1417">
                  <c:v>1344</c:v>
                </c:pt>
                <c:pt idx="1418">
                  <c:v>1234</c:v>
                </c:pt>
                <c:pt idx="1419">
                  <c:v>-33</c:v>
                </c:pt>
                <c:pt idx="1420">
                  <c:v>900</c:v>
                </c:pt>
                <c:pt idx="1421">
                  <c:v>-14</c:v>
                </c:pt>
                <c:pt idx="1422">
                  <c:v>1921</c:v>
                </c:pt>
                <c:pt idx="1423">
                  <c:v>429</c:v>
                </c:pt>
                <c:pt idx="1424">
                  <c:v>412</c:v>
                </c:pt>
                <c:pt idx="1425">
                  <c:v>842</c:v>
                </c:pt>
                <c:pt idx="1426">
                  <c:v>683</c:v>
                </c:pt>
                <c:pt idx="1427">
                  <c:v>224</c:v>
                </c:pt>
                <c:pt idx="1428">
                  <c:v>685</c:v>
                </c:pt>
                <c:pt idx="1429">
                  <c:v>898</c:v>
                </c:pt>
                <c:pt idx="1430">
                  <c:v>766</c:v>
                </c:pt>
                <c:pt idx="1431">
                  <c:v>1055</c:v>
                </c:pt>
                <c:pt idx="1432">
                  <c:v>-38</c:v>
                </c:pt>
                <c:pt idx="1433">
                  <c:v>629</c:v>
                </c:pt>
                <c:pt idx="1434">
                  <c:v>820</c:v>
                </c:pt>
                <c:pt idx="1435">
                  <c:v>-315</c:v>
                </c:pt>
                <c:pt idx="1436">
                  <c:v>883</c:v>
                </c:pt>
                <c:pt idx="1437">
                  <c:v>1050</c:v>
                </c:pt>
                <c:pt idx="1438">
                  <c:v>676</c:v>
                </c:pt>
                <c:pt idx="1439">
                  <c:v>394</c:v>
                </c:pt>
                <c:pt idx="1440">
                  <c:v>-47</c:v>
                </c:pt>
                <c:pt idx="1441">
                  <c:v>-421</c:v>
                </c:pt>
                <c:pt idx="1442">
                  <c:v>650</c:v>
                </c:pt>
                <c:pt idx="1443">
                  <c:v>-238</c:v>
                </c:pt>
                <c:pt idx="1444">
                  <c:v>-1091</c:v>
                </c:pt>
                <c:pt idx="1445">
                  <c:v>-631</c:v>
                </c:pt>
                <c:pt idx="1446">
                  <c:v>167</c:v>
                </c:pt>
                <c:pt idx="1447">
                  <c:v>590</c:v>
                </c:pt>
                <c:pt idx="1448">
                  <c:v>269</c:v>
                </c:pt>
                <c:pt idx="1449">
                  <c:v>1016</c:v>
                </c:pt>
                <c:pt idx="1450">
                  <c:v>607</c:v>
                </c:pt>
                <c:pt idx="1451">
                  <c:v>609</c:v>
                </c:pt>
                <c:pt idx="1452">
                  <c:v>1072</c:v>
                </c:pt>
                <c:pt idx="1453">
                  <c:v>681</c:v>
                </c:pt>
                <c:pt idx="1454">
                  <c:v>-14</c:v>
                </c:pt>
                <c:pt idx="1455">
                  <c:v>1000</c:v>
                </c:pt>
                <c:pt idx="1456">
                  <c:v>-955</c:v>
                </c:pt>
                <c:pt idx="1457">
                  <c:v>-371</c:v>
                </c:pt>
                <c:pt idx="1458">
                  <c:v>735</c:v>
                </c:pt>
                <c:pt idx="1459">
                  <c:v>1371</c:v>
                </c:pt>
                <c:pt idx="1460">
                  <c:v>752</c:v>
                </c:pt>
                <c:pt idx="1461">
                  <c:v>71</c:v>
                </c:pt>
                <c:pt idx="1462">
                  <c:v>1373</c:v>
                </c:pt>
                <c:pt idx="1463">
                  <c:v>768</c:v>
                </c:pt>
                <c:pt idx="1464">
                  <c:v>644</c:v>
                </c:pt>
                <c:pt idx="1465">
                  <c:v>-528</c:v>
                </c:pt>
                <c:pt idx="1466">
                  <c:v>1383</c:v>
                </c:pt>
                <c:pt idx="1467">
                  <c:v>364</c:v>
                </c:pt>
                <c:pt idx="1468">
                  <c:v>-334</c:v>
                </c:pt>
                <c:pt idx="1469">
                  <c:v>837</c:v>
                </c:pt>
                <c:pt idx="1470">
                  <c:v>-137</c:v>
                </c:pt>
                <c:pt idx="1471">
                  <c:v>1065</c:v>
                </c:pt>
                <c:pt idx="1472">
                  <c:v>975</c:v>
                </c:pt>
                <c:pt idx="1473">
                  <c:v>441</c:v>
                </c:pt>
                <c:pt idx="1474">
                  <c:v>855</c:v>
                </c:pt>
                <c:pt idx="1475">
                  <c:v>397</c:v>
                </c:pt>
                <c:pt idx="1476">
                  <c:v>866</c:v>
                </c:pt>
                <c:pt idx="1477">
                  <c:v>767</c:v>
                </c:pt>
                <c:pt idx="1478">
                  <c:v>895</c:v>
                </c:pt>
                <c:pt idx="1479">
                  <c:v>579</c:v>
                </c:pt>
                <c:pt idx="1480">
                  <c:v>1255</c:v>
                </c:pt>
                <c:pt idx="1481">
                  <c:v>-118</c:v>
                </c:pt>
                <c:pt idx="1482">
                  <c:v>591</c:v>
                </c:pt>
                <c:pt idx="1483">
                  <c:v>-904</c:v>
                </c:pt>
                <c:pt idx="1484">
                  <c:v>375</c:v>
                </c:pt>
                <c:pt idx="1485">
                  <c:v>1716</c:v>
                </c:pt>
                <c:pt idx="1486">
                  <c:v>1746</c:v>
                </c:pt>
                <c:pt idx="1487">
                  <c:v>-524</c:v>
                </c:pt>
                <c:pt idx="1488">
                  <c:v>1180</c:v>
                </c:pt>
                <c:pt idx="1489">
                  <c:v>375</c:v>
                </c:pt>
                <c:pt idx="1490">
                  <c:v>2216</c:v>
                </c:pt>
                <c:pt idx="1491">
                  <c:v>647</c:v>
                </c:pt>
                <c:pt idx="1492">
                  <c:v>779</c:v>
                </c:pt>
                <c:pt idx="1493">
                  <c:v>732</c:v>
                </c:pt>
                <c:pt idx="1494">
                  <c:v>-318</c:v>
                </c:pt>
                <c:pt idx="1495">
                  <c:v>1520</c:v>
                </c:pt>
                <c:pt idx="1496">
                  <c:v>-650</c:v>
                </c:pt>
                <c:pt idx="1497">
                  <c:v>915</c:v>
                </c:pt>
                <c:pt idx="1498">
                  <c:v>431</c:v>
                </c:pt>
                <c:pt idx="1499">
                  <c:v>108</c:v>
                </c:pt>
                <c:pt idx="1500">
                  <c:v>-155</c:v>
                </c:pt>
                <c:pt idx="1501">
                  <c:v>1540</c:v>
                </c:pt>
                <c:pt idx="1502">
                  <c:v>-536</c:v>
                </c:pt>
                <c:pt idx="1503">
                  <c:v>1418</c:v>
                </c:pt>
                <c:pt idx="1504">
                  <c:v>1857</c:v>
                </c:pt>
                <c:pt idx="1505">
                  <c:v>1947</c:v>
                </c:pt>
                <c:pt idx="1506">
                  <c:v>60</c:v>
                </c:pt>
                <c:pt idx="1507">
                  <c:v>668</c:v>
                </c:pt>
                <c:pt idx="1508">
                  <c:v>787</c:v>
                </c:pt>
                <c:pt idx="1509">
                  <c:v>616</c:v>
                </c:pt>
                <c:pt idx="1510">
                  <c:v>85</c:v>
                </c:pt>
                <c:pt idx="1511">
                  <c:v>862</c:v>
                </c:pt>
                <c:pt idx="1512">
                  <c:v>-546</c:v>
                </c:pt>
                <c:pt idx="1513">
                  <c:v>251</c:v>
                </c:pt>
                <c:pt idx="1514">
                  <c:v>760</c:v>
                </c:pt>
                <c:pt idx="1515">
                  <c:v>645</c:v>
                </c:pt>
                <c:pt idx="1516">
                  <c:v>729</c:v>
                </c:pt>
                <c:pt idx="1517">
                  <c:v>0</c:v>
                </c:pt>
                <c:pt idx="1518">
                  <c:v>563</c:v>
                </c:pt>
                <c:pt idx="1519">
                  <c:v>219</c:v>
                </c:pt>
                <c:pt idx="1520">
                  <c:v>682</c:v>
                </c:pt>
                <c:pt idx="1521">
                  <c:v>1505</c:v>
                </c:pt>
                <c:pt idx="1522">
                  <c:v>1377</c:v>
                </c:pt>
                <c:pt idx="1523">
                  <c:v>496</c:v>
                </c:pt>
                <c:pt idx="1524">
                  <c:v>605</c:v>
                </c:pt>
                <c:pt idx="1525">
                  <c:v>-637</c:v>
                </c:pt>
                <c:pt idx="1526">
                  <c:v>1201</c:v>
                </c:pt>
                <c:pt idx="1527">
                  <c:v>-75</c:v>
                </c:pt>
                <c:pt idx="1528">
                  <c:v>-534</c:v>
                </c:pt>
                <c:pt idx="1529">
                  <c:v>430</c:v>
                </c:pt>
                <c:pt idx="1530">
                  <c:v>368</c:v>
                </c:pt>
                <c:pt idx="1531">
                  <c:v>-748</c:v>
                </c:pt>
                <c:pt idx="1532">
                  <c:v>155</c:v>
                </c:pt>
                <c:pt idx="1533">
                  <c:v>716</c:v>
                </c:pt>
                <c:pt idx="1534">
                  <c:v>1228</c:v>
                </c:pt>
                <c:pt idx="1535">
                  <c:v>1159</c:v>
                </c:pt>
                <c:pt idx="1536">
                  <c:v>1324</c:v>
                </c:pt>
                <c:pt idx="1537">
                  <c:v>897</c:v>
                </c:pt>
                <c:pt idx="1538">
                  <c:v>1429</c:v>
                </c:pt>
                <c:pt idx="1539">
                  <c:v>-851</c:v>
                </c:pt>
                <c:pt idx="1540">
                  <c:v>265</c:v>
                </c:pt>
                <c:pt idx="1541">
                  <c:v>141</c:v>
                </c:pt>
                <c:pt idx="1542">
                  <c:v>1238</c:v>
                </c:pt>
                <c:pt idx="1543">
                  <c:v>843</c:v>
                </c:pt>
                <c:pt idx="1544">
                  <c:v>-544</c:v>
                </c:pt>
                <c:pt idx="1545">
                  <c:v>-60</c:v>
                </c:pt>
                <c:pt idx="1546">
                  <c:v>463</c:v>
                </c:pt>
                <c:pt idx="1547">
                  <c:v>693</c:v>
                </c:pt>
                <c:pt idx="1548">
                  <c:v>807</c:v>
                </c:pt>
                <c:pt idx="1549">
                  <c:v>-3</c:v>
                </c:pt>
                <c:pt idx="1550">
                  <c:v>731</c:v>
                </c:pt>
                <c:pt idx="1551">
                  <c:v>185</c:v>
                </c:pt>
                <c:pt idx="1552">
                  <c:v>961</c:v>
                </c:pt>
                <c:pt idx="1553">
                  <c:v>945</c:v>
                </c:pt>
                <c:pt idx="1554">
                  <c:v>574</c:v>
                </c:pt>
                <c:pt idx="1555">
                  <c:v>1419</c:v>
                </c:pt>
                <c:pt idx="1556">
                  <c:v>40</c:v>
                </c:pt>
                <c:pt idx="1557">
                  <c:v>1260</c:v>
                </c:pt>
                <c:pt idx="1558">
                  <c:v>-88</c:v>
                </c:pt>
                <c:pt idx="1559">
                  <c:v>754</c:v>
                </c:pt>
                <c:pt idx="1560">
                  <c:v>-288</c:v>
                </c:pt>
                <c:pt idx="1561">
                  <c:v>-134</c:v>
                </c:pt>
                <c:pt idx="1562">
                  <c:v>-1019</c:v>
                </c:pt>
                <c:pt idx="1563">
                  <c:v>1018</c:v>
                </c:pt>
                <c:pt idx="1564">
                  <c:v>636</c:v>
                </c:pt>
                <c:pt idx="1565">
                  <c:v>748</c:v>
                </c:pt>
                <c:pt idx="1566">
                  <c:v>750</c:v>
                </c:pt>
                <c:pt idx="1567">
                  <c:v>977</c:v>
                </c:pt>
                <c:pt idx="1568">
                  <c:v>859</c:v>
                </c:pt>
                <c:pt idx="1569">
                  <c:v>278</c:v>
                </c:pt>
                <c:pt idx="1570">
                  <c:v>1003</c:v>
                </c:pt>
                <c:pt idx="1571">
                  <c:v>179</c:v>
                </c:pt>
                <c:pt idx="1572">
                  <c:v>1330</c:v>
                </c:pt>
                <c:pt idx="1573">
                  <c:v>1516</c:v>
                </c:pt>
                <c:pt idx="1574">
                  <c:v>-469</c:v>
                </c:pt>
                <c:pt idx="1575">
                  <c:v>549</c:v>
                </c:pt>
                <c:pt idx="1576">
                  <c:v>-1180</c:v>
                </c:pt>
                <c:pt idx="1577">
                  <c:v>317</c:v>
                </c:pt>
                <c:pt idx="1578">
                  <c:v>-6</c:v>
                </c:pt>
                <c:pt idx="1579">
                  <c:v>-245</c:v>
                </c:pt>
                <c:pt idx="1580">
                  <c:v>-497</c:v>
                </c:pt>
                <c:pt idx="1581">
                  <c:v>73</c:v>
                </c:pt>
                <c:pt idx="1582">
                  <c:v>293</c:v>
                </c:pt>
                <c:pt idx="1583">
                  <c:v>533</c:v>
                </c:pt>
                <c:pt idx="1584">
                  <c:v>-130</c:v>
                </c:pt>
                <c:pt idx="1585">
                  <c:v>113</c:v>
                </c:pt>
                <c:pt idx="1586">
                  <c:v>1240</c:v>
                </c:pt>
                <c:pt idx="1587">
                  <c:v>-583</c:v>
                </c:pt>
                <c:pt idx="1588">
                  <c:v>-625</c:v>
                </c:pt>
                <c:pt idx="1589">
                  <c:v>962</c:v>
                </c:pt>
                <c:pt idx="1590">
                  <c:v>519</c:v>
                </c:pt>
                <c:pt idx="1591">
                  <c:v>128</c:v>
                </c:pt>
                <c:pt idx="1592">
                  <c:v>1115</c:v>
                </c:pt>
                <c:pt idx="1593">
                  <c:v>-970</c:v>
                </c:pt>
                <c:pt idx="1594">
                  <c:v>-289</c:v>
                </c:pt>
                <c:pt idx="1595">
                  <c:v>57</c:v>
                </c:pt>
                <c:pt idx="1596">
                  <c:v>154</c:v>
                </c:pt>
                <c:pt idx="1597">
                  <c:v>-679</c:v>
                </c:pt>
                <c:pt idx="1598">
                  <c:v>-588</c:v>
                </c:pt>
                <c:pt idx="1599">
                  <c:v>530</c:v>
                </c:pt>
                <c:pt idx="1600">
                  <c:v>-607</c:v>
                </c:pt>
                <c:pt idx="1601">
                  <c:v>-1212</c:v>
                </c:pt>
                <c:pt idx="1602">
                  <c:v>881</c:v>
                </c:pt>
                <c:pt idx="1603">
                  <c:v>959</c:v>
                </c:pt>
                <c:pt idx="1604">
                  <c:v>-393</c:v>
                </c:pt>
                <c:pt idx="1605">
                  <c:v>-143</c:v>
                </c:pt>
                <c:pt idx="1606">
                  <c:v>-612</c:v>
                </c:pt>
                <c:pt idx="1607">
                  <c:v>373</c:v>
                </c:pt>
                <c:pt idx="1608">
                  <c:v>458</c:v>
                </c:pt>
                <c:pt idx="1609">
                  <c:v>-1244</c:v>
                </c:pt>
                <c:pt idx="1610">
                  <c:v>-997</c:v>
                </c:pt>
              </c:numCache>
            </c:numRef>
          </c:yVal>
        </c:ser>
        <c:axId val="104055552"/>
        <c:axId val="104057088"/>
      </c:scatterChart>
      <c:valAx>
        <c:axId val="104055552"/>
        <c:scaling>
          <c:orientation val="minMax"/>
        </c:scaling>
        <c:axPos val="b"/>
        <c:numFmt formatCode="General" sourceLinked="1"/>
        <c:tickLblPos val="nextTo"/>
        <c:crossAx val="104057088"/>
        <c:crosses val="autoZero"/>
        <c:crossBetween val="midCat"/>
      </c:valAx>
      <c:valAx>
        <c:axId val="104057088"/>
        <c:scaling>
          <c:orientation val="minMax"/>
        </c:scaling>
        <c:axPos val="l"/>
        <c:numFmt formatCode="General" sourceLinked="1"/>
        <c:tickLblPos val="nextTo"/>
        <c:crossAx val="104055552"/>
        <c:crosses val="autoZero"/>
        <c:crossBetween val="midCat"/>
      </c:valAx>
    </c:plotArea>
    <c:legend>
      <c:legendPos val="r"/>
      <c:legendEntry>
        <c:idx val="2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1.9550087489063891E-2"/>
          <c:y val="4.3567648871776922E-2"/>
          <c:w val="0.19850546806649177"/>
          <c:h val="0.32493197933562329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4724409448818941E-2"/>
          <c:y val="4.4833634580753817E-2"/>
          <c:w val="0.86022134733158451"/>
          <c:h val="0.80239459733426222"/>
        </c:manualLayout>
      </c:layout>
      <c:scatterChart>
        <c:scatterStyle val="lineMarker"/>
        <c:ser>
          <c:idx val="1"/>
          <c:order val="0"/>
          <c:tx>
            <c:strRef>
              <c:f>Sheet1!$N$1</c:f>
              <c:strCache>
                <c:ptCount val="1"/>
                <c:pt idx="0">
                  <c:v>Gen 2009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Sheet1!$L$2:$L$1612</c:f>
              <c:numCache>
                <c:formatCode>General</c:formatCode>
                <c:ptCount val="1611"/>
                <c:pt idx="0">
                  <c:v>6.2073246430788341E-4</c:v>
                </c:pt>
                <c:pt idx="1">
                  <c:v>1.2414649286157668E-3</c:v>
                </c:pt>
                <c:pt idx="2">
                  <c:v>1.8621973929236503E-3</c:v>
                </c:pt>
                <c:pt idx="3">
                  <c:v>2.4829298572315341E-3</c:v>
                </c:pt>
                <c:pt idx="4">
                  <c:v>3.1036623215394176E-3</c:v>
                </c:pt>
                <c:pt idx="5">
                  <c:v>3.7243947858473015E-3</c:v>
                </c:pt>
                <c:pt idx="6">
                  <c:v>4.345127250155182E-3</c:v>
                </c:pt>
                <c:pt idx="7">
                  <c:v>4.9658597144630681E-3</c:v>
                </c:pt>
                <c:pt idx="8">
                  <c:v>5.5865921787709508E-3</c:v>
                </c:pt>
                <c:pt idx="9">
                  <c:v>6.2073246430788334E-3</c:v>
                </c:pt>
                <c:pt idx="10">
                  <c:v>6.8280571073867161E-3</c:v>
                </c:pt>
                <c:pt idx="11">
                  <c:v>7.4487895716946013E-3</c:v>
                </c:pt>
                <c:pt idx="12">
                  <c:v>8.0695220360024866E-3</c:v>
                </c:pt>
                <c:pt idx="13">
                  <c:v>8.6902545003103657E-3</c:v>
                </c:pt>
                <c:pt idx="14">
                  <c:v>9.3109869646182536E-3</c:v>
                </c:pt>
                <c:pt idx="15">
                  <c:v>9.9317194289261328E-3</c:v>
                </c:pt>
                <c:pt idx="16">
                  <c:v>1.0552451893234017E-2</c:v>
                </c:pt>
                <c:pt idx="17">
                  <c:v>1.11731843575419E-2</c:v>
                </c:pt>
                <c:pt idx="18">
                  <c:v>1.1793916821849779E-2</c:v>
                </c:pt>
                <c:pt idx="19">
                  <c:v>1.2414649286157667E-2</c:v>
                </c:pt>
                <c:pt idx="20">
                  <c:v>1.3035381750465551E-2</c:v>
                </c:pt>
                <c:pt idx="21">
                  <c:v>1.3656114214773436E-2</c:v>
                </c:pt>
                <c:pt idx="22">
                  <c:v>1.4276846679081317E-2</c:v>
                </c:pt>
                <c:pt idx="23">
                  <c:v>1.4897579143389203E-2</c:v>
                </c:pt>
                <c:pt idx="24">
                  <c:v>1.5518311607697084E-2</c:v>
                </c:pt>
                <c:pt idx="25">
                  <c:v>1.6139044072004963E-2</c:v>
                </c:pt>
                <c:pt idx="26">
                  <c:v>1.6759776536312852E-2</c:v>
                </c:pt>
                <c:pt idx="27">
                  <c:v>1.7380509000620735E-2</c:v>
                </c:pt>
                <c:pt idx="28">
                  <c:v>1.8001241464928618E-2</c:v>
                </c:pt>
                <c:pt idx="29">
                  <c:v>1.86219739292365E-2</c:v>
                </c:pt>
                <c:pt idx="30">
                  <c:v>1.9242706393544383E-2</c:v>
                </c:pt>
                <c:pt idx="31">
                  <c:v>1.9863438857852272E-2</c:v>
                </c:pt>
                <c:pt idx="32">
                  <c:v>2.0484171322160155E-2</c:v>
                </c:pt>
                <c:pt idx="33">
                  <c:v>2.1104903786468034E-2</c:v>
                </c:pt>
                <c:pt idx="34">
                  <c:v>2.172563625077592E-2</c:v>
                </c:pt>
                <c:pt idx="35">
                  <c:v>2.2346368715083803E-2</c:v>
                </c:pt>
                <c:pt idx="36">
                  <c:v>2.2967101179391679E-2</c:v>
                </c:pt>
                <c:pt idx="37">
                  <c:v>2.3587833643699568E-2</c:v>
                </c:pt>
                <c:pt idx="38">
                  <c:v>2.4208566108007448E-2</c:v>
                </c:pt>
                <c:pt idx="39">
                  <c:v>2.4829298572315344E-2</c:v>
                </c:pt>
                <c:pt idx="40">
                  <c:v>2.5450031036623216E-2</c:v>
                </c:pt>
                <c:pt idx="41">
                  <c:v>2.6070763500931102E-2</c:v>
                </c:pt>
                <c:pt idx="42">
                  <c:v>2.6691495965238982E-2</c:v>
                </c:pt>
                <c:pt idx="43">
                  <c:v>2.7312228429546871E-2</c:v>
                </c:pt>
                <c:pt idx="44">
                  <c:v>2.7932960893854754E-2</c:v>
                </c:pt>
                <c:pt idx="45">
                  <c:v>2.8553693358162633E-2</c:v>
                </c:pt>
                <c:pt idx="46">
                  <c:v>2.9174425822470516E-2</c:v>
                </c:pt>
                <c:pt idx="47">
                  <c:v>2.9795158286778402E-2</c:v>
                </c:pt>
                <c:pt idx="48">
                  <c:v>3.0415890751086281E-2</c:v>
                </c:pt>
                <c:pt idx="49">
                  <c:v>3.1036623215394171E-2</c:v>
                </c:pt>
                <c:pt idx="50">
                  <c:v>3.1657355679702057E-2</c:v>
                </c:pt>
                <c:pt idx="51">
                  <c:v>3.2278088144009939E-2</c:v>
                </c:pt>
                <c:pt idx="52">
                  <c:v>3.2898820608317815E-2</c:v>
                </c:pt>
                <c:pt idx="53">
                  <c:v>3.3519553072625698E-2</c:v>
                </c:pt>
                <c:pt idx="54">
                  <c:v>3.414028553693358E-2</c:v>
                </c:pt>
                <c:pt idx="55">
                  <c:v>3.476101800124147E-2</c:v>
                </c:pt>
                <c:pt idx="56">
                  <c:v>3.5381750465549353E-2</c:v>
                </c:pt>
                <c:pt idx="57">
                  <c:v>3.6002482929857235E-2</c:v>
                </c:pt>
                <c:pt idx="58">
                  <c:v>3.6623215394165125E-2</c:v>
                </c:pt>
                <c:pt idx="59">
                  <c:v>3.7243947858473014E-2</c:v>
                </c:pt>
                <c:pt idx="60">
                  <c:v>3.7864680322780883E-2</c:v>
                </c:pt>
                <c:pt idx="61">
                  <c:v>3.8485412787088773E-2</c:v>
                </c:pt>
                <c:pt idx="62">
                  <c:v>3.9106145251396648E-2</c:v>
                </c:pt>
                <c:pt idx="63">
                  <c:v>3.9726877715704538E-2</c:v>
                </c:pt>
                <c:pt idx="64">
                  <c:v>4.0347610180012414E-2</c:v>
                </c:pt>
                <c:pt idx="65">
                  <c:v>4.0968342644320296E-2</c:v>
                </c:pt>
                <c:pt idx="66">
                  <c:v>4.1589075108628172E-2</c:v>
                </c:pt>
                <c:pt idx="67">
                  <c:v>4.2209807572936062E-2</c:v>
                </c:pt>
                <c:pt idx="68">
                  <c:v>4.2830540037243965E-2</c:v>
                </c:pt>
                <c:pt idx="69">
                  <c:v>4.345127250155182E-2</c:v>
                </c:pt>
                <c:pt idx="70">
                  <c:v>4.4072004965859723E-2</c:v>
                </c:pt>
                <c:pt idx="71">
                  <c:v>4.4692737430167606E-2</c:v>
                </c:pt>
                <c:pt idx="72">
                  <c:v>4.5313469894475496E-2</c:v>
                </c:pt>
                <c:pt idx="73">
                  <c:v>4.5934202358783371E-2</c:v>
                </c:pt>
                <c:pt idx="74">
                  <c:v>4.6554934823091275E-2</c:v>
                </c:pt>
                <c:pt idx="75">
                  <c:v>4.7175667287399123E-2</c:v>
                </c:pt>
                <c:pt idx="76">
                  <c:v>4.7796399751707026E-2</c:v>
                </c:pt>
                <c:pt idx="77">
                  <c:v>4.8417132216014902E-2</c:v>
                </c:pt>
                <c:pt idx="78">
                  <c:v>4.9037864680322785E-2</c:v>
                </c:pt>
                <c:pt idx="79">
                  <c:v>4.9658597144630688E-2</c:v>
                </c:pt>
                <c:pt idx="80">
                  <c:v>5.027932960893855E-2</c:v>
                </c:pt>
                <c:pt idx="81">
                  <c:v>5.0900062073246433E-2</c:v>
                </c:pt>
                <c:pt idx="82">
                  <c:v>5.1520794537554315E-2</c:v>
                </c:pt>
                <c:pt idx="83">
                  <c:v>5.2141527001862191E-2</c:v>
                </c:pt>
                <c:pt idx="84">
                  <c:v>5.2762259466170087E-2</c:v>
                </c:pt>
                <c:pt idx="85">
                  <c:v>5.3382991930477977E-2</c:v>
                </c:pt>
                <c:pt idx="86">
                  <c:v>5.4003724394785867E-2</c:v>
                </c:pt>
                <c:pt idx="87">
                  <c:v>5.4624456859093742E-2</c:v>
                </c:pt>
                <c:pt idx="88">
                  <c:v>5.5245189323401611E-2</c:v>
                </c:pt>
                <c:pt idx="89">
                  <c:v>5.5865921787709494E-2</c:v>
                </c:pt>
                <c:pt idx="90">
                  <c:v>5.6486654252017397E-2</c:v>
                </c:pt>
                <c:pt idx="91">
                  <c:v>5.710738671632528E-2</c:v>
                </c:pt>
                <c:pt idx="92">
                  <c:v>5.7728119180633156E-2</c:v>
                </c:pt>
                <c:pt idx="93">
                  <c:v>5.8348851644941031E-2</c:v>
                </c:pt>
                <c:pt idx="94">
                  <c:v>5.8969584109248921E-2</c:v>
                </c:pt>
                <c:pt idx="95">
                  <c:v>5.9590316573556804E-2</c:v>
                </c:pt>
                <c:pt idx="96">
                  <c:v>6.0211049037864679E-2</c:v>
                </c:pt>
                <c:pt idx="97">
                  <c:v>6.0831781502172562E-2</c:v>
                </c:pt>
                <c:pt idx="98">
                  <c:v>6.1452513966480458E-2</c:v>
                </c:pt>
                <c:pt idx="99">
                  <c:v>6.2073246430788334E-2</c:v>
                </c:pt>
                <c:pt idx="100">
                  <c:v>6.2693978895096231E-2</c:v>
                </c:pt>
                <c:pt idx="101">
                  <c:v>6.3314711359404113E-2</c:v>
                </c:pt>
                <c:pt idx="102">
                  <c:v>6.3935443823711982E-2</c:v>
                </c:pt>
                <c:pt idx="103">
                  <c:v>6.4556176288019879E-2</c:v>
                </c:pt>
                <c:pt idx="104">
                  <c:v>6.5176908752327761E-2</c:v>
                </c:pt>
                <c:pt idx="105">
                  <c:v>6.5797641216635658E-2</c:v>
                </c:pt>
                <c:pt idx="106">
                  <c:v>6.6418373680943513E-2</c:v>
                </c:pt>
                <c:pt idx="107">
                  <c:v>6.7039106145251409E-2</c:v>
                </c:pt>
                <c:pt idx="108">
                  <c:v>6.7659838609559278E-2</c:v>
                </c:pt>
                <c:pt idx="109">
                  <c:v>6.8280571073867161E-2</c:v>
                </c:pt>
                <c:pt idx="110">
                  <c:v>6.8901303538175043E-2</c:v>
                </c:pt>
                <c:pt idx="111">
                  <c:v>6.952203600248294E-2</c:v>
                </c:pt>
                <c:pt idx="112">
                  <c:v>7.0142768466790809E-2</c:v>
                </c:pt>
                <c:pt idx="113">
                  <c:v>7.0763500931098719E-2</c:v>
                </c:pt>
                <c:pt idx="114">
                  <c:v>7.1384233395406588E-2</c:v>
                </c:pt>
                <c:pt idx="115">
                  <c:v>7.200496585971447E-2</c:v>
                </c:pt>
                <c:pt idx="116">
                  <c:v>7.2625698324022367E-2</c:v>
                </c:pt>
                <c:pt idx="117">
                  <c:v>7.324643078833025E-2</c:v>
                </c:pt>
                <c:pt idx="118">
                  <c:v>7.3867163252638132E-2</c:v>
                </c:pt>
                <c:pt idx="119">
                  <c:v>7.4487895716946015E-2</c:v>
                </c:pt>
                <c:pt idx="120">
                  <c:v>7.5108628181253884E-2</c:v>
                </c:pt>
                <c:pt idx="121">
                  <c:v>7.572936064556178E-2</c:v>
                </c:pt>
                <c:pt idx="122">
                  <c:v>7.6350093109869663E-2</c:v>
                </c:pt>
                <c:pt idx="123">
                  <c:v>7.6970825574177504E-2</c:v>
                </c:pt>
                <c:pt idx="124">
                  <c:v>7.7591558038485414E-2</c:v>
                </c:pt>
                <c:pt idx="125">
                  <c:v>7.8212290502793311E-2</c:v>
                </c:pt>
                <c:pt idx="126">
                  <c:v>7.8833022967101193E-2</c:v>
                </c:pt>
                <c:pt idx="127">
                  <c:v>7.9453755431409062E-2</c:v>
                </c:pt>
                <c:pt idx="128">
                  <c:v>8.0074487895716945E-2</c:v>
                </c:pt>
                <c:pt idx="129">
                  <c:v>8.0695220360024841E-2</c:v>
                </c:pt>
                <c:pt idx="130">
                  <c:v>8.131595282433271E-2</c:v>
                </c:pt>
                <c:pt idx="131">
                  <c:v>8.1936685288640593E-2</c:v>
                </c:pt>
                <c:pt idx="132">
                  <c:v>8.2557417752948489E-2</c:v>
                </c:pt>
                <c:pt idx="133">
                  <c:v>8.3178150217256372E-2</c:v>
                </c:pt>
                <c:pt idx="134">
                  <c:v>8.3798882681564255E-2</c:v>
                </c:pt>
                <c:pt idx="135">
                  <c:v>8.4419615145872137E-2</c:v>
                </c:pt>
                <c:pt idx="136">
                  <c:v>8.5040347610180006E-2</c:v>
                </c:pt>
                <c:pt idx="137">
                  <c:v>8.566108007448793E-2</c:v>
                </c:pt>
                <c:pt idx="138">
                  <c:v>8.6281812538795771E-2</c:v>
                </c:pt>
                <c:pt idx="139">
                  <c:v>8.6902545003103654E-2</c:v>
                </c:pt>
                <c:pt idx="140">
                  <c:v>8.752327746741155E-2</c:v>
                </c:pt>
                <c:pt idx="141">
                  <c:v>8.8144009931719461E-2</c:v>
                </c:pt>
                <c:pt idx="142">
                  <c:v>8.8764742396027371E-2</c:v>
                </c:pt>
                <c:pt idx="143">
                  <c:v>8.9385474860335185E-2</c:v>
                </c:pt>
                <c:pt idx="144">
                  <c:v>9.0006207324643109E-2</c:v>
                </c:pt>
                <c:pt idx="145">
                  <c:v>9.0626939788950991E-2</c:v>
                </c:pt>
                <c:pt idx="146">
                  <c:v>9.1247672253258832E-2</c:v>
                </c:pt>
                <c:pt idx="147">
                  <c:v>9.1868404717566743E-2</c:v>
                </c:pt>
                <c:pt idx="148">
                  <c:v>9.2489137181874612E-2</c:v>
                </c:pt>
                <c:pt idx="149">
                  <c:v>9.3109869646182522E-2</c:v>
                </c:pt>
                <c:pt idx="150">
                  <c:v>9.3730602110490419E-2</c:v>
                </c:pt>
                <c:pt idx="151">
                  <c:v>9.435133457479826E-2</c:v>
                </c:pt>
                <c:pt idx="152">
                  <c:v>9.4972067039106142E-2</c:v>
                </c:pt>
                <c:pt idx="153">
                  <c:v>9.5592799503414025E-2</c:v>
                </c:pt>
                <c:pt idx="154">
                  <c:v>9.621353196772188E-2</c:v>
                </c:pt>
                <c:pt idx="155">
                  <c:v>9.6834264432029804E-2</c:v>
                </c:pt>
                <c:pt idx="156">
                  <c:v>9.7454996896337687E-2</c:v>
                </c:pt>
                <c:pt idx="157">
                  <c:v>9.8075729360645569E-2</c:v>
                </c:pt>
                <c:pt idx="158">
                  <c:v>9.8696461824953494E-2</c:v>
                </c:pt>
                <c:pt idx="159">
                  <c:v>9.9317194289261335E-2</c:v>
                </c:pt>
                <c:pt idx="160">
                  <c:v>9.9937926753569245E-2</c:v>
                </c:pt>
                <c:pt idx="161">
                  <c:v>0.10055865921787709</c:v>
                </c:pt>
                <c:pt idx="162">
                  <c:v>0.10117939168218498</c:v>
                </c:pt>
                <c:pt idx="163">
                  <c:v>0.10180012414649288</c:v>
                </c:pt>
                <c:pt idx="164">
                  <c:v>0.10242085661080075</c:v>
                </c:pt>
                <c:pt idx="165">
                  <c:v>0.10304158907510863</c:v>
                </c:pt>
                <c:pt idx="166">
                  <c:v>0.10366232153941653</c:v>
                </c:pt>
                <c:pt idx="167">
                  <c:v>0.10428305400372441</c:v>
                </c:pt>
                <c:pt idx="168">
                  <c:v>0.10490378646803231</c:v>
                </c:pt>
                <c:pt idx="169">
                  <c:v>0.10552451893234016</c:v>
                </c:pt>
                <c:pt idx="170">
                  <c:v>0.10614525139664806</c:v>
                </c:pt>
                <c:pt idx="171">
                  <c:v>0.10676598386095595</c:v>
                </c:pt>
                <c:pt idx="172">
                  <c:v>0.10738671632526382</c:v>
                </c:pt>
                <c:pt idx="173">
                  <c:v>0.10800744878957169</c:v>
                </c:pt>
                <c:pt idx="174">
                  <c:v>0.1086281812538796</c:v>
                </c:pt>
                <c:pt idx="175">
                  <c:v>0.10924891371818747</c:v>
                </c:pt>
                <c:pt idx="176">
                  <c:v>0.10986964618249535</c:v>
                </c:pt>
                <c:pt idx="177">
                  <c:v>0.11049037864680321</c:v>
                </c:pt>
                <c:pt idx="178">
                  <c:v>0.1111111111111111</c:v>
                </c:pt>
                <c:pt idx="179">
                  <c:v>0.111731843575419</c:v>
                </c:pt>
                <c:pt idx="180">
                  <c:v>0.11235257603972687</c:v>
                </c:pt>
                <c:pt idx="181">
                  <c:v>0.11297330850403475</c:v>
                </c:pt>
                <c:pt idx="182">
                  <c:v>0.11359404096834268</c:v>
                </c:pt>
                <c:pt idx="183">
                  <c:v>0.11421477343265056</c:v>
                </c:pt>
                <c:pt idx="184">
                  <c:v>0.11483550589695841</c:v>
                </c:pt>
                <c:pt idx="185">
                  <c:v>0.11545623836126631</c:v>
                </c:pt>
                <c:pt idx="186">
                  <c:v>0.11607697082557419</c:v>
                </c:pt>
                <c:pt idx="187">
                  <c:v>0.11669770328988208</c:v>
                </c:pt>
                <c:pt idx="188">
                  <c:v>0.11731843575418996</c:v>
                </c:pt>
                <c:pt idx="189">
                  <c:v>0.11793916821849783</c:v>
                </c:pt>
                <c:pt idx="190">
                  <c:v>0.1185599006828057</c:v>
                </c:pt>
                <c:pt idx="191">
                  <c:v>0.11918063314711359</c:v>
                </c:pt>
                <c:pt idx="192">
                  <c:v>0.11980136561142148</c:v>
                </c:pt>
                <c:pt idx="193">
                  <c:v>0.12042209807572937</c:v>
                </c:pt>
                <c:pt idx="194">
                  <c:v>0.12104283054003724</c:v>
                </c:pt>
                <c:pt idx="195">
                  <c:v>0.12166356300434511</c:v>
                </c:pt>
                <c:pt idx="196">
                  <c:v>0.12228429546865305</c:v>
                </c:pt>
                <c:pt idx="197">
                  <c:v>0.1229050279329609</c:v>
                </c:pt>
                <c:pt idx="198">
                  <c:v>0.12352576039726877</c:v>
                </c:pt>
                <c:pt idx="199">
                  <c:v>0.12414649286157667</c:v>
                </c:pt>
                <c:pt idx="200">
                  <c:v>0.12476722532588456</c:v>
                </c:pt>
                <c:pt idx="201">
                  <c:v>0.12538795779019243</c:v>
                </c:pt>
                <c:pt idx="202">
                  <c:v>0.12600869025450032</c:v>
                </c:pt>
                <c:pt idx="203">
                  <c:v>0.12662942271880817</c:v>
                </c:pt>
                <c:pt idx="204">
                  <c:v>0.12725015518311608</c:v>
                </c:pt>
                <c:pt idx="205">
                  <c:v>0.12787088764742396</c:v>
                </c:pt>
                <c:pt idx="206">
                  <c:v>0.12849162011173187</c:v>
                </c:pt>
                <c:pt idx="207">
                  <c:v>0.12911235257603976</c:v>
                </c:pt>
                <c:pt idx="208">
                  <c:v>0.12973308504034764</c:v>
                </c:pt>
                <c:pt idx="209">
                  <c:v>0.13035381750465544</c:v>
                </c:pt>
                <c:pt idx="210">
                  <c:v>0.13097454996896338</c:v>
                </c:pt>
                <c:pt idx="211">
                  <c:v>0.13159528243327129</c:v>
                </c:pt>
                <c:pt idx="212">
                  <c:v>0.13221601489757917</c:v>
                </c:pt>
                <c:pt idx="213">
                  <c:v>0.13283674736188703</c:v>
                </c:pt>
                <c:pt idx="214">
                  <c:v>0.13345747982619494</c:v>
                </c:pt>
                <c:pt idx="215">
                  <c:v>0.13407821229050276</c:v>
                </c:pt>
                <c:pt idx="216">
                  <c:v>0.1346989447548107</c:v>
                </c:pt>
                <c:pt idx="217">
                  <c:v>0.13531967721911853</c:v>
                </c:pt>
                <c:pt idx="218">
                  <c:v>0.13594040968342647</c:v>
                </c:pt>
                <c:pt idx="219">
                  <c:v>0.13656114214773438</c:v>
                </c:pt>
                <c:pt idx="220">
                  <c:v>0.13718187461204218</c:v>
                </c:pt>
                <c:pt idx="221">
                  <c:v>0.13780260707635009</c:v>
                </c:pt>
                <c:pt idx="222">
                  <c:v>0.138423339540658</c:v>
                </c:pt>
                <c:pt idx="223">
                  <c:v>0.13904407200496588</c:v>
                </c:pt>
                <c:pt idx="224">
                  <c:v>0.13966480446927373</c:v>
                </c:pt>
                <c:pt idx="225">
                  <c:v>0.14028553693358162</c:v>
                </c:pt>
                <c:pt idx="226">
                  <c:v>0.14090626939788953</c:v>
                </c:pt>
                <c:pt idx="227">
                  <c:v>0.14152700186219744</c:v>
                </c:pt>
                <c:pt idx="228">
                  <c:v>0.14214773432650529</c:v>
                </c:pt>
                <c:pt idx="229">
                  <c:v>0.1427684667908132</c:v>
                </c:pt>
                <c:pt idx="230">
                  <c:v>0.14338919925512106</c:v>
                </c:pt>
                <c:pt idx="231">
                  <c:v>0.14400993171942894</c:v>
                </c:pt>
                <c:pt idx="232">
                  <c:v>0.1446306641837368</c:v>
                </c:pt>
                <c:pt idx="233">
                  <c:v>0.14525139664804471</c:v>
                </c:pt>
                <c:pt idx="234">
                  <c:v>0.14587212911235259</c:v>
                </c:pt>
                <c:pt idx="235">
                  <c:v>0.14649286157666053</c:v>
                </c:pt>
                <c:pt idx="236">
                  <c:v>0.14711359404096838</c:v>
                </c:pt>
                <c:pt idx="237">
                  <c:v>0.14773432650527626</c:v>
                </c:pt>
                <c:pt idx="238">
                  <c:v>0.14835505896958412</c:v>
                </c:pt>
                <c:pt idx="239">
                  <c:v>0.14897579143389203</c:v>
                </c:pt>
                <c:pt idx="240">
                  <c:v>0.14959652389819991</c:v>
                </c:pt>
                <c:pt idx="241">
                  <c:v>0.15021725636250782</c:v>
                </c:pt>
                <c:pt idx="242">
                  <c:v>0.15083798882681571</c:v>
                </c:pt>
                <c:pt idx="243">
                  <c:v>0.15145872129112356</c:v>
                </c:pt>
                <c:pt idx="244">
                  <c:v>0.15207945375543147</c:v>
                </c:pt>
                <c:pt idx="245">
                  <c:v>0.15270018621973933</c:v>
                </c:pt>
                <c:pt idx="246">
                  <c:v>0.15332091868404718</c:v>
                </c:pt>
                <c:pt idx="247">
                  <c:v>0.15394165114835509</c:v>
                </c:pt>
                <c:pt idx="248">
                  <c:v>0.154562383612663</c:v>
                </c:pt>
                <c:pt idx="249">
                  <c:v>0.15518311607697086</c:v>
                </c:pt>
                <c:pt idx="250">
                  <c:v>0.15580384854127874</c:v>
                </c:pt>
                <c:pt idx="251">
                  <c:v>0.15642458100558659</c:v>
                </c:pt>
                <c:pt idx="252">
                  <c:v>0.15704531346989453</c:v>
                </c:pt>
                <c:pt idx="253">
                  <c:v>0.15766604593420239</c:v>
                </c:pt>
                <c:pt idx="254">
                  <c:v>0.15828677839851021</c:v>
                </c:pt>
                <c:pt idx="255">
                  <c:v>0.15890751086281818</c:v>
                </c:pt>
                <c:pt idx="256">
                  <c:v>0.15952824332712606</c:v>
                </c:pt>
                <c:pt idx="257">
                  <c:v>0.16014897579143392</c:v>
                </c:pt>
                <c:pt idx="258">
                  <c:v>0.16076970825574177</c:v>
                </c:pt>
                <c:pt idx="259">
                  <c:v>0.16139044072004968</c:v>
                </c:pt>
                <c:pt idx="260">
                  <c:v>0.16201117318435754</c:v>
                </c:pt>
                <c:pt idx="261">
                  <c:v>0.16263190564866539</c:v>
                </c:pt>
                <c:pt idx="262">
                  <c:v>0.16325263811297333</c:v>
                </c:pt>
                <c:pt idx="263">
                  <c:v>0.16387337057728121</c:v>
                </c:pt>
                <c:pt idx="264">
                  <c:v>0.1644941030415891</c:v>
                </c:pt>
                <c:pt idx="265">
                  <c:v>0.16511483550589698</c:v>
                </c:pt>
                <c:pt idx="266">
                  <c:v>0.16573556797020483</c:v>
                </c:pt>
                <c:pt idx="267">
                  <c:v>0.16635630043451272</c:v>
                </c:pt>
                <c:pt idx="268">
                  <c:v>0.16697703289882065</c:v>
                </c:pt>
                <c:pt idx="269">
                  <c:v>0.16759776536312848</c:v>
                </c:pt>
                <c:pt idx="270">
                  <c:v>0.16821849782743645</c:v>
                </c:pt>
                <c:pt idx="271">
                  <c:v>0.16883923029174427</c:v>
                </c:pt>
                <c:pt idx="272">
                  <c:v>0.16945996275605216</c:v>
                </c:pt>
                <c:pt idx="273">
                  <c:v>0.17008069522036001</c:v>
                </c:pt>
                <c:pt idx="274">
                  <c:v>0.17070142768466789</c:v>
                </c:pt>
                <c:pt idx="275">
                  <c:v>0.17132216014897581</c:v>
                </c:pt>
                <c:pt idx="276">
                  <c:v>0.17194289261328372</c:v>
                </c:pt>
                <c:pt idx="277">
                  <c:v>0.1725636250775916</c:v>
                </c:pt>
                <c:pt idx="278">
                  <c:v>0.17318435754189948</c:v>
                </c:pt>
                <c:pt idx="279">
                  <c:v>0.17380509000620736</c:v>
                </c:pt>
                <c:pt idx="280">
                  <c:v>0.17442582247051522</c:v>
                </c:pt>
                <c:pt idx="281">
                  <c:v>0.17504655493482313</c:v>
                </c:pt>
                <c:pt idx="282">
                  <c:v>0.17566728739913101</c:v>
                </c:pt>
                <c:pt idx="283">
                  <c:v>0.17628801986343892</c:v>
                </c:pt>
                <c:pt idx="284">
                  <c:v>0.17690875232774678</c:v>
                </c:pt>
                <c:pt idx="285">
                  <c:v>0.17752948479205469</c:v>
                </c:pt>
                <c:pt idx="286">
                  <c:v>0.17815021725636251</c:v>
                </c:pt>
                <c:pt idx="287">
                  <c:v>0.1787709497206704</c:v>
                </c:pt>
                <c:pt idx="288">
                  <c:v>0.17939168218497831</c:v>
                </c:pt>
                <c:pt idx="289">
                  <c:v>0.18001241464928619</c:v>
                </c:pt>
                <c:pt idx="290">
                  <c:v>0.18063314711359404</c:v>
                </c:pt>
                <c:pt idx="291">
                  <c:v>0.18125387957790196</c:v>
                </c:pt>
                <c:pt idx="292">
                  <c:v>0.18187461204220981</c:v>
                </c:pt>
                <c:pt idx="293">
                  <c:v>0.18249534450651775</c:v>
                </c:pt>
                <c:pt idx="294">
                  <c:v>0.1831160769708256</c:v>
                </c:pt>
                <c:pt idx="295">
                  <c:v>0.18373680943513349</c:v>
                </c:pt>
                <c:pt idx="296">
                  <c:v>0.18435754189944137</c:v>
                </c:pt>
                <c:pt idx="297">
                  <c:v>0.18497827436374922</c:v>
                </c:pt>
                <c:pt idx="298">
                  <c:v>0.18559900682805713</c:v>
                </c:pt>
                <c:pt idx="299">
                  <c:v>0.18621973929236504</c:v>
                </c:pt>
                <c:pt idx="300">
                  <c:v>0.18684047175667293</c:v>
                </c:pt>
                <c:pt idx="301">
                  <c:v>0.18746120422098078</c:v>
                </c:pt>
                <c:pt idx="302">
                  <c:v>0.18808193668528866</c:v>
                </c:pt>
                <c:pt idx="303">
                  <c:v>0.18870266914959655</c:v>
                </c:pt>
                <c:pt idx="304">
                  <c:v>0.1893234016139044</c:v>
                </c:pt>
                <c:pt idx="305">
                  <c:v>0.18994413407821234</c:v>
                </c:pt>
                <c:pt idx="306">
                  <c:v>0.19056486654252022</c:v>
                </c:pt>
                <c:pt idx="307">
                  <c:v>0.19118559900682805</c:v>
                </c:pt>
                <c:pt idx="308">
                  <c:v>0.19180633147113596</c:v>
                </c:pt>
                <c:pt idx="309">
                  <c:v>0.19242706393544384</c:v>
                </c:pt>
                <c:pt idx="310">
                  <c:v>0.1930477963997517</c:v>
                </c:pt>
                <c:pt idx="311">
                  <c:v>0.19366852886405955</c:v>
                </c:pt>
                <c:pt idx="312">
                  <c:v>0.19428926132836746</c:v>
                </c:pt>
                <c:pt idx="313">
                  <c:v>0.1949099937926754</c:v>
                </c:pt>
                <c:pt idx="314">
                  <c:v>0.1955307262569832</c:v>
                </c:pt>
                <c:pt idx="315">
                  <c:v>0.19615145872129114</c:v>
                </c:pt>
                <c:pt idx="316">
                  <c:v>0.19677219118559899</c:v>
                </c:pt>
                <c:pt idx="317">
                  <c:v>0.19739292364990688</c:v>
                </c:pt>
                <c:pt idx="318">
                  <c:v>0.19801365611421479</c:v>
                </c:pt>
                <c:pt idx="319">
                  <c:v>0.19863438857852272</c:v>
                </c:pt>
                <c:pt idx="320">
                  <c:v>0.19925512104283058</c:v>
                </c:pt>
                <c:pt idx="321">
                  <c:v>0.19987585350713843</c:v>
                </c:pt>
                <c:pt idx="322">
                  <c:v>0.20049658597144637</c:v>
                </c:pt>
                <c:pt idx="323">
                  <c:v>0.2011173184357542</c:v>
                </c:pt>
                <c:pt idx="324">
                  <c:v>0.20173805090006211</c:v>
                </c:pt>
                <c:pt idx="325">
                  <c:v>0.20235878336436999</c:v>
                </c:pt>
                <c:pt idx="326">
                  <c:v>0.20297951582867785</c:v>
                </c:pt>
                <c:pt idx="327">
                  <c:v>0.20360024829298573</c:v>
                </c:pt>
                <c:pt idx="328">
                  <c:v>0.20422098075729367</c:v>
                </c:pt>
                <c:pt idx="329">
                  <c:v>0.2048417132216015</c:v>
                </c:pt>
                <c:pt idx="330">
                  <c:v>0.20546244568590943</c:v>
                </c:pt>
                <c:pt idx="331">
                  <c:v>0.20608317815021726</c:v>
                </c:pt>
                <c:pt idx="332">
                  <c:v>0.20670391061452514</c:v>
                </c:pt>
                <c:pt idx="333">
                  <c:v>0.20732464307883303</c:v>
                </c:pt>
                <c:pt idx="334">
                  <c:v>0.20794537554314094</c:v>
                </c:pt>
                <c:pt idx="335">
                  <c:v>0.20856610800744882</c:v>
                </c:pt>
                <c:pt idx="336">
                  <c:v>0.2091868404717567</c:v>
                </c:pt>
                <c:pt idx="337">
                  <c:v>0.20980757293606456</c:v>
                </c:pt>
                <c:pt idx="338">
                  <c:v>0.21042830540037247</c:v>
                </c:pt>
                <c:pt idx="339">
                  <c:v>0.21104903786468038</c:v>
                </c:pt>
                <c:pt idx="340">
                  <c:v>0.21166977032898818</c:v>
                </c:pt>
                <c:pt idx="341">
                  <c:v>0.21229050279329612</c:v>
                </c:pt>
                <c:pt idx="342">
                  <c:v>0.21291123525760403</c:v>
                </c:pt>
                <c:pt idx="343">
                  <c:v>0.21353196772191188</c:v>
                </c:pt>
                <c:pt idx="344">
                  <c:v>0.21415270018621974</c:v>
                </c:pt>
                <c:pt idx="345">
                  <c:v>0.21477343265052767</c:v>
                </c:pt>
                <c:pt idx="346">
                  <c:v>0.21539416511483553</c:v>
                </c:pt>
                <c:pt idx="347">
                  <c:v>0.21601489757914344</c:v>
                </c:pt>
                <c:pt idx="348">
                  <c:v>0.21663563004345129</c:v>
                </c:pt>
                <c:pt idx="349">
                  <c:v>0.2172563625077592</c:v>
                </c:pt>
                <c:pt idx="350">
                  <c:v>0.21787709497206706</c:v>
                </c:pt>
                <c:pt idx="351">
                  <c:v>0.21849782743637494</c:v>
                </c:pt>
                <c:pt idx="352">
                  <c:v>0.2191185599006828</c:v>
                </c:pt>
                <c:pt idx="353">
                  <c:v>0.21973929236499076</c:v>
                </c:pt>
                <c:pt idx="354">
                  <c:v>0.22036002482929856</c:v>
                </c:pt>
                <c:pt idx="355">
                  <c:v>0.22098075729360639</c:v>
                </c:pt>
                <c:pt idx="356">
                  <c:v>0.22160148975791435</c:v>
                </c:pt>
                <c:pt idx="357">
                  <c:v>0.22222222222222221</c:v>
                </c:pt>
                <c:pt idx="358">
                  <c:v>0.22284295468653009</c:v>
                </c:pt>
                <c:pt idx="359">
                  <c:v>0.223463687150838</c:v>
                </c:pt>
                <c:pt idx="360">
                  <c:v>0.22408441961514589</c:v>
                </c:pt>
                <c:pt idx="361">
                  <c:v>0.2247051520794538</c:v>
                </c:pt>
                <c:pt idx="362">
                  <c:v>0.22532588454376168</c:v>
                </c:pt>
                <c:pt idx="363">
                  <c:v>0.22594661700806953</c:v>
                </c:pt>
                <c:pt idx="364">
                  <c:v>0.22656734947237747</c:v>
                </c:pt>
                <c:pt idx="365">
                  <c:v>0.2271880819366853</c:v>
                </c:pt>
                <c:pt idx="366">
                  <c:v>0.22780881440099321</c:v>
                </c:pt>
                <c:pt idx="367">
                  <c:v>0.22842954686530109</c:v>
                </c:pt>
                <c:pt idx="368">
                  <c:v>0.22905027932960892</c:v>
                </c:pt>
                <c:pt idx="369">
                  <c:v>0.2296710117939168</c:v>
                </c:pt>
                <c:pt idx="370">
                  <c:v>0.23029174425822471</c:v>
                </c:pt>
                <c:pt idx="371">
                  <c:v>0.23091247672253262</c:v>
                </c:pt>
                <c:pt idx="372">
                  <c:v>0.23153320918684051</c:v>
                </c:pt>
                <c:pt idx="373">
                  <c:v>0.23215394165114836</c:v>
                </c:pt>
                <c:pt idx="374">
                  <c:v>0.23277467411545621</c:v>
                </c:pt>
                <c:pt idx="375">
                  <c:v>0.23339540657976418</c:v>
                </c:pt>
                <c:pt idx="376">
                  <c:v>0.23401613904407204</c:v>
                </c:pt>
                <c:pt idx="377">
                  <c:v>0.23463687150837989</c:v>
                </c:pt>
                <c:pt idx="378">
                  <c:v>0.23525760397268777</c:v>
                </c:pt>
                <c:pt idx="379">
                  <c:v>0.23587833643699571</c:v>
                </c:pt>
                <c:pt idx="380">
                  <c:v>0.23649906890130357</c:v>
                </c:pt>
                <c:pt idx="381">
                  <c:v>0.23711980136561142</c:v>
                </c:pt>
                <c:pt idx="382">
                  <c:v>0.23774053382991933</c:v>
                </c:pt>
                <c:pt idx="383">
                  <c:v>0.23836126629422721</c:v>
                </c:pt>
                <c:pt idx="384">
                  <c:v>0.2389819987585351</c:v>
                </c:pt>
                <c:pt idx="385">
                  <c:v>0.23960273122284295</c:v>
                </c:pt>
                <c:pt idx="386">
                  <c:v>0.24022346368715086</c:v>
                </c:pt>
                <c:pt idx="387">
                  <c:v>0.24084419615145877</c:v>
                </c:pt>
                <c:pt idx="388">
                  <c:v>0.24146492861576663</c:v>
                </c:pt>
                <c:pt idx="389">
                  <c:v>0.24208566108007448</c:v>
                </c:pt>
                <c:pt idx="390">
                  <c:v>0.24270639354438245</c:v>
                </c:pt>
                <c:pt idx="391">
                  <c:v>0.24332712600869025</c:v>
                </c:pt>
                <c:pt idx="392">
                  <c:v>0.24394785847299821</c:v>
                </c:pt>
                <c:pt idx="393">
                  <c:v>0.24456859093730604</c:v>
                </c:pt>
                <c:pt idx="394">
                  <c:v>0.2451893234016139</c:v>
                </c:pt>
                <c:pt idx="395">
                  <c:v>0.24581005586592183</c:v>
                </c:pt>
                <c:pt idx="396">
                  <c:v>0.24643078833022972</c:v>
                </c:pt>
                <c:pt idx="397">
                  <c:v>0.24705152079453752</c:v>
                </c:pt>
                <c:pt idx="398">
                  <c:v>0.2476722532588454</c:v>
                </c:pt>
                <c:pt idx="399">
                  <c:v>0.24829298572315334</c:v>
                </c:pt>
                <c:pt idx="400">
                  <c:v>0.24891371818746127</c:v>
                </c:pt>
                <c:pt idx="401">
                  <c:v>0.24953445065176913</c:v>
                </c:pt>
                <c:pt idx="402">
                  <c:v>0.25015518311607693</c:v>
                </c:pt>
                <c:pt idx="403">
                  <c:v>0.25077591558038481</c:v>
                </c:pt>
                <c:pt idx="404">
                  <c:v>0.25139664804469281</c:v>
                </c:pt>
                <c:pt idx="405">
                  <c:v>0.25201738050900069</c:v>
                </c:pt>
                <c:pt idx="406">
                  <c:v>0.25263811297330846</c:v>
                </c:pt>
                <c:pt idx="407">
                  <c:v>0.2532588454376164</c:v>
                </c:pt>
                <c:pt idx="408">
                  <c:v>0.25387957790192434</c:v>
                </c:pt>
                <c:pt idx="409">
                  <c:v>0.25450031036623216</c:v>
                </c:pt>
                <c:pt idx="410">
                  <c:v>0.25512104283054005</c:v>
                </c:pt>
                <c:pt idx="411">
                  <c:v>0.25574177529484804</c:v>
                </c:pt>
                <c:pt idx="412">
                  <c:v>0.25636250775915587</c:v>
                </c:pt>
                <c:pt idx="413">
                  <c:v>0.25698324022346375</c:v>
                </c:pt>
                <c:pt idx="414">
                  <c:v>0.25760397268777158</c:v>
                </c:pt>
                <c:pt idx="415">
                  <c:v>0.25822470515207951</c:v>
                </c:pt>
                <c:pt idx="416">
                  <c:v>0.25884543761638729</c:v>
                </c:pt>
                <c:pt idx="417">
                  <c:v>0.25946617008069528</c:v>
                </c:pt>
                <c:pt idx="418">
                  <c:v>0.26008690254500316</c:v>
                </c:pt>
                <c:pt idx="419">
                  <c:v>0.26070763500931099</c:v>
                </c:pt>
                <c:pt idx="420">
                  <c:v>0.26132836747361893</c:v>
                </c:pt>
                <c:pt idx="421">
                  <c:v>0.26194909993792681</c:v>
                </c:pt>
                <c:pt idx="422">
                  <c:v>0.26256983240223464</c:v>
                </c:pt>
                <c:pt idx="423">
                  <c:v>0.26319056486654252</c:v>
                </c:pt>
                <c:pt idx="424">
                  <c:v>0.26381129733085051</c:v>
                </c:pt>
                <c:pt idx="425">
                  <c:v>0.26443202979515834</c:v>
                </c:pt>
                <c:pt idx="426">
                  <c:v>0.26505276225946628</c:v>
                </c:pt>
                <c:pt idx="427">
                  <c:v>0.26567349472377405</c:v>
                </c:pt>
                <c:pt idx="428">
                  <c:v>0.26629422718808193</c:v>
                </c:pt>
                <c:pt idx="429">
                  <c:v>0.26691495965238982</c:v>
                </c:pt>
                <c:pt idx="430">
                  <c:v>0.2675356921166977</c:v>
                </c:pt>
                <c:pt idx="431">
                  <c:v>0.26815642458100553</c:v>
                </c:pt>
                <c:pt idx="432">
                  <c:v>0.26877715704531341</c:v>
                </c:pt>
                <c:pt idx="433">
                  <c:v>0.2693978895096214</c:v>
                </c:pt>
                <c:pt idx="434">
                  <c:v>0.27001862197392934</c:v>
                </c:pt>
                <c:pt idx="435">
                  <c:v>0.270639354438237</c:v>
                </c:pt>
                <c:pt idx="436">
                  <c:v>0.27126008690254505</c:v>
                </c:pt>
                <c:pt idx="437">
                  <c:v>0.27188081936685299</c:v>
                </c:pt>
                <c:pt idx="438">
                  <c:v>0.27250155183116076</c:v>
                </c:pt>
                <c:pt idx="439">
                  <c:v>0.27312228429546875</c:v>
                </c:pt>
                <c:pt idx="440">
                  <c:v>0.27374301675977653</c:v>
                </c:pt>
                <c:pt idx="441">
                  <c:v>0.27436374922408446</c:v>
                </c:pt>
                <c:pt idx="442">
                  <c:v>0.2749844816883924</c:v>
                </c:pt>
                <c:pt idx="443">
                  <c:v>0.27560521415270017</c:v>
                </c:pt>
                <c:pt idx="444">
                  <c:v>0.27622594661700806</c:v>
                </c:pt>
                <c:pt idx="445">
                  <c:v>0.27684667908131599</c:v>
                </c:pt>
                <c:pt idx="446">
                  <c:v>0.27746741154562382</c:v>
                </c:pt>
                <c:pt idx="447">
                  <c:v>0.27808814400993176</c:v>
                </c:pt>
                <c:pt idx="448">
                  <c:v>0.27870887647423964</c:v>
                </c:pt>
                <c:pt idx="449">
                  <c:v>0.27932960893854752</c:v>
                </c:pt>
                <c:pt idx="450">
                  <c:v>0.27995034140285541</c:v>
                </c:pt>
                <c:pt idx="451">
                  <c:v>0.28057107386716335</c:v>
                </c:pt>
                <c:pt idx="452">
                  <c:v>0.28119180633147112</c:v>
                </c:pt>
                <c:pt idx="453">
                  <c:v>0.28181253879577906</c:v>
                </c:pt>
                <c:pt idx="454">
                  <c:v>0.28243327126008688</c:v>
                </c:pt>
                <c:pt idx="455">
                  <c:v>0.28305400372439482</c:v>
                </c:pt>
                <c:pt idx="456">
                  <c:v>0.2836747361887027</c:v>
                </c:pt>
                <c:pt idx="457">
                  <c:v>0.28429546865301053</c:v>
                </c:pt>
                <c:pt idx="458">
                  <c:v>0.28491620111731847</c:v>
                </c:pt>
                <c:pt idx="459">
                  <c:v>0.2855369335816263</c:v>
                </c:pt>
                <c:pt idx="460">
                  <c:v>0.28615766604593418</c:v>
                </c:pt>
                <c:pt idx="461">
                  <c:v>0.28677839851024212</c:v>
                </c:pt>
                <c:pt idx="462">
                  <c:v>0.28739913097455</c:v>
                </c:pt>
                <c:pt idx="463">
                  <c:v>0.28801986343885794</c:v>
                </c:pt>
                <c:pt idx="464">
                  <c:v>0.28864059590316576</c:v>
                </c:pt>
                <c:pt idx="465">
                  <c:v>0.28926132836747365</c:v>
                </c:pt>
                <c:pt idx="466">
                  <c:v>0.28988206083178164</c:v>
                </c:pt>
                <c:pt idx="467">
                  <c:v>0.29050279329608947</c:v>
                </c:pt>
                <c:pt idx="468">
                  <c:v>0.29112352576039735</c:v>
                </c:pt>
                <c:pt idx="469">
                  <c:v>0.29174425822470518</c:v>
                </c:pt>
                <c:pt idx="470">
                  <c:v>0.29236499068901317</c:v>
                </c:pt>
                <c:pt idx="471">
                  <c:v>0.292985723153321</c:v>
                </c:pt>
                <c:pt idx="472">
                  <c:v>0.29360645561762888</c:v>
                </c:pt>
                <c:pt idx="473">
                  <c:v>0.29422718808193671</c:v>
                </c:pt>
                <c:pt idx="474">
                  <c:v>0.29484792054624465</c:v>
                </c:pt>
                <c:pt idx="475">
                  <c:v>0.29546865301055253</c:v>
                </c:pt>
                <c:pt idx="476">
                  <c:v>0.29608938547486047</c:v>
                </c:pt>
                <c:pt idx="477">
                  <c:v>0.29671011793916835</c:v>
                </c:pt>
                <c:pt idx="478">
                  <c:v>0.29733085040347612</c:v>
                </c:pt>
                <c:pt idx="479">
                  <c:v>0.29795158286778406</c:v>
                </c:pt>
                <c:pt idx="480">
                  <c:v>0.298572315332092</c:v>
                </c:pt>
                <c:pt idx="481">
                  <c:v>0.29919304779639971</c:v>
                </c:pt>
                <c:pt idx="482">
                  <c:v>0.29981378026070776</c:v>
                </c:pt>
                <c:pt idx="483">
                  <c:v>0.30043451272501559</c:v>
                </c:pt>
                <c:pt idx="484">
                  <c:v>0.30105524518932342</c:v>
                </c:pt>
                <c:pt idx="485">
                  <c:v>0.30167597765363136</c:v>
                </c:pt>
                <c:pt idx="486">
                  <c:v>0.30229671011793918</c:v>
                </c:pt>
                <c:pt idx="487">
                  <c:v>0.30291744258224712</c:v>
                </c:pt>
                <c:pt idx="488">
                  <c:v>0.303538175046555</c:v>
                </c:pt>
                <c:pt idx="489">
                  <c:v>0.30415890751086294</c:v>
                </c:pt>
                <c:pt idx="490">
                  <c:v>0.30477963997517077</c:v>
                </c:pt>
                <c:pt idx="491">
                  <c:v>0.30540037243947871</c:v>
                </c:pt>
                <c:pt idx="492">
                  <c:v>0.30602110490378648</c:v>
                </c:pt>
                <c:pt idx="493">
                  <c:v>0.30664183736809436</c:v>
                </c:pt>
                <c:pt idx="494">
                  <c:v>0.30726256983240241</c:v>
                </c:pt>
                <c:pt idx="495">
                  <c:v>0.30788330229671024</c:v>
                </c:pt>
                <c:pt idx="496">
                  <c:v>0.30850403476101801</c:v>
                </c:pt>
                <c:pt idx="497">
                  <c:v>0.309124767225326</c:v>
                </c:pt>
                <c:pt idx="498">
                  <c:v>0.30974549968963383</c:v>
                </c:pt>
                <c:pt idx="499">
                  <c:v>0.31036623215394177</c:v>
                </c:pt>
                <c:pt idx="500">
                  <c:v>0.31098696461824971</c:v>
                </c:pt>
                <c:pt idx="501">
                  <c:v>0.31160769708255748</c:v>
                </c:pt>
                <c:pt idx="502">
                  <c:v>0.31222842954686536</c:v>
                </c:pt>
                <c:pt idx="503">
                  <c:v>0.31284916201117324</c:v>
                </c:pt>
                <c:pt idx="504">
                  <c:v>0.31346989447548113</c:v>
                </c:pt>
                <c:pt idx="505">
                  <c:v>0.31409062693978901</c:v>
                </c:pt>
                <c:pt idx="506">
                  <c:v>0.31471135940409684</c:v>
                </c:pt>
                <c:pt idx="507">
                  <c:v>0.31533209186840483</c:v>
                </c:pt>
                <c:pt idx="508">
                  <c:v>0.31595282433271271</c:v>
                </c:pt>
                <c:pt idx="509">
                  <c:v>0.31657355679702048</c:v>
                </c:pt>
                <c:pt idx="510">
                  <c:v>0.31719428926132837</c:v>
                </c:pt>
                <c:pt idx="511">
                  <c:v>0.31781502172563636</c:v>
                </c:pt>
                <c:pt idx="512">
                  <c:v>0.31843575418994424</c:v>
                </c:pt>
                <c:pt idx="513">
                  <c:v>0.31905648665425212</c:v>
                </c:pt>
                <c:pt idx="514">
                  <c:v>0.31967721911855995</c:v>
                </c:pt>
                <c:pt idx="515">
                  <c:v>0.32029795158286783</c:v>
                </c:pt>
                <c:pt idx="516">
                  <c:v>0.32091868404717577</c:v>
                </c:pt>
                <c:pt idx="517">
                  <c:v>0.32153941651148354</c:v>
                </c:pt>
                <c:pt idx="518">
                  <c:v>0.32216014897579148</c:v>
                </c:pt>
                <c:pt idx="519">
                  <c:v>0.32278088144009937</c:v>
                </c:pt>
                <c:pt idx="520">
                  <c:v>0.32340161390440736</c:v>
                </c:pt>
                <c:pt idx="521">
                  <c:v>0.32402234636871513</c:v>
                </c:pt>
                <c:pt idx="522">
                  <c:v>0.32464307883302296</c:v>
                </c:pt>
                <c:pt idx="523">
                  <c:v>0.3252638112973309</c:v>
                </c:pt>
                <c:pt idx="524">
                  <c:v>0.32588454376163883</c:v>
                </c:pt>
                <c:pt idx="525">
                  <c:v>0.32650527622594672</c:v>
                </c:pt>
                <c:pt idx="526">
                  <c:v>0.3271260086902546</c:v>
                </c:pt>
                <c:pt idx="527">
                  <c:v>0.32774674115456243</c:v>
                </c:pt>
                <c:pt idx="528">
                  <c:v>0.32836747361887042</c:v>
                </c:pt>
                <c:pt idx="529">
                  <c:v>0.32898820608317825</c:v>
                </c:pt>
                <c:pt idx="530">
                  <c:v>0.32960893854748607</c:v>
                </c:pt>
                <c:pt idx="531">
                  <c:v>0.33022967101179396</c:v>
                </c:pt>
                <c:pt idx="532">
                  <c:v>0.33085040347610184</c:v>
                </c:pt>
                <c:pt idx="533">
                  <c:v>0.33147113594040978</c:v>
                </c:pt>
                <c:pt idx="534">
                  <c:v>0.33209186840471761</c:v>
                </c:pt>
                <c:pt idx="535">
                  <c:v>0.33271260086902554</c:v>
                </c:pt>
                <c:pt idx="536">
                  <c:v>0.33333333333333331</c:v>
                </c:pt>
                <c:pt idx="537">
                  <c:v>0.33395406579764142</c:v>
                </c:pt>
                <c:pt idx="538">
                  <c:v>0.33457479826194919</c:v>
                </c:pt>
                <c:pt idx="539">
                  <c:v>0.33519553072625696</c:v>
                </c:pt>
                <c:pt idx="540">
                  <c:v>0.33581626319056501</c:v>
                </c:pt>
                <c:pt idx="541">
                  <c:v>0.33643699565487295</c:v>
                </c:pt>
                <c:pt idx="542">
                  <c:v>0.33705772811918067</c:v>
                </c:pt>
                <c:pt idx="543">
                  <c:v>0.3376784605834886</c:v>
                </c:pt>
                <c:pt idx="544">
                  <c:v>0.33829919304779638</c:v>
                </c:pt>
                <c:pt idx="545">
                  <c:v>0.33891992551210437</c:v>
                </c:pt>
                <c:pt idx="546">
                  <c:v>0.33954065797641225</c:v>
                </c:pt>
                <c:pt idx="547">
                  <c:v>0.34016139044071997</c:v>
                </c:pt>
                <c:pt idx="548">
                  <c:v>0.34078212290502791</c:v>
                </c:pt>
                <c:pt idx="549">
                  <c:v>0.3414028553693359</c:v>
                </c:pt>
                <c:pt idx="550">
                  <c:v>0.34202358783364378</c:v>
                </c:pt>
                <c:pt idx="551">
                  <c:v>0.34264432029795167</c:v>
                </c:pt>
                <c:pt idx="552">
                  <c:v>0.34326505276225949</c:v>
                </c:pt>
                <c:pt idx="553">
                  <c:v>0.34388578522656743</c:v>
                </c:pt>
                <c:pt idx="554">
                  <c:v>0.34450651769087537</c:v>
                </c:pt>
                <c:pt idx="555">
                  <c:v>0.34512725015518314</c:v>
                </c:pt>
                <c:pt idx="556">
                  <c:v>0.34574798261949102</c:v>
                </c:pt>
                <c:pt idx="557">
                  <c:v>0.34636871508379896</c:v>
                </c:pt>
                <c:pt idx="558">
                  <c:v>0.34698944754810684</c:v>
                </c:pt>
                <c:pt idx="559">
                  <c:v>0.34761018001241473</c:v>
                </c:pt>
                <c:pt idx="560">
                  <c:v>0.3482309124767225</c:v>
                </c:pt>
                <c:pt idx="561">
                  <c:v>0.34885164494103044</c:v>
                </c:pt>
                <c:pt idx="562">
                  <c:v>0.34947237740533832</c:v>
                </c:pt>
                <c:pt idx="563">
                  <c:v>0.35009310986964631</c:v>
                </c:pt>
                <c:pt idx="564">
                  <c:v>0.35071384233395408</c:v>
                </c:pt>
                <c:pt idx="565">
                  <c:v>0.35133457479826202</c:v>
                </c:pt>
                <c:pt idx="566">
                  <c:v>0.35195530726256991</c:v>
                </c:pt>
                <c:pt idx="567">
                  <c:v>0.35257603972687784</c:v>
                </c:pt>
                <c:pt idx="568">
                  <c:v>0.35319677219118562</c:v>
                </c:pt>
                <c:pt idx="569">
                  <c:v>0.35381750465549355</c:v>
                </c:pt>
                <c:pt idx="570">
                  <c:v>0.35443823711980144</c:v>
                </c:pt>
                <c:pt idx="571">
                  <c:v>0.35505896958410937</c:v>
                </c:pt>
                <c:pt idx="572">
                  <c:v>0.3556797020484172</c:v>
                </c:pt>
                <c:pt idx="573">
                  <c:v>0.35630043451272508</c:v>
                </c:pt>
                <c:pt idx="574">
                  <c:v>0.35692116697703297</c:v>
                </c:pt>
                <c:pt idx="575">
                  <c:v>0.35754189944134085</c:v>
                </c:pt>
                <c:pt idx="576">
                  <c:v>0.35816263190564879</c:v>
                </c:pt>
                <c:pt idx="577">
                  <c:v>0.35878336436995667</c:v>
                </c:pt>
                <c:pt idx="578">
                  <c:v>0.35940409683426455</c:v>
                </c:pt>
                <c:pt idx="579">
                  <c:v>0.36002482929857238</c:v>
                </c:pt>
                <c:pt idx="580">
                  <c:v>0.36064556176288032</c:v>
                </c:pt>
                <c:pt idx="581">
                  <c:v>0.36126629422718814</c:v>
                </c:pt>
                <c:pt idx="582">
                  <c:v>0.36188702669149597</c:v>
                </c:pt>
                <c:pt idx="583">
                  <c:v>0.36250775915580391</c:v>
                </c:pt>
                <c:pt idx="584">
                  <c:v>0.36312849162011185</c:v>
                </c:pt>
                <c:pt idx="585">
                  <c:v>0.36374922408441962</c:v>
                </c:pt>
                <c:pt idx="586">
                  <c:v>0.3643699565487275</c:v>
                </c:pt>
                <c:pt idx="587">
                  <c:v>0.36499068901303544</c:v>
                </c:pt>
                <c:pt idx="588">
                  <c:v>0.36561142147734332</c:v>
                </c:pt>
                <c:pt idx="589">
                  <c:v>0.36623215394165121</c:v>
                </c:pt>
                <c:pt idx="590">
                  <c:v>0.36685288640595914</c:v>
                </c:pt>
                <c:pt idx="591">
                  <c:v>0.36747361887026697</c:v>
                </c:pt>
                <c:pt idx="592">
                  <c:v>0.36809435133457485</c:v>
                </c:pt>
                <c:pt idx="593">
                  <c:v>0.36871508379888274</c:v>
                </c:pt>
                <c:pt idx="594">
                  <c:v>0.36933581626319056</c:v>
                </c:pt>
                <c:pt idx="595">
                  <c:v>0.3699565487274985</c:v>
                </c:pt>
                <c:pt idx="596">
                  <c:v>0.37057728119180644</c:v>
                </c:pt>
                <c:pt idx="597">
                  <c:v>0.37119801365611421</c:v>
                </c:pt>
                <c:pt idx="598">
                  <c:v>0.37181874612042221</c:v>
                </c:pt>
                <c:pt idx="599">
                  <c:v>0.37243947858472998</c:v>
                </c:pt>
                <c:pt idx="600">
                  <c:v>0.37306021104903792</c:v>
                </c:pt>
                <c:pt idx="601">
                  <c:v>0.37368094351334585</c:v>
                </c:pt>
                <c:pt idx="602">
                  <c:v>0.37430167597765385</c:v>
                </c:pt>
                <c:pt idx="603">
                  <c:v>0.37492240844196156</c:v>
                </c:pt>
                <c:pt idx="604">
                  <c:v>0.37554314090626939</c:v>
                </c:pt>
                <c:pt idx="605">
                  <c:v>0.37616387337057738</c:v>
                </c:pt>
                <c:pt idx="606">
                  <c:v>0.37678460583488532</c:v>
                </c:pt>
                <c:pt idx="607">
                  <c:v>0.37740533829919309</c:v>
                </c:pt>
                <c:pt idx="608">
                  <c:v>0.37802607076350098</c:v>
                </c:pt>
                <c:pt idx="609">
                  <c:v>0.37864680322780891</c:v>
                </c:pt>
                <c:pt idx="610">
                  <c:v>0.37926753569211674</c:v>
                </c:pt>
                <c:pt idx="611">
                  <c:v>0.37988826815642468</c:v>
                </c:pt>
                <c:pt idx="612">
                  <c:v>0.38050900062073245</c:v>
                </c:pt>
                <c:pt idx="613">
                  <c:v>0.38112973308504045</c:v>
                </c:pt>
                <c:pt idx="614">
                  <c:v>0.38175046554934833</c:v>
                </c:pt>
                <c:pt idx="615">
                  <c:v>0.38237119801365621</c:v>
                </c:pt>
                <c:pt idx="616">
                  <c:v>0.38299193047796398</c:v>
                </c:pt>
                <c:pt idx="617">
                  <c:v>0.38361266294227198</c:v>
                </c:pt>
                <c:pt idx="618">
                  <c:v>0.38423339540657975</c:v>
                </c:pt>
                <c:pt idx="619">
                  <c:v>0.3848541278708878</c:v>
                </c:pt>
                <c:pt idx="620">
                  <c:v>0.38547486033519562</c:v>
                </c:pt>
                <c:pt idx="621">
                  <c:v>0.38609559279950345</c:v>
                </c:pt>
                <c:pt idx="622">
                  <c:v>0.38671632526381139</c:v>
                </c:pt>
                <c:pt idx="623">
                  <c:v>0.38733705772811916</c:v>
                </c:pt>
                <c:pt idx="624">
                  <c:v>0.38795779019242715</c:v>
                </c:pt>
                <c:pt idx="625">
                  <c:v>0.38857852265673498</c:v>
                </c:pt>
                <c:pt idx="626">
                  <c:v>0.38919925512104281</c:v>
                </c:pt>
                <c:pt idx="627">
                  <c:v>0.38981998758535086</c:v>
                </c:pt>
                <c:pt idx="628">
                  <c:v>0.39044072004965868</c:v>
                </c:pt>
                <c:pt idx="629">
                  <c:v>0.39106145251396646</c:v>
                </c:pt>
                <c:pt idx="630">
                  <c:v>0.39168218497827445</c:v>
                </c:pt>
                <c:pt idx="631">
                  <c:v>0.39230291744258233</c:v>
                </c:pt>
                <c:pt idx="632">
                  <c:v>0.39292364990689022</c:v>
                </c:pt>
                <c:pt idx="633">
                  <c:v>0.39354438237119804</c:v>
                </c:pt>
                <c:pt idx="634">
                  <c:v>0.39416511483550587</c:v>
                </c:pt>
                <c:pt idx="635">
                  <c:v>0.39478584729981392</c:v>
                </c:pt>
                <c:pt idx="636">
                  <c:v>0.39540657976412186</c:v>
                </c:pt>
                <c:pt idx="637">
                  <c:v>0.39602731222842963</c:v>
                </c:pt>
                <c:pt idx="638">
                  <c:v>0.39664804469273746</c:v>
                </c:pt>
                <c:pt idx="639">
                  <c:v>0.39726877715704551</c:v>
                </c:pt>
                <c:pt idx="640">
                  <c:v>0.39788950962135333</c:v>
                </c:pt>
                <c:pt idx="641">
                  <c:v>0.39851024208566121</c:v>
                </c:pt>
                <c:pt idx="642">
                  <c:v>0.3991309745499691</c:v>
                </c:pt>
                <c:pt idx="643">
                  <c:v>0.39975170701427692</c:v>
                </c:pt>
                <c:pt idx="644">
                  <c:v>0.40037243947858481</c:v>
                </c:pt>
                <c:pt idx="645">
                  <c:v>0.40099317194289275</c:v>
                </c:pt>
                <c:pt idx="646">
                  <c:v>0.40161390440720052</c:v>
                </c:pt>
                <c:pt idx="647">
                  <c:v>0.40223463687150834</c:v>
                </c:pt>
                <c:pt idx="648">
                  <c:v>0.40285536933581639</c:v>
                </c:pt>
                <c:pt idx="649">
                  <c:v>0.40347610180012422</c:v>
                </c:pt>
                <c:pt idx="650">
                  <c:v>0.4040968342644321</c:v>
                </c:pt>
                <c:pt idx="651">
                  <c:v>0.40471756672873993</c:v>
                </c:pt>
                <c:pt idx="652">
                  <c:v>0.40533829919304787</c:v>
                </c:pt>
                <c:pt idx="653">
                  <c:v>0.40595903165735575</c:v>
                </c:pt>
                <c:pt idx="654">
                  <c:v>0.40657976412166363</c:v>
                </c:pt>
                <c:pt idx="655">
                  <c:v>0.40720049658597146</c:v>
                </c:pt>
                <c:pt idx="656">
                  <c:v>0.4078212290502794</c:v>
                </c:pt>
                <c:pt idx="657">
                  <c:v>0.40844196151458734</c:v>
                </c:pt>
                <c:pt idx="658">
                  <c:v>0.40906269397889522</c:v>
                </c:pt>
                <c:pt idx="659">
                  <c:v>0.40968342644320299</c:v>
                </c:pt>
                <c:pt idx="660">
                  <c:v>0.41030415890751087</c:v>
                </c:pt>
                <c:pt idx="661">
                  <c:v>0.41092489137181892</c:v>
                </c:pt>
                <c:pt idx="662">
                  <c:v>0.41154562383612664</c:v>
                </c:pt>
                <c:pt idx="663">
                  <c:v>0.41216635630043452</c:v>
                </c:pt>
                <c:pt idx="664">
                  <c:v>0.41278708876474246</c:v>
                </c:pt>
                <c:pt idx="665">
                  <c:v>0.41340782122905045</c:v>
                </c:pt>
                <c:pt idx="666">
                  <c:v>0.41402855369335823</c:v>
                </c:pt>
                <c:pt idx="667">
                  <c:v>0.41464928615766611</c:v>
                </c:pt>
                <c:pt idx="668">
                  <c:v>0.41527001862197394</c:v>
                </c:pt>
                <c:pt idx="669">
                  <c:v>0.41589075108628182</c:v>
                </c:pt>
                <c:pt idx="670">
                  <c:v>0.41651148355058976</c:v>
                </c:pt>
                <c:pt idx="671">
                  <c:v>0.41713221601489758</c:v>
                </c:pt>
                <c:pt idx="672">
                  <c:v>0.41775294847920547</c:v>
                </c:pt>
                <c:pt idx="673">
                  <c:v>0.4183736809435134</c:v>
                </c:pt>
                <c:pt idx="674">
                  <c:v>0.41899441340782134</c:v>
                </c:pt>
                <c:pt idx="675">
                  <c:v>0.41961514587212911</c:v>
                </c:pt>
                <c:pt idx="676">
                  <c:v>0.420235878336437</c:v>
                </c:pt>
                <c:pt idx="677">
                  <c:v>0.42085661080074493</c:v>
                </c:pt>
                <c:pt idx="678">
                  <c:v>0.42147734326505287</c:v>
                </c:pt>
                <c:pt idx="679">
                  <c:v>0.42209807572936076</c:v>
                </c:pt>
                <c:pt idx="680">
                  <c:v>0.42271880819366864</c:v>
                </c:pt>
                <c:pt idx="681">
                  <c:v>0.42333954065797641</c:v>
                </c:pt>
                <c:pt idx="682">
                  <c:v>0.42396027312228446</c:v>
                </c:pt>
                <c:pt idx="683">
                  <c:v>0.42458100558659218</c:v>
                </c:pt>
                <c:pt idx="684">
                  <c:v>0.42520173805090006</c:v>
                </c:pt>
                <c:pt idx="685">
                  <c:v>0.42582247051520805</c:v>
                </c:pt>
                <c:pt idx="686">
                  <c:v>0.42644320297951582</c:v>
                </c:pt>
                <c:pt idx="687">
                  <c:v>0.42706393544382376</c:v>
                </c:pt>
                <c:pt idx="688">
                  <c:v>0.4276846679081317</c:v>
                </c:pt>
                <c:pt idx="689">
                  <c:v>0.42830540037243953</c:v>
                </c:pt>
                <c:pt idx="690">
                  <c:v>0.42892613283674741</c:v>
                </c:pt>
                <c:pt idx="691">
                  <c:v>0.4295468653010554</c:v>
                </c:pt>
                <c:pt idx="692">
                  <c:v>0.43016759776536317</c:v>
                </c:pt>
                <c:pt idx="693">
                  <c:v>0.43078833022967111</c:v>
                </c:pt>
                <c:pt idx="694">
                  <c:v>0.43140906269397888</c:v>
                </c:pt>
                <c:pt idx="695">
                  <c:v>0.43202979515828688</c:v>
                </c:pt>
                <c:pt idx="696">
                  <c:v>0.4326505276225947</c:v>
                </c:pt>
                <c:pt idx="697">
                  <c:v>0.43327126008690259</c:v>
                </c:pt>
                <c:pt idx="698">
                  <c:v>0.43389199255121041</c:v>
                </c:pt>
                <c:pt idx="699">
                  <c:v>0.43451272501551835</c:v>
                </c:pt>
                <c:pt idx="700">
                  <c:v>0.43513345747982618</c:v>
                </c:pt>
                <c:pt idx="701">
                  <c:v>0.43575418994413412</c:v>
                </c:pt>
                <c:pt idx="702">
                  <c:v>0.43637492240844206</c:v>
                </c:pt>
                <c:pt idx="703">
                  <c:v>0.43699565487274988</c:v>
                </c:pt>
                <c:pt idx="704">
                  <c:v>0.43761638733705788</c:v>
                </c:pt>
                <c:pt idx="705">
                  <c:v>0.43823711980136559</c:v>
                </c:pt>
                <c:pt idx="706">
                  <c:v>0.43885785226567353</c:v>
                </c:pt>
                <c:pt idx="707">
                  <c:v>0.43947858472998147</c:v>
                </c:pt>
                <c:pt idx="708">
                  <c:v>0.4400993171942893</c:v>
                </c:pt>
                <c:pt idx="709">
                  <c:v>0.44072004965859707</c:v>
                </c:pt>
                <c:pt idx="710">
                  <c:v>0.44134078212290506</c:v>
                </c:pt>
                <c:pt idx="711">
                  <c:v>0.44196151458721289</c:v>
                </c:pt>
                <c:pt idx="712">
                  <c:v>0.44258224705152077</c:v>
                </c:pt>
                <c:pt idx="713">
                  <c:v>0.44320297951582871</c:v>
                </c:pt>
                <c:pt idx="714">
                  <c:v>0.44382371198013659</c:v>
                </c:pt>
                <c:pt idx="715">
                  <c:v>0.44444444444444442</c:v>
                </c:pt>
                <c:pt idx="716">
                  <c:v>0.4450651769087523</c:v>
                </c:pt>
                <c:pt idx="717">
                  <c:v>0.4456859093730603</c:v>
                </c:pt>
                <c:pt idx="718">
                  <c:v>0.44630664183736812</c:v>
                </c:pt>
                <c:pt idx="719">
                  <c:v>0.44692737430167601</c:v>
                </c:pt>
                <c:pt idx="720">
                  <c:v>0.44754810676598389</c:v>
                </c:pt>
                <c:pt idx="721">
                  <c:v>0.44816883923029183</c:v>
                </c:pt>
                <c:pt idx="722">
                  <c:v>0.44878957169459971</c:v>
                </c:pt>
                <c:pt idx="723">
                  <c:v>0.44941030415890759</c:v>
                </c:pt>
                <c:pt idx="724">
                  <c:v>0.45003103662321531</c:v>
                </c:pt>
                <c:pt idx="725">
                  <c:v>0.4506517690875233</c:v>
                </c:pt>
                <c:pt idx="726">
                  <c:v>0.45127250155183118</c:v>
                </c:pt>
                <c:pt idx="727">
                  <c:v>0.45189323401613896</c:v>
                </c:pt>
                <c:pt idx="728">
                  <c:v>0.45251396648044701</c:v>
                </c:pt>
                <c:pt idx="729">
                  <c:v>0.45313469894475489</c:v>
                </c:pt>
                <c:pt idx="730">
                  <c:v>0.45375543140906271</c:v>
                </c:pt>
                <c:pt idx="731">
                  <c:v>0.45437616387337071</c:v>
                </c:pt>
                <c:pt idx="732">
                  <c:v>0.45499689633767854</c:v>
                </c:pt>
                <c:pt idx="733">
                  <c:v>0.45561762880198631</c:v>
                </c:pt>
                <c:pt idx="734">
                  <c:v>0.4562383612662943</c:v>
                </c:pt>
                <c:pt idx="735">
                  <c:v>0.45685909373060224</c:v>
                </c:pt>
                <c:pt idx="736">
                  <c:v>0.45747982619491007</c:v>
                </c:pt>
                <c:pt idx="737">
                  <c:v>0.45810055865921789</c:v>
                </c:pt>
                <c:pt idx="738">
                  <c:v>0.45872129112352578</c:v>
                </c:pt>
                <c:pt idx="739">
                  <c:v>0.45934202358783371</c:v>
                </c:pt>
                <c:pt idx="740">
                  <c:v>0.4599627560521416</c:v>
                </c:pt>
                <c:pt idx="741">
                  <c:v>0.46058348851644942</c:v>
                </c:pt>
                <c:pt idx="742">
                  <c:v>0.46120422098075731</c:v>
                </c:pt>
                <c:pt idx="743">
                  <c:v>0.4618249534450653</c:v>
                </c:pt>
                <c:pt idx="744">
                  <c:v>0.46244568590937313</c:v>
                </c:pt>
                <c:pt idx="745">
                  <c:v>0.46306641837368101</c:v>
                </c:pt>
                <c:pt idx="746">
                  <c:v>0.46368715083798884</c:v>
                </c:pt>
                <c:pt idx="747">
                  <c:v>0.46430788330229683</c:v>
                </c:pt>
                <c:pt idx="748">
                  <c:v>0.46492861576660471</c:v>
                </c:pt>
                <c:pt idx="749">
                  <c:v>0.46554934823091249</c:v>
                </c:pt>
                <c:pt idx="750">
                  <c:v>0.46617008069522037</c:v>
                </c:pt>
                <c:pt idx="751">
                  <c:v>0.46679081315952831</c:v>
                </c:pt>
                <c:pt idx="752">
                  <c:v>0.46741154562383619</c:v>
                </c:pt>
                <c:pt idx="753">
                  <c:v>0.46803227808814402</c:v>
                </c:pt>
                <c:pt idx="754">
                  <c:v>0.4686530105524519</c:v>
                </c:pt>
                <c:pt idx="755">
                  <c:v>0.46927374301675978</c:v>
                </c:pt>
                <c:pt idx="756">
                  <c:v>0.46989447548106772</c:v>
                </c:pt>
                <c:pt idx="757">
                  <c:v>0.4705152079453756</c:v>
                </c:pt>
                <c:pt idx="758">
                  <c:v>0.47113594040968343</c:v>
                </c:pt>
                <c:pt idx="759">
                  <c:v>0.47175667287399131</c:v>
                </c:pt>
                <c:pt idx="760">
                  <c:v>0.47237740533829931</c:v>
                </c:pt>
                <c:pt idx="761">
                  <c:v>0.47299813780260713</c:v>
                </c:pt>
                <c:pt idx="762">
                  <c:v>0.47361887026691502</c:v>
                </c:pt>
                <c:pt idx="763">
                  <c:v>0.47423960273122279</c:v>
                </c:pt>
                <c:pt idx="764">
                  <c:v>0.47486033519553084</c:v>
                </c:pt>
                <c:pt idx="765">
                  <c:v>0.47548106765983872</c:v>
                </c:pt>
                <c:pt idx="766">
                  <c:v>0.47610180012414655</c:v>
                </c:pt>
                <c:pt idx="767">
                  <c:v>0.47672253258845437</c:v>
                </c:pt>
                <c:pt idx="768">
                  <c:v>0.47734326505276237</c:v>
                </c:pt>
                <c:pt idx="769">
                  <c:v>0.47796399751707025</c:v>
                </c:pt>
                <c:pt idx="770">
                  <c:v>0.47858472998137808</c:v>
                </c:pt>
                <c:pt idx="771">
                  <c:v>0.4792054624456859</c:v>
                </c:pt>
                <c:pt idx="772">
                  <c:v>0.47982619490999395</c:v>
                </c:pt>
                <c:pt idx="773">
                  <c:v>0.48044692737430178</c:v>
                </c:pt>
                <c:pt idx="774">
                  <c:v>0.48106765983860961</c:v>
                </c:pt>
                <c:pt idx="775">
                  <c:v>0.48168839230291755</c:v>
                </c:pt>
                <c:pt idx="776">
                  <c:v>0.48230912476722532</c:v>
                </c:pt>
                <c:pt idx="777">
                  <c:v>0.48292985723153325</c:v>
                </c:pt>
                <c:pt idx="778">
                  <c:v>0.48355058969584119</c:v>
                </c:pt>
                <c:pt idx="779">
                  <c:v>0.48417132216014896</c:v>
                </c:pt>
                <c:pt idx="780">
                  <c:v>0.48479205462445685</c:v>
                </c:pt>
                <c:pt idx="781">
                  <c:v>0.4854127870887649</c:v>
                </c:pt>
                <c:pt idx="782">
                  <c:v>0.48603351955307261</c:v>
                </c:pt>
                <c:pt idx="783">
                  <c:v>0.4866542520173805</c:v>
                </c:pt>
                <c:pt idx="784">
                  <c:v>0.48727498448168838</c:v>
                </c:pt>
                <c:pt idx="785">
                  <c:v>0.48789571694599632</c:v>
                </c:pt>
                <c:pt idx="786">
                  <c:v>0.4885164494103042</c:v>
                </c:pt>
                <c:pt idx="787">
                  <c:v>0.48913718187461214</c:v>
                </c:pt>
                <c:pt idx="788">
                  <c:v>0.48975791433891991</c:v>
                </c:pt>
                <c:pt idx="789">
                  <c:v>0.4903786468032279</c:v>
                </c:pt>
                <c:pt idx="790">
                  <c:v>0.49099937926753573</c:v>
                </c:pt>
                <c:pt idx="791">
                  <c:v>0.49162011173184367</c:v>
                </c:pt>
                <c:pt idx="792">
                  <c:v>0.49224084419615144</c:v>
                </c:pt>
                <c:pt idx="793">
                  <c:v>0.49286157666045938</c:v>
                </c:pt>
                <c:pt idx="794">
                  <c:v>0.49348230912476737</c:v>
                </c:pt>
                <c:pt idx="795">
                  <c:v>0.49410304158907514</c:v>
                </c:pt>
                <c:pt idx="796">
                  <c:v>0.49472377405338297</c:v>
                </c:pt>
                <c:pt idx="797">
                  <c:v>0.49534450651769091</c:v>
                </c:pt>
                <c:pt idx="798">
                  <c:v>0.49596523898199879</c:v>
                </c:pt>
                <c:pt idx="799">
                  <c:v>0.49658597144630667</c:v>
                </c:pt>
                <c:pt idx="800">
                  <c:v>0.49720670391061461</c:v>
                </c:pt>
                <c:pt idx="801">
                  <c:v>0.49782743637492244</c:v>
                </c:pt>
                <c:pt idx="802">
                  <c:v>0.49844816883923038</c:v>
                </c:pt>
                <c:pt idx="803">
                  <c:v>0.49906890130353826</c:v>
                </c:pt>
                <c:pt idx="804">
                  <c:v>0.4996896337678462</c:v>
                </c:pt>
                <c:pt idx="805">
                  <c:v>0.50031036623215386</c:v>
                </c:pt>
                <c:pt idx="806">
                  <c:v>0.5009310986964618</c:v>
                </c:pt>
                <c:pt idx="807">
                  <c:v>0.50155183116076962</c:v>
                </c:pt>
                <c:pt idx="808">
                  <c:v>0.50217256362507767</c:v>
                </c:pt>
                <c:pt idx="809">
                  <c:v>0.50279329608938572</c:v>
                </c:pt>
                <c:pt idx="810">
                  <c:v>0.50341402855369333</c:v>
                </c:pt>
                <c:pt idx="811">
                  <c:v>0.50403476101800126</c:v>
                </c:pt>
                <c:pt idx="812">
                  <c:v>0.5046554934823092</c:v>
                </c:pt>
                <c:pt idx="813">
                  <c:v>0.50527622594661681</c:v>
                </c:pt>
                <c:pt idx="814">
                  <c:v>0.50589695841092486</c:v>
                </c:pt>
                <c:pt idx="815">
                  <c:v>0.50651769087523257</c:v>
                </c:pt>
                <c:pt idx="816">
                  <c:v>0.50713842333954062</c:v>
                </c:pt>
                <c:pt idx="817">
                  <c:v>0.50775915580384867</c:v>
                </c:pt>
                <c:pt idx="818">
                  <c:v>0.5083798882681565</c:v>
                </c:pt>
                <c:pt idx="819">
                  <c:v>0.50900062073246422</c:v>
                </c:pt>
                <c:pt idx="820">
                  <c:v>0.50962135319677226</c:v>
                </c:pt>
                <c:pt idx="821">
                  <c:v>0.51024208566108009</c:v>
                </c:pt>
                <c:pt idx="822">
                  <c:v>0.51086281812538792</c:v>
                </c:pt>
                <c:pt idx="823">
                  <c:v>0.51148355058969586</c:v>
                </c:pt>
                <c:pt idx="824">
                  <c:v>0.51210428305400368</c:v>
                </c:pt>
                <c:pt idx="825">
                  <c:v>0.51272501551831173</c:v>
                </c:pt>
                <c:pt idx="826">
                  <c:v>0.51334574798261934</c:v>
                </c:pt>
                <c:pt idx="827">
                  <c:v>0.51396648044692728</c:v>
                </c:pt>
                <c:pt idx="828">
                  <c:v>0.5145872129112351</c:v>
                </c:pt>
                <c:pt idx="829">
                  <c:v>0.51520794537554304</c:v>
                </c:pt>
                <c:pt idx="830">
                  <c:v>0.51582867783985109</c:v>
                </c:pt>
                <c:pt idx="831">
                  <c:v>0.51644941030415903</c:v>
                </c:pt>
                <c:pt idx="832">
                  <c:v>0.51707014276846663</c:v>
                </c:pt>
                <c:pt idx="833">
                  <c:v>0.51769087523277479</c:v>
                </c:pt>
                <c:pt idx="834">
                  <c:v>0.51831160769708262</c:v>
                </c:pt>
                <c:pt idx="835">
                  <c:v>0.51893234016139034</c:v>
                </c:pt>
                <c:pt idx="836">
                  <c:v>0.51955307262569839</c:v>
                </c:pt>
                <c:pt idx="837">
                  <c:v>0.52017380509000621</c:v>
                </c:pt>
                <c:pt idx="838">
                  <c:v>0.52079453755431415</c:v>
                </c:pt>
                <c:pt idx="839">
                  <c:v>0.52141527001862198</c:v>
                </c:pt>
                <c:pt idx="840">
                  <c:v>0.5220360024829297</c:v>
                </c:pt>
                <c:pt idx="841">
                  <c:v>0.52265673494723752</c:v>
                </c:pt>
                <c:pt idx="842">
                  <c:v>0.52327746741154568</c:v>
                </c:pt>
                <c:pt idx="843">
                  <c:v>0.52389819987585351</c:v>
                </c:pt>
                <c:pt idx="844">
                  <c:v>0.52451893234016134</c:v>
                </c:pt>
                <c:pt idx="845">
                  <c:v>0.52513966480446927</c:v>
                </c:pt>
                <c:pt idx="846">
                  <c:v>0.52576039726877721</c:v>
                </c:pt>
                <c:pt idx="847">
                  <c:v>0.52638112973308493</c:v>
                </c:pt>
                <c:pt idx="848">
                  <c:v>0.52700186219739309</c:v>
                </c:pt>
                <c:pt idx="849">
                  <c:v>0.52762259466170081</c:v>
                </c:pt>
                <c:pt idx="850">
                  <c:v>0.52824332712600863</c:v>
                </c:pt>
                <c:pt idx="851">
                  <c:v>0.52886405959031668</c:v>
                </c:pt>
                <c:pt idx="852">
                  <c:v>0.52948479205462451</c:v>
                </c:pt>
                <c:pt idx="853">
                  <c:v>0.53010552451893234</c:v>
                </c:pt>
                <c:pt idx="854">
                  <c:v>0.53072625698324039</c:v>
                </c:pt>
                <c:pt idx="855">
                  <c:v>0.53134698944754799</c:v>
                </c:pt>
                <c:pt idx="856">
                  <c:v>0.53196772191185582</c:v>
                </c:pt>
                <c:pt idx="857">
                  <c:v>0.53258845437616387</c:v>
                </c:pt>
                <c:pt idx="858">
                  <c:v>0.5332091868404718</c:v>
                </c:pt>
                <c:pt idx="859">
                  <c:v>0.53382991930477974</c:v>
                </c:pt>
                <c:pt idx="860">
                  <c:v>0.53445065176908768</c:v>
                </c:pt>
                <c:pt idx="861">
                  <c:v>0.53507138423339551</c:v>
                </c:pt>
                <c:pt idx="862">
                  <c:v>0.53569211669770345</c:v>
                </c:pt>
                <c:pt idx="863">
                  <c:v>0.53631284916201105</c:v>
                </c:pt>
                <c:pt idx="864">
                  <c:v>0.53693358162631899</c:v>
                </c:pt>
                <c:pt idx="865">
                  <c:v>0.53755431409062682</c:v>
                </c:pt>
                <c:pt idx="866">
                  <c:v>0.53817504655493498</c:v>
                </c:pt>
                <c:pt idx="867">
                  <c:v>0.53879577901924269</c:v>
                </c:pt>
                <c:pt idx="868">
                  <c:v>0.53941651148355052</c:v>
                </c:pt>
                <c:pt idx="869">
                  <c:v>0.54003724394785846</c:v>
                </c:pt>
                <c:pt idx="870">
                  <c:v>0.54065797641216651</c:v>
                </c:pt>
                <c:pt idx="871">
                  <c:v>0.54127870887647422</c:v>
                </c:pt>
                <c:pt idx="872">
                  <c:v>0.54189944134078238</c:v>
                </c:pt>
                <c:pt idx="873">
                  <c:v>0.54252017380508999</c:v>
                </c:pt>
                <c:pt idx="874">
                  <c:v>0.54314090626939804</c:v>
                </c:pt>
                <c:pt idx="875">
                  <c:v>0.54376163873370575</c:v>
                </c:pt>
                <c:pt idx="876">
                  <c:v>0.54438237119801358</c:v>
                </c:pt>
                <c:pt idx="877">
                  <c:v>0.54500310366232152</c:v>
                </c:pt>
                <c:pt idx="878">
                  <c:v>0.54562383612662968</c:v>
                </c:pt>
                <c:pt idx="879">
                  <c:v>0.54624456859093729</c:v>
                </c:pt>
                <c:pt idx="880">
                  <c:v>0.54686530105524511</c:v>
                </c:pt>
                <c:pt idx="881">
                  <c:v>0.54748603351955305</c:v>
                </c:pt>
                <c:pt idx="882">
                  <c:v>0.54810676598386088</c:v>
                </c:pt>
                <c:pt idx="883">
                  <c:v>0.54872749844816893</c:v>
                </c:pt>
                <c:pt idx="884">
                  <c:v>0.54934823091247675</c:v>
                </c:pt>
                <c:pt idx="885">
                  <c:v>0.54996896337678469</c:v>
                </c:pt>
                <c:pt idx="886">
                  <c:v>0.55058969584109252</c:v>
                </c:pt>
                <c:pt idx="887">
                  <c:v>0.55121042830540035</c:v>
                </c:pt>
                <c:pt idx="888">
                  <c:v>0.55183116076970828</c:v>
                </c:pt>
                <c:pt idx="889">
                  <c:v>0.55245189323401622</c:v>
                </c:pt>
                <c:pt idx="890">
                  <c:v>0.55307262569832405</c:v>
                </c:pt>
                <c:pt idx="891">
                  <c:v>0.55369335816263188</c:v>
                </c:pt>
                <c:pt idx="892">
                  <c:v>0.5543140906269397</c:v>
                </c:pt>
                <c:pt idx="893">
                  <c:v>0.55493482309124753</c:v>
                </c:pt>
                <c:pt idx="894">
                  <c:v>0.55555555555555569</c:v>
                </c:pt>
                <c:pt idx="895">
                  <c:v>0.55617628801986341</c:v>
                </c:pt>
                <c:pt idx="896">
                  <c:v>0.55679702048417157</c:v>
                </c:pt>
                <c:pt idx="897">
                  <c:v>0.55741775294847928</c:v>
                </c:pt>
                <c:pt idx="898">
                  <c:v>0.55803848541278711</c:v>
                </c:pt>
                <c:pt idx="899">
                  <c:v>0.55865921787709505</c:v>
                </c:pt>
                <c:pt idx="900">
                  <c:v>0.55927995034140299</c:v>
                </c:pt>
                <c:pt idx="901">
                  <c:v>0.5599006828057107</c:v>
                </c:pt>
                <c:pt idx="902">
                  <c:v>0.56052141527001864</c:v>
                </c:pt>
                <c:pt idx="903">
                  <c:v>0.56114214773432647</c:v>
                </c:pt>
                <c:pt idx="904">
                  <c:v>0.56176288019863441</c:v>
                </c:pt>
                <c:pt idx="905">
                  <c:v>0.56238361266294223</c:v>
                </c:pt>
                <c:pt idx="906">
                  <c:v>0.56300434512725006</c:v>
                </c:pt>
                <c:pt idx="907">
                  <c:v>0.56362507759155822</c:v>
                </c:pt>
                <c:pt idx="908">
                  <c:v>0.56424581005586605</c:v>
                </c:pt>
                <c:pt idx="909">
                  <c:v>0.56486654252017388</c:v>
                </c:pt>
                <c:pt idx="910">
                  <c:v>0.5654872749844817</c:v>
                </c:pt>
                <c:pt idx="911">
                  <c:v>0.56610800744878975</c:v>
                </c:pt>
                <c:pt idx="912">
                  <c:v>0.56672873991309769</c:v>
                </c:pt>
                <c:pt idx="913">
                  <c:v>0.56734947237740552</c:v>
                </c:pt>
                <c:pt idx="914">
                  <c:v>0.56797020484171323</c:v>
                </c:pt>
                <c:pt idx="915">
                  <c:v>0.56859093730602117</c:v>
                </c:pt>
                <c:pt idx="916">
                  <c:v>0.56921166977032889</c:v>
                </c:pt>
                <c:pt idx="917">
                  <c:v>0.56983240223463683</c:v>
                </c:pt>
                <c:pt idx="918">
                  <c:v>0.57045313469894476</c:v>
                </c:pt>
                <c:pt idx="919">
                  <c:v>0.5710738671632527</c:v>
                </c:pt>
                <c:pt idx="920">
                  <c:v>0.57169459962756064</c:v>
                </c:pt>
                <c:pt idx="921">
                  <c:v>0.57231533209186847</c:v>
                </c:pt>
                <c:pt idx="922">
                  <c:v>0.57293606455617641</c:v>
                </c:pt>
                <c:pt idx="923">
                  <c:v>0.57355679702048412</c:v>
                </c:pt>
                <c:pt idx="924">
                  <c:v>0.57417752948479217</c:v>
                </c:pt>
                <c:pt idx="925">
                  <c:v>0.5747982619491</c:v>
                </c:pt>
                <c:pt idx="926">
                  <c:v>0.57541899441340782</c:v>
                </c:pt>
                <c:pt idx="927">
                  <c:v>0.57603972687771554</c:v>
                </c:pt>
                <c:pt idx="928">
                  <c:v>0.5766604593420237</c:v>
                </c:pt>
                <c:pt idx="929">
                  <c:v>0.57728119180633131</c:v>
                </c:pt>
                <c:pt idx="930">
                  <c:v>0.57790192427063947</c:v>
                </c:pt>
                <c:pt idx="931">
                  <c:v>0.57852265673494718</c:v>
                </c:pt>
                <c:pt idx="932">
                  <c:v>0.57914338919925501</c:v>
                </c:pt>
                <c:pt idx="933">
                  <c:v>0.57976412166356317</c:v>
                </c:pt>
                <c:pt idx="934">
                  <c:v>0.58038485412787089</c:v>
                </c:pt>
                <c:pt idx="935">
                  <c:v>0.58100558659217882</c:v>
                </c:pt>
                <c:pt idx="936">
                  <c:v>0.58162631905648654</c:v>
                </c:pt>
                <c:pt idx="937">
                  <c:v>0.5822470515207947</c:v>
                </c:pt>
                <c:pt idx="938">
                  <c:v>0.58286778398510231</c:v>
                </c:pt>
                <c:pt idx="939">
                  <c:v>0.58348851644941035</c:v>
                </c:pt>
                <c:pt idx="940">
                  <c:v>0.58410924891371818</c:v>
                </c:pt>
                <c:pt idx="941">
                  <c:v>0.58472998137802612</c:v>
                </c:pt>
                <c:pt idx="942">
                  <c:v>0.58535071384233373</c:v>
                </c:pt>
                <c:pt idx="943">
                  <c:v>0.58597144630664189</c:v>
                </c:pt>
                <c:pt idx="944">
                  <c:v>0.58659217877094938</c:v>
                </c:pt>
                <c:pt idx="945">
                  <c:v>0.58721291123525732</c:v>
                </c:pt>
                <c:pt idx="946">
                  <c:v>0.58783364369956559</c:v>
                </c:pt>
                <c:pt idx="947">
                  <c:v>0.58845437616387353</c:v>
                </c:pt>
                <c:pt idx="948">
                  <c:v>0.58907510862818135</c:v>
                </c:pt>
                <c:pt idx="949">
                  <c:v>0.58969584109248929</c:v>
                </c:pt>
                <c:pt idx="950">
                  <c:v>0.5903165735567969</c:v>
                </c:pt>
                <c:pt idx="951">
                  <c:v>0.59093730602110484</c:v>
                </c:pt>
                <c:pt idx="952">
                  <c:v>0.59155803848541277</c:v>
                </c:pt>
                <c:pt idx="953">
                  <c:v>0.5921787709497206</c:v>
                </c:pt>
                <c:pt idx="954">
                  <c:v>0.59279950341402865</c:v>
                </c:pt>
                <c:pt idx="955">
                  <c:v>0.59342023587833648</c:v>
                </c:pt>
                <c:pt idx="956">
                  <c:v>0.59404096834264419</c:v>
                </c:pt>
                <c:pt idx="957">
                  <c:v>0.59466170080695202</c:v>
                </c:pt>
                <c:pt idx="958">
                  <c:v>0.59528243327125996</c:v>
                </c:pt>
                <c:pt idx="959">
                  <c:v>0.59590316573556779</c:v>
                </c:pt>
                <c:pt idx="960">
                  <c:v>0.59652389819987583</c:v>
                </c:pt>
                <c:pt idx="961">
                  <c:v>0.597144630664184</c:v>
                </c:pt>
                <c:pt idx="962">
                  <c:v>0.5977653631284916</c:v>
                </c:pt>
                <c:pt idx="963">
                  <c:v>0.59838609559279943</c:v>
                </c:pt>
                <c:pt idx="964">
                  <c:v>0.59900682805710737</c:v>
                </c:pt>
                <c:pt idx="965">
                  <c:v>0.5996275605214153</c:v>
                </c:pt>
                <c:pt idx="966">
                  <c:v>0.60024829298572324</c:v>
                </c:pt>
                <c:pt idx="967">
                  <c:v>0.60086902545003118</c:v>
                </c:pt>
                <c:pt idx="968">
                  <c:v>0.6014897579143389</c:v>
                </c:pt>
                <c:pt idx="969">
                  <c:v>0.60211049037864683</c:v>
                </c:pt>
                <c:pt idx="970">
                  <c:v>0.60273122284295466</c:v>
                </c:pt>
                <c:pt idx="971">
                  <c:v>0.60335195530726249</c:v>
                </c:pt>
                <c:pt idx="972">
                  <c:v>0.60397268777157054</c:v>
                </c:pt>
                <c:pt idx="973">
                  <c:v>0.60459342023587859</c:v>
                </c:pt>
                <c:pt idx="974">
                  <c:v>0.6052141527001863</c:v>
                </c:pt>
                <c:pt idx="975">
                  <c:v>0.60583488516449424</c:v>
                </c:pt>
                <c:pt idx="976">
                  <c:v>0.60645561762880229</c:v>
                </c:pt>
                <c:pt idx="977">
                  <c:v>0.60707635009311001</c:v>
                </c:pt>
                <c:pt idx="978">
                  <c:v>0.60769708255741783</c:v>
                </c:pt>
                <c:pt idx="979">
                  <c:v>0.60831781502172566</c:v>
                </c:pt>
                <c:pt idx="980">
                  <c:v>0.6089385474860336</c:v>
                </c:pt>
                <c:pt idx="981">
                  <c:v>0.60955927995034143</c:v>
                </c:pt>
                <c:pt idx="982">
                  <c:v>0.61018001241464936</c:v>
                </c:pt>
                <c:pt idx="983">
                  <c:v>0.61080074487895719</c:v>
                </c:pt>
                <c:pt idx="984">
                  <c:v>0.61142147734326513</c:v>
                </c:pt>
                <c:pt idx="985">
                  <c:v>0.61204220980757307</c:v>
                </c:pt>
                <c:pt idx="986">
                  <c:v>0.61266294227188089</c:v>
                </c:pt>
                <c:pt idx="987">
                  <c:v>0.61328367473618872</c:v>
                </c:pt>
                <c:pt idx="988">
                  <c:v>0.61390440720049677</c:v>
                </c:pt>
                <c:pt idx="989">
                  <c:v>0.61452513966480471</c:v>
                </c:pt>
                <c:pt idx="990">
                  <c:v>0.61514587212911265</c:v>
                </c:pt>
                <c:pt idx="991">
                  <c:v>0.61576660459342036</c:v>
                </c:pt>
                <c:pt idx="992">
                  <c:v>0.61638733705772808</c:v>
                </c:pt>
                <c:pt idx="993">
                  <c:v>0.61700806952203602</c:v>
                </c:pt>
                <c:pt idx="994">
                  <c:v>0.61762880198634384</c:v>
                </c:pt>
                <c:pt idx="995">
                  <c:v>0.61824953445065189</c:v>
                </c:pt>
                <c:pt idx="996">
                  <c:v>0.61887026691495961</c:v>
                </c:pt>
                <c:pt idx="997">
                  <c:v>0.61949099937926755</c:v>
                </c:pt>
                <c:pt idx="998">
                  <c:v>0.6201117318435756</c:v>
                </c:pt>
                <c:pt idx="999">
                  <c:v>0.62073246430788342</c:v>
                </c:pt>
                <c:pt idx="1000">
                  <c:v>0.62135319677219114</c:v>
                </c:pt>
                <c:pt idx="1001">
                  <c:v>0.62197392923649919</c:v>
                </c:pt>
                <c:pt idx="1002">
                  <c:v>0.62259466170080691</c:v>
                </c:pt>
                <c:pt idx="1003">
                  <c:v>0.62321539416511484</c:v>
                </c:pt>
                <c:pt idx="1004">
                  <c:v>0.62383612662942278</c:v>
                </c:pt>
                <c:pt idx="1005">
                  <c:v>0.62445685909373061</c:v>
                </c:pt>
                <c:pt idx="1006">
                  <c:v>0.62507759155803855</c:v>
                </c:pt>
                <c:pt idx="1007">
                  <c:v>0.62569832402234649</c:v>
                </c:pt>
                <c:pt idx="1008">
                  <c:v>0.62631905648665431</c:v>
                </c:pt>
                <c:pt idx="1009">
                  <c:v>0.62693978895096203</c:v>
                </c:pt>
                <c:pt idx="1010">
                  <c:v>0.62756052141526986</c:v>
                </c:pt>
                <c:pt idx="1011">
                  <c:v>0.62818125387957813</c:v>
                </c:pt>
                <c:pt idx="1012">
                  <c:v>0.62880198634388595</c:v>
                </c:pt>
                <c:pt idx="1013">
                  <c:v>0.62942271880819378</c:v>
                </c:pt>
                <c:pt idx="1014">
                  <c:v>0.63004345127250172</c:v>
                </c:pt>
                <c:pt idx="1015">
                  <c:v>0.63066418373680944</c:v>
                </c:pt>
                <c:pt idx="1016">
                  <c:v>0.63128491620111749</c:v>
                </c:pt>
                <c:pt idx="1017">
                  <c:v>0.63190564866542542</c:v>
                </c:pt>
                <c:pt idx="1018">
                  <c:v>0.63252638112973303</c:v>
                </c:pt>
                <c:pt idx="1019">
                  <c:v>0.63314711359404119</c:v>
                </c:pt>
                <c:pt idx="1020">
                  <c:v>0.63376784605834902</c:v>
                </c:pt>
                <c:pt idx="1021">
                  <c:v>0.63438857852265662</c:v>
                </c:pt>
                <c:pt idx="1022">
                  <c:v>0.63500931098696467</c:v>
                </c:pt>
                <c:pt idx="1023">
                  <c:v>0.63563004345127272</c:v>
                </c:pt>
                <c:pt idx="1024">
                  <c:v>0.63625077591558055</c:v>
                </c:pt>
                <c:pt idx="1025">
                  <c:v>0.6368715083798886</c:v>
                </c:pt>
                <c:pt idx="1026">
                  <c:v>0.63749224084419631</c:v>
                </c:pt>
                <c:pt idx="1027">
                  <c:v>0.63811297330850414</c:v>
                </c:pt>
                <c:pt idx="1028">
                  <c:v>0.63873370577281197</c:v>
                </c:pt>
                <c:pt idx="1029">
                  <c:v>0.6393544382371199</c:v>
                </c:pt>
                <c:pt idx="1030">
                  <c:v>0.63997517070142773</c:v>
                </c:pt>
                <c:pt idx="1031">
                  <c:v>0.64059590316573578</c:v>
                </c:pt>
                <c:pt idx="1032">
                  <c:v>0.64121663563004361</c:v>
                </c:pt>
                <c:pt idx="1033">
                  <c:v>0.64183736809435132</c:v>
                </c:pt>
                <c:pt idx="1034">
                  <c:v>0.64245810055865937</c:v>
                </c:pt>
                <c:pt idx="1035">
                  <c:v>0.6430788330229672</c:v>
                </c:pt>
                <c:pt idx="1036">
                  <c:v>0.64369956548727514</c:v>
                </c:pt>
                <c:pt idx="1037">
                  <c:v>0.64432029795158297</c:v>
                </c:pt>
                <c:pt idx="1038">
                  <c:v>0.64494103041589113</c:v>
                </c:pt>
                <c:pt idx="1039">
                  <c:v>0.64556176288019862</c:v>
                </c:pt>
                <c:pt idx="1040">
                  <c:v>0.64618249534450678</c:v>
                </c:pt>
                <c:pt idx="1041">
                  <c:v>0.64680322780881461</c:v>
                </c:pt>
                <c:pt idx="1042">
                  <c:v>0.64742396027312243</c:v>
                </c:pt>
                <c:pt idx="1043">
                  <c:v>0.64804469273743026</c:v>
                </c:pt>
                <c:pt idx="1044">
                  <c:v>0.6486654252017382</c:v>
                </c:pt>
                <c:pt idx="1045">
                  <c:v>0.64928615766604592</c:v>
                </c:pt>
                <c:pt idx="1046">
                  <c:v>0.64990689013035385</c:v>
                </c:pt>
                <c:pt idx="1047">
                  <c:v>0.65052762259466179</c:v>
                </c:pt>
                <c:pt idx="1048">
                  <c:v>0.65114835505896962</c:v>
                </c:pt>
                <c:pt idx="1049">
                  <c:v>0.65176908752327767</c:v>
                </c:pt>
                <c:pt idx="1050">
                  <c:v>0.65238981998758561</c:v>
                </c:pt>
                <c:pt idx="1051">
                  <c:v>0.65301055245189343</c:v>
                </c:pt>
                <c:pt idx="1052">
                  <c:v>0.65363128491620115</c:v>
                </c:pt>
                <c:pt idx="1053">
                  <c:v>0.6542520173805092</c:v>
                </c:pt>
                <c:pt idx="1054">
                  <c:v>0.65487274984481691</c:v>
                </c:pt>
                <c:pt idx="1055">
                  <c:v>0.65549348230912485</c:v>
                </c:pt>
                <c:pt idx="1056">
                  <c:v>0.65611421477343279</c:v>
                </c:pt>
                <c:pt idx="1057">
                  <c:v>0.65673494723774062</c:v>
                </c:pt>
                <c:pt idx="1058">
                  <c:v>0.65735567970204845</c:v>
                </c:pt>
                <c:pt idx="1059">
                  <c:v>0.65797641216635649</c:v>
                </c:pt>
                <c:pt idx="1060">
                  <c:v>0.65859714463066421</c:v>
                </c:pt>
                <c:pt idx="1061">
                  <c:v>0.65921787709497215</c:v>
                </c:pt>
                <c:pt idx="1062">
                  <c:v>0.6598386095592802</c:v>
                </c:pt>
                <c:pt idx="1063">
                  <c:v>0.66045934202358803</c:v>
                </c:pt>
                <c:pt idx="1064">
                  <c:v>0.66108007448789585</c:v>
                </c:pt>
                <c:pt idx="1065">
                  <c:v>0.66170080695220379</c:v>
                </c:pt>
                <c:pt idx="1066">
                  <c:v>0.66232153941651173</c:v>
                </c:pt>
                <c:pt idx="1067">
                  <c:v>0.66294227188081944</c:v>
                </c:pt>
                <c:pt idx="1068">
                  <c:v>0.66356300434512738</c:v>
                </c:pt>
                <c:pt idx="1069">
                  <c:v>0.66418373680943521</c:v>
                </c:pt>
                <c:pt idx="1070">
                  <c:v>0.66480446927374315</c:v>
                </c:pt>
                <c:pt idx="1071">
                  <c:v>0.66542520173805098</c:v>
                </c:pt>
                <c:pt idx="1072">
                  <c:v>0.66604593420235891</c:v>
                </c:pt>
                <c:pt idx="1073">
                  <c:v>0.66666666666666663</c:v>
                </c:pt>
                <c:pt idx="1074">
                  <c:v>0.66728739913097468</c:v>
                </c:pt>
                <c:pt idx="1075">
                  <c:v>0.66790813159528262</c:v>
                </c:pt>
                <c:pt idx="1076">
                  <c:v>0.66852886405959056</c:v>
                </c:pt>
                <c:pt idx="1077">
                  <c:v>0.6691495965238986</c:v>
                </c:pt>
                <c:pt idx="1078">
                  <c:v>0.66977032898820621</c:v>
                </c:pt>
                <c:pt idx="1079">
                  <c:v>0.67039106145251404</c:v>
                </c:pt>
                <c:pt idx="1080">
                  <c:v>0.67101179391682197</c:v>
                </c:pt>
                <c:pt idx="1081">
                  <c:v>0.6716325263811298</c:v>
                </c:pt>
                <c:pt idx="1082">
                  <c:v>0.67225325884543763</c:v>
                </c:pt>
                <c:pt idx="1083">
                  <c:v>0.67287399130974568</c:v>
                </c:pt>
                <c:pt idx="1084">
                  <c:v>0.67349472377405351</c:v>
                </c:pt>
                <c:pt idx="1085">
                  <c:v>0.67411545623836144</c:v>
                </c:pt>
                <c:pt idx="1086">
                  <c:v>0.67473618870266905</c:v>
                </c:pt>
                <c:pt idx="1087">
                  <c:v>0.67535692116697699</c:v>
                </c:pt>
                <c:pt idx="1088">
                  <c:v>0.67597765363128515</c:v>
                </c:pt>
                <c:pt idx="1089">
                  <c:v>0.67659838609559286</c:v>
                </c:pt>
                <c:pt idx="1090">
                  <c:v>0.6772191185599008</c:v>
                </c:pt>
                <c:pt idx="1091">
                  <c:v>0.67783985102420874</c:v>
                </c:pt>
                <c:pt idx="1092">
                  <c:v>0.67846058348851668</c:v>
                </c:pt>
                <c:pt idx="1093">
                  <c:v>0.67908131595282439</c:v>
                </c:pt>
                <c:pt idx="1094">
                  <c:v>0.67970204841713233</c:v>
                </c:pt>
                <c:pt idx="1095">
                  <c:v>0.68032278088143983</c:v>
                </c:pt>
                <c:pt idx="1096">
                  <c:v>0.6809435133457481</c:v>
                </c:pt>
                <c:pt idx="1097">
                  <c:v>0.68156424581005559</c:v>
                </c:pt>
                <c:pt idx="1098">
                  <c:v>0.68218497827436364</c:v>
                </c:pt>
                <c:pt idx="1099">
                  <c:v>0.6828057107386718</c:v>
                </c:pt>
                <c:pt idx="1100">
                  <c:v>0.68342644320297952</c:v>
                </c:pt>
                <c:pt idx="1101">
                  <c:v>0.68404717566728734</c:v>
                </c:pt>
                <c:pt idx="1102">
                  <c:v>0.68466790813159539</c:v>
                </c:pt>
                <c:pt idx="1103">
                  <c:v>0.68528864059590322</c:v>
                </c:pt>
                <c:pt idx="1104">
                  <c:v>0.68590937306021105</c:v>
                </c:pt>
                <c:pt idx="1105">
                  <c:v>0.68653010552451899</c:v>
                </c:pt>
                <c:pt idx="1106">
                  <c:v>0.68715083798882692</c:v>
                </c:pt>
                <c:pt idx="1107">
                  <c:v>0.68777157045313486</c:v>
                </c:pt>
                <c:pt idx="1108">
                  <c:v>0.68839230291744258</c:v>
                </c:pt>
                <c:pt idx="1109">
                  <c:v>0.68901303538175052</c:v>
                </c:pt>
                <c:pt idx="1110">
                  <c:v>0.68963376784605823</c:v>
                </c:pt>
                <c:pt idx="1111">
                  <c:v>0.69025450031036628</c:v>
                </c:pt>
                <c:pt idx="1112">
                  <c:v>0.69087523277467433</c:v>
                </c:pt>
                <c:pt idx="1113">
                  <c:v>0.69149596523898205</c:v>
                </c:pt>
                <c:pt idx="1114">
                  <c:v>0.69211669770328987</c:v>
                </c:pt>
                <c:pt idx="1115">
                  <c:v>0.69273743016759792</c:v>
                </c:pt>
                <c:pt idx="1116">
                  <c:v>0.69335816263190553</c:v>
                </c:pt>
                <c:pt idx="1117">
                  <c:v>0.69397889509621369</c:v>
                </c:pt>
                <c:pt idx="1118">
                  <c:v>0.69459962756052163</c:v>
                </c:pt>
                <c:pt idx="1119">
                  <c:v>0.69522036002482934</c:v>
                </c:pt>
                <c:pt idx="1120">
                  <c:v>0.6958410924891375</c:v>
                </c:pt>
                <c:pt idx="1121">
                  <c:v>0.69646182495344511</c:v>
                </c:pt>
                <c:pt idx="1122">
                  <c:v>0.69708255741775282</c:v>
                </c:pt>
                <c:pt idx="1123">
                  <c:v>0.69770328988206076</c:v>
                </c:pt>
                <c:pt idx="1124">
                  <c:v>0.6983240223463687</c:v>
                </c:pt>
                <c:pt idx="1125">
                  <c:v>0.69894475481067664</c:v>
                </c:pt>
                <c:pt idx="1126">
                  <c:v>0.69956548727498458</c:v>
                </c:pt>
                <c:pt idx="1127">
                  <c:v>0.7001862197392924</c:v>
                </c:pt>
                <c:pt idx="1128">
                  <c:v>0.70080695220360034</c:v>
                </c:pt>
                <c:pt idx="1129">
                  <c:v>0.70142768466790817</c:v>
                </c:pt>
                <c:pt idx="1130">
                  <c:v>0.70204841713221611</c:v>
                </c:pt>
                <c:pt idx="1131">
                  <c:v>0.70266914959652393</c:v>
                </c:pt>
                <c:pt idx="1132">
                  <c:v>0.70328988206083187</c:v>
                </c:pt>
                <c:pt idx="1133">
                  <c:v>0.70391061452513981</c:v>
                </c:pt>
                <c:pt idx="1134">
                  <c:v>0.70453134698944753</c:v>
                </c:pt>
                <c:pt idx="1135">
                  <c:v>0.70515207945375558</c:v>
                </c:pt>
                <c:pt idx="1136">
                  <c:v>0.7057728119180634</c:v>
                </c:pt>
                <c:pt idx="1137">
                  <c:v>0.70639354438237123</c:v>
                </c:pt>
                <c:pt idx="1138">
                  <c:v>0.70701427684667917</c:v>
                </c:pt>
                <c:pt idx="1139">
                  <c:v>0.70763500931098711</c:v>
                </c:pt>
                <c:pt idx="1140">
                  <c:v>0.70825574177529471</c:v>
                </c:pt>
                <c:pt idx="1141">
                  <c:v>0.70887647423960287</c:v>
                </c:pt>
                <c:pt idx="1142">
                  <c:v>0.7094972067039107</c:v>
                </c:pt>
                <c:pt idx="1143">
                  <c:v>0.71011793916821853</c:v>
                </c:pt>
                <c:pt idx="1144">
                  <c:v>0.71073867163252646</c:v>
                </c:pt>
                <c:pt idx="1145">
                  <c:v>0.7113594040968344</c:v>
                </c:pt>
                <c:pt idx="1146">
                  <c:v>0.71198013656114223</c:v>
                </c:pt>
                <c:pt idx="1147">
                  <c:v>0.71260086902545017</c:v>
                </c:pt>
                <c:pt idx="1148">
                  <c:v>0.71322160148975799</c:v>
                </c:pt>
                <c:pt idx="1149">
                  <c:v>0.71384233395406582</c:v>
                </c:pt>
                <c:pt idx="1150">
                  <c:v>0.71446306641837365</c:v>
                </c:pt>
                <c:pt idx="1151">
                  <c:v>0.71508379888268159</c:v>
                </c:pt>
                <c:pt idx="1152">
                  <c:v>0.71570453134698953</c:v>
                </c:pt>
                <c:pt idx="1153">
                  <c:v>0.71632526381129735</c:v>
                </c:pt>
                <c:pt idx="1154">
                  <c:v>0.7169459962756054</c:v>
                </c:pt>
                <c:pt idx="1155">
                  <c:v>0.7175667287399129</c:v>
                </c:pt>
                <c:pt idx="1156">
                  <c:v>0.71818746120422083</c:v>
                </c:pt>
                <c:pt idx="1157">
                  <c:v>0.71880819366852911</c:v>
                </c:pt>
                <c:pt idx="1158">
                  <c:v>0.71942892613283671</c:v>
                </c:pt>
                <c:pt idx="1159">
                  <c:v>0.72004965859714476</c:v>
                </c:pt>
                <c:pt idx="1160">
                  <c:v>0.72067039106145259</c:v>
                </c:pt>
                <c:pt idx="1161">
                  <c:v>0.72129112352576052</c:v>
                </c:pt>
                <c:pt idx="1162">
                  <c:v>0.72191185599006824</c:v>
                </c:pt>
                <c:pt idx="1163">
                  <c:v>0.72253258845437618</c:v>
                </c:pt>
                <c:pt idx="1164">
                  <c:v>0.72315332091868401</c:v>
                </c:pt>
                <c:pt idx="1165">
                  <c:v>0.72377405338299206</c:v>
                </c:pt>
                <c:pt idx="1166">
                  <c:v>0.72439478584729966</c:v>
                </c:pt>
                <c:pt idx="1167">
                  <c:v>0.72501551831160771</c:v>
                </c:pt>
                <c:pt idx="1168">
                  <c:v>0.72563625077591554</c:v>
                </c:pt>
                <c:pt idx="1169">
                  <c:v>0.72625698324022347</c:v>
                </c:pt>
                <c:pt idx="1170">
                  <c:v>0.72687771570453141</c:v>
                </c:pt>
                <c:pt idx="1171">
                  <c:v>0.72749844816883935</c:v>
                </c:pt>
                <c:pt idx="1172">
                  <c:v>0.72811918063314718</c:v>
                </c:pt>
                <c:pt idx="1173">
                  <c:v>0.72873991309745512</c:v>
                </c:pt>
                <c:pt idx="1174">
                  <c:v>0.72936064556176272</c:v>
                </c:pt>
                <c:pt idx="1175">
                  <c:v>0.72998137802607088</c:v>
                </c:pt>
                <c:pt idx="1176">
                  <c:v>0.73060211049037871</c:v>
                </c:pt>
                <c:pt idx="1177">
                  <c:v>0.73122284295468665</c:v>
                </c:pt>
                <c:pt idx="1178">
                  <c:v>0.73184357541899459</c:v>
                </c:pt>
                <c:pt idx="1179">
                  <c:v>0.7324643078833023</c:v>
                </c:pt>
                <c:pt idx="1180">
                  <c:v>0.73308504034761013</c:v>
                </c:pt>
                <c:pt idx="1181">
                  <c:v>0.73370577281191818</c:v>
                </c:pt>
                <c:pt idx="1182">
                  <c:v>0.73432650527622578</c:v>
                </c:pt>
                <c:pt idx="1183">
                  <c:v>0.73494723774053394</c:v>
                </c:pt>
                <c:pt idx="1184">
                  <c:v>0.73556797020484166</c:v>
                </c:pt>
                <c:pt idx="1185">
                  <c:v>0.73618870266914971</c:v>
                </c:pt>
                <c:pt idx="1186">
                  <c:v>0.73680943513345765</c:v>
                </c:pt>
                <c:pt idx="1187">
                  <c:v>0.73743016759776536</c:v>
                </c:pt>
                <c:pt idx="1188">
                  <c:v>0.73805090006207341</c:v>
                </c:pt>
                <c:pt idx="1189">
                  <c:v>0.73867163252638146</c:v>
                </c:pt>
                <c:pt idx="1190">
                  <c:v>0.73929236499068907</c:v>
                </c:pt>
                <c:pt idx="1191">
                  <c:v>0.739913097454997</c:v>
                </c:pt>
                <c:pt idx="1192">
                  <c:v>0.74053382991930472</c:v>
                </c:pt>
                <c:pt idx="1193">
                  <c:v>0.74115456238361277</c:v>
                </c:pt>
                <c:pt idx="1194">
                  <c:v>0.7417752948479206</c:v>
                </c:pt>
                <c:pt idx="1195">
                  <c:v>0.74239602731222842</c:v>
                </c:pt>
                <c:pt idx="1196">
                  <c:v>0.74301675977653636</c:v>
                </c:pt>
                <c:pt idx="1197">
                  <c:v>0.74363749224084441</c:v>
                </c:pt>
                <c:pt idx="1198">
                  <c:v>0.74425822470515213</c:v>
                </c:pt>
                <c:pt idx="1199">
                  <c:v>0.74487895716946007</c:v>
                </c:pt>
                <c:pt idx="1200">
                  <c:v>0.745499689633768</c:v>
                </c:pt>
                <c:pt idx="1201">
                  <c:v>0.74612042209807594</c:v>
                </c:pt>
                <c:pt idx="1202">
                  <c:v>0.74674115456238388</c:v>
                </c:pt>
                <c:pt idx="1203">
                  <c:v>0.7473618870266916</c:v>
                </c:pt>
                <c:pt idx="1204">
                  <c:v>0.74798261949099953</c:v>
                </c:pt>
                <c:pt idx="1205">
                  <c:v>0.74860335195530725</c:v>
                </c:pt>
                <c:pt idx="1206">
                  <c:v>0.7492240844196153</c:v>
                </c:pt>
                <c:pt idx="1207">
                  <c:v>0.74984481688392324</c:v>
                </c:pt>
                <c:pt idx="1208">
                  <c:v>0.75046554934823084</c:v>
                </c:pt>
                <c:pt idx="1209">
                  <c:v>0.75108628181253867</c:v>
                </c:pt>
                <c:pt idx="1210">
                  <c:v>0.75170701427684683</c:v>
                </c:pt>
                <c:pt idx="1211">
                  <c:v>0.75232774674115455</c:v>
                </c:pt>
                <c:pt idx="1212">
                  <c:v>0.75294847920546271</c:v>
                </c:pt>
                <c:pt idx="1213">
                  <c:v>0.75356921166977053</c:v>
                </c:pt>
                <c:pt idx="1214">
                  <c:v>0.75418994413407836</c:v>
                </c:pt>
                <c:pt idx="1215">
                  <c:v>0.75481067659838641</c:v>
                </c:pt>
                <c:pt idx="1216">
                  <c:v>0.75543140906269401</c:v>
                </c:pt>
                <c:pt idx="1217">
                  <c:v>0.75605214152700173</c:v>
                </c:pt>
                <c:pt idx="1218">
                  <c:v>0.75667287399130989</c:v>
                </c:pt>
                <c:pt idx="1219">
                  <c:v>0.75729360645561772</c:v>
                </c:pt>
                <c:pt idx="1220">
                  <c:v>0.75791433891992555</c:v>
                </c:pt>
                <c:pt idx="1221">
                  <c:v>0.75853507138423348</c:v>
                </c:pt>
                <c:pt idx="1222">
                  <c:v>0.75915580384854153</c:v>
                </c:pt>
                <c:pt idx="1223">
                  <c:v>0.75977653631284925</c:v>
                </c:pt>
                <c:pt idx="1224">
                  <c:v>0.76039726877715708</c:v>
                </c:pt>
                <c:pt idx="1225">
                  <c:v>0.7610180012414649</c:v>
                </c:pt>
                <c:pt idx="1226">
                  <c:v>0.76163873370577295</c:v>
                </c:pt>
                <c:pt idx="1227">
                  <c:v>0.76225946617008089</c:v>
                </c:pt>
                <c:pt idx="1228">
                  <c:v>0.76288019863438872</c:v>
                </c:pt>
                <c:pt idx="1229">
                  <c:v>0.76350093109869654</c:v>
                </c:pt>
                <c:pt idx="1230">
                  <c:v>0.7641216635630047</c:v>
                </c:pt>
                <c:pt idx="1231">
                  <c:v>0.76474239602731231</c:v>
                </c:pt>
                <c:pt idx="1232">
                  <c:v>0.76536312849162003</c:v>
                </c:pt>
                <c:pt idx="1233">
                  <c:v>0.76598386095592796</c:v>
                </c:pt>
                <c:pt idx="1234">
                  <c:v>0.76660459342023601</c:v>
                </c:pt>
                <c:pt idx="1235">
                  <c:v>0.76722532588454373</c:v>
                </c:pt>
                <c:pt idx="1236">
                  <c:v>0.76784605834885189</c:v>
                </c:pt>
                <c:pt idx="1237">
                  <c:v>0.76846679081315949</c:v>
                </c:pt>
                <c:pt idx="1238">
                  <c:v>0.76908752327746743</c:v>
                </c:pt>
                <c:pt idx="1239">
                  <c:v>0.76970825574177548</c:v>
                </c:pt>
                <c:pt idx="1240">
                  <c:v>0.77032898820608331</c:v>
                </c:pt>
                <c:pt idx="1241">
                  <c:v>0.77094972067039125</c:v>
                </c:pt>
                <c:pt idx="1242">
                  <c:v>0.77157045313469919</c:v>
                </c:pt>
                <c:pt idx="1243">
                  <c:v>0.7721911855990069</c:v>
                </c:pt>
                <c:pt idx="1244">
                  <c:v>0.77281191806331484</c:v>
                </c:pt>
                <c:pt idx="1245">
                  <c:v>0.77343265052762267</c:v>
                </c:pt>
                <c:pt idx="1246">
                  <c:v>0.77405338299193049</c:v>
                </c:pt>
                <c:pt idx="1247">
                  <c:v>0.77467411545623843</c:v>
                </c:pt>
                <c:pt idx="1248">
                  <c:v>0.77529484792054648</c:v>
                </c:pt>
                <c:pt idx="1249">
                  <c:v>0.7759155803848542</c:v>
                </c:pt>
                <c:pt idx="1250">
                  <c:v>0.77653631284916202</c:v>
                </c:pt>
                <c:pt idx="1251">
                  <c:v>0.77715704531346985</c:v>
                </c:pt>
                <c:pt idx="1252">
                  <c:v>0.7777777777777779</c:v>
                </c:pt>
                <c:pt idx="1253">
                  <c:v>0.77839851024208573</c:v>
                </c:pt>
                <c:pt idx="1254">
                  <c:v>0.77901924270639378</c:v>
                </c:pt>
                <c:pt idx="1255">
                  <c:v>0.7796399751707016</c:v>
                </c:pt>
                <c:pt idx="1256">
                  <c:v>0.78026070763500932</c:v>
                </c:pt>
                <c:pt idx="1257">
                  <c:v>0.78088144009931715</c:v>
                </c:pt>
                <c:pt idx="1258">
                  <c:v>0.78150217256362509</c:v>
                </c:pt>
                <c:pt idx="1259">
                  <c:v>0.78212290502793269</c:v>
                </c:pt>
                <c:pt idx="1260">
                  <c:v>0.78274363749224085</c:v>
                </c:pt>
                <c:pt idx="1261">
                  <c:v>0.78336436995654846</c:v>
                </c:pt>
                <c:pt idx="1262">
                  <c:v>0.78398510242085662</c:v>
                </c:pt>
                <c:pt idx="1263">
                  <c:v>0.78460583488516455</c:v>
                </c:pt>
                <c:pt idx="1264">
                  <c:v>0.78522656734947249</c:v>
                </c:pt>
                <c:pt idx="1265">
                  <c:v>0.78584729981378032</c:v>
                </c:pt>
                <c:pt idx="1266">
                  <c:v>0.78646803227808826</c:v>
                </c:pt>
                <c:pt idx="1267">
                  <c:v>0.78708876474239586</c:v>
                </c:pt>
                <c:pt idx="1268">
                  <c:v>0.78770949720670402</c:v>
                </c:pt>
                <c:pt idx="1269">
                  <c:v>0.78833022967101163</c:v>
                </c:pt>
                <c:pt idx="1270">
                  <c:v>0.78895096213531968</c:v>
                </c:pt>
                <c:pt idx="1271">
                  <c:v>0.78957169459962762</c:v>
                </c:pt>
                <c:pt idx="1272">
                  <c:v>0.79019242706393544</c:v>
                </c:pt>
                <c:pt idx="1273">
                  <c:v>0.79081315952824338</c:v>
                </c:pt>
                <c:pt idx="1274">
                  <c:v>0.7914338919925511</c:v>
                </c:pt>
                <c:pt idx="1275">
                  <c:v>0.79205462445685915</c:v>
                </c:pt>
                <c:pt idx="1276">
                  <c:v>0.79267535692116708</c:v>
                </c:pt>
                <c:pt idx="1277">
                  <c:v>0.79329608938547491</c:v>
                </c:pt>
                <c:pt idx="1278">
                  <c:v>0.79391682184978263</c:v>
                </c:pt>
                <c:pt idx="1279">
                  <c:v>0.79453755431409068</c:v>
                </c:pt>
                <c:pt idx="1280">
                  <c:v>0.79515828677839862</c:v>
                </c:pt>
                <c:pt idx="1281">
                  <c:v>0.79577901924270655</c:v>
                </c:pt>
                <c:pt idx="1282">
                  <c:v>0.79639975170701427</c:v>
                </c:pt>
                <c:pt idx="1283">
                  <c:v>0.79702048417132221</c:v>
                </c:pt>
                <c:pt idx="1284">
                  <c:v>0.79764121663563026</c:v>
                </c:pt>
                <c:pt idx="1285">
                  <c:v>0.79826194909993786</c:v>
                </c:pt>
                <c:pt idx="1286">
                  <c:v>0.79888268156424569</c:v>
                </c:pt>
                <c:pt idx="1287">
                  <c:v>0.79950341402855374</c:v>
                </c:pt>
                <c:pt idx="1288">
                  <c:v>0.80012414649286168</c:v>
                </c:pt>
                <c:pt idx="1289">
                  <c:v>0.80074487895716961</c:v>
                </c:pt>
                <c:pt idx="1290">
                  <c:v>0.80136561142147744</c:v>
                </c:pt>
                <c:pt idx="1291">
                  <c:v>0.80198634388578527</c:v>
                </c:pt>
                <c:pt idx="1292">
                  <c:v>0.80260707635009332</c:v>
                </c:pt>
                <c:pt idx="1293">
                  <c:v>0.80322780881440103</c:v>
                </c:pt>
                <c:pt idx="1294">
                  <c:v>0.80384854127870897</c:v>
                </c:pt>
                <c:pt idx="1295">
                  <c:v>0.8044692737430168</c:v>
                </c:pt>
                <c:pt idx="1296">
                  <c:v>0.80509000620732463</c:v>
                </c:pt>
                <c:pt idx="1297">
                  <c:v>0.80571073867163268</c:v>
                </c:pt>
                <c:pt idx="1298">
                  <c:v>0.80633147113594039</c:v>
                </c:pt>
                <c:pt idx="1299">
                  <c:v>0.80695220360024833</c:v>
                </c:pt>
                <c:pt idx="1300">
                  <c:v>0.80757293606455627</c:v>
                </c:pt>
                <c:pt idx="1301">
                  <c:v>0.80819366852886421</c:v>
                </c:pt>
                <c:pt idx="1302">
                  <c:v>0.80881440099317203</c:v>
                </c:pt>
                <c:pt idx="1303">
                  <c:v>0.80943513345747997</c:v>
                </c:pt>
                <c:pt idx="1304">
                  <c:v>0.81005586592178769</c:v>
                </c:pt>
                <c:pt idx="1305">
                  <c:v>0.81067659838609563</c:v>
                </c:pt>
                <c:pt idx="1306">
                  <c:v>0.81129733085040345</c:v>
                </c:pt>
                <c:pt idx="1307">
                  <c:v>0.8119180633147115</c:v>
                </c:pt>
                <c:pt idx="1308">
                  <c:v>0.81253879577901911</c:v>
                </c:pt>
                <c:pt idx="1309">
                  <c:v>0.81315952824332727</c:v>
                </c:pt>
                <c:pt idx="1310">
                  <c:v>0.81378026070763487</c:v>
                </c:pt>
                <c:pt idx="1311">
                  <c:v>0.81440099317194281</c:v>
                </c:pt>
                <c:pt idx="1312">
                  <c:v>0.81502172563625064</c:v>
                </c:pt>
                <c:pt idx="1313">
                  <c:v>0.8156424581005588</c:v>
                </c:pt>
                <c:pt idx="1314">
                  <c:v>0.81626319056486651</c:v>
                </c:pt>
                <c:pt idx="1315">
                  <c:v>0.81688392302917456</c:v>
                </c:pt>
                <c:pt idx="1316">
                  <c:v>0.8175046554934825</c:v>
                </c:pt>
                <c:pt idx="1317">
                  <c:v>0.81812538795779022</c:v>
                </c:pt>
                <c:pt idx="1318">
                  <c:v>0.81874612042209804</c:v>
                </c:pt>
                <c:pt idx="1319">
                  <c:v>0.81936685288640598</c:v>
                </c:pt>
                <c:pt idx="1320">
                  <c:v>0.8199875853507137</c:v>
                </c:pt>
                <c:pt idx="1321">
                  <c:v>0.82060831781502175</c:v>
                </c:pt>
                <c:pt idx="1322">
                  <c:v>0.8212290502793298</c:v>
                </c:pt>
                <c:pt idx="1323">
                  <c:v>0.82184978274363762</c:v>
                </c:pt>
                <c:pt idx="1324">
                  <c:v>0.82247051520794523</c:v>
                </c:pt>
                <c:pt idx="1325">
                  <c:v>0.82309124767225339</c:v>
                </c:pt>
                <c:pt idx="1326">
                  <c:v>0.82371198013656111</c:v>
                </c:pt>
                <c:pt idx="1327">
                  <c:v>0.82433271260086904</c:v>
                </c:pt>
                <c:pt idx="1328">
                  <c:v>0.82495344506517698</c:v>
                </c:pt>
                <c:pt idx="1329">
                  <c:v>0.82557417752948492</c:v>
                </c:pt>
                <c:pt idx="1330">
                  <c:v>0.82619490999379264</c:v>
                </c:pt>
                <c:pt idx="1331">
                  <c:v>0.82681564245810091</c:v>
                </c:pt>
                <c:pt idx="1332">
                  <c:v>0.82743637492240829</c:v>
                </c:pt>
                <c:pt idx="1333">
                  <c:v>0.82805710738671634</c:v>
                </c:pt>
                <c:pt idx="1334">
                  <c:v>0.82867783985102428</c:v>
                </c:pt>
                <c:pt idx="1335">
                  <c:v>0.82929857231533222</c:v>
                </c:pt>
                <c:pt idx="1336">
                  <c:v>0.82991930477963982</c:v>
                </c:pt>
                <c:pt idx="1337">
                  <c:v>0.83054003724394798</c:v>
                </c:pt>
                <c:pt idx="1338">
                  <c:v>0.83116076970825548</c:v>
                </c:pt>
                <c:pt idx="1339">
                  <c:v>0.83178150217256364</c:v>
                </c:pt>
                <c:pt idx="1340">
                  <c:v>0.83240223463687169</c:v>
                </c:pt>
                <c:pt idx="1341">
                  <c:v>0.83302296710117951</c:v>
                </c:pt>
                <c:pt idx="1342">
                  <c:v>0.83364369956548745</c:v>
                </c:pt>
                <c:pt idx="1343">
                  <c:v>0.83426443202979539</c:v>
                </c:pt>
                <c:pt idx="1344">
                  <c:v>0.8348851644941031</c:v>
                </c:pt>
                <c:pt idx="1345">
                  <c:v>0.83550589695841104</c:v>
                </c:pt>
                <c:pt idx="1346">
                  <c:v>0.83612662942271876</c:v>
                </c:pt>
                <c:pt idx="1347">
                  <c:v>0.83674736188702659</c:v>
                </c:pt>
                <c:pt idx="1348">
                  <c:v>0.83736809435133452</c:v>
                </c:pt>
                <c:pt idx="1349">
                  <c:v>0.83798882681564257</c:v>
                </c:pt>
                <c:pt idx="1350">
                  <c:v>0.8386095592799504</c:v>
                </c:pt>
                <c:pt idx="1351">
                  <c:v>0.83923029174425812</c:v>
                </c:pt>
                <c:pt idx="1352">
                  <c:v>0.83985102420856617</c:v>
                </c:pt>
                <c:pt idx="1353">
                  <c:v>0.84047175667287422</c:v>
                </c:pt>
                <c:pt idx="1354">
                  <c:v>0.84109248913718182</c:v>
                </c:pt>
                <c:pt idx="1355">
                  <c:v>0.84171322160148987</c:v>
                </c:pt>
                <c:pt idx="1356">
                  <c:v>0.8423339540657977</c:v>
                </c:pt>
                <c:pt idx="1357">
                  <c:v>0.84295468653010575</c:v>
                </c:pt>
                <c:pt idx="1358">
                  <c:v>0.84357541899441368</c:v>
                </c:pt>
                <c:pt idx="1359">
                  <c:v>0.8441961514587214</c:v>
                </c:pt>
                <c:pt idx="1360">
                  <c:v>0.84481688392302923</c:v>
                </c:pt>
                <c:pt idx="1361">
                  <c:v>0.84543761638733705</c:v>
                </c:pt>
                <c:pt idx="1362">
                  <c:v>0.84605834885164488</c:v>
                </c:pt>
                <c:pt idx="1363">
                  <c:v>0.84667908131595282</c:v>
                </c:pt>
                <c:pt idx="1364">
                  <c:v>0.84729981378026087</c:v>
                </c:pt>
                <c:pt idx="1365">
                  <c:v>0.84792054624456881</c:v>
                </c:pt>
                <c:pt idx="1366">
                  <c:v>0.84854127870887675</c:v>
                </c:pt>
                <c:pt idx="1367">
                  <c:v>0.84916201117318446</c:v>
                </c:pt>
                <c:pt idx="1368">
                  <c:v>0.8497827436374924</c:v>
                </c:pt>
                <c:pt idx="1369">
                  <c:v>0.85040347610180023</c:v>
                </c:pt>
                <c:pt idx="1370">
                  <c:v>0.85102420856610816</c:v>
                </c:pt>
                <c:pt idx="1371">
                  <c:v>0.85164494103041599</c:v>
                </c:pt>
                <c:pt idx="1372">
                  <c:v>0.85226567349472393</c:v>
                </c:pt>
                <c:pt idx="1373">
                  <c:v>0.85288640595903153</c:v>
                </c:pt>
                <c:pt idx="1374">
                  <c:v>0.8535071384233397</c:v>
                </c:pt>
                <c:pt idx="1375">
                  <c:v>0.85412787088764741</c:v>
                </c:pt>
                <c:pt idx="1376">
                  <c:v>0.85474860335195546</c:v>
                </c:pt>
                <c:pt idx="1377">
                  <c:v>0.85536933581626307</c:v>
                </c:pt>
                <c:pt idx="1378">
                  <c:v>0.85599006828057134</c:v>
                </c:pt>
                <c:pt idx="1379">
                  <c:v>0.85661080074487905</c:v>
                </c:pt>
                <c:pt idx="1380">
                  <c:v>0.8572315332091871</c:v>
                </c:pt>
                <c:pt idx="1381">
                  <c:v>0.85785226567349482</c:v>
                </c:pt>
                <c:pt idx="1382">
                  <c:v>0.85847299813780253</c:v>
                </c:pt>
                <c:pt idx="1383">
                  <c:v>0.85909373060211069</c:v>
                </c:pt>
                <c:pt idx="1384">
                  <c:v>0.85971446306641852</c:v>
                </c:pt>
                <c:pt idx="1385">
                  <c:v>0.86033519553072624</c:v>
                </c:pt>
                <c:pt idx="1386">
                  <c:v>0.86095592799503429</c:v>
                </c:pt>
                <c:pt idx="1387">
                  <c:v>0.861576660459342</c:v>
                </c:pt>
                <c:pt idx="1388">
                  <c:v>0.86219739292364994</c:v>
                </c:pt>
                <c:pt idx="1389">
                  <c:v>0.86281812538795766</c:v>
                </c:pt>
                <c:pt idx="1390">
                  <c:v>0.8634388578522656</c:v>
                </c:pt>
                <c:pt idx="1391">
                  <c:v>0.86405959031657376</c:v>
                </c:pt>
                <c:pt idx="1392">
                  <c:v>0.86468032278088169</c:v>
                </c:pt>
                <c:pt idx="1393">
                  <c:v>0.86530105524518952</c:v>
                </c:pt>
                <c:pt idx="1394">
                  <c:v>0.86592178770949735</c:v>
                </c:pt>
                <c:pt idx="1395">
                  <c:v>0.86654252017380518</c:v>
                </c:pt>
                <c:pt idx="1396">
                  <c:v>0.86716325263811322</c:v>
                </c:pt>
                <c:pt idx="1397">
                  <c:v>0.86778398510242072</c:v>
                </c:pt>
                <c:pt idx="1398">
                  <c:v>0.86840471756672888</c:v>
                </c:pt>
                <c:pt idx="1399">
                  <c:v>0.86902545003103682</c:v>
                </c:pt>
                <c:pt idx="1400">
                  <c:v>0.86964618249534464</c:v>
                </c:pt>
                <c:pt idx="1401">
                  <c:v>0.87026691495965236</c:v>
                </c:pt>
                <c:pt idx="1402">
                  <c:v>0.87088764742396041</c:v>
                </c:pt>
                <c:pt idx="1403">
                  <c:v>0.87150837988826801</c:v>
                </c:pt>
                <c:pt idx="1404">
                  <c:v>0.8721291123525764</c:v>
                </c:pt>
                <c:pt idx="1405">
                  <c:v>0.87274984481688411</c:v>
                </c:pt>
                <c:pt idx="1406">
                  <c:v>0.87337057728119194</c:v>
                </c:pt>
                <c:pt idx="1407">
                  <c:v>0.87399130974549977</c:v>
                </c:pt>
                <c:pt idx="1408">
                  <c:v>0.87461204220980782</c:v>
                </c:pt>
                <c:pt idx="1409">
                  <c:v>0.87523277467411553</c:v>
                </c:pt>
                <c:pt idx="1410">
                  <c:v>0.87585350713842358</c:v>
                </c:pt>
                <c:pt idx="1411">
                  <c:v>0.8764742396027313</c:v>
                </c:pt>
                <c:pt idx="1412">
                  <c:v>0.87709497206703924</c:v>
                </c:pt>
                <c:pt idx="1413">
                  <c:v>0.87771570453134695</c:v>
                </c:pt>
                <c:pt idx="1414">
                  <c:v>0.87833643699565489</c:v>
                </c:pt>
                <c:pt idx="1415">
                  <c:v>0.87895716945996261</c:v>
                </c:pt>
                <c:pt idx="1416">
                  <c:v>0.87957790192427066</c:v>
                </c:pt>
                <c:pt idx="1417">
                  <c:v>0.88019863438857882</c:v>
                </c:pt>
                <c:pt idx="1418">
                  <c:v>0.88081936685288642</c:v>
                </c:pt>
                <c:pt idx="1419">
                  <c:v>0.88144009931719425</c:v>
                </c:pt>
                <c:pt idx="1420">
                  <c:v>0.88206083178150219</c:v>
                </c:pt>
                <c:pt idx="1421">
                  <c:v>0.88268156424581001</c:v>
                </c:pt>
                <c:pt idx="1422">
                  <c:v>0.88330229671011784</c:v>
                </c:pt>
                <c:pt idx="1423">
                  <c:v>0.88392302917442578</c:v>
                </c:pt>
                <c:pt idx="1424">
                  <c:v>0.88454376163873361</c:v>
                </c:pt>
                <c:pt idx="1425">
                  <c:v>0.88516449410304154</c:v>
                </c:pt>
                <c:pt idx="1426">
                  <c:v>0.88578522656734959</c:v>
                </c:pt>
                <c:pt idx="1427">
                  <c:v>0.8864059590316572</c:v>
                </c:pt>
                <c:pt idx="1428">
                  <c:v>0.88702669149596514</c:v>
                </c:pt>
                <c:pt idx="1429">
                  <c:v>0.88764742396027319</c:v>
                </c:pt>
                <c:pt idx="1430">
                  <c:v>0.88826815642458112</c:v>
                </c:pt>
                <c:pt idx="1431">
                  <c:v>0.88888888888888884</c:v>
                </c:pt>
                <c:pt idx="1432">
                  <c:v>0.88950962135319689</c:v>
                </c:pt>
                <c:pt idx="1433">
                  <c:v>0.89013035381750449</c:v>
                </c:pt>
                <c:pt idx="1434">
                  <c:v>0.89075108628181265</c:v>
                </c:pt>
                <c:pt idx="1435">
                  <c:v>0.89137181874612048</c:v>
                </c:pt>
                <c:pt idx="1436">
                  <c:v>0.89199255121042831</c:v>
                </c:pt>
                <c:pt idx="1437">
                  <c:v>0.89261328367473614</c:v>
                </c:pt>
                <c:pt idx="1438">
                  <c:v>0.89323401613904418</c:v>
                </c:pt>
                <c:pt idx="1439">
                  <c:v>0.8938547486033519</c:v>
                </c:pt>
                <c:pt idx="1440">
                  <c:v>0.89447548106765962</c:v>
                </c:pt>
                <c:pt idx="1441">
                  <c:v>0.89509621353196778</c:v>
                </c:pt>
                <c:pt idx="1442">
                  <c:v>0.89571694599627538</c:v>
                </c:pt>
                <c:pt idx="1443">
                  <c:v>0.89633767846058365</c:v>
                </c:pt>
                <c:pt idx="1444">
                  <c:v>0.89695841092489159</c:v>
                </c:pt>
                <c:pt idx="1445">
                  <c:v>0.89757914338919942</c:v>
                </c:pt>
                <c:pt idx="1446">
                  <c:v>0.89819987585350725</c:v>
                </c:pt>
                <c:pt idx="1447">
                  <c:v>0.89882060831781518</c:v>
                </c:pt>
                <c:pt idx="1448">
                  <c:v>0.89944134078212279</c:v>
                </c:pt>
                <c:pt idx="1449">
                  <c:v>0.90006207324643073</c:v>
                </c:pt>
                <c:pt idx="1450">
                  <c:v>0.90068280571073855</c:v>
                </c:pt>
                <c:pt idx="1451">
                  <c:v>0.90130353817504649</c:v>
                </c:pt>
                <c:pt idx="1452">
                  <c:v>0.90192427063935454</c:v>
                </c:pt>
                <c:pt idx="1453">
                  <c:v>0.90254500310366248</c:v>
                </c:pt>
                <c:pt idx="1454">
                  <c:v>0.9031657355679702</c:v>
                </c:pt>
                <c:pt idx="1455">
                  <c:v>0.90378646803227802</c:v>
                </c:pt>
                <c:pt idx="1456">
                  <c:v>0.90440720049658607</c:v>
                </c:pt>
                <c:pt idx="1457">
                  <c:v>0.90502793296089401</c:v>
                </c:pt>
                <c:pt idx="1458">
                  <c:v>0.90564866542520173</c:v>
                </c:pt>
                <c:pt idx="1459">
                  <c:v>0.90626939788950966</c:v>
                </c:pt>
                <c:pt idx="1460">
                  <c:v>0.90689013035381771</c:v>
                </c:pt>
                <c:pt idx="1461">
                  <c:v>0.90751086281812543</c:v>
                </c:pt>
                <c:pt idx="1462">
                  <c:v>0.90813159528243326</c:v>
                </c:pt>
                <c:pt idx="1463">
                  <c:v>0.90875232774674108</c:v>
                </c:pt>
                <c:pt idx="1464">
                  <c:v>0.90937306021104891</c:v>
                </c:pt>
                <c:pt idx="1465">
                  <c:v>0.90999379267535707</c:v>
                </c:pt>
                <c:pt idx="1466">
                  <c:v>0.91061452513966468</c:v>
                </c:pt>
                <c:pt idx="1467">
                  <c:v>0.91123525760397284</c:v>
                </c:pt>
                <c:pt idx="1468">
                  <c:v>0.91185599006828066</c:v>
                </c:pt>
                <c:pt idx="1469">
                  <c:v>0.9124767225325886</c:v>
                </c:pt>
                <c:pt idx="1470">
                  <c:v>0.91309745499689643</c:v>
                </c:pt>
                <c:pt idx="1471">
                  <c:v>0.91371818746120426</c:v>
                </c:pt>
                <c:pt idx="1472">
                  <c:v>0.91433891992551208</c:v>
                </c:pt>
                <c:pt idx="1473">
                  <c:v>0.91495965238982024</c:v>
                </c:pt>
                <c:pt idx="1474">
                  <c:v>0.91558038485412763</c:v>
                </c:pt>
                <c:pt idx="1475">
                  <c:v>0.9162011173184359</c:v>
                </c:pt>
                <c:pt idx="1476">
                  <c:v>0.9168218497827435</c:v>
                </c:pt>
                <c:pt idx="1477">
                  <c:v>0.91744258224705144</c:v>
                </c:pt>
                <c:pt idx="1478">
                  <c:v>0.91806331471135927</c:v>
                </c:pt>
                <c:pt idx="1479">
                  <c:v>0.91868404717566732</c:v>
                </c:pt>
                <c:pt idx="1480">
                  <c:v>0.91930477963997514</c:v>
                </c:pt>
                <c:pt idx="1481">
                  <c:v>0.9199255121042833</c:v>
                </c:pt>
                <c:pt idx="1482">
                  <c:v>0.92054624456859102</c:v>
                </c:pt>
                <c:pt idx="1483">
                  <c:v>0.92116697703289874</c:v>
                </c:pt>
                <c:pt idx="1484">
                  <c:v>0.92178770949720656</c:v>
                </c:pt>
                <c:pt idx="1485">
                  <c:v>0.9224084419615145</c:v>
                </c:pt>
                <c:pt idx="1486">
                  <c:v>0.92302917442582255</c:v>
                </c:pt>
                <c:pt idx="1487">
                  <c:v>0.9236499068901306</c:v>
                </c:pt>
                <c:pt idx="1488">
                  <c:v>0.92427063935443832</c:v>
                </c:pt>
                <c:pt idx="1489">
                  <c:v>0.92489137181874614</c:v>
                </c:pt>
                <c:pt idx="1490">
                  <c:v>0.92551210428305386</c:v>
                </c:pt>
                <c:pt idx="1491">
                  <c:v>0.9261328367473618</c:v>
                </c:pt>
                <c:pt idx="1492">
                  <c:v>0.92675356921166951</c:v>
                </c:pt>
                <c:pt idx="1493">
                  <c:v>0.92737430167597767</c:v>
                </c:pt>
                <c:pt idx="1494">
                  <c:v>0.92799503414028572</c:v>
                </c:pt>
                <c:pt idx="1495">
                  <c:v>0.92861576660459366</c:v>
                </c:pt>
                <c:pt idx="1496">
                  <c:v>0.92923649906890127</c:v>
                </c:pt>
                <c:pt idx="1497">
                  <c:v>0.92985723153320932</c:v>
                </c:pt>
                <c:pt idx="1498">
                  <c:v>0.93047796399751692</c:v>
                </c:pt>
                <c:pt idx="1499">
                  <c:v>0.93109869646182519</c:v>
                </c:pt>
                <c:pt idx="1500">
                  <c:v>0.9317194289261328</c:v>
                </c:pt>
                <c:pt idx="1501">
                  <c:v>0.93234016139044062</c:v>
                </c:pt>
                <c:pt idx="1502">
                  <c:v>0.93296089385474867</c:v>
                </c:pt>
                <c:pt idx="1503">
                  <c:v>0.93358162631905661</c:v>
                </c:pt>
                <c:pt idx="1504">
                  <c:v>0.93420235878336422</c:v>
                </c:pt>
                <c:pt idx="1505">
                  <c:v>0.93482309124767238</c:v>
                </c:pt>
                <c:pt idx="1506">
                  <c:v>0.93544382371198009</c:v>
                </c:pt>
                <c:pt idx="1507">
                  <c:v>0.93606455617628803</c:v>
                </c:pt>
                <c:pt idx="1508">
                  <c:v>0.93668528864059608</c:v>
                </c:pt>
                <c:pt idx="1509">
                  <c:v>0.93730602110490369</c:v>
                </c:pt>
                <c:pt idx="1510">
                  <c:v>0.93792675356921162</c:v>
                </c:pt>
                <c:pt idx="1511">
                  <c:v>0.93854748603351978</c:v>
                </c:pt>
                <c:pt idx="1512">
                  <c:v>0.9391682184978275</c:v>
                </c:pt>
                <c:pt idx="1513">
                  <c:v>0.93978895096213533</c:v>
                </c:pt>
                <c:pt idx="1514">
                  <c:v>0.94040968342644315</c:v>
                </c:pt>
                <c:pt idx="1515">
                  <c:v>0.94103041589075109</c:v>
                </c:pt>
                <c:pt idx="1516">
                  <c:v>0.94165114835505892</c:v>
                </c:pt>
                <c:pt idx="1517">
                  <c:v>0.94227188081936686</c:v>
                </c:pt>
                <c:pt idx="1518">
                  <c:v>0.94289261328367491</c:v>
                </c:pt>
                <c:pt idx="1519">
                  <c:v>0.94351334574798229</c:v>
                </c:pt>
                <c:pt idx="1520">
                  <c:v>0.94413407821229045</c:v>
                </c:pt>
                <c:pt idx="1521">
                  <c:v>0.94475481067659872</c:v>
                </c:pt>
                <c:pt idx="1522">
                  <c:v>0.94537554314090622</c:v>
                </c:pt>
                <c:pt idx="1523">
                  <c:v>0.94599627560521415</c:v>
                </c:pt>
                <c:pt idx="1524">
                  <c:v>0.94661700806952209</c:v>
                </c:pt>
                <c:pt idx="1525">
                  <c:v>0.94723774053382992</c:v>
                </c:pt>
                <c:pt idx="1526">
                  <c:v>0.94785847299813808</c:v>
                </c:pt>
                <c:pt idx="1527">
                  <c:v>0.94847920546244568</c:v>
                </c:pt>
                <c:pt idx="1528">
                  <c:v>0.94909993792675362</c:v>
                </c:pt>
                <c:pt idx="1529">
                  <c:v>0.94972067039106156</c:v>
                </c:pt>
                <c:pt idx="1530">
                  <c:v>0.9503414028553695</c:v>
                </c:pt>
                <c:pt idx="1531">
                  <c:v>0.95096213531967722</c:v>
                </c:pt>
                <c:pt idx="1532">
                  <c:v>0.95158286778398504</c:v>
                </c:pt>
                <c:pt idx="1533">
                  <c:v>0.95220360024829309</c:v>
                </c:pt>
                <c:pt idx="1534">
                  <c:v>0.95282433271260092</c:v>
                </c:pt>
                <c:pt idx="1535">
                  <c:v>0.95344506517690863</c:v>
                </c:pt>
                <c:pt idx="1536">
                  <c:v>0.95406579764121668</c:v>
                </c:pt>
                <c:pt idx="1537">
                  <c:v>0.95468653010552462</c:v>
                </c:pt>
                <c:pt idx="1538">
                  <c:v>0.95530726256983256</c:v>
                </c:pt>
                <c:pt idx="1539">
                  <c:v>0.95592799503414039</c:v>
                </c:pt>
                <c:pt idx="1540">
                  <c:v>0.95654872749844833</c:v>
                </c:pt>
                <c:pt idx="1541">
                  <c:v>0.95716945996275593</c:v>
                </c:pt>
                <c:pt idx="1542">
                  <c:v>0.95779019242706409</c:v>
                </c:pt>
                <c:pt idx="1543">
                  <c:v>0.9584109248913717</c:v>
                </c:pt>
                <c:pt idx="1544">
                  <c:v>0.95903165735567986</c:v>
                </c:pt>
                <c:pt idx="1545">
                  <c:v>0.95965238981998757</c:v>
                </c:pt>
                <c:pt idx="1546">
                  <c:v>0.96027312228429562</c:v>
                </c:pt>
                <c:pt idx="1547">
                  <c:v>0.96089385474860345</c:v>
                </c:pt>
                <c:pt idx="1548">
                  <c:v>0.96151458721291116</c:v>
                </c:pt>
                <c:pt idx="1549">
                  <c:v>0.9621353196772191</c:v>
                </c:pt>
                <c:pt idx="1550">
                  <c:v>0.96275605214152715</c:v>
                </c:pt>
                <c:pt idx="1551">
                  <c:v>0.96337678460583487</c:v>
                </c:pt>
                <c:pt idx="1552">
                  <c:v>0.96399751707014292</c:v>
                </c:pt>
                <c:pt idx="1553">
                  <c:v>0.96461824953445063</c:v>
                </c:pt>
                <c:pt idx="1554">
                  <c:v>0.96523898199875857</c:v>
                </c:pt>
                <c:pt idx="1555">
                  <c:v>0.96585971446306662</c:v>
                </c:pt>
                <c:pt idx="1556">
                  <c:v>0.96648044692737434</c:v>
                </c:pt>
                <c:pt idx="1557">
                  <c:v>0.96710117939168228</c:v>
                </c:pt>
                <c:pt idx="1558">
                  <c:v>0.96772191185599021</c:v>
                </c:pt>
                <c:pt idx="1559">
                  <c:v>0.96834264432029793</c:v>
                </c:pt>
                <c:pt idx="1560">
                  <c:v>0.96896337678460587</c:v>
                </c:pt>
                <c:pt idx="1561">
                  <c:v>0.96958410924891358</c:v>
                </c:pt>
                <c:pt idx="1562">
                  <c:v>0.97020484171322152</c:v>
                </c:pt>
                <c:pt idx="1563">
                  <c:v>0.97082557417752968</c:v>
                </c:pt>
                <c:pt idx="1564">
                  <c:v>0.97144630664183751</c:v>
                </c:pt>
                <c:pt idx="1565">
                  <c:v>0.97206703910614523</c:v>
                </c:pt>
                <c:pt idx="1566">
                  <c:v>0.97268777157045327</c:v>
                </c:pt>
                <c:pt idx="1567">
                  <c:v>0.97330850403476099</c:v>
                </c:pt>
                <c:pt idx="1568">
                  <c:v>0.97392923649906915</c:v>
                </c:pt>
                <c:pt idx="1569">
                  <c:v>0.97454996896337687</c:v>
                </c:pt>
                <c:pt idx="1570">
                  <c:v>0.97517070142768469</c:v>
                </c:pt>
                <c:pt idx="1571">
                  <c:v>0.97579143389199274</c:v>
                </c:pt>
                <c:pt idx="1572">
                  <c:v>0.97641216635630046</c:v>
                </c:pt>
                <c:pt idx="1573">
                  <c:v>0.97703289882060829</c:v>
                </c:pt>
                <c:pt idx="1574">
                  <c:v>0.97765363128491634</c:v>
                </c:pt>
                <c:pt idx="1575">
                  <c:v>0.97827436374922394</c:v>
                </c:pt>
                <c:pt idx="1576">
                  <c:v>0.97889509621353232</c:v>
                </c:pt>
                <c:pt idx="1577">
                  <c:v>0.97951582867783982</c:v>
                </c:pt>
                <c:pt idx="1578">
                  <c:v>0.98013656114214753</c:v>
                </c:pt>
                <c:pt idx="1579">
                  <c:v>0.98075729360645569</c:v>
                </c:pt>
                <c:pt idx="1580">
                  <c:v>0.98137802607076352</c:v>
                </c:pt>
                <c:pt idx="1581">
                  <c:v>0.98199875853507146</c:v>
                </c:pt>
                <c:pt idx="1582">
                  <c:v>0.9826194909993794</c:v>
                </c:pt>
                <c:pt idx="1583">
                  <c:v>0.98324022346368722</c:v>
                </c:pt>
                <c:pt idx="1584">
                  <c:v>0.98386095592799483</c:v>
                </c:pt>
                <c:pt idx="1585">
                  <c:v>0.98448168839230277</c:v>
                </c:pt>
                <c:pt idx="1586">
                  <c:v>0.98510242085661059</c:v>
                </c:pt>
                <c:pt idx="1587">
                  <c:v>0.98572315332091853</c:v>
                </c:pt>
                <c:pt idx="1588">
                  <c:v>0.98634388578522647</c:v>
                </c:pt>
                <c:pt idx="1589">
                  <c:v>0.98696461824953452</c:v>
                </c:pt>
                <c:pt idx="1590">
                  <c:v>0.98758535071384224</c:v>
                </c:pt>
                <c:pt idx="1591">
                  <c:v>0.98820608317815017</c:v>
                </c:pt>
                <c:pt idx="1592">
                  <c:v>0.98882681564245811</c:v>
                </c:pt>
                <c:pt idx="1593">
                  <c:v>0.98944754810676572</c:v>
                </c:pt>
                <c:pt idx="1594">
                  <c:v>0.99006828057107388</c:v>
                </c:pt>
                <c:pt idx="1595">
                  <c:v>0.99068901303538182</c:v>
                </c:pt>
                <c:pt idx="1596">
                  <c:v>0.99130974549968953</c:v>
                </c:pt>
                <c:pt idx="1597">
                  <c:v>0.99193047796399758</c:v>
                </c:pt>
                <c:pt idx="1598">
                  <c:v>0.99255121042830552</c:v>
                </c:pt>
                <c:pt idx="1599">
                  <c:v>0.99317194289261312</c:v>
                </c:pt>
                <c:pt idx="1600">
                  <c:v>0.99379267535692117</c:v>
                </c:pt>
                <c:pt idx="1601">
                  <c:v>0.99441340782122878</c:v>
                </c:pt>
                <c:pt idx="1602">
                  <c:v>0.99503414028553683</c:v>
                </c:pt>
                <c:pt idx="1603">
                  <c:v>0.99565487274984488</c:v>
                </c:pt>
                <c:pt idx="1604">
                  <c:v>0.9962756052141527</c:v>
                </c:pt>
                <c:pt idx="1605">
                  <c:v>0.99689633767846064</c:v>
                </c:pt>
                <c:pt idx="1606">
                  <c:v>0.99751707014276836</c:v>
                </c:pt>
                <c:pt idx="1607">
                  <c:v>0.99813780260707641</c:v>
                </c:pt>
                <c:pt idx="1608">
                  <c:v>0.99875853507138423</c:v>
                </c:pt>
                <c:pt idx="1609">
                  <c:v>0.99937926753569217</c:v>
                </c:pt>
                <c:pt idx="1610">
                  <c:v>1</c:v>
                </c:pt>
              </c:numCache>
            </c:numRef>
          </c:xVal>
          <c:yVal>
            <c:numRef>
              <c:f>Sheet1!$N$2:$N$1612</c:f>
              <c:numCache>
                <c:formatCode>General</c:formatCode>
                <c:ptCount val="1611"/>
                <c:pt idx="0">
                  <c:v>2123</c:v>
                </c:pt>
                <c:pt idx="1">
                  <c:v>1571.5</c:v>
                </c:pt>
                <c:pt idx="2">
                  <c:v>1894.3333333333328</c:v>
                </c:pt>
                <c:pt idx="3">
                  <c:v>1926.25</c:v>
                </c:pt>
                <c:pt idx="4">
                  <c:v>1929.4</c:v>
                </c:pt>
                <c:pt idx="5">
                  <c:v>1804.8333333333328</c:v>
                </c:pt>
                <c:pt idx="6">
                  <c:v>1749.4285714285716</c:v>
                </c:pt>
                <c:pt idx="7">
                  <c:v>1824.625</c:v>
                </c:pt>
                <c:pt idx="8">
                  <c:v>1779.2222222222222</c:v>
                </c:pt>
                <c:pt idx="9">
                  <c:v>1803.7</c:v>
                </c:pt>
                <c:pt idx="10">
                  <c:v>1759</c:v>
                </c:pt>
                <c:pt idx="11">
                  <c:v>1739.5833333333328</c:v>
                </c:pt>
                <c:pt idx="12">
                  <c:v>1769.6923076923074</c:v>
                </c:pt>
                <c:pt idx="13">
                  <c:v>1760.5714285714282</c:v>
                </c:pt>
                <c:pt idx="14">
                  <c:v>1686.4666666666669</c:v>
                </c:pt>
                <c:pt idx="15">
                  <c:v>1721.5</c:v>
                </c:pt>
                <c:pt idx="16">
                  <c:v>1684.3529411764703</c:v>
                </c:pt>
                <c:pt idx="17">
                  <c:v>1704.5</c:v>
                </c:pt>
                <c:pt idx="18">
                  <c:v>1701.6315789473681</c:v>
                </c:pt>
                <c:pt idx="19">
                  <c:v>1713.05</c:v>
                </c:pt>
                <c:pt idx="20">
                  <c:v>1651.2857142857144</c:v>
                </c:pt>
                <c:pt idx="21">
                  <c:v>1668.4545454545455</c:v>
                </c:pt>
                <c:pt idx="22">
                  <c:v>1665.7826086956522</c:v>
                </c:pt>
                <c:pt idx="23">
                  <c:v>1665.5416666666667</c:v>
                </c:pt>
                <c:pt idx="24">
                  <c:v>1657.8799999999999</c:v>
                </c:pt>
                <c:pt idx="25">
                  <c:v>1668.2307692307695</c:v>
                </c:pt>
                <c:pt idx="26">
                  <c:v>1641.7037037037039</c:v>
                </c:pt>
                <c:pt idx="27">
                  <c:v>1646.75</c:v>
                </c:pt>
                <c:pt idx="28">
                  <c:v>1630.9310344827588</c:v>
                </c:pt>
                <c:pt idx="29">
                  <c:v>1620.8333333333328</c:v>
                </c:pt>
                <c:pt idx="30">
                  <c:v>1633.5806451612905</c:v>
                </c:pt>
                <c:pt idx="31">
                  <c:v>1596.875</c:v>
                </c:pt>
                <c:pt idx="32">
                  <c:v>1595.3333333333328</c:v>
                </c:pt>
                <c:pt idx="33">
                  <c:v>1568.8529411764703</c:v>
                </c:pt>
                <c:pt idx="34">
                  <c:v>1573.4</c:v>
                </c:pt>
                <c:pt idx="35">
                  <c:v>1557.2777777777783</c:v>
                </c:pt>
                <c:pt idx="36">
                  <c:v>1587.7297297297303</c:v>
                </c:pt>
                <c:pt idx="37">
                  <c:v>1577.1842105263154</c:v>
                </c:pt>
                <c:pt idx="38">
                  <c:v>1563</c:v>
                </c:pt>
                <c:pt idx="39">
                  <c:v>1565.05</c:v>
                </c:pt>
                <c:pt idx="40">
                  <c:v>1555.7317073170732</c:v>
                </c:pt>
                <c:pt idx="41">
                  <c:v>1558.1190476190475</c:v>
                </c:pt>
                <c:pt idx="42">
                  <c:v>1578.4186046511629</c:v>
                </c:pt>
                <c:pt idx="43">
                  <c:v>1582</c:v>
                </c:pt>
                <c:pt idx="44">
                  <c:v>1601.4222222222222</c:v>
                </c:pt>
                <c:pt idx="45">
                  <c:v>1585.2391304347825</c:v>
                </c:pt>
                <c:pt idx="46">
                  <c:v>1573.8510638297873</c:v>
                </c:pt>
                <c:pt idx="47">
                  <c:v>1575.4791666666667</c:v>
                </c:pt>
                <c:pt idx="48">
                  <c:v>1561.7346938775509</c:v>
                </c:pt>
                <c:pt idx="49">
                  <c:v>1569.12</c:v>
                </c:pt>
                <c:pt idx="50">
                  <c:v>1576.3333333333328</c:v>
                </c:pt>
                <c:pt idx="51">
                  <c:v>1574.903846153846</c:v>
                </c:pt>
                <c:pt idx="52">
                  <c:v>1575.7547169811321</c:v>
                </c:pt>
                <c:pt idx="53">
                  <c:v>1582.1296296296298</c:v>
                </c:pt>
                <c:pt idx="54">
                  <c:v>1576.1272727272731</c:v>
                </c:pt>
                <c:pt idx="55">
                  <c:v>1575.589285714286</c:v>
                </c:pt>
                <c:pt idx="56">
                  <c:v>1567.0175438596491</c:v>
                </c:pt>
                <c:pt idx="57">
                  <c:v>1574.8965517241384</c:v>
                </c:pt>
                <c:pt idx="58">
                  <c:v>1555.4745762711864</c:v>
                </c:pt>
                <c:pt idx="59">
                  <c:v>1542.383333333333</c:v>
                </c:pt>
                <c:pt idx="60">
                  <c:v>1546.1311475409834</c:v>
                </c:pt>
                <c:pt idx="61">
                  <c:v>1561</c:v>
                </c:pt>
                <c:pt idx="62">
                  <c:v>1557.8253968253966</c:v>
                </c:pt>
                <c:pt idx="63">
                  <c:v>1549.28125</c:v>
                </c:pt>
                <c:pt idx="64">
                  <c:v>1549.3076923076926</c:v>
                </c:pt>
                <c:pt idx="65">
                  <c:v>1548.0757575757577</c:v>
                </c:pt>
                <c:pt idx="66">
                  <c:v>1549.1641791044776</c:v>
                </c:pt>
                <c:pt idx="67">
                  <c:v>1540.6323529411766</c:v>
                </c:pt>
                <c:pt idx="68">
                  <c:v>1554.623188405797</c:v>
                </c:pt>
                <c:pt idx="69">
                  <c:v>1551</c:v>
                </c:pt>
                <c:pt idx="70">
                  <c:v>1535.3098591549299</c:v>
                </c:pt>
                <c:pt idx="71">
                  <c:v>1531.3194444444441</c:v>
                </c:pt>
                <c:pt idx="72">
                  <c:v>1540.3424657534247</c:v>
                </c:pt>
                <c:pt idx="73">
                  <c:v>1540.216216216216</c:v>
                </c:pt>
                <c:pt idx="74">
                  <c:v>1537.0266666666669</c:v>
                </c:pt>
                <c:pt idx="75">
                  <c:v>1527.1973684210527</c:v>
                </c:pt>
                <c:pt idx="76">
                  <c:v>1527.3896103896104</c:v>
                </c:pt>
                <c:pt idx="77">
                  <c:v>1527.051282051282</c:v>
                </c:pt>
                <c:pt idx="78">
                  <c:v>1507.9367088607598</c:v>
                </c:pt>
                <c:pt idx="79">
                  <c:v>1504.8875</c:v>
                </c:pt>
                <c:pt idx="80">
                  <c:v>1502.1728395061725</c:v>
                </c:pt>
                <c:pt idx="81">
                  <c:v>1499.8048780487804</c:v>
                </c:pt>
                <c:pt idx="82">
                  <c:v>1496.963855421687</c:v>
                </c:pt>
                <c:pt idx="83">
                  <c:v>1498.916666666667</c:v>
                </c:pt>
                <c:pt idx="84">
                  <c:v>1506.9176470588236</c:v>
                </c:pt>
                <c:pt idx="85">
                  <c:v>1507.3837209302326</c:v>
                </c:pt>
                <c:pt idx="86">
                  <c:v>1511.9655172413795</c:v>
                </c:pt>
                <c:pt idx="87">
                  <c:v>1499.681818181818</c:v>
                </c:pt>
                <c:pt idx="88">
                  <c:v>1492.8539325842696</c:v>
                </c:pt>
                <c:pt idx="89">
                  <c:v>1485.588888888889</c:v>
                </c:pt>
                <c:pt idx="90">
                  <c:v>1483.1868131868132</c:v>
                </c:pt>
                <c:pt idx="91">
                  <c:v>1495.0869565217395</c:v>
                </c:pt>
                <c:pt idx="92">
                  <c:v>1488.7311827956989</c:v>
                </c:pt>
                <c:pt idx="93">
                  <c:v>1488.7340425531913</c:v>
                </c:pt>
                <c:pt idx="94">
                  <c:v>1483.4842105263156</c:v>
                </c:pt>
                <c:pt idx="95">
                  <c:v>1482.7291666666667</c:v>
                </c:pt>
                <c:pt idx="96">
                  <c:v>1484.0103092783502</c:v>
                </c:pt>
                <c:pt idx="97">
                  <c:v>1474.204081632653</c:v>
                </c:pt>
                <c:pt idx="98">
                  <c:v>1475.3939393939393</c:v>
                </c:pt>
                <c:pt idx="99">
                  <c:v>1473.1</c:v>
                </c:pt>
                <c:pt idx="100">
                  <c:v>1474.4059405940593</c:v>
                </c:pt>
                <c:pt idx="101">
                  <c:v>1467.0882352941176</c:v>
                </c:pt>
                <c:pt idx="102">
                  <c:v>1461.029126213592</c:v>
                </c:pt>
                <c:pt idx="103">
                  <c:v>1459.3365384615388</c:v>
                </c:pt>
                <c:pt idx="104">
                  <c:v>1455.4190476190477</c:v>
                </c:pt>
                <c:pt idx="105">
                  <c:v>1462.2830188679243</c:v>
                </c:pt>
                <c:pt idx="106">
                  <c:v>1469.8785046728972</c:v>
                </c:pt>
                <c:pt idx="107">
                  <c:v>1474.1666666666667</c:v>
                </c:pt>
                <c:pt idx="108">
                  <c:v>1467.2660550458718</c:v>
                </c:pt>
                <c:pt idx="109">
                  <c:v>1466.6727272727271</c:v>
                </c:pt>
                <c:pt idx="110">
                  <c:v>1459.0450450450451</c:v>
                </c:pt>
                <c:pt idx="111">
                  <c:v>1459.3125</c:v>
                </c:pt>
                <c:pt idx="112">
                  <c:v>1451.283185840708</c:v>
                </c:pt>
                <c:pt idx="113">
                  <c:v>1443.2982456140348</c:v>
                </c:pt>
                <c:pt idx="114">
                  <c:v>1442.9913043478257</c:v>
                </c:pt>
                <c:pt idx="115">
                  <c:v>1444.2241379310344</c:v>
                </c:pt>
                <c:pt idx="116">
                  <c:v>1443.0940170940169</c:v>
                </c:pt>
                <c:pt idx="117">
                  <c:v>1444.5932203389825</c:v>
                </c:pt>
                <c:pt idx="118">
                  <c:v>1434.8655462184872</c:v>
                </c:pt>
                <c:pt idx="119">
                  <c:v>1439.2249999999999</c:v>
                </c:pt>
                <c:pt idx="120">
                  <c:v>1435.6446280991734</c:v>
                </c:pt>
                <c:pt idx="121">
                  <c:v>1432.8032786885246</c:v>
                </c:pt>
                <c:pt idx="122">
                  <c:v>1430.1544715447153</c:v>
                </c:pt>
                <c:pt idx="123">
                  <c:v>1436.1774193548385</c:v>
                </c:pt>
                <c:pt idx="124">
                  <c:v>1439.232</c:v>
                </c:pt>
                <c:pt idx="125">
                  <c:v>1441.246031746032</c:v>
                </c:pt>
                <c:pt idx="126">
                  <c:v>1443.9685039370081</c:v>
                </c:pt>
                <c:pt idx="127">
                  <c:v>1444.4218750000002</c:v>
                </c:pt>
                <c:pt idx="128">
                  <c:v>1444.4263565891474</c:v>
                </c:pt>
                <c:pt idx="129">
                  <c:v>1437.3769230769228</c:v>
                </c:pt>
                <c:pt idx="130">
                  <c:v>1440.63358778626</c:v>
                </c:pt>
                <c:pt idx="131">
                  <c:v>1435.30303030303</c:v>
                </c:pt>
                <c:pt idx="132">
                  <c:v>1431.5413533834587</c:v>
                </c:pt>
                <c:pt idx="133">
                  <c:v>1436.2238805970148</c:v>
                </c:pt>
                <c:pt idx="134">
                  <c:v>1433.6370370370369</c:v>
                </c:pt>
                <c:pt idx="135">
                  <c:v>1439.7205882352941</c:v>
                </c:pt>
                <c:pt idx="136">
                  <c:v>1434.5766423357661</c:v>
                </c:pt>
                <c:pt idx="137">
                  <c:v>1429.6521739130433</c:v>
                </c:pt>
                <c:pt idx="138">
                  <c:v>1424.7050359712232</c:v>
                </c:pt>
                <c:pt idx="139">
                  <c:v>1416.464285714286</c:v>
                </c:pt>
                <c:pt idx="140">
                  <c:v>1413.4822695035459</c:v>
                </c:pt>
                <c:pt idx="141">
                  <c:v>1413.4507042253522</c:v>
                </c:pt>
                <c:pt idx="142">
                  <c:v>1413.6363636363635</c:v>
                </c:pt>
                <c:pt idx="143">
                  <c:v>1416.9652777777783</c:v>
                </c:pt>
                <c:pt idx="144">
                  <c:v>1412.0137931034483</c:v>
                </c:pt>
                <c:pt idx="145">
                  <c:v>1411.4589041095892</c:v>
                </c:pt>
                <c:pt idx="146">
                  <c:v>1406.6462585034012</c:v>
                </c:pt>
                <c:pt idx="147">
                  <c:v>1397.7297297297303</c:v>
                </c:pt>
                <c:pt idx="148">
                  <c:v>1391.8859060402685</c:v>
                </c:pt>
                <c:pt idx="149">
                  <c:v>1387.72</c:v>
                </c:pt>
                <c:pt idx="150">
                  <c:v>1384.7880794701989</c:v>
                </c:pt>
                <c:pt idx="151">
                  <c:v>1391.25</c:v>
                </c:pt>
                <c:pt idx="152">
                  <c:v>1392.5228758169933</c:v>
                </c:pt>
                <c:pt idx="153">
                  <c:v>1388.012987012987</c:v>
                </c:pt>
                <c:pt idx="154">
                  <c:v>1388.8709677419356</c:v>
                </c:pt>
                <c:pt idx="155">
                  <c:v>1389.3205128205129</c:v>
                </c:pt>
                <c:pt idx="156">
                  <c:v>1388.2356687898091</c:v>
                </c:pt>
                <c:pt idx="157">
                  <c:v>1380.7784810126582</c:v>
                </c:pt>
                <c:pt idx="158">
                  <c:v>1377.4213836477991</c:v>
                </c:pt>
                <c:pt idx="159">
                  <c:v>1372.8812499999997</c:v>
                </c:pt>
                <c:pt idx="160">
                  <c:v>1370.2484472049687</c:v>
                </c:pt>
                <c:pt idx="161">
                  <c:v>1369.8395061728395</c:v>
                </c:pt>
                <c:pt idx="162">
                  <c:v>1366.0736196319017</c:v>
                </c:pt>
                <c:pt idx="163">
                  <c:v>1363.4695121951222</c:v>
                </c:pt>
                <c:pt idx="164">
                  <c:v>1365.5939393939391</c:v>
                </c:pt>
                <c:pt idx="165">
                  <c:v>1370.9036144578311</c:v>
                </c:pt>
                <c:pt idx="166">
                  <c:v>1366.610778443114</c:v>
                </c:pt>
                <c:pt idx="167">
                  <c:v>1366.6785714285713</c:v>
                </c:pt>
                <c:pt idx="168">
                  <c:v>1366.6094674556214</c:v>
                </c:pt>
                <c:pt idx="169">
                  <c:v>1368.2588235294118</c:v>
                </c:pt>
                <c:pt idx="170">
                  <c:v>1363.6198830409357</c:v>
                </c:pt>
                <c:pt idx="171">
                  <c:v>1365.0406976744187</c:v>
                </c:pt>
                <c:pt idx="172">
                  <c:v>1365.7919075144507</c:v>
                </c:pt>
                <c:pt idx="173">
                  <c:v>1365.867816091954</c:v>
                </c:pt>
                <c:pt idx="174">
                  <c:v>1366.4914285714281</c:v>
                </c:pt>
                <c:pt idx="175">
                  <c:v>1364.289772727273</c:v>
                </c:pt>
                <c:pt idx="176">
                  <c:v>1365.8135593220341</c:v>
                </c:pt>
                <c:pt idx="177">
                  <c:v>1361.1685393258426</c:v>
                </c:pt>
                <c:pt idx="178">
                  <c:v>1361.480446927374</c:v>
                </c:pt>
                <c:pt idx="179">
                  <c:v>1361.5444444444443</c:v>
                </c:pt>
                <c:pt idx="180">
                  <c:v>1359.2872928176796</c:v>
                </c:pt>
                <c:pt idx="181">
                  <c:v>1358.5054945054944</c:v>
                </c:pt>
                <c:pt idx="182">
                  <c:v>1353.6065573770495</c:v>
                </c:pt>
                <c:pt idx="183">
                  <c:v>1348.3043478260868</c:v>
                </c:pt>
                <c:pt idx="184">
                  <c:v>1344.0054054054053</c:v>
                </c:pt>
                <c:pt idx="185">
                  <c:v>1343.2258064516132</c:v>
                </c:pt>
                <c:pt idx="186">
                  <c:v>1340.7165775401074</c:v>
                </c:pt>
                <c:pt idx="187">
                  <c:v>1337.6436170212767</c:v>
                </c:pt>
                <c:pt idx="188">
                  <c:v>1336.2380952380952</c:v>
                </c:pt>
                <c:pt idx="189">
                  <c:v>1337.8</c:v>
                </c:pt>
                <c:pt idx="190">
                  <c:v>1332.8952879581152</c:v>
                </c:pt>
                <c:pt idx="191">
                  <c:v>1331.916666666667</c:v>
                </c:pt>
                <c:pt idx="192">
                  <c:v>1330.7253886010362</c:v>
                </c:pt>
                <c:pt idx="193">
                  <c:v>1332.4484536082477</c:v>
                </c:pt>
                <c:pt idx="194">
                  <c:v>1332.4512820512821</c:v>
                </c:pt>
                <c:pt idx="195">
                  <c:v>1334.387755102041</c:v>
                </c:pt>
                <c:pt idx="196">
                  <c:v>1336.3857868020305</c:v>
                </c:pt>
                <c:pt idx="197">
                  <c:v>1333.8939393939393</c:v>
                </c:pt>
                <c:pt idx="198">
                  <c:v>1332.1557788944724</c:v>
                </c:pt>
                <c:pt idx="199">
                  <c:v>1329.28</c:v>
                </c:pt>
                <c:pt idx="200">
                  <c:v>1329.004975124378</c:v>
                </c:pt>
                <c:pt idx="201">
                  <c:v>1325.3910891089108</c:v>
                </c:pt>
                <c:pt idx="202">
                  <c:v>1325.1674876847294</c:v>
                </c:pt>
                <c:pt idx="203">
                  <c:v>1325.5</c:v>
                </c:pt>
                <c:pt idx="204">
                  <c:v>1325.9463414634149</c:v>
                </c:pt>
                <c:pt idx="205">
                  <c:v>1321.6262135922329</c:v>
                </c:pt>
                <c:pt idx="206">
                  <c:v>1322.869565217391</c:v>
                </c:pt>
                <c:pt idx="207">
                  <c:v>1323.216346153846</c:v>
                </c:pt>
                <c:pt idx="208">
                  <c:v>1319.0526315789471</c:v>
                </c:pt>
                <c:pt idx="209">
                  <c:v>1318.7190476190476</c:v>
                </c:pt>
                <c:pt idx="210">
                  <c:v>1321.1990521327014</c:v>
                </c:pt>
                <c:pt idx="211">
                  <c:v>1321.0188679245284</c:v>
                </c:pt>
                <c:pt idx="212">
                  <c:v>1320.5774647887326</c:v>
                </c:pt>
                <c:pt idx="213">
                  <c:v>1317.4252336448601</c:v>
                </c:pt>
                <c:pt idx="214">
                  <c:v>1316.6372093023256</c:v>
                </c:pt>
                <c:pt idx="215">
                  <c:v>1312.9444444444441</c:v>
                </c:pt>
                <c:pt idx="216">
                  <c:v>1311.0092165898616</c:v>
                </c:pt>
                <c:pt idx="217">
                  <c:v>1309.0504587155961</c:v>
                </c:pt>
                <c:pt idx="218">
                  <c:v>1310.6666666666667</c:v>
                </c:pt>
                <c:pt idx="219">
                  <c:v>1313.2363636363636</c:v>
                </c:pt>
                <c:pt idx="220">
                  <c:v>1309.5746606334842</c:v>
                </c:pt>
                <c:pt idx="221">
                  <c:v>1308.1756756756758</c:v>
                </c:pt>
                <c:pt idx="222">
                  <c:v>1308.5067264573991</c:v>
                </c:pt>
                <c:pt idx="223">
                  <c:v>1307.3660714285713</c:v>
                </c:pt>
                <c:pt idx="224">
                  <c:v>1308.8666666666668</c:v>
                </c:pt>
                <c:pt idx="225">
                  <c:v>1308.3495575221241</c:v>
                </c:pt>
                <c:pt idx="226">
                  <c:v>1304.9118942731277</c:v>
                </c:pt>
                <c:pt idx="227">
                  <c:v>1304.7543859649122</c:v>
                </c:pt>
                <c:pt idx="228">
                  <c:v>1301.240174672489</c:v>
                </c:pt>
                <c:pt idx="229">
                  <c:v>1304</c:v>
                </c:pt>
                <c:pt idx="230">
                  <c:v>1298.5757575757577</c:v>
                </c:pt>
                <c:pt idx="231">
                  <c:v>1296.9482758620693</c:v>
                </c:pt>
                <c:pt idx="232">
                  <c:v>1298.5922746781114</c:v>
                </c:pt>
                <c:pt idx="233">
                  <c:v>1300.8205128205129</c:v>
                </c:pt>
                <c:pt idx="234">
                  <c:v>1299.7829787234043</c:v>
                </c:pt>
                <c:pt idx="235">
                  <c:v>1302.2161016949153</c:v>
                </c:pt>
                <c:pt idx="236">
                  <c:v>1300.4050632911396</c:v>
                </c:pt>
                <c:pt idx="237">
                  <c:v>1297.1638655462184</c:v>
                </c:pt>
                <c:pt idx="238">
                  <c:v>1293.2008368200836</c:v>
                </c:pt>
                <c:pt idx="239">
                  <c:v>1293.2166666666669</c:v>
                </c:pt>
                <c:pt idx="240">
                  <c:v>1295.3278008298753</c:v>
                </c:pt>
                <c:pt idx="241">
                  <c:v>1294.2396694214881</c:v>
                </c:pt>
                <c:pt idx="242">
                  <c:v>1292.3292181069958</c:v>
                </c:pt>
                <c:pt idx="243">
                  <c:v>1290.8319672131147</c:v>
                </c:pt>
                <c:pt idx="244">
                  <c:v>1292.6530612244899</c:v>
                </c:pt>
                <c:pt idx="245">
                  <c:v>1290.6829268292681</c:v>
                </c:pt>
                <c:pt idx="246">
                  <c:v>1289.6356275303644</c:v>
                </c:pt>
                <c:pt idx="247">
                  <c:v>1288.5483870967741</c:v>
                </c:pt>
                <c:pt idx="248">
                  <c:v>1286.2208835341366</c:v>
                </c:pt>
                <c:pt idx="249">
                  <c:v>1282.5360000000001</c:v>
                </c:pt>
                <c:pt idx="250">
                  <c:v>1282.6374501992032</c:v>
                </c:pt>
                <c:pt idx="251">
                  <c:v>1283.730158730159</c:v>
                </c:pt>
                <c:pt idx="252">
                  <c:v>1281.7707509881425</c:v>
                </c:pt>
                <c:pt idx="253">
                  <c:v>1277.7440944881889</c:v>
                </c:pt>
                <c:pt idx="254">
                  <c:v>1274.964705882353</c:v>
                </c:pt>
                <c:pt idx="255">
                  <c:v>1272.1601562499998</c:v>
                </c:pt>
                <c:pt idx="256">
                  <c:v>1271.8832684824902</c:v>
                </c:pt>
                <c:pt idx="257">
                  <c:v>1267.1937984496124</c:v>
                </c:pt>
                <c:pt idx="258">
                  <c:v>1270.6023166023163</c:v>
                </c:pt>
                <c:pt idx="259">
                  <c:v>1268.4576923076925</c:v>
                </c:pt>
                <c:pt idx="260">
                  <c:v>1269.9425287356321</c:v>
                </c:pt>
                <c:pt idx="261">
                  <c:v>1270.0267175572519</c:v>
                </c:pt>
                <c:pt idx="262">
                  <c:v>1270.4144486692012</c:v>
                </c:pt>
                <c:pt idx="263">
                  <c:v>1268.121212121212</c:v>
                </c:pt>
                <c:pt idx="264">
                  <c:v>1269.3132075471699</c:v>
                </c:pt>
                <c:pt idx="265">
                  <c:v>1266.4436090225563</c:v>
                </c:pt>
                <c:pt idx="266">
                  <c:v>1265.1685393258426</c:v>
                </c:pt>
                <c:pt idx="267">
                  <c:v>1265.8656716417913</c:v>
                </c:pt>
                <c:pt idx="268">
                  <c:v>1264.6282527881044</c:v>
                </c:pt>
                <c:pt idx="269">
                  <c:v>1261.596296296296</c:v>
                </c:pt>
                <c:pt idx="270">
                  <c:v>1261.6605166051659</c:v>
                </c:pt>
                <c:pt idx="271">
                  <c:v>1259.3897058823529</c:v>
                </c:pt>
                <c:pt idx="272">
                  <c:v>1258.1025641025644</c:v>
                </c:pt>
                <c:pt idx="273">
                  <c:v>1254.5401459854013</c:v>
                </c:pt>
                <c:pt idx="274">
                  <c:v>1255.7709090909091</c:v>
                </c:pt>
                <c:pt idx="275">
                  <c:v>1255.0289855072465</c:v>
                </c:pt>
                <c:pt idx="276">
                  <c:v>1253.8158844765346</c:v>
                </c:pt>
                <c:pt idx="277">
                  <c:v>1250.1942446043158</c:v>
                </c:pt>
                <c:pt idx="278">
                  <c:v>1250.168458781362</c:v>
                </c:pt>
                <c:pt idx="279">
                  <c:v>1249.3321428571426</c:v>
                </c:pt>
                <c:pt idx="280">
                  <c:v>1247.8185053380782</c:v>
                </c:pt>
                <c:pt idx="281">
                  <c:v>1246.1560283687943</c:v>
                </c:pt>
                <c:pt idx="282">
                  <c:v>1248.710247349823</c:v>
                </c:pt>
                <c:pt idx="283">
                  <c:v>1250.7077464788731</c:v>
                </c:pt>
                <c:pt idx="284">
                  <c:v>1246.3614035087717</c:v>
                </c:pt>
                <c:pt idx="285">
                  <c:v>1246.227272727273</c:v>
                </c:pt>
                <c:pt idx="286">
                  <c:v>1246.801393728223</c:v>
                </c:pt>
                <c:pt idx="287">
                  <c:v>1245.2256944444446</c:v>
                </c:pt>
                <c:pt idx="288">
                  <c:v>1244.3840830449826</c:v>
                </c:pt>
                <c:pt idx="289">
                  <c:v>1242</c:v>
                </c:pt>
                <c:pt idx="290">
                  <c:v>1240.3711340206182</c:v>
                </c:pt>
                <c:pt idx="291">
                  <c:v>1237.1164383561641</c:v>
                </c:pt>
                <c:pt idx="292">
                  <c:v>1234.2832764505117</c:v>
                </c:pt>
                <c:pt idx="293">
                  <c:v>1232.3503401360542</c:v>
                </c:pt>
                <c:pt idx="294">
                  <c:v>1232.1152542372879</c:v>
                </c:pt>
                <c:pt idx="295">
                  <c:v>1233.4594594594596</c:v>
                </c:pt>
                <c:pt idx="296">
                  <c:v>1234.0437710437711</c:v>
                </c:pt>
                <c:pt idx="297">
                  <c:v>1232.2114093959729</c:v>
                </c:pt>
                <c:pt idx="298">
                  <c:v>1234.0367892976592</c:v>
                </c:pt>
                <c:pt idx="299">
                  <c:v>1234.5333333333328</c:v>
                </c:pt>
                <c:pt idx="300">
                  <c:v>1234.6478405315611</c:v>
                </c:pt>
                <c:pt idx="301">
                  <c:v>1233.2384105960264</c:v>
                </c:pt>
                <c:pt idx="302">
                  <c:v>1232.6039603960396</c:v>
                </c:pt>
                <c:pt idx="303">
                  <c:v>1231.713815789474</c:v>
                </c:pt>
                <c:pt idx="304">
                  <c:v>1230.577049180328</c:v>
                </c:pt>
                <c:pt idx="305">
                  <c:v>1227.271241830065</c:v>
                </c:pt>
                <c:pt idx="306">
                  <c:v>1227.0228013029316</c:v>
                </c:pt>
                <c:pt idx="307">
                  <c:v>1228.477272727273</c:v>
                </c:pt>
                <c:pt idx="308">
                  <c:v>1231</c:v>
                </c:pt>
                <c:pt idx="309">
                  <c:v>1228.6870967741936</c:v>
                </c:pt>
                <c:pt idx="310">
                  <c:v>1229.2604501607718</c:v>
                </c:pt>
                <c:pt idx="311">
                  <c:v>1229.2371794871799</c:v>
                </c:pt>
                <c:pt idx="312">
                  <c:v>1228.801916932907</c:v>
                </c:pt>
                <c:pt idx="313">
                  <c:v>1229.1974522292994</c:v>
                </c:pt>
                <c:pt idx="314">
                  <c:v>1226.1174603174602</c:v>
                </c:pt>
                <c:pt idx="315">
                  <c:v>1225.506329113924</c:v>
                </c:pt>
                <c:pt idx="316">
                  <c:v>1222.2744479495266</c:v>
                </c:pt>
                <c:pt idx="317">
                  <c:v>1220.4308176100631</c:v>
                </c:pt>
                <c:pt idx="318">
                  <c:v>1219.755485893417</c:v>
                </c:pt>
                <c:pt idx="319">
                  <c:v>1219.6156249999999</c:v>
                </c:pt>
                <c:pt idx="320">
                  <c:v>1220.380062305296</c:v>
                </c:pt>
                <c:pt idx="321">
                  <c:v>1220.913043478261</c:v>
                </c:pt>
                <c:pt idx="322">
                  <c:v>1219.2136222910215</c:v>
                </c:pt>
                <c:pt idx="323">
                  <c:v>1216.7037037037039</c:v>
                </c:pt>
                <c:pt idx="324">
                  <c:v>1218.9630769230769</c:v>
                </c:pt>
                <c:pt idx="325">
                  <c:v>1218.4907975460123</c:v>
                </c:pt>
                <c:pt idx="326">
                  <c:v>1220.5718654434254</c:v>
                </c:pt>
                <c:pt idx="327">
                  <c:v>1220.3048780487804</c:v>
                </c:pt>
                <c:pt idx="328">
                  <c:v>1217.31914893617</c:v>
                </c:pt>
                <c:pt idx="329">
                  <c:v>1217.3575757575759</c:v>
                </c:pt>
                <c:pt idx="330">
                  <c:v>1217.4138972809667</c:v>
                </c:pt>
                <c:pt idx="331">
                  <c:v>1216.0060240963853</c:v>
                </c:pt>
                <c:pt idx="332">
                  <c:v>1214.681681681682</c:v>
                </c:pt>
                <c:pt idx="333">
                  <c:v>1214.1976047904191</c:v>
                </c:pt>
                <c:pt idx="334">
                  <c:v>1213.5194029850745</c:v>
                </c:pt>
                <c:pt idx="335">
                  <c:v>1212.6488095238096</c:v>
                </c:pt>
                <c:pt idx="336">
                  <c:v>1212.1454005934715</c:v>
                </c:pt>
                <c:pt idx="337">
                  <c:v>1212.7751479289941</c:v>
                </c:pt>
                <c:pt idx="338">
                  <c:v>1212.8259587020652</c:v>
                </c:pt>
                <c:pt idx="339">
                  <c:v>1212.9058823529413</c:v>
                </c:pt>
                <c:pt idx="340">
                  <c:v>1212.181818181818</c:v>
                </c:pt>
                <c:pt idx="341">
                  <c:v>1212.5233918128652</c:v>
                </c:pt>
                <c:pt idx="342">
                  <c:v>1212.5597667638483</c:v>
                </c:pt>
                <c:pt idx="343">
                  <c:v>1211.8866279069769</c:v>
                </c:pt>
                <c:pt idx="344">
                  <c:v>1212.8405797101452</c:v>
                </c:pt>
                <c:pt idx="345">
                  <c:v>1210.034682080925</c:v>
                </c:pt>
                <c:pt idx="346">
                  <c:v>1209.123919308357</c:v>
                </c:pt>
                <c:pt idx="347">
                  <c:v>1209.3563218390802</c:v>
                </c:pt>
                <c:pt idx="348">
                  <c:v>1209.3180515759309</c:v>
                </c:pt>
                <c:pt idx="349">
                  <c:v>1207.8371428571427</c:v>
                </c:pt>
                <c:pt idx="350">
                  <c:v>1208.6866096866099</c:v>
                </c:pt>
                <c:pt idx="351">
                  <c:v>1208.255681818182</c:v>
                </c:pt>
                <c:pt idx="352">
                  <c:v>1208.7932011331445</c:v>
                </c:pt>
                <c:pt idx="353">
                  <c:v>1207.514124293785</c:v>
                </c:pt>
                <c:pt idx="354">
                  <c:v>1206.0281690140848</c:v>
                </c:pt>
                <c:pt idx="355">
                  <c:v>1202.5084269662921</c:v>
                </c:pt>
                <c:pt idx="356">
                  <c:v>1203.0224089635851</c:v>
                </c:pt>
                <c:pt idx="357">
                  <c:v>1202.3938547486034</c:v>
                </c:pt>
                <c:pt idx="358">
                  <c:v>1202.8161559888581</c:v>
                </c:pt>
                <c:pt idx="359">
                  <c:v>1201.1944444444439</c:v>
                </c:pt>
                <c:pt idx="360">
                  <c:v>1200.9196675900282</c:v>
                </c:pt>
                <c:pt idx="361">
                  <c:v>1200.6464088397788</c:v>
                </c:pt>
                <c:pt idx="362">
                  <c:v>1199.3002754820939</c:v>
                </c:pt>
                <c:pt idx="363">
                  <c:v>1198.4835164835165</c:v>
                </c:pt>
                <c:pt idx="364">
                  <c:v>1200.8109589041098</c:v>
                </c:pt>
                <c:pt idx="365">
                  <c:v>1200.2021857923501</c:v>
                </c:pt>
                <c:pt idx="366">
                  <c:v>1199.6757493188006</c:v>
                </c:pt>
                <c:pt idx="367">
                  <c:v>1199.853260869565</c:v>
                </c:pt>
                <c:pt idx="368">
                  <c:v>1196.3550135501355</c:v>
                </c:pt>
                <c:pt idx="369">
                  <c:v>1196.0918918918917</c:v>
                </c:pt>
                <c:pt idx="370">
                  <c:v>1193.2102425876008</c:v>
                </c:pt>
                <c:pt idx="371">
                  <c:v>1192.6586021505377</c:v>
                </c:pt>
                <c:pt idx="372">
                  <c:v>1191.4798927613942</c:v>
                </c:pt>
                <c:pt idx="373">
                  <c:v>1190.0080213903743</c:v>
                </c:pt>
                <c:pt idx="374">
                  <c:v>1189.048</c:v>
                </c:pt>
                <c:pt idx="375">
                  <c:v>1190.3936170212767</c:v>
                </c:pt>
                <c:pt idx="376">
                  <c:v>1189.4933687002656</c:v>
                </c:pt>
                <c:pt idx="377">
                  <c:v>1187.6031746031747</c:v>
                </c:pt>
                <c:pt idx="378">
                  <c:v>1186.8021108179414</c:v>
                </c:pt>
                <c:pt idx="379">
                  <c:v>1185.8394736842108</c:v>
                </c:pt>
                <c:pt idx="380">
                  <c:v>1184.6771653543308</c:v>
                </c:pt>
                <c:pt idx="381">
                  <c:v>1184.2356020942411</c:v>
                </c:pt>
                <c:pt idx="382">
                  <c:v>1184.2845953002611</c:v>
                </c:pt>
                <c:pt idx="383">
                  <c:v>1185.7395833333333</c:v>
                </c:pt>
                <c:pt idx="384">
                  <c:v>1181.1636363636362</c:v>
                </c:pt>
                <c:pt idx="385">
                  <c:v>1181.2487046632127</c:v>
                </c:pt>
                <c:pt idx="386">
                  <c:v>1181.9431524547806</c:v>
                </c:pt>
                <c:pt idx="387">
                  <c:v>1182.0489690721652</c:v>
                </c:pt>
                <c:pt idx="388">
                  <c:v>1180.1773778920308</c:v>
                </c:pt>
                <c:pt idx="389">
                  <c:v>1181.6358974358975</c:v>
                </c:pt>
                <c:pt idx="390">
                  <c:v>1179.4168797953967</c:v>
                </c:pt>
                <c:pt idx="391">
                  <c:v>1177.3341836734694</c:v>
                </c:pt>
                <c:pt idx="392">
                  <c:v>1175.7786259541988</c:v>
                </c:pt>
                <c:pt idx="393">
                  <c:v>1174.8578680203045</c:v>
                </c:pt>
                <c:pt idx="394">
                  <c:v>1172.4607594936713</c:v>
                </c:pt>
                <c:pt idx="395">
                  <c:v>1171.5808080808079</c:v>
                </c:pt>
                <c:pt idx="396">
                  <c:v>1172.3778337531487</c:v>
                </c:pt>
                <c:pt idx="397">
                  <c:v>1171.427135678392</c:v>
                </c:pt>
                <c:pt idx="398">
                  <c:v>1172.0501253132832</c:v>
                </c:pt>
                <c:pt idx="399">
                  <c:v>1171.8050000000001</c:v>
                </c:pt>
                <c:pt idx="400">
                  <c:v>1170.2768079800503</c:v>
                </c:pt>
                <c:pt idx="401">
                  <c:v>1168.741293532338</c:v>
                </c:pt>
                <c:pt idx="402">
                  <c:v>1168.0099255583125</c:v>
                </c:pt>
                <c:pt idx="403">
                  <c:v>1164.4876237623764</c:v>
                </c:pt>
                <c:pt idx="404">
                  <c:v>1162.4543209876542</c:v>
                </c:pt>
                <c:pt idx="405">
                  <c:v>1163.8940886699504</c:v>
                </c:pt>
                <c:pt idx="406">
                  <c:v>1163.7149877149877</c:v>
                </c:pt>
                <c:pt idx="407">
                  <c:v>1162.7107843137255</c:v>
                </c:pt>
                <c:pt idx="408">
                  <c:v>1159.7432762836186</c:v>
                </c:pt>
                <c:pt idx="409">
                  <c:v>1158.8219512195119</c:v>
                </c:pt>
                <c:pt idx="410">
                  <c:v>1158.992700729927</c:v>
                </c:pt>
                <c:pt idx="411">
                  <c:v>1158.5800970873786</c:v>
                </c:pt>
                <c:pt idx="412">
                  <c:v>1159.1743341404356</c:v>
                </c:pt>
                <c:pt idx="413">
                  <c:v>1157.9468599033819</c:v>
                </c:pt>
                <c:pt idx="414">
                  <c:v>1157.9325301204819</c:v>
                </c:pt>
                <c:pt idx="415">
                  <c:v>1157.5649038461538</c:v>
                </c:pt>
                <c:pt idx="416">
                  <c:v>1156.1606714628299</c:v>
                </c:pt>
                <c:pt idx="417">
                  <c:v>1156.8755980861247</c:v>
                </c:pt>
                <c:pt idx="418">
                  <c:v>1157.1002386634846</c:v>
                </c:pt>
                <c:pt idx="419">
                  <c:v>1156.8357142857144</c:v>
                </c:pt>
                <c:pt idx="420">
                  <c:v>1152.7838479809977</c:v>
                </c:pt>
                <c:pt idx="421">
                  <c:v>1153.4905213270144</c:v>
                </c:pt>
                <c:pt idx="422">
                  <c:v>1152.3167848699761</c:v>
                </c:pt>
                <c:pt idx="423">
                  <c:v>1149.8608490566035</c:v>
                </c:pt>
                <c:pt idx="424">
                  <c:v>1147.8376470588232</c:v>
                </c:pt>
                <c:pt idx="425">
                  <c:v>1146.605633802817</c:v>
                </c:pt>
                <c:pt idx="426">
                  <c:v>1145.3091334894614</c:v>
                </c:pt>
                <c:pt idx="427">
                  <c:v>1146.6238317757009</c:v>
                </c:pt>
                <c:pt idx="428">
                  <c:v>1145.3403263403259</c:v>
                </c:pt>
                <c:pt idx="429">
                  <c:v>1142.9000000000001</c:v>
                </c:pt>
                <c:pt idx="430">
                  <c:v>1143.1948955916471</c:v>
                </c:pt>
                <c:pt idx="431">
                  <c:v>1142.837962962963</c:v>
                </c:pt>
                <c:pt idx="432">
                  <c:v>1139.8637413394918</c:v>
                </c:pt>
                <c:pt idx="433">
                  <c:v>1139.1336405529948</c:v>
                </c:pt>
                <c:pt idx="434">
                  <c:v>1140.2206896551727</c:v>
                </c:pt>
                <c:pt idx="435">
                  <c:v>1137.2431192660549</c:v>
                </c:pt>
                <c:pt idx="436">
                  <c:v>1136.487414187643</c:v>
                </c:pt>
                <c:pt idx="437">
                  <c:v>1135.721461187215</c:v>
                </c:pt>
                <c:pt idx="438">
                  <c:v>1134.1252847380408</c:v>
                </c:pt>
                <c:pt idx="439">
                  <c:v>1132.1636363636362</c:v>
                </c:pt>
                <c:pt idx="440">
                  <c:v>1132.1768707482995</c:v>
                </c:pt>
                <c:pt idx="441">
                  <c:v>1130.7285067873306</c:v>
                </c:pt>
                <c:pt idx="442">
                  <c:v>1130.1015801354399</c:v>
                </c:pt>
                <c:pt idx="443">
                  <c:v>1130.0630630630631</c:v>
                </c:pt>
                <c:pt idx="444">
                  <c:v>1127.6224719101124</c:v>
                </c:pt>
                <c:pt idx="445">
                  <c:v>1126.5112107623318</c:v>
                </c:pt>
                <c:pt idx="446">
                  <c:v>1125.3288590604029</c:v>
                </c:pt>
                <c:pt idx="447">
                  <c:v>1123.2767857142862</c:v>
                </c:pt>
                <c:pt idx="448">
                  <c:v>1122.0467706013362</c:v>
                </c:pt>
                <c:pt idx="449">
                  <c:v>1122.7577777777783</c:v>
                </c:pt>
                <c:pt idx="450">
                  <c:v>1125.0332594235033</c:v>
                </c:pt>
                <c:pt idx="451">
                  <c:v>1124.5973451327434</c:v>
                </c:pt>
                <c:pt idx="452">
                  <c:v>1122.4988962472405</c:v>
                </c:pt>
                <c:pt idx="453">
                  <c:v>1121.5044052863434</c:v>
                </c:pt>
                <c:pt idx="454">
                  <c:v>1120.7978021978022</c:v>
                </c:pt>
                <c:pt idx="455">
                  <c:v>1117.9407894736846</c:v>
                </c:pt>
                <c:pt idx="456">
                  <c:v>1116.5164113785559</c:v>
                </c:pt>
                <c:pt idx="457">
                  <c:v>1116.5021834061135</c:v>
                </c:pt>
                <c:pt idx="458">
                  <c:v>1117.2004357298474</c:v>
                </c:pt>
                <c:pt idx="459">
                  <c:v>1116.471739130435</c:v>
                </c:pt>
                <c:pt idx="460">
                  <c:v>1115.0281995661605</c:v>
                </c:pt>
                <c:pt idx="461">
                  <c:v>1116.1666666666667</c:v>
                </c:pt>
                <c:pt idx="462">
                  <c:v>1116.8552915766738</c:v>
                </c:pt>
                <c:pt idx="463">
                  <c:v>1116.5193965517242</c:v>
                </c:pt>
                <c:pt idx="464">
                  <c:v>1116.1268817204304</c:v>
                </c:pt>
                <c:pt idx="465">
                  <c:v>1114.4463519313308</c:v>
                </c:pt>
                <c:pt idx="466">
                  <c:v>1114.4304068522481</c:v>
                </c:pt>
                <c:pt idx="467">
                  <c:v>1113.0470085470083</c:v>
                </c:pt>
                <c:pt idx="468">
                  <c:v>1113.2281449893387</c:v>
                </c:pt>
                <c:pt idx="469">
                  <c:v>1111.2957446808512</c:v>
                </c:pt>
                <c:pt idx="470">
                  <c:v>1108.4989384288747</c:v>
                </c:pt>
                <c:pt idx="471">
                  <c:v>1109.112288135593</c:v>
                </c:pt>
                <c:pt idx="472">
                  <c:v>1107.9873150105709</c:v>
                </c:pt>
                <c:pt idx="473">
                  <c:v>1107.044303797468</c:v>
                </c:pt>
                <c:pt idx="474">
                  <c:v>1106.5052631578949</c:v>
                </c:pt>
                <c:pt idx="475">
                  <c:v>1107.5840336134452</c:v>
                </c:pt>
                <c:pt idx="476">
                  <c:v>1105.9958071278829</c:v>
                </c:pt>
                <c:pt idx="477">
                  <c:v>1104.1422594142259</c:v>
                </c:pt>
                <c:pt idx="478">
                  <c:v>1104.2985386221296</c:v>
                </c:pt>
                <c:pt idx="479">
                  <c:v>1102.7229166666666</c:v>
                </c:pt>
                <c:pt idx="480">
                  <c:v>1100.717255717256</c:v>
                </c:pt>
                <c:pt idx="481">
                  <c:v>1098.5145228215765</c:v>
                </c:pt>
                <c:pt idx="482">
                  <c:v>1098.8737060041408</c:v>
                </c:pt>
                <c:pt idx="483">
                  <c:v>1096.6673553719008</c:v>
                </c:pt>
                <c:pt idx="484">
                  <c:v>1098.1237113402062</c:v>
                </c:pt>
                <c:pt idx="485">
                  <c:v>1096.7386831275721</c:v>
                </c:pt>
                <c:pt idx="486">
                  <c:v>1097.2731006160159</c:v>
                </c:pt>
                <c:pt idx="487">
                  <c:v>1096.782786885246</c:v>
                </c:pt>
                <c:pt idx="488">
                  <c:v>1095.7668711656447</c:v>
                </c:pt>
                <c:pt idx="489">
                  <c:v>1096.4408163265307</c:v>
                </c:pt>
                <c:pt idx="490">
                  <c:v>1095.7698574338085</c:v>
                </c:pt>
                <c:pt idx="491">
                  <c:v>1095.0589430894308</c:v>
                </c:pt>
                <c:pt idx="492">
                  <c:v>1095.7261663286006</c:v>
                </c:pt>
                <c:pt idx="493">
                  <c:v>1096.5141700404859</c:v>
                </c:pt>
                <c:pt idx="494">
                  <c:v>1094.9353535353534</c:v>
                </c:pt>
                <c:pt idx="495">
                  <c:v>1096.2842741935481</c:v>
                </c:pt>
                <c:pt idx="496">
                  <c:v>1094.0442655935612</c:v>
                </c:pt>
                <c:pt idx="497">
                  <c:v>1093.5401606425703</c:v>
                </c:pt>
                <c:pt idx="498">
                  <c:v>1093.8997995991981</c:v>
                </c:pt>
                <c:pt idx="499">
                  <c:v>1092.922</c:v>
                </c:pt>
                <c:pt idx="500">
                  <c:v>1092.6586826347304</c:v>
                </c:pt>
                <c:pt idx="501">
                  <c:v>1090.7470119521913</c:v>
                </c:pt>
                <c:pt idx="502">
                  <c:v>1090.403578528827</c:v>
                </c:pt>
                <c:pt idx="503">
                  <c:v>1089.3015873015875</c:v>
                </c:pt>
                <c:pt idx="504">
                  <c:v>1088.1960396039601</c:v>
                </c:pt>
                <c:pt idx="505">
                  <c:v>1086.926877470356</c:v>
                </c:pt>
                <c:pt idx="506">
                  <c:v>1086.1538461538457</c:v>
                </c:pt>
                <c:pt idx="507">
                  <c:v>1085.4901574803152</c:v>
                </c:pt>
                <c:pt idx="508">
                  <c:v>1086.9410609037329</c:v>
                </c:pt>
                <c:pt idx="509">
                  <c:v>1087.4666666666669</c:v>
                </c:pt>
                <c:pt idx="510">
                  <c:v>1087.097847358121</c:v>
                </c:pt>
                <c:pt idx="511">
                  <c:v>1086.6191406249998</c:v>
                </c:pt>
                <c:pt idx="512">
                  <c:v>1087.0428849902535</c:v>
                </c:pt>
                <c:pt idx="513">
                  <c:v>1086.6478599221791</c:v>
                </c:pt>
                <c:pt idx="514">
                  <c:v>1085.6679611650488</c:v>
                </c:pt>
                <c:pt idx="515">
                  <c:v>1085.2713178294571</c:v>
                </c:pt>
                <c:pt idx="516">
                  <c:v>1083.5048355899416</c:v>
                </c:pt>
                <c:pt idx="517">
                  <c:v>1080.9961389961391</c:v>
                </c:pt>
                <c:pt idx="518">
                  <c:v>1079.8689788053948</c:v>
                </c:pt>
                <c:pt idx="519">
                  <c:v>1078.6307692307691</c:v>
                </c:pt>
                <c:pt idx="520">
                  <c:v>1077.6833013435698</c:v>
                </c:pt>
                <c:pt idx="521">
                  <c:v>1077.7413793103449</c:v>
                </c:pt>
                <c:pt idx="522">
                  <c:v>1077.6845124282984</c:v>
                </c:pt>
                <c:pt idx="523">
                  <c:v>1077.2309160305344</c:v>
                </c:pt>
                <c:pt idx="524">
                  <c:v>1076.0438095238096</c:v>
                </c:pt>
                <c:pt idx="525">
                  <c:v>1073.9467680608368</c:v>
                </c:pt>
                <c:pt idx="526">
                  <c:v>1075.1214421252369</c:v>
                </c:pt>
                <c:pt idx="527">
                  <c:v>1075.0681818181818</c:v>
                </c:pt>
                <c:pt idx="528">
                  <c:v>1074.8865784499055</c:v>
                </c:pt>
                <c:pt idx="529">
                  <c:v>1074.4018867924531</c:v>
                </c:pt>
                <c:pt idx="530">
                  <c:v>1074.145009416196</c:v>
                </c:pt>
                <c:pt idx="531">
                  <c:v>1074.5375939849625</c:v>
                </c:pt>
                <c:pt idx="532">
                  <c:v>1076.4577861163227</c:v>
                </c:pt>
                <c:pt idx="533">
                  <c:v>1075.7041198501872</c:v>
                </c:pt>
                <c:pt idx="534">
                  <c:v>1075.3009345794389</c:v>
                </c:pt>
                <c:pt idx="535">
                  <c:v>1076.1305970149251</c:v>
                </c:pt>
                <c:pt idx="536">
                  <c:v>1074.0446927374298</c:v>
                </c:pt>
                <c:pt idx="537">
                  <c:v>1071.7490706319702</c:v>
                </c:pt>
                <c:pt idx="538">
                  <c:v>1070.4953617810763</c:v>
                </c:pt>
                <c:pt idx="539">
                  <c:v>1069.9962962962964</c:v>
                </c:pt>
                <c:pt idx="540">
                  <c:v>1069.5231053604437</c:v>
                </c:pt>
                <c:pt idx="541">
                  <c:v>1070.913284132841</c:v>
                </c:pt>
                <c:pt idx="542">
                  <c:v>1069.6372007366481</c:v>
                </c:pt>
                <c:pt idx="543">
                  <c:v>1069.2095588235297</c:v>
                </c:pt>
                <c:pt idx="544">
                  <c:v>1069.62752293578</c:v>
                </c:pt>
                <c:pt idx="545">
                  <c:v>1070.4835164835165</c:v>
                </c:pt>
                <c:pt idx="546">
                  <c:v>1069.5886654478979</c:v>
                </c:pt>
                <c:pt idx="547">
                  <c:v>1066.8430656934306</c:v>
                </c:pt>
                <c:pt idx="548">
                  <c:v>1066.8524590163931</c:v>
                </c:pt>
                <c:pt idx="549">
                  <c:v>1066.8763636363635</c:v>
                </c:pt>
                <c:pt idx="550">
                  <c:v>1064.8039927404718</c:v>
                </c:pt>
                <c:pt idx="551">
                  <c:v>1065.7608695652177</c:v>
                </c:pt>
                <c:pt idx="552">
                  <c:v>1065.1066907775769</c:v>
                </c:pt>
                <c:pt idx="553">
                  <c:v>1063.2057761732854</c:v>
                </c:pt>
                <c:pt idx="554">
                  <c:v>1059.8036036036035</c:v>
                </c:pt>
                <c:pt idx="555">
                  <c:v>1059.4604316546761</c:v>
                </c:pt>
                <c:pt idx="556">
                  <c:v>1060.1561938958705</c:v>
                </c:pt>
                <c:pt idx="557">
                  <c:v>1058.758064516129</c:v>
                </c:pt>
                <c:pt idx="558">
                  <c:v>1058.348837209302</c:v>
                </c:pt>
                <c:pt idx="559">
                  <c:v>1059.6839285714282</c:v>
                </c:pt>
                <c:pt idx="560">
                  <c:v>1058.0926916221033</c:v>
                </c:pt>
                <c:pt idx="561">
                  <c:v>1057.6209964412812</c:v>
                </c:pt>
                <c:pt idx="562">
                  <c:v>1058.03730017762</c:v>
                </c:pt>
                <c:pt idx="563">
                  <c:v>1057.4414893617025</c:v>
                </c:pt>
                <c:pt idx="564">
                  <c:v>1057.1309734513275</c:v>
                </c:pt>
                <c:pt idx="565">
                  <c:v>1056.5017667844525</c:v>
                </c:pt>
                <c:pt idx="566">
                  <c:v>1055.1816578483244</c:v>
                </c:pt>
                <c:pt idx="567">
                  <c:v>1054.1478873239437</c:v>
                </c:pt>
                <c:pt idx="568">
                  <c:v>1052.7205623901584</c:v>
                </c:pt>
                <c:pt idx="569">
                  <c:v>1052.1070175438597</c:v>
                </c:pt>
                <c:pt idx="570">
                  <c:v>1051.8423817863397</c:v>
                </c:pt>
                <c:pt idx="571">
                  <c:v>1051.255244755245</c:v>
                </c:pt>
                <c:pt idx="572">
                  <c:v>1048.5671902268759</c:v>
                </c:pt>
                <c:pt idx="573">
                  <c:v>1048.8153310104528</c:v>
                </c:pt>
                <c:pt idx="574">
                  <c:v>1047.001739130435</c:v>
                </c:pt>
                <c:pt idx="575">
                  <c:v>1046.1875</c:v>
                </c:pt>
                <c:pt idx="576">
                  <c:v>1045.3951473136913</c:v>
                </c:pt>
                <c:pt idx="577">
                  <c:v>1044.5484429065741</c:v>
                </c:pt>
                <c:pt idx="578">
                  <c:v>1044.4179620034545</c:v>
                </c:pt>
                <c:pt idx="579">
                  <c:v>1043.0620689655173</c:v>
                </c:pt>
                <c:pt idx="580">
                  <c:v>1043.0929432013768</c:v>
                </c:pt>
                <c:pt idx="581">
                  <c:v>1043.7594501718211</c:v>
                </c:pt>
                <c:pt idx="582">
                  <c:v>1043.5540308747854</c:v>
                </c:pt>
                <c:pt idx="583">
                  <c:v>1043.9777397260277</c:v>
                </c:pt>
                <c:pt idx="584">
                  <c:v>1042.1350427350428</c:v>
                </c:pt>
                <c:pt idx="585">
                  <c:v>1041.3549488054603</c:v>
                </c:pt>
                <c:pt idx="586">
                  <c:v>1041.1294718909708</c:v>
                </c:pt>
                <c:pt idx="587">
                  <c:v>1041.7091836734696</c:v>
                </c:pt>
                <c:pt idx="588">
                  <c:v>1040.2427843803057</c:v>
                </c:pt>
                <c:pt idx="589">
                  <c:v>1039.6559322033895</c:v>
                </c:pt>
                <c:pt idx="590">
                  <c:v>1038.827411167513</c:v>
                </c:pt>
                <c:pt idx="591">
                  <c:v>1036.7939189189187</c:v>
                </c:pt>
                <c:pt idx="592">
                  <c:v>1036.2799325463741</c:v>
                </c:pt>
                <c:pt idx="593">
                  <c:v>1036.0740740740739</c:v>
                </c:pt>
                <c:pt idx="594">
                  <c:v>1034.4840336134453</c:v>
                </c:pt>
                <c:pt idx="595">
                  <c:v>1033.3959731543623</c:v>
                </c:pt>
                <c:pt idx="596">
                  <c:v>1032.9815745393632</c:v>
                </c:pt>
                <c:pt idx="597">
                  <c:v>1033.6036789297659</c:v>
                </c:pt>
                <c:pt idx="598">
                  <c:v>1034.3355592654427</c:v>
                </c:pt>
                <c:pt idx="599">
                  <c:v>1032.875</c:v>
                </c:pt>
                <c:pt idx="600">
                  <c:v>1034.5856905158068</c:v>
                </c:pt>
                <c:pt idx="601">
                  <c:v>1035.3770764119602</c:v>
                </c:pt>
                <c:pt idx="602">
                  <c:v>1035.50912106136</c:v>
                </c:pt>
                <c:pt idx="603">
                  <c:v>1033.8658940397352</c:v>
                </c:pt>
                <c:pt idx="604">
                  <c:v>1034.6132231404958</c:v>
                </c:pt>
                <c:pt idx="605">
                  <c:v>1034.90099009901</c:v>
                </c:pt>
                <c:pt idx="606">
                  <c:v>1035.6968698517301</c:v>
                </c:pt>
                <c:pt idx="607">
                  <c:v>1035.2944078947367</c:v>
                </c:pt>
                <c:pt idx="608">
                  <c:v>1035.1576354679803</c:v>
                </c:pt>
                <c:pt idx="609">
                  <c:v>1035.0032786885247</c:v>
                </c:pt>
                <c:pt idx="610">
                  <c:v>1034.1162029459902</c:v>
                </c:pt>
                <c:pt idx="611">
                  <c:v>1033.5735294117649</c:v>
                </c:pt>
                <c:pt idx="612">
                  <c:v>1033.9216965742251</c:v>
                </c:pt>
                <c:pt idx="613">
                  <c:v>1033.6335504885997</c:v>
                </c:pt>
                <c:pt idx="614">
                  <c:v>1034.2178861788618</c:v>
                </c:pt>
                <c:pt idx="615">
                  <c:v>1033.8977272727273</c:v>
                </c:pt>
                <c:pt idx="616">
                  <c:v>1032.8200972447328</c:v>
                </c:pt>
                <c:pt idx="617">
                  <c:v>1031.6779935275079</c:v>
                </c:pt>
                <c:pt idx="618">
                  <c:v>1030.379644588045</c:v>
                </c:pt>
                <c:pt idx="619">
                  <c:v>1029.4790322580643</c:v>
                </c:pt>
                <c:pt idx="620">
                  <c:v>1027.9114331723028</c:v>
                </c:pt>
                <c:pt idx="621">
                  <c:v>1027.38424437299</c:v>
                </c:pt>
                <c:pt idx="622">
                  <c:v>1026.4077046548957</c:v>
                </c:pt>
                <c:pt idx="623">
                  <c:v>1027.3157051282053</c:v>
                </c:pt>
                <c:pt idx="624">
                  <c:v>1026.8703999999998</c:v>
                </c:pt>
                <c:pt idx="625">
                  <c:v>1027.0591054313099</c:v>
                </c:pt>
                <c:pt idx="626">
                  <c:v>1027.598086124402</c:v>
                </c:pt>
                <c:pt idx="627">
                  <c:v>1027.1990445859869</c:v>
                </c:pt>
                <c:pt idx="628">
                  <c:v>1026.7806041335452</c:v>
                </c:pt>
                <c:pt idx="629">
                  <c:v>1026.7253968253965</c:v>
                </c:pt>
                <c:pt idx="630">
                  <c:v>1026.9698890649763</c:v>
                </c:pt>
                <c:pt idx="631">
                  <c:v>1026.466772151899</c:v>
                </c:pt>
                <c:pt idx="632">
                  <c:v>1025.1216429699839</c:v>
                </c:pt>
                <c:pt idx="633">
                  <c:v>1025.0141955835959</c:v>
                </c:pt>
                <c:pt idx="634">
                  <c:v>1023.9622047244092</c:v>
                </c:pt>
                <c:pt idx="635">
                  <c:v>1023.4937106918239</c:v>
                </c:pt>
                <c:pt idx="636">
                  <c:v>1024.4772370486655</c:v>
                </c:pt>
                <c:pt idx="637">
                  <c:v>1027.1739811912225</c:v>
                </c:pt>
                <c:pt idx="638">
                  <c:v>1025.3708920187794</c:v>
                </c:pt>
                <c:pt idx="639">
                  <c:v>1025.1624999999997</c:v>
                </c:pt>
                <c:pt idx="640">
                  <c:v>1025.7940717628705</c:v>
                </c:pt>
                <c:pt idx="641">
                  <c:v>1026.2242990654206</c:v>
                </c:pt>
                <c:pt idx="642">
                  <c:v>1026.1726283048206</c:v>
                </c:pt>
                <c:pt idx="643">
                  <c:v>1025.5978260869563</c:v>
                </c:pt>
                <c:pt idx="644">
                  <c:v>1025.8046511627911</c:v>
                </c:pt>
                <c:pt idx="645">
                  <c:v>1024.8823529411766</c:v>
                </c:pt>
                <c:pt idx="646">
                  <c:v>1024.0355486862445</c:v>
                </c:pt>
                <c:pt idx="647">
                  <c:v>1022.5709876543211</c:v>
                </c:pt>
                <c:pt idx="648">
                  <c:v>1022.0431432973805</c:v>
                </c:pt>
                <c:pt idx="649">
                  <c:v>1021.5769230769231</c:v>
                </c:pt>
                <c:pt idx="650">
                  <c:v>1020.026113671275</c:v>
                </c:pt>
                <c:pt idx="651">
                  <c:v>1019.760736196319</c:v>
                </c:pt>
                <c:pt idx="652">
                  <c:v>1019.2572741194485</c:v>
                </c:pt>
                <c:pt idx="653">
                  <c:v>1019.3975535168196</c:v>
                </c:pt>
                <c:pt idx="654">
                  <c:v>1019.2427480916031</c:v>
                </c:pt>
                <c:pt idx="655">
                  <c:v>1017.1554878048779</c:v>
                </c:pt>
                <c:pt idx="656">
                  <c:v>1015.9969558599695</c:v>
                </c:pt>
                <c:pt idx="657">
                  <c:v>1016.6610942249239</c:v>
                </c:pt>
                <c:pt idx="658">
                  <c:v>1016.1654021244309</c:v>
                </c:pt>
                <c:pt idx="659">
                  <c:v>1015.730303030303</c:v>
                </c:pt>
                <c:pt idx="660">
                  <c:v>1017.4417549167929</c:v>
                </c:pt>
                <c:pt idx="661">
                  <c:v>1017.3293051359516</c:v>
                </c:pt>
                <c:pt idx="662">
                  <c:v>1018.7631975867271</c:v>
                </c:pt>
                <c:pt idx="663">
                  <c:v>1017.9367469879518</c:v>
                </c:pt>
                <c:pt idx="664">
                  <c:v>1016.4691729323308</c:v>
                </c:pt>
                <c:pt idx="665">
                  <c:v>1015.8408408408409</c:v>
                </c:pt>
                <c:pt idx="666">
                  <c:v>1014.359820089955</c:v>
                </c:pt>
                <c:pt idx="667">
                  <c:v>1013.6571856287425</c:v>
                </c:pt>
                <c:pt idx="668">
                  <c:v>1013.0792227204784</c:v>
                </c:pt>
                <c:pt idx="669">
                  <c:v>1013.202985074627</c:v>
                </c:pt>
                <c:pt idx="670">
                  <c:v>1013.3442622950819</c:v>
                </c:pt>
                <c:pt idx="671">
                  <c:v>1012.3601190476189</c:v>
                </c:pt>
                <c:pt idx="672">
                  <c:v>1012.0267459138187</c:v>
                </c:pt>
                <c:pt idx="673">
                  <c:v>1011.2091988130563</c:v>
                </c:pt>
                <c:pt idx="674">
                  <c:v>1011.9585185185184</c:v>
                </c:pt>
                <c:pt idx="675">
                  <c:v>1011.4304733727812</c:v>
                </c:pt>
                <c:pt idx="676">
                  <c:v>1010.1979320531759</c:v>
                </c:pt>
                <c:pt idx="677">
                  <c:v>1009.8067846607671</c:v>
                </c:pt>
                <c:pt idx="678">
                  <c:v>1008.6863033873344</c:v>
                </c:pt>
                <c:pt idx="679">
                  <c:v>1007.3558823529412</c:v>
                </c:pt>
                <c:pt idx="680">
                  <c:v>1006.6578560939793</c:v>
                </c:pt>
                <c:pt idx="681">
                  <c:v>1006.6832844574781</c:v>
                </c:pt>
                <c:pt idx="682">
                  <c:v>1006.0043923865302</c:v>
                </c:pt>
                <c:pt idx="683">
                  <c:v>1004.1710526315791</c:v>
                </c:pt>
                <c:pt idx="684">
                  <c:v>1003.4978102189781</c:v>
                </c:pt>
                <c:pt idx="685">
                  <c:v>1002.7405247813412</c:v>
                </c:pt>
                <c:pt idx="686">
                  <c:v>1002.0363901018924</c:v>
                </c:pt>
                <c:pt idx="687">
                  <c:v>1001.375</c:v>
                </c:pt>
                <c:pt idx="688">
                  <c:v>1001.642960812772</c:v>
                </c:pt>
                <c:pt idx="689">
                  <c:v>1001.0579710144928</c:v>
                </c:pt>
                <c:pt idx="690">
                  <c:v>1001.0260492040521</c:v>
                </c:pt>
                <c:pt idx="691">
                  <c:v>1001.5462427745664</c:v>
                </c:pt>
                <c:pt idx="692">
                  <c:v>1000.9855699855699</c:v>
                </c:pt>
                <c:pt idx="693">
                  <c:v>1000.3832853025937</c:v>
                </c:pt>
                <c:pt idx="694">
                  <c:v>999.33093525179856</c:v>
                </c:pt>
                <c:pt idx="695">
                  <c:v>997.87643678160919</c:v>
                </c:pt>
                <c:pt idx="696">
                  <c:v>999.38163558106169</c:v>
                </c:pt>
                <c:pt idx="697">
                  <c:v>999.82951289398261</c:v>
                </c:pt>
                <c:pt idx="698">
                  <c:v>998.80972818311852</c:v>
                </c:pt>
                <c:pt idx="699">
                  <c:v>998.22571428571428</c:v>
                </c:pt>
                <c:pt idx="700">
                  <c:v>997.32382310984292</c:v>
                </c:pt>
                <c:pt idx="701">
                  <c:v>997.21509971509977</c:v>
                </c:pt>
                <c:pt idx="702">
                  <c:v>998.00284495021333</c:v>
                </c:pt>
                <c:pt idx="703">
                  <c:v>998.22869318181802</c:v>
                </c:pt>
                <c:pt idx="704">
                  <c:v>999.19858156028386</c:v>
                </c:pt>
                <c:pt idx="705">
                  <c:v>999.22521246458928</c:v>
                </c:pt>
                <c:pt idx="706">
                  <c:v>998.70862800565772</c:v>
                </c:pt>
                <c:pt idx="707">
                  <c:v>998.25988700564972</c:v>
                </c:pt>
                <c:pt idx="708">
                  <c:v>997.79548660084652</c:v>
                </c:pt>
                <c:pt idx="709">
                  <c:v>996.60140845070418</c:v>
                </c:pt>
                <c:pt idx="710">
                  <c:v>997.4978902953585</c:v>
                </c:pt>
                <c:pt idx="711">
                  <c:v>996.83707865168549</c:v>
                </c:pt>
                <c:pt idx="712">
                  <c:v>995.9579242636745</c:v>
                </c:pt>
                <c:pt idx="713">
                  <c:v>995.32212885154036</c:v>
                </c:pt>
                <c:pt idx="714">
                  <c:v>993.31748251748252</c:v>
                </c:pt>
                <c:pt idx="715">
                  <c:v>992.52793296089385</c:v>
                </c:pt>
                <c:pt idx="716">
                  <c:v>991.37377963737833</c:v>
                </c:pt>
                <c:pt idx="717">
                  <c:v>989.61699164345407</c:v>
                </c:pt>
                <c:pt idx="718">
                  <c:v>988.57579972183601</c:v>
                </c:pt>
                <c:pt idx="719">
                  <c:v>988.25277777777785</c:v>
                </c:pt>
                <c:pt idx="720">
                  <c:v>988.06102635228831</c:v>
                </c:pt>
                <c:pt idx="721">
                  <c:v>986.87119113573397</c:v>
                </c:pt>
                <c:pt idx="722">
                  <c:v>985.65975103734456</c:v>
                </c:pt>
                <c:pt idx="723">
                  <c:v>985.94889502762442</c:v>
                </c:pt>
                <c:pt idx="724">
                  <c:v>985.71034482758637</c:v>
                </c:pt>
                <c:pt idx="725">
                  <c:v>985.91460055096422</c:v>
                </c:pt>
                <c:pt idx="726">
                  <c:v>985.60110041265477</c:v>
                </c:pt>
                <c:pt idx="727">
                  <c:v>984.80219780219772</c:v>
                </c:pt>
                <c:pt idx="728">
                  <c:v>981.46502057613179</c:v>
                </c:pt>
                <c:pt idx="729">
                  <c:v>980.25753424657546</c:v>
                </c:pt>
                <c:pt idx="730">
                  <c:v>979.59644322845429</c:v>
                </c:pt>
                <c:pt idx="731">
                  <c:v>980.13524590163934</c:v>
                </c:pt>
                <c:pt idx="732">
                  <c:v>978.81446111869047</c:v>
                </c:pt>
                <c:pt idx="733">
                  <c:v>977.52861035422347</c:v>
                </c:pt>
                <c:pt idx="734">
                  <c:v>976.89387755102064</c:v>
                </c:pt>
                <c:pt idx="735">
                  <c:v>976.16168478260852</c:v>
                </c:pt>
                <c:pt idx="736">
                  <c:v>976.33378561736777</c:v>
                </c:pt>
                <c:pt idx="737">
                  <c:v>974.52032520325201</c:v>
                </c:pt>
                <c:pt idx="738">
                  <c:v>974.19215155615723</c:v>
                </c:pt>
                <c:pt idx="739">
                  <c:v>974.09459459459458</c:v>
                </c:pt>
                <c:pt idx="740">
                  <c:v>974.52496626180834</c:v>
                </c:pt>
                <c:pt idx="741">
                  <c:v>974.81805929919153</c:v>
                </c:pt>
                <c:pt idx="742">
                  <c:v>975.79004037685081</c:v>
                </c:pt>
                <c:pt idx="743">
                  <c:v>973.59946236559153</c:v>
                </c:pt>
                <c:pt idx="744">
                  <c:v>971.7060402684566</c:v>
                </c:pt>
                <c:pt idx="745">
                  <c:v>970.7252010723862</c:v>
                </c:pt>
                <c:pt idx="746">
                  <c:v>969.23694779116454</c:v>
                </c:pt>
                <c:pt idx="747">
                  <c:v>969.40641711229932</c:v>
                </c:pt>
                <c:pt idx="748">
                  <c:v>971.15086782376488</c:v>
                </c:pt>
                <c:pt idx="749">
                  <c:v>971.37066666666681</c:v>
                </c:pt>
                <c:pt idx="750">
                  <c:v>970.56591211717705</c:v>
                </c:pt>
                <c:pt idx="751">
                  <c:v>970.58643617021289</c:v>
                </c:pt>
                <c:pt idx="752">
                  <c:v>971.18061088977413</c:v>
                </c:pt>
                <c:pt idx="753">
                  <c:v>970.80901856763933</c:v>
                </c:pt>
                <c:pt idx="754">
                  <c:v>970.74437086092723</c:v>
                </c:pt>
                <c:pt idx="755">
                  <c:v>970.54497354497357</c:v>
                </c:pt>
                <c:pt idx="756">
                  <c:v>969.22457067371215</c:v>
                </c:pt>
                <c:pt idx="757">
                  <c:v>969.38126649076492</c:v>
                </c:pt>
                <c:pt idx="758">
                  <c:v>968.99604743083</c:v>
                </c:pt>
                <c:pt idx="759">
                  <c:v>968.9236842105264</c:v>
                </c:pt>
                <c:pt idx="760">
                  <c:v>968.61498028909341</c:v>
                </c:pt>
                <c:pt idx="761">
                  <c:v>968.58923884514434</c:v>
                </c:pt>
                <c:pt idx="762">
                  <c:v>968.08256880733938</c:v>
                </c:pt>
                <c:pt idx="763">
                  <c:v>967.62565445026178</c:v>
                </c:pt>
                <c:pt idx="764">
                  <c:v>966.02875816993469</c:v>
                </c:pt>
                <c:pt idx="765">
                  <c:v>964.35378590078324</c:v>
                </c:pt>
                <c:pt idx="766">
                  <c:v>963.95697522816181</c:v>
                </c:pt>
                <c:pt idx="767">
                  <c:v>963.50130208333337</c:v>
                </c:pt>
                <c:pt idx="768">
                  <c:v>962.94928478543545</c:v>
                </c:pt>
                <c:pt idx="769">
                  <c:v>962.15974025974049</c:v>
                </c:pt>
                <c:pt idx="770">
                  <c:v>962.21271076523999</c:v>
                </c:pt>
                <c:pt idx="771">
                  <c:v>961.21761658031073</c:v>
                </c:pt>
                <c:pt idx="772">
                  <c:v>960.50970245795611</c:v>
                </c:pt>
                <c:pt idx="773">
                  <c:v>959.72609819121431</c:v>
                </c:pt>
                <c:pt idx="774">
                  <c:v>960.66322580645146</c:v>
                </c:pt>
                <c:pt idx="775">
                  <c:v>959.8170103092782</c:v>
                </c:pt>
                <c:pt idx="776">
                  <c:v>960.17889317889342</c:v>
                </c:pt>
                <c:pt idx="777">
                  <c:v>958.97686375321337</c:v>
                </c:pt>
                <c:pt idx="778">
                  <c:v>957.90629011553267</c:v>
                </c:pt>
                <c:pt idx="779">
                  <c:v>956.72435897435912</c:v>
                </c:pt>
                <c:pt idx="780">
                  <c:v>956.37387964148536</c:v>
                </c:pt>
                <c:pt idx="781">
                  <c:v>955.63810741687985</c:v>
                </c:pt>
                <c:pt idx="782">
                  <c:v>956.11366538952745</c:v>
                </c:pt>
                <c:pt idx="783">
                  <c:v>955.80612244897941</c:v>
                </c:pt>
                <c:pt idx="784">
                  <c:v>955.67388535031864</c:v>
                </c:pt>
                <c:pt idx="785">
                  <c:v>954.76208651399486</c:v>
                </c:pt>
                <c:pt idx="786">
                  <c:v>954.8094027954254</c:v>
                </c:pt>
                <c:pt idx="787">
                  <c:v>954.44796954314722</c:v>
                </c:pt>
                <c:pt idx="788">
                  <c:v>954.22306717363767</c:v>
                </c:pt>
                <c:pt idx="789">
                  <c:v>953.9</c:v>
                </c:pt>
                <c:pt idx="790">
                  <c:v>953.51959544879901</c:v>
                </c:pt>
                <c:pt idx="791">
                  <c:v>952.83080808080797</c:v>
                </c:pt>
                <c:pt idx="792">
                  <c:v>951.98360655737724</c:v>
                </c:pt>
                <c:pt idx="793">
                  <c:v>951.03148614609574</c:v>
                </c:pt>
                <c:pt idx="794">
                  <c:v>949.8754716981133</c:v>
                </c:pt>
                <c:pt idx="795">
                  <c:v>950.05527638190938</c:v>
                </c:pt>
                <c:pt idx="796">
                  <c:v>950.7954830614807</c:v>
                </c:pt>
                <c:pt idx="797">
                  <c:v>949.84335839598987</c:v>
                </c:pt>
                <c:pt idx="798">
                  <c:v>948.8911138923653</c:v>
                </c:pt>
                <c:pt idx="799">
                  <c:v>948.79000000000008</c:v>
                </c:pt>
                <c:pt idx="800">
                  <c:v>949.4157303370788</c:v>
                </c:pt>
                <c:pt idx="801">
                  <c:v>948.85910224438908</c:v>
                </c:pt>
                <c:pt idx="802">
                  <c:v>948.29016189290155</c:v>
                </c:pt>
                <c:pt idx="803">
                  <c:v>947.25373134328368</c:v>
                </c:pt>
                <c:pt idx="804">
                  <c:v>945.69937888198763</c:v>
                </c:pt>
                <c:pt idx="805">
                  <c:v>944.77791563275434</c:v>
                </c:pt>
                <c:pt idx="806">
                  <c:v>944.84758364312268</c:v>
                </c:pt>
                <c:pt idx="807">
                  <c:v>945.17574257425781</c:v>
                </c:pt>
                <c:pt idx="808">
                  <c:v>944.15945611866505</c:v>
                </c:pt>
                <c:pt idx="809">
                  <c:v>943.8641975308642</c:v>
                </c:pt>
                <c:pt idx="810">
                  <c:v>942.76202219482104</c:v>
                </c:pt>
                <c:pt idx="811">
                  <c:v>942.4839901477834</c:v>
                </c:pt>
                <c:pt idx="812">
                  <c:v>940.54366543665435</c:v>
                </c:pt>
                <c:pt idx="813">
                  <c:v>940.41646191646191</c:v>
                </c:pt>
                <c:pt idx="814">
                  <c:v>939.9398773006136</c:v>
                </c:pt>
                <c:pt idx="815">
                  <c:v>939.68504901960796</c:v>
                </c:pt>
                <c:pt idx="816">
                  <c:v>938.82129742962047</c:v>
                </c:pt>
                <c:pt idx="817">
                  <c:v>938.42176039119806</c:v>
                </c:pt>
                <c:pt idx="818">
                  <c:v>938.46031746031758</c:v>
                </c:pt>
                <c:pt idx="819">
                  <c:v>937.34512195121931</c:v>
                </c:pt>
                <c:pt idx="820">
                  <c:v>936.78319123020731</c:v>
                </c:pt>
                <c:pt idx="821">
                  <c:v>936.02311435523109</c:v>
                </c:pt>
                <c:pt idx="822">
                  <c:v>935.06804374240573</c:v>
                </c:pt>
                <c:pt idx="823">
                  <c:v>934.83980582524259</c:v>
                </c:pt>
                <c:pt idx="824">
                  <c:v>933.75393939393939</c:v>
                </c:pt>
                <c:pt idx="825">
                  <c:v>933.2397094430994</c:v>
                </c:pt>
                <c:pt idx="826">
                  <c:v>932.61305925030251</c:v>
                </c:pt>
                <c:pt idx="827">
                  <c:v>932.72946859903379</c:v>
                </c:pt>
                <c:pt idx="828">
                  <c:v>932.41737032569358</c:v>
                </c:pt>
                <c:pt idx="829">
                  <c:v>931.59277108433741</c:v>
                </c:pt>
                <c:pt idx="830">
                  <c:v>931.34657039711192</c:v>
                </c:pt>
                <c:pt idx="831">
                  <c:v>931.14062499999989</c:v>
                </c:pt>
                <c:pt idx="832">
                  <c:v>931.35294117647049</c:v>
                </c:pt>
                <c:pt idx="833">
                  <c:v>930.94364508393278</c:v>
                </c:pt>
                <c:pt idx="834">
                  <c:v>930.8179640718563</c:v>
                </c:pt>
                <c:pt idx="835">
                  <c:v>929.9916267942582</c:v>
                </c:pt>
                <c:pt idx="836">
                  <c:v>928.97491039426518</c:v>
                </c:pt>
                <c:pt idx="837">
                  <c:v>929.70047732696912</c:v>
                </c:pt>
                <c:pt idx="838">
                  <c:v>929.84147794994044</c:v>
                </c:pt>
                <c:pt idx="839">
                  <c:v>929.33095238095223</c:v>
                </c:pt>
                <c:pt idx="840">
                  <c:v>929.27229488703927</c:v>
                </c:pt>
                <c:pt idx="841">
                  <c:v>929.91211401425164</c:v>
                </c:pt>
                <c:pt idx="842">
                  <c:v>928.5848161328588</c:v>
                </c:pt>
                <c:pt idx="843">
                  <c:v>928.32701421800948</c:v>
                </c:pt>
                <c:pt idx="844">
                  <c:v>929.03550295857985</c:v>
                </c:pt>
                <c:pt idx="845">
                  <c:v>929.37588652482282</c:v>
                </c:pt>
                <c:pt idx="846">
                  <c:v>928.71782762691839</c:v>
                </c:pt>
                <c:pt idx="847">
                  <c:v>929.50589622641519</c:v>
                </c:pt>
                <c:pt idx="848">
                  <c:v>930.05653710247327</c:v>
                </c:pt>
                <c:pt idx="849">
                  <c:v>929.78941176470585</c:v>
                </c:pt>
                <c:pt idx="850">
                  <c:v>929.23266745005867</c:v>
                </c:pt>
                <c:pt idx="851">
                  <c:v>928.89906103286387</c:v>
                </c:pt>
                <c:pt idx="852">
                  <c:v>928.69636576787821</c:v>
                </c:pt>
                <c:pt idx="853">
                  <c:v>927.78571428571433</c:v>
                </c:pt>
                <c:pt idx="854">
                  <c:v>926.98947368421057</c:v>
                </c:pt>
                <c:pt idx="855">
                  <c:v>926.28621495327104</c:v>
                </c:pt>
                <c:pt idx="856">
                  <c:v>925.27887981330241</c:v>
                </c:pt>
                <c:pt idx="857">
                  <c:v>924.15617715617725</c:v>
                </c:pt>
                <c:pt idx="858">
                  <c:v>923.55064027939477</c:v>
                </c:pt>
                <c:pt idx="859">
                  <c:v>922.88139534883749</c:v>
                </c:pt>
                <c:pt idx="860">
                  <c:v>922.48896631823459</c:v>
                </c:pt>
                <c:pt idx="861">
                  <c:v>923.28190255220431</c:v>
                </c:pt>
                <c:pt idx="862">
                  <c:v>922.6419466975666</c:v>
                </c:pt>
                <c:pt idx="863">
                  <c:v>922.38657407407402</c:v>
                </c:pt>
                <c:pt idx="864">
                  <c:v>921.82890173410408</c:v>
                </c:pt>
                <c:pt idx="865">
                  <c:v>921.72863741339495</c:v>
                </c:pt>
                <c:pt idx="866">
                  <c:v>919.88581314878888</c:v>
                </c:pt>
                <c:pt idx="867">
                  <c:v>919.61635944700458</c:v>
                </c:pt>
                <c:pt idx="868">
                  <c:v>919.30955120828548</c:v>
                </c:pt>
                <c:pt idx="869">
                  <c:v>918.2068965517243</c:v>
                </c:pt>
                <c:pt idx="870">
                  <c:v>917.15040183696897</c:v>
                </c:pt>
                <c:pt idx="871">
                  <c:v>917.05504587155951</c:v>
                </c:pt>
                <c:pt idx="872">
                  <c:v>916.54410080183277</c:v>
                </c:pt>
                <c:pt idx="873">
                  <c:v>915.97139588100686</c:v>
                </c:pt>
                <c:pt idx="874">
                  <c:v>915.64571428571412</c:v>
                </c:pt>
                <c:pt idx="875">
                  <c:v>914.8641552511416</c:v>
                </c:pt>
                <c:pt idx="876">
                  <c:v>914.54732041049022</c:v>
                </c:pt>
                <c:pt idx="877">
                  <c:v>913.39635535307514</c:v>
                </c:pt>
                <c:pt idx="878">
                  <c:v>911.37087599544941</c:v>
                </c:pt>
                <c:pt idx="879">
                  <c:v>911.00113636363653</c:v>
                </c:pt>
                <c:pt idx="880">
                  <c:v>909.97275822928498</c:v>
                </c:pt>
                <c:pt idx="881">
                  <c:v>909.36167800453507</c:v>
                </c:pt>
                <c:pt idx="882">
                  <c:v>909.03850509626272</c:v>
                </c:pt>
                <c:pt idx="883">
                  <c:v>909.12669683257911</c:v>
                </c:pt>
                <c:pt idx="884">
                  <c:v>908.32090395480225</c:v>
                </c:pt>
                <c:pt idx="885">
                  <c:v>907.90970654627563</c:v>
                </c:pt>
                <c:pt idx="886">
                  <c:v>907.78692220969572</c:v>
                </c:pt>
                <c:pt idx="887">
                  <c:v>907.47635135135147</c:v>
                </c:pt>
                <c:pt idx="888">
                  <c:v>907.87289088863884</c:v>
                </c:pt>
                <c:pt idx="889">
                  <c:v>907.63932584269662</c:v>
                </c:pt>
                <c:pt idx="890">
                  <c:v>906.615039281706</c:v>
                </c:pt>
                <c:pt idx="891">
                  <c:v>906.15134529147986</c:v>
                </c:pt>
                <c:pt idx="892">
                  <c:v>904.81522956326978</c:v>
                </c:pt>
                <c:pt idx="893">
                  <c:v>905.09619686800897</c:v>
                </c:pt>
                <c:pt idx="894">
                  <c:v>904.68379888268169</c:v>
                </c:pt>
                <c:pt idx="895">
                  <c:v>904.669642857143</c:v>
                </c:pt>
                <c:pt idx="896">
                  <c:v>904.21070234113733</c:v>
                </c:pt>
                <c:pt idx="897">
                  <c:v>903.98663697104689</c:v>
                </c:pt>
                <c:pt idx="898">
                  <c:v>903.27586206896569</c:v>
                </c:pt>
                <c:pt idx="899">
                  <c:v>902.6155555555556</c:v>
                </c:pt>
                <c:pt idx="900">
                  <c:v>902.8201997780244</c:v>
                </c:pt>
                <c:pt idx="901">
                  <c:v>901.18625277161857</c:v>
                </c:pt>
                <c:pt idx="902">
                  <c:v>900.85160575858242</c:v>
                </c:pt>
                <c:pt idx="903">
                  <c:v>900.89491150442461</c:v>
                </c:pt>
                <c:pt idx="904">
                  <c:v>900.76574585635365</c:v>
                </c:pt>
                <c:pt idx="905">
                  <c:v>900.05629139072835</c:v>
                </c:pt>
                <c:pt idx="906">
                  <c:v>899.43109151047406</c:v>
                </c:pt>
                <c:pt idx="907">
                  <c:v>898.88766519823776</c:v>
                </c:pt>
                <c:pt idx="908">
                  <c:v>898.8943894389439</c:v>
                </c:pt>
                <c:pt idx="909">
                  <c:v>898.84175824175827</c:v>
                </c:pt>
                <c:pt idx="910">
                  <c:v>898.54994511525797</c:v>
                </c:pt>
                <c:pt idx="911">
                  <c:v>898.06578947368428</c:v>
                </c:pt>
                <c:pt idx="912">
                  <c:v>897.33953997809431</c:v>
                </c:pt>
                <c:pt idx="913">
                  <c:v>896.14551422319471</c:v>
                </c:pt>
                <c:pt idx="914">
                  <c:v>896.53005464480862</c:v>
                </c:pt>
                <c:pt idx="915">
                  <c:v>895.87117903930141</c:v>
                </c:pt>
                <c:pt idx="916">
                  <c:v>896.46782988004327</c:v>
                </c:pt>
                <c:pt idx="917">
                  <c:v>895.06971677559909</c:v>
                </c:pt>
                <c:pt idx="918">
                  <c:v>894.05549510337312</c:v>
                </c:pt>
                <c:pt idx="919">
                  <c:v>892.88695652173908</c:v>
                </c:pt>
                <c:pt idx="920">
                  <c:v>892.4245385450597</c:v>
                </c:pt>
                <c:pt idx="921">
                  <c:v>891.97180043383958</c:v>
                </c:pt>
                <c:pt idx="922">
                  <c:v>890.58938244853755</c:v>
                </c:pt>
                <c:pt idx="923">
                  <c:v>890.77380952380963</c:v>
                </c:pt>
                <c:pt idx="924">
                  <c:v>890.34270270270258</c:v>
                </c:pt>
                <c:pt idx="925">
                  <c:v>890.22462203023758</c:v>
                </c:pt>
                <c:pt idx="926">
                  <c:v>889.46709816612724</c:v>
                </c:pt>
                <c:pt idx="927">
                  <c:v>888.69504310344826</c:v>
                </c:pt>
                <c:pt idx="928">
                  <c:v>888.05920344456388</c:v>
                </c:pt>
                <c:pt idx="929">
                  <c:v>887.79247311827953</c:v>
                </c:pt>
                <c:pt idx="930">
                  <c:v>887.06229860365193</c:v>
                </c:pt>
                <c:pt idx="931">
                  <c:v>886.46459227467813</c:v>
                </c:pt>
                <c:pt idx="932">
                  <c:v>886.67738478027866</c:v>
                </c:pt>
                <c:pt idx="933">
                  <c:v>885.26659528907919</c:v>
                </c:pt>
                <c:pt idx="934">
                  <c:v>883.85561497326194</c:v>
                </c:pt>
                <c:pt idx="935">
                  <c:v>883.93162393162379</c:v>
                </c:pt>
                <c:pt idx="936">
                  <c:v>883.30202774813233</c:v>
                </c:pt>
                <c:pt idx="937">
                  <c:v>881.61940298507466</c:v>
                </c:pt>
                <c:pt idx="938">
                  <c:v>881.55697550585739</c:v>
                </c:pt>
                <c:pt idx="939">
                  <c:v>880.67872340425538</c:v>
                </c:pt>
                <c:pt idx="940">
                  <c:v>880.03294367693945</c:v>
                </c:pt>
                <c:pt idx="941">
                  <c:v>880.9278131634818</c:v>
                </c:pt>
                <c:pt idx="942">
                  <c:v>880.1399787910924</c:v>
                </c:pt>
                <c:pt idx="943">
                  <c:v>880.19703389830511</c:v>
                </c:pt>
                <c:pt idx="944">
                  <c:v>880.15767195767205</c:v>
                </c:pt>
                <c:pt idx="945">
                  <c:v>880.34249471458759</c:v>
                </c:pt>
                <c:pt idx="946">
                  <c:v>880.7983104540657</c:v>
                </c:pt>
                <c:pt idx="947">
                  <c:v>880.8976793248944</c:v>
                </c:pt>
                <c:pt idx="948">
                  <c:v>879.39093782929399</c:v>
                </c:pt>
                <c:pt idx="949">
                  <c:v>878.86631578947345</c:v>
                </c:pt>
                <c:pt idx="950">
                  <c:v>878.12933753943241</c:v>
                </c:pt>
                <c:pt idx="951">
                  <c:v>877.93172268907551</c:v>
                </c:pt>
                <c:pt idx="952">
                  <c:v>877.87408184679953</c:v>
                </c:pt>
                <c:pt idx="953">
                  <c:v>877.6624737945491</c:v>
                </c:pt>
                <c:pt idx="954">
                  <c:v>876.93403141361262</c:v>
                </c:pt>
                <c:pt idx="955">
                  <c:v>876.79184100418422</c:v>
                </c:pt>
                <c:pt idx="956">
                  <c:v>876.684430512017</c:v>
                </c:pt>
                <c:pt idx="957">
                  <c:v>876.59394572025053</c:v>
                </c:pt>
                <c:pt idx="958">
                  <c:v>876.28571428571433</c:v>
                </c:pt>
                <c:pt idx="959">
                  <c:v>876.08645833333333</c:v>
                </c:pt>
                <c:pt idx="960">
                  <c:v>875.71800208116554</c:v>
                </c:pt>
                <c:pt idx="961">
                  <c:v>874.97817047817068</c:v>
                </c:pt>
                <c:pt idx="962">
                  <c:v>875.31568016614756</c:v>
                </c:pt>
                <c:pt idx="963">
                  <c:v>874.69294605809137</c:v>
                </c:pt>
                <c:pt idx="964">
                  <c:v>874.26113989637292</c:v>
                </c:pt>
                <c:pt idx="965">
                  <c:v>873.65010351966873</c:v>
                </c:pt>
                <c:pt idx="966">
                  <c:v>872.5563598759046</c:v>
                </c:pt>
                <c:pt idx="967">
                  <c:v>871.94524793388427</c:v>
                </c:pt>
                <c:pt idx="968">
                  <c:v>871.75644994840047</c:v>
                </c:pt>
                <c:pt idx="969">
                  <c:v>870.42474226804143</c:v>
                </c:pt>
                <c:pt idx="970">
                  <c:v>869.95674562306897</c:v>
                </c:pt>
                <c:pt idx="971">
                  <c:v>869.8600823045266</c:v>
                </c:pt>
                <c:pt idx="972">
                  <c:v>869.94758478931146</c:v>
                </c:pt>
                <c:pt idx="973">
                  <c:v>869.27412731006177</c:v>
                </c:pt>
                <c:pt idx="974">
                  <c:v>869.17230769230764</c:v>
                </c:pt>
                <c:pt idx="975">
                  <c:v>868.64241803278674</c:v>
                </c:pt>
                <c:pt idx="976">
                  <c:v>868.27021494370524</c:v>
                </c:pt>
                <c:pt idx="977">
                  <c:v>868.08282208588946</c:v>
                </c:pt>
                <c:pt idx="978">
                  <c:v>867.61797752809002</c:v>
                </c:pt>
                <c:pt idx="979">
                  <c:v>867.17653061224485</c:v>
                </c:pt>
                <c:pt idx="980">
                  <c:v>867.36595310907239</c:v>
                </c:pt>
                <c:pt idx="981">
                  <c:v>866.797352342159</c:v>
                </c:pt>
                <c:pt idx="982">
                  <c:v>866.40488301119035</c:v>
                </c:pt>
                <c:pt idx="983">
                  <c:v>866.41666666666663</c:v>
                </c:pt>
                <c:pt idx="984">
                  <c:v>864.67817258883281</c:v>
                </c:pt>
                <c:pt idx="985">
                  <c:v>863.14604462474642</c:v>
                </c:pt>
                <c:pt idx="986">
                  <c:v>862.276595744681</c:v>
                </c:pt>
                <c:pt idx="987">
                  <c:v>862.35627530364366</c:v>
                </c:pt>
                <c:pt idx="988">
                  <c:v>862.19919110212334</c:v>
                </c:pt>
                <c:pt idx="989">
                  <c:v>861.69898989898991</c:v>
                </c:pt>
                <c:pt idx="990">
                  <c:v>861.10191725529774</c:v>
                </c:pt>
                <c:pt idx="991">
                  <c:v>861.70866935483866</c:v>
                </c:pt>
                <c:pt idx="992">
                  <c:v>862.88922457200408</c:v>
                </c:pt>
                <c:pt idx="993">
                  <c:v>861.51609657947699</c:v>
                </c:pt>
                <c:pt idx="994">
                  <c:v>860.66834170854281</c:v>
                </c:pt>
                <c:pt idx="995">
                  <c:v>860.38855421686765</c:v>
                </c:pt>
                <c:pt idx="996">
                  <c:v>859.58174523570722</c:v>
                </c:pt>
                <c:pt idx="997">
                  <c:v>859.10821643286579</c:v>
                </c:pt>
                <c:pt idx="998">
                  <c:v>858.85585585585579</c:v>
                </c:pt>
                <c:pt idx="999">
                  <c:v>858.12400000000002</c:v>
                </c:pt>
                <c:pt idx="1000">
                  <c:v>858.07192807192791</c:v>
                </c:pt>
                <c:pt idx="1001">
                  <c:v>858.63073852295418</c:v>
                </c:pt>
                <c:pt idx="1002">
                  <c:v>859.17746759720842</c:v>
                </c:pt>
                <c:pt idx="1003">
                  <c:v>858.96812749003959</c:v>
                </c:pt>
                <c:pt idx="1004">
                  <c:v>858.56616915422865</c:v>
                </c:pt>
                <c:pt idx="1005">
                  <c:v>858.67097415506953</c:v>
                </c:pt>
                <c:pt idx="1006">
                  <c:v>858.27010923535272</c:v>
                </c:pt>
                <c:pt idx="1007">
                  <c:v>858.1736111111112</c:v>
                </c:pt>
                <c:pt idx="1008">
                  <c:v>858.23686818632302</c:v>
                </c:pt>
                <c:pt idx="1009">
                  <c:v>856.35445544554432</c:v>
                </c:pt>
                <c:pt idx="1010">
                  <c:v>854.80909990108808</c:v>
                </c:pt>
                <c:pt idx="1011">
                  <c:v>854.69268774703562</c:v>
                </c:pt>
                <c:pt idx="1012">
                  <c:v>852.77887462981278</c:v>
                </c:pt>
                <c:pt idx="1013">
                  <c:v>852.56410256410254</c:v>
                </c:pt>
                <c:pt idx="1014">
                  <c:v>851.36059113300485</c:v>
                </c:pt>
                <c:pt idx="1015">
                  <c:v>850.60728346456688</c:v>
                </c:pt>
                <c:pt idx="1016">
                  <c:v>849.94493608652897</c:v>
                </c:pt>
                <c:pt idx="1017">
                  <c:v>850.93614931237721</c:v>
                </c:pt>
                <c:pt idx="1018">
                  <c:v>850.7065750736017</c:v>
                </c:pt>
                <c:pt idx="1019">
                  <c:v>850.09803921568653</c:v>
                </c:pt>
                <c:pt idx="1020">
                  <c:v>848.87952987267386</c:v>
                </c:pt>
                <c:pt idx="1021">
                  <c:v>849.06555772994113</c:v>
                </c:pt>
                <c:pt idx="1022">
                  <c:v>848.47605083088956</c:v>
                </c:pt>
                <c:pt idx="1023">
                  <c:v>847.98242187499989</c:v>
                </c:pt>
                <c:pt idx="1024">
                  <c:v>847.64390243902449</c:v>
                </c:pt>
                <c:pt idx="1025">
                  <c:v>846.82651072124747</c:v>
                </c:pt>
                <c:pt idx="1026">
                  <c:v>845.968841285297</c:v>
                </c:pt>
                <c:pt idx="1027">
                  <c:v>845.10311284046691</c:v>
                </c:pt>
                <c:pt idx="1028">
                  <c:v>845.05636540330408</c:v>
                </c:pt>
                <c:pt idx="1029">
                  <c:v>844.67864077669924</c:v>
                </c:pt>
                <c:pt idx="1030">
                  <c:v>844.29873908826391</c:v>
                </c:pt>
                <c:pt idx="1031">
                  <c:v>843.65310077519382</c:v>
                </c:pt>
                <c:pt idx="1032">
                  <c:v>843.66408518877051</c:v>
                </c:pt>
                <c:pt idx="1033">
                  <c:v>842.66150870406182</c:v>
                </c:pt>
                <c:pt idx="1034">
                  <c:v>842.4405797101449</c:v>
                </c:pt>
                <c:pt idx="1035">
                  <c:v>841.84459459459447</c:v>
                </c:pt>
                <c:pt idx="1036">
                  <c:v>841.72902603664431</c:v>
                </c:pt>
                <c:pt idx="1037">
                  <c:v>840.99903660886332</c:v>
                </c:pt>
                <c:pt idx="1038">
                  <c:v>840.72762271414808</c:v>
                </c:pt>
                <c:pt idx="1039">
                  <c:v>840.29038461538471</c:v>
                </c:pt>
                <c:pt idx="1040">
                  <c:v>839.79634966378489</c:v>
                </c:pt>
                <c:pt idx="1041">
                  <c:v>838.91842610364688</c:v>
                </c:pt>
                <c:pt idx="1042">
                  <c:v>839.15819750719095</c:v>
                </c:pt>
                <c:pt idx="1043">
                  <c:v>838.80363984674329</c:v>
                </c:pt>
                <c:pt idx="1044">
                  <c:v>837.67751196172253</c:v>
                </c:pt>
                <c:pt idx="1045">
                  <c:v>837.61663479923516</c:v>
                </c:pt>
                <c:pt idx="1046">
                  <c:v>837.13467048710618</c:v>
                </c:pt>
                <c:pt idx="1047">
                  <c:v>837.22328244274809</c:v>
                </c:pt>
                <c:pt idx="1048">
                  <c:v>835.93422306959008</c:v>
                </c:pt>
                <c:pt idx="1049">
                  <c:v>835.11333333333346</c:v>
                </c:pt>
                <c:pt idx="1050">
                  <c:v>834.75642245480481</c:v>
                </c:pt>
                <c:pt idx="1051">
                  <c:v>834.91920152091257</c:v>
                </c:pt>
                <c:pt idx="1052">
                  <c:v>834.50237416904099</c:v>
                </c:pt>
                <c:pt idx="1053">
                  <c:v>834.74762808349135</c:v>
                </c:pt>
                <c:pt idx="1054">
                  <c:v>834.25687203791472</c:v>
                </c:pt>
                <c:pt idx="1055">
                  <c:v>833.55776515151501</c:v>
                </c:pt>
                <c:pt idx="1056">
                  <c:v>833.44749290444645</c:v>
                </c:pt>
                <c:pt idx="1057">
                  <c:v>833.43667296786384</c:v>
                </c:pt>
                <c:pt idx="1058">
                  <c:v>833.05382436260629</c:v>
                </c:pt>
                <c:pt idx="1059">
                  <c:v>832.75377358490562</c:v>
                </c:pt>
                <c:pt idx="1060">
                  <c:v>832.04147031102741</c:v>
                </c:pt>
                <c:pt idx="1061">
                  <c:v>831.59227871939743</c:v>
                </c:pt>
                <c:pt idx="1062">
                  <c:v>832.53245531514574</c:v>
                </c:pt>
                <c:pt idx="1063">
                  <c:v>832.30639097744358</c:v>
                </c:pt>
                <c:pt idx="1064">
                  <c:v>831.76807511737104</c:v>
                </c:pt>
                <c:pt idx="1065">
                  <c:v>830.71388367729855</c:v>
                </c:pt>
                <c:pt idx="1066">
                  <c:v>831.11808809746958</c:v>
                </c:pt>
                <c:pt idx="1067">
                  <c:v>830.65168539325828</c:v>
                </c:pt>
                <c:pt idx="1068">
                  <c:v>829.89335827876539</c:v>
                </c:pt>
                <c:pt idx="1069">
                  <c:v>829.60093457943935</c:v>
                </c:pt>
                <c:pt idx="1070">
                  <c:v>829.56956115779644</c:v>
                </c:pt>
                <c:pt idx="1071">
                  <c:v>828.74347014925388</c:v>
                </c:pt>
                <c:pt idx="1072">
                  <c:v>827.93383038210641</c:v>
                </c:pt>
                <c:pt idx="1073">
                  <c:v>828.32867783985103</c:v>
                </c:pt>
                <c:pt idx="1074">
                  <c:v>828.7655813953487</c:v>
                </c:pt>
                <c:pt idx="1075">
                  <c:v>827.66542750929352</c:v>
                </c:pt>
                <c:pt idx="1076">
                  <c:v>827.22934076137426</c:v>
                </c:pt>
                <c:pt idx="1077">
                  <c:v>827.83951762523179</c:v>
                </c:pt>
                <c:pt idx="1078">
                  <c:v>827.03985171455042</c:v>
                </c:pt>
                <c:pt idx="1079">
                  <c:v>826.48240740740744</c:v>
                </c:pt>
                <c:pt idx="1080">
                  <c:v>826.55041628122103</c:v>
                </c:pt>
                <c:pt idx="1081">
                  <c:v>826.90110905730137</c:v>
                </c:pt>
                <c:pt idx="1082">
                  <c:v>826.18190212373042</c:v>
                </c:pt>
                <c:pt idx="1083">
                  <c:v>825.35793357933585</c:v>
                </c:pt>
                <c:pt idx="1084">
                  <c:v>824.41935483870952</c:v>
                </c:pt>
                <c:pt idx="1085">
                  <c:v>823.59760589318591</c:v>
                </c:pt>
                <c:pt idx="1086">
                  <c:v>823.7534498620056</c:v>
                </c:pt>
                <c:pt idx="1087">
                  <c:v>824.11580882352939</c:v>
                </c:pt>
                <c:pt idx="1088">
                  <c:v>823.19834710743805</c:v>
                </c:pt>
                <c:pt idx="1089">
                  <c:v>822.79266055045866</c:v>
                </c:pt>
                <c:pt idx="1090">
                  <c:v>822.89459211732344</c:v>
                </c:pt>
                <c:pt idx="1091">
                  <c:v>822.5677655677656</c:v>
                </c:pt>
                <c:pt idx="1092">
                  <c:v>822.10704483074107</c:v>
                </c:pt>
                <c:pt idx="1093">
                  <c:v>821.1334552102378</c:v>
                </c:pt>
                <c:pt idx="1094">
                  <c:v>820.9698630136985</c:v>
                </c:pt>
                <c:pt idx="1095">
                  <c:v>820.59580291970804</c:v>
                </c:pt>
                <c:pt idx="1096">
                  <c:v>820.24886052871477</c:v>
                </c:pt>
                <c:pt idx="1097">
                  <c:v>818.77595628415304</c:v>
                </c:pt>
                <c:pt idx="1098">
                  <c:v>818.14922656960869</c:v>
                </c:pt>
                <c:pt idx="1099">
                  <c:v>817.14363636363646</c:v>
                </c:pt>
                <c:pt idx="1100">
                  <c:v>816.63669391462292</c:v>
                </c:pt>
                <c:pt idx="1101">
                  <c:v>816.4528130671506</c:v>
                </c:pt>
                <c:pt idx="1102">
                  <c:v>817.17951042611071</c:v>
                </c:pt>
                <c:pt idx="1103">
                  <c:v>817.2880434782611</c:v>
                </c:pt>
                <c:pt idx="1104">
                  <c:v>816.56199095022623</c:v>
                </c:pt>
                <c:pt idx="1105">
                  <c:v>815.50090415913212</c:v>
                </c:pt>
                <c:pt idx="1106">
                  <c:v>815.53206865401978</c:v>
                </c:pt>
                <c:pt idx="1107">
                  <c:v>815.36823104693144</c:v>
                </c:pt>
                <c:pt idx="1108">
                  <c:v>814.12353471596032</c:v>
                </c:pt>
                <c:pt idx="1109">
                  <c:v>813.49459459459456</c:v>
                </c:pt>
                <c:pt idx="1110">
                  <c:v>813.11071107110729</c:v>
                </c:pt>
                <c:pt idx="1111">
                  <c:v>813.31474820143887</c:v>
                </c:pt>
                <c:pt idx="1112">
                  <c:v>812.45822102425848</c:v>
                </c:pt>
                <c:pt idx="1113">
                  <c:v>812.29712746858172</c:v>
                </c:pt>
                <c:pt idx="1114">
                  <c:v>810.99372197309424</c:v>
                </c:pt>
                <c:pt idx="1115">
                  <c:v>811.55286738351231</c:v>
                </c:pt>
                <c:pt idx="1116">
                  <c:v>811.42345568487019</c:v>
                </c:pt>
                <c:pt idx="1117">
                  <c:v>810.69141323792485</c:v>
                </c:pt>
                <c:pt idx="1118">
                  <c:v>810.78105451295801</c:v>
                </c:pt>
                <c:pt idx="1119">
                  <c:v>810.04285714285709</c:v>
                </c:pt>
                <c:pt idx="1120">
                  <c:v>810.15432649420143</c:v>
                </c:pt>
                <c:pt idx="1121">
                  <c:v>810.50891265597159</c:v>
                </c:pt>
                <c:pt idx="1122">
                  <c:v>809.1024042742655</c:v>
                </c:pt>
                <c:pt idx="1123">
                  <c:v>809.19483985765146</c:v>
                </c:pt>
                <c:pt idx="1124">
                  <c:v>808.33866666666665</c:v>
                </c:pt>
                <c:pt idx="1125">
                  <c:v>808.59857904085266</c:v>
                </c:pt>
                <c:pt idx="1126">
                  <c:v>808.26708074534156</c:v>
                </c:pt>
                <c:pt idx="1127">
                  <c:v>807.63031914893622</c:v>
                </c:pt>
                <c:pt idx="1128">
                  <c:v>807.46855624446403</c:v>
                </c:pt>
                <c:pt idx="1129">
                  <c:v>806.91946902654854</c:v>
                </c:pt>
                <c:pt idx="1130">
                  <c:v>806.23253757736541</c:v>
                </c:pt>
                <c:pt idx="1131">
                  <c:v>806.76148409893983</c:v>
                </c:pt>
                <c:pt idx="1132">
                  <c:v>805.89673433362771</c:v>
                </c:pt>
                <c:pt idx="1133">
                  <c:v>805.29100529100538</c:v>
                </c:pt>
                <c:pt idx="1134">
                  <c:v>805.05638766519837</c:v>
                </c:pt>
                <c:pt idx="1135">
                  <c:v>804.93309859154931</c:v>
                </c:pt>
                <c:pt idx="1136">
                  <c:v>803.62181178539993</c:v>
                </c:pt>
                <c:pt idx="1137">
                  <c:v>803.09314586994742</c:v>
                </c:pt>
                <c:pt idx="1138">
                  <c:v>802.13959613696238</c:v>
                </c:pt>
                <c:pt idx="1139">
                  <c:v>801.26754385964909</c:v>
                </c:pt>
                <c:pt idx="1140">
                  <c:v>801.56792287467124</c:v>
                </c:pt>
                <c:pt idx="1141">
                  <c:v>800.67425569176874</c:v>
                </c:pt>
                <c:pt idx="1142">
                  <c:v>800.36657917760283</c:v>
                </c:pt>
                <c:pt idx="1143">
                  <c:v>799.81555944055947</c:v>
                </c:pt>
                <c:pt idx="1144">
                  <c:v>799.26375545851545</c:v>
                </c:pt>
                <c:pt idx="1145">
                  <c:v>799.12216404886567</c:v>
                </c:pt>
                <c:pt idx="1146">
                  <c:v>799.05666957279846</c:v>
                </c:pt>
                <c:pt idx="1147">
                  <c:v>798.84756097560967</c:v>
                </c:pt>
                <c:pt idx="1148">
                  <c:v>798.46910356832041</c:v>
                </c:pt>
                <c:pt idx="1149">
                  <c:v>797.86956521739125</c:v>
                </c:pt>
                <c:pt idx="1150">
                  <c:v>797.32927888792335</c:v>
                </c:pt>
                <c:pt idx="1151">
                  <c:v>797.32204861111109</c:v>
                </c:pt>
                <c:pt idx="1152">
                  <c:v>796.99132697311359</c:v>
                </c:pt>
                <c:pt idx="1153">
                  <c:v>796.62131715771238</c:v>
                </c:pt>
                <c:pt idx="1154">
                  <c:v>796.58008658008669</c:v>
                </c:pt>
                <c:pt idx="1155">
                  <c:v>795.86332179930798</c:v>
                </c:pt>
                <c:pt idx="1156">
                  <c:v>795.65600691443376</c:v>
                </c:pt>
                <c:pt idx="1157">
                  <c:v>796.41018998272875</c:v>
                </c:pt>
                <c:pt idx="1158">
                  <c:v>795.36669542709228</c:v>
                </c:pt>
                <c:pt idx="1159">
                  <c:v>794.21120689655163</c:v>
                </c:pt>
                <c:pt idx="1160">
                  <c:v>794.1205857019811</c:v>
                </c:pt>
                <c:pt idx="1161">
                  <c:v>793.40791738382086</c:v>
                </c:pt>
                <c:pt idx="1162">
                  <c:v>793.40412725709371</c:v>
                </c:pt>
                <c:pt idx="1163">
                  <c:v>793.438144329897</c:v>
                </c:pt>
                <c:pt idx="1164">
                  <c:v>792.16137339055808</c:v>
                </c:pt>
                <c:pt idx="1165">
                  <c:v>792.1140651801029</c:v>
                </c:pt>
                <c:pt idx="1166">
                  <c:v>791.2630676949442</c:v>
                </c:pt>
                <c:pt idx="1167">
                  <c:v>791.46318493150682</c:v>
                </c:pt>
                <c:pt idx="1168">
                  <c:v>791.69546621043639</c:v>
                </c:pt>
                <c:pt idx="1169">
                  <c:v>790.8487179487181</c:v>
                </c:pt>
                <c:pt idx="1170">
                  <c:v>790.19982920580708</c:v>
                </c:pt>
                <c:pt idx="1171">
                  <c:v>789.32081911262799</c:v>
                </c:pt>
                <c:pt idx="1172">
                  <c:v>788.68797953964213</c:v>
                </c:pt>
                <c:pt idx="1173">
                  <c:v>788.7989778534926</c:v>
                </c:pt>
                <c:pt idx="1174">
                  <c:v>788.95489361702141</c:v>
                </c:pt>
                <c:pt idx="1175">
                  <c:v>788.64200680272097</c:v>
                </c:pt>
                <c:pt idx="1176">
                  <c:v>787.84706881903128</c:v>
                </c:pt>
                <c:pt idx="1177">
                  <c:v>787.30135823429544</c:v>
                </c:pt>
                <c:pt idx="1178">
                  <c:v>787.27056827820195</c:v>
                </c:pt>
                <c:pt idx="1179">
                  <c:v>786.42711864406772</c:v>
                </c:pt>
                <c:pt idx="1180">
                  <c:v>786.05419136325145</c:v>
                </c:pt>
                <c:pt idx="1181">
                  <c:v>785.48307952622702</c:v>
                </c:pt>
                <c:pt idx="1182">
                  <c:v>785.48774302620461</c:v>
                </c:pt>
                <c:pt idx="1183">
                  <c:v>785.11570945945959</c:v>
                </c:pt>
                <c:pt idx="1184">
                  <c:v>784.8025316455695</c:v>
                </c:pt>
                <c:pt idx="1185">
                  <c:v>783.9789207419899</c:v>
                </c:pt>
                <c:pt idx="1186">
                  <c:v>783.3841617523168</c:v>
                </c:pt>
                <c:pt idx="1187">
                  <c:v>783.79882154882182</c:v>
                </c:pt>
                <c:pt idx="1188">
                  <c:v>782.91000841042887</c:v>
                </c:pt>
                <c:pt idx="1189">
                  <c:v>781.83865546218487</c:v>
                </c:pt>
                <c:pt idx="1190">
                  <c:v>781.92695214105788</c:v>
                </c:pt>
                <c:pt idx="1191">
                  <c:v>780.7726510067115</c:v>
                </c:pt>
                <c:pt idx="1192">
                  <c:v>780.49371332774524</c:v>
                </c:pt>
                <c:pt idx="1193">
                  <c:v>779.72613065326641</c:v>
                </c:pt>
                <c:pt idx="1194">
                  <c:v>779.03933054393303</c:v>
                </c:pt>
                <c:pt idx="1195">
                  <c:v>778.17809364548509</c:v>
                </c:pt>
                <c:pt idx="1196">
                  <c:v>777.18045112781954</c:v>
                </c:pt>
                <c:pt idx="1197">
                  <c:v>776.37061769616025</c:v>
                </c:pt>
                <c:pt idx="1198">
                  <c:v>775.64386989157629</c:v>
                </c:pt>
                <c:pt idx="1199">
                  <c:v>774.73749999999984</c:v>
                </c:pt>
                <c:pt idx="1200">
                  <c:v>774.79267277268968</c:v>
                </c:pt>
                <c:pt idx="1201">
                  <c:v>774.52495840266238</c:v>
                </c:pt>
                <c:pt idx="1202">
                  <c:v>773.79717373233598</c:v>
                </c:pt>
                <c:pt idx="1203">
                  <c:v>773.64202657807311</c:v>
                </c:pt>
                <c:pt idx="1204">
                  <c:v>772.97178423236539</c:v>
                </c:pt>
                <c:pt idx="1205">
                  <c:v>771.80514096185755</c:v>
                </c:pt>
                <c:pt idx="1206">
                  <c:v>771.67025683512838</c:v>
                </c:pt>
                <c:pt idx="1207">
                  <c:v>771.51241721854308</c:v>
                </c:pt>
                <c:pt idx="1208">
                  <c:v>770.64764267990063</c:v>
                </c:pt>
                <c:pt idx="1209">
                  <c:v>770.60330578512401</c:v>
                </c:pt>
                <c:pt idx="1210">
                  <c:v>769.87613542526822</c:v>
                </c:pt>
                <c:pt idx="1211">
                  <c:v>769.16584158415844</c:v>
                </c:pt>
                <c:pt idx="1212">
                  <c:v>768.35614179719698</c:v>
                </c:pt>
                <c:pt idx="1213">
                  <c:v>767.87726523887977</c:v>
                </c:pt>
                <c:pt idx="1214">
                  <c:v>767.99423868312761</c:v>
                </c:pt>
                <c:pt idx="1215">
                  <c:v>767.28700657894763</c:v>
                </c:pt>
                <c:pt idx="1216">
                  <c:v>766.54560394412488</c:v>
                </c:pt>
                <c:pt idx="1217">
                  <c:v>766.31034482758628</c:v>
                </c:pt>
                <c:pt idx="1218">
                  <c:v>766.42739950779333</c:v>
                </c:pt>
                <c:pt idx="1219">
                  <c:v>765.36393442622943</c:v>
                </c:pt>
                <c:pt idx="1220">
                  <c:v>764.93366093366092</c:v>
                </c:pt>
                <c:pt idx="1221">
                  <c:v>764.7986906710313</c:v>
                </c:pt>
                <c:pt idx="1222">
                  <c:v>764.54538021259214</c:v>
                </c:pt>
                <c:pt idx="1223">
                  <c:v>764.13398692810472</c:v>
                </c:pt>
                <c:pt idx="1224">
                  <c:v>763.74285714285713</c:v>
                </c:pt>
                <c:pt idx="1225">
                  <c:v>763.67128874388254</c:v>
                </c:pt>
                <c:pt idx="1226">
                  <c:v>763.09942950285256</c:v>
                </c:pt>
                <c:pt idx="1227">
                  <c:v>762.75570032573285</c:v>
                </c:pt>
                <c:pt idx="1228">
                  <c:v>761.71358828315715</c:v>
                </c:pt>
                <c:pt idx="1229">
                  <c:v>762.04796747967464</c:v>
                </c:pt>
                <c:pt idx="1230">
                  <c:v>761.65393988627147</c:v>
                </c:pt>
                <c:pt idx="1231">
                  <c:v>761.35957792207807</c:v>
                </c:pt>
                <c:pt idx="1232">
                  <c:v>760.36171938361713</c:v>
                </c:pt>
                <c:pt idx="1233">
                  <c:v>760.44327390599676</c:v>
                </c:pt>
                <c:pt idx="1234">
                  <c:v>760.14331983805664</c:v>
                </c:pt>
                <c:pt idx="1235">
                  <c:v>759.28398058252435</c:v>
                </c:pt>
                <c:pt idx="1236">
                  <c:v>758.36378334680694</c:v>
                </c:pt>
                <c:pt idx="1237">
                  <c:v>758.00242326332807</c:v>
                </c:pt>
                <c:pt idx="1238">
                  <c:v>757.27522195318818</c:v>
                </c:pt>
                <c:pt idx="1239">
                  <c:v>756.60403225806465</c:v>
                </c:pt>
                <c:pt idx="1240">
                  <c:v>755.27800161160371</c:v>
                </c:pt>
                <c:pt idx="1241">
                  <c:v>755.11272141706922</c:v>
                </c:pt>
                <c:pt idx="1242">
                  <c:v>754.67900241351572</c:v>
                </c:pt>
                <c:pt idx="1243">
                  <c:v>754.18247588424424</c:v>
                </c:pt>
                <c:pt idx="1244">
                  <c:v>754.11807228915688</c:v>
                </c:pt>
                <c:pt idx="1245">
                  <c:v>753.82584269662925</c:v>
                </c:pt>
                <c:pt idx="1246">
                  <c:v>753.04250200481147</c:v>
                </c:pt>
                <c:pt idx="1247">
                  <c:v>753.08253205128221</c:v>
                </c:pt>
                <c:pt idx="1248">
                  <c:v>752.34347477982385</c:v>
                </c:pt>
                <c:pt idx="1249">
                  <c:v>752.61440000000005</c:v>
                </c:pt>
                <c:pt idx="1250">
                  <c:v>751.58832933653093</c:v>
                </c:pt>
                <c:pt idx="1251">
                  <c:v>750.37140575079877</c:v>
                </c:pt>
                <c:pt idx="1252">
                  <c:v>749.57142857142856</c:v>
                </c:pt>
                <c:pt idx="1253">
                  <c:v>749.15550239234449</c:v>
                </c:pt>
                <c:pt idx="1254">
                  <c:v>748.89163346613554</c:v>
                </c:pt>
                <c:pt idx="1255">
                  <c:v>748.39012738853489</c:v>
                </c:pt>
                <c:pt idx="1256">
                  <c:v>748.06205250596645</c:v>
                </c:pt>
                <c:pt idx="1257">
                  <c:v>747.05087440381556</c:v>
                </c:pt>
                <c:pt idx="1258">
                  <c:v>746.85464654487691</c:v>
                </c:pt>
                <c:pt idx="1259">
                  <c:v>745.78809523809548</c:v>
                </c:pt>
                <c:pt idx="1260">
                  <c:v>745.71134020618581</c:v>
                </c:pt>
                <c:pt idx="1261">
                  <c:v>745.45483359746447</c:v>
                </c:pt>
                <c:pt idx="1262">
                  <c:v>744.93190815518608</c:v>
                </c:pt>
                <c:pt idx="1263">
                  <c:v>744.71677215189879</c:v>
                </c:pt>
                <c:pt idx="1264">
                  <c:v>744.31304347826085</c:v>
                </c:pt>
                <c:pt idx="1265">
                  <c:v>743.03396524486573</c:v>
                </c:pt>
                <c:pt idx="1266">
                  <c:v>742.32123125493297</c:v>
                </c:pt>
                <c:pt idx="1267">
                  <c:v>741.4652996845424</c:v>
                </c:pt>
                <c:pt idx="1268">
                  <c:v>741.59180457052821</c:v>
                </c:pt>
                <c:pt idx="1269">
                  <c:v>740.3</c:v>
                </c:pt>
                <c:pt idx="1270">
                  <c:v>739.72698662470498</c:v>
                </c:pt>
                <c:pt idx="1271">
                  <c:v>739.58254716981139</c:v>
                </c:pt>
                <c:pt idx="1272">
                  <c:v>739.56087981146891</c:v>
                </c:pt>
                <c:pt idx="1273">
                  <c:v>738.55259026687611</c:v>
                </c:pt>
                <c:pt idx="1274">
                  <c:v>737.68705882352936</c:v>
                </c:pt>
                <c:pt idx="1275">
                  <c:v>737.34012539184937</c:v>
                </c:pt>
                <c:pt idx="1276">
                  <c:v>736.26859827721239</c:v>
                </c:pt>
                <c:pt idx="1277">
                  <c:v>736.55320813771516</c:v>
                </c:pt>
                <c:pt idx="1278">
                  <c:v>736.40969507427678</c:v>
                </c:pt>
                <c:pt idx="1279">
                  <c:v>735.81875000000002</c:v>
                </c:pt>
                <c:pt idx="1280">
                  <c:v>735.7978142076505</c:v>
                </c:pt>
                <c:pt idx="1281">
                  <c:v>735.25195007800312</c:v>
                </c:pt>
                <c:pt idx="1282">
                  <c:v>734.57755261106797</c:v>
                </c:pt>
                <c:pt idx="1283">
                  <c:v>733.47274143302184</c:v>
                </c:pt>
                <c:pt idx="1284">
                  <c:v>733.20700389105048</c:v>
                </c:pt>
                <c:pt idx="1285">
                  <c:v>733.38024883359242</c:v>
                </c:pt>
                <c:pt idx="1286">
                  <c:v>733.16239316239319</c:v>
                </c:pt>
                <c:pt idx="1287">
                  <c:v>731.97360248447194</c:v>
                </c:pt>
                <c:pt idx="1288">
                  <c:v>732.43211792086879</c:v>
                </c:pt>
                <c:pt idx="1289">
                  <c:v>731.62713178294553</c:v>
                </c:pt>
                <c:pt idx="1290">
                  <c:v>731.63981409759879</c:v>
                </c:pt>
                <c:pt idx="1291">
                  <c:v>731.12616099071192</c:v>
                </c:pt>
                <c:pt idx="1292">
                  <c:v>730.58855375096675</c:v>
                </c:pt>
                <c:pt idx="1293">
                  <c:v>730.0641421947447</c:v>
                </c:pt>
                <c:pt idx="1294">
                  <c:v>729.38764478764472</c:v>
                </c:pt>
                <c:pt idx="1295">
                  <c:v>728.7793209876545</c:v>
                </c:pt>
                <c:pt idx="1296">
                  <c:v>728.97378565921372</c:v>
                </c:pt>
                <c:pt idx="1297">
                  <c:v>728.40292758089356</c:v>
                </c:pt>
                <c:pt idx="1298">
                  <c:v>727.61739799846032</c:v>
                </c:pt>
                <c:pt idx="1299">
                  <c:v>727.5215384615384</c:v>
                </c:pt>
                <c:pt idx="1300">
                  <c:v>726.36202920830124</c:v>
                </c:pt>
                <c:pt idx="1301">
                  <c:v>725.9861751152074</c:v>
                </c:pt>
                <c:pt idx="1302">
                  <c:v>725.32003069838834</c:v>
                </c:pt>
                <c:pt idx="1303">
                  <c:v>725.0874233128834</c:v>
                </c:pt>
                <c:pt idx="1304">
                  <c:v>725.01685823754804</c:v>
                </c:pt>
                <c:pt idx="1305">
                  <c:v>724.72588055130188</c:v>
                </c:pt>
                <c:pt idx="1306">
                  <c:v>724.44376434583012</c:v>
                </c:pt>
                <c:pt idx="1307">
                  <c:v>723.84556574923533</c:v>
                </c:pt>
                <c:pt idx="1308">
                  <c:v>724.31092436974791</c:v>
                </c:pt>
                <c:pt idx="1309">
                  <c:v>723.93816793893131</c:v>
                </c:pt>
                <c:pt idx="1310">
                  <c:v>723.86041189931336</c:v>
                </c:pt>
                <c:pt idx="1311">
                  <c:v>723.49847560975616</c:v>
                </c:pt>
                <c:pt idx="1312">
                  <c:v>722.88271134805802</c:v>
                </c:pt>
                <c:pt idx="1313">
                  <c:v>723.09893455098961</c:v>
                </c:pt>
                <c:pt idx="1314">
                  <c:v>722.46768060836507</c:v>
                </c:pt>
                <c:pt idx="1315">
                  <c:v>721.78115501519767</c:v>
                </c:pt>
                <c:pt idx="1316">
                  <c:v>721.27486712224754</c:v>
                </c:pt>
                <c:pt idx="1317">
                  <c:v>720.9772382397573</c:v>
                </c:pt>
                <c:pt idx="1318">
                  <c:v>720.19560272934052</c:v>
                </c:pt>
                <c:pt idx="1319">
                  <c:v>720.06439393939411</c:v>
                </c:pt>
                <c:pt idx="1320">
                  <c:v>719.67221801665403</c:v>
                </c:pt>
                <c:pt idx="1321">
                  <c:v>718.65355521936465</c:v>
                </c:pt>
                <c:pt idx="1322">
                  <c:v>718.175359032502</c:v>
                </c:pt>
                <c:pt idx="1323">
                  <c:v>717.63444108761325</c:v>
                </c:pt>
                <c:pt idx="1324">
                  <c:v>717.00679245283015</c:v>
                </c:pt>
                <c:pt idx="1325">
                  <c:v>717.03393665158387</c:v>
                </c:pt>
                <c:pt idx="1326">
                  <c:v>716.44009042954031</c:v>
                </c:pt>
                <c:pt idx="1327">
                  <c:v>716.05873493975912</c:v>
                </c:pt>
                <c:pt idx="1328">
                  <c:v>715.16478555304764</c:v>
                </c:pt>
                <c:pt idx="1329">
                  <c:v>714.88646616541337</c:v>
                </c:pt>
                <c:pt idx="1330">
                  <c:v>714.27422990232913</c:v>
                </c:pt>
                <c:pt idx="1331">
                  <c:v>713.94519519519508</c:v>
                </c:pt>
                <c:pt idx="1332">
                  <c:v>713.54163540885224</c:v>
                </c:pt>
                <c:pt idx="1333">
                  <c:v>713.14017991004494</c:v>
                </c:pt>
                <c:pt idx="1334">
                  <c:v>713.4644194756554</c:v>
                </c:pt>
                <c:pt idx="1335">
                  <c:v>713.17889221556902</c:v>
                </c:pt>
                <c:pt idx="1336">
                  <c:v>712.22662677636504</c:v>
                </c:pt>
                <c:pt idx="1337">
                  <c:v>712.04110612854993</c:v>
                </c:pt>
                <c:pt idx="1338">
                  <c:v>711.93577296489934</c:v>
                </c:pt>
                <c:pt idx="1339">
                  <c:v>711.95671641791046</c:v>
                </c:pt>
                <c:pt idx="1340">
                  <c:v>711.07904548844158</c:v>
                </c:pt>
                <c:pt idx="1341">
                  <c:v>710.7652757078987</c:v>
                </c:pt>
                <c:pt idx="1342">
                  <c:v>710.38272524199556</c:v>
                </c:pt>
                <c:pt idx="1343">
                  <c:v>710.2708333333336</c:v>
                </c:pt>
                <c:pt idx="1344">
                  <c:v>709.48252788104071</c:v>
                </c:pt>
                <c:pt idx="1345">
                  <c:v>709.25482912332836</c:v>
                </c:pt>
                <c:pt idx="1346">
                  <c:v>708.99109131403122</c:v>
                </c:pt>
                <c:pt idx="1347">
                  <c:v>708.78635014836811</c:v>
                </c:pt>
                <c:pt idx="1348">
                  <c:v>707.24684951816175</c:v>
                </c:pt>
                <c:pt idx="1349">
                  <c:v>706.73407407407421</c:v>
                </c:pt>
                <c:pt idx="1350">
                  <c:v>706.63656550703183</c:v>
                </c:pt>
                <c:pt idx="1351">
                  <c:v>706.68860946745565</c:v>
                </c:pt>
                <c:pt idx="1352">
                  <c:v>706.90687361419077</c:v>
                </c:pt>
                <c:pt idx="1353">
                  <c:v>706.2245199409158</c:v>
                </c:pt>
                <c:pt idx="1354">
                  <c:v>706.17638376383775</c:v>
                </c:pt>
                <c:pt idx="1355">
                  <c:v>705.17994100294982</c:v>
                </c:pt>
                <c:pt idx="1356">
                  <c:v>704.19380987472368</c:v>
                </c:pt>
                <c:pt idx="1357">
                  <c:v>703.9072164948451</c:v>
                </c:pt>
                <c:pt idx="1358">
                  <c:v>703.05150846210449</c:v>
                </c:pt>
                <c:pt idx="1359">
                  <c:v>703.07279411764716</c:v>
                </c:pt>
                <c:pt idx="1360">
                  <c:v>702.37839823659101</c:v>
                </c:pt>
                <c:pt idx="1361">
                  <c:v>702.19970631424371</c:v>
                </c:pt>
                <c:pt idx="1362">
                  <c:v>701.70212765957444</c:v>
                </c:pt>
                <c:pt idx="1363">
                  <c:v>701.75513196480949</c:v>
                </c:pt>
                <c:pt idx="1364">
                  <c:v>701.00952380952367</c:v>
                </c:pt>
                <c:pt idx="1365">
                  <c:v>699.7884333821379</c:v>
                </c:pt>
                <c:pt idx="1366">
                  <c:v>699.15581565471837</c:v>
                </c:pt>
                <c:pt idx="1367">
                  <c:v>699.48172514619898</c:v>
                </c:pt>
                <c:pt idx="1368">
                  <c:v>699.04674945215481</c:v>
                </c:pt>
                <c:pt idx="1369">
                  <c:v>698.73503649635052</c:v>
                </c:pt>
                <c:pt idx="1370">
                  <c:v>698.2830051057623</c:v>
                </c:pt>
                <c:pt idx="1371">
                  <c:v>697.53134110787175</c:v>
                </c:pt>
                <c:pt idx="1372">
                  <c:v>696.00509832483613</c:v>
                </c:pt>
                <c:pt idx="1373">
                  <c:v>695.9446870451236</c:v>
                </c:pt>
                <c:pt idx="1374">
                  <c:v>695.01163636363651</c:v>
                </c:pt>
                <c:pt idx="1375">
                  <c:v>694.55377906976764</c:v>
                </c:pt>
                <c:pt idx="1376">
                  <c:v>694.63180827886731</c:v>
                </c:pt>
                <c:pt idx="1377">
                  <c:v>694.37227866473143</c:v>
                </c:pt>
                <c:pt idx="1378">
                  <c:v>693.41334300217557</c:v>
                </c:pt>
                <c:pt idx="1379">
                  <c:v>692.64782608695646</c:v>
                </c:pt>
                <c:pt idx="1380">
                  <c:v>692.02679217958018</c:v>
                </c:pt>
                <c:pt idx="1381">
                  <c:v>691.43342981186686</c:v>
                </c:pt>
                <c:pt idx="1382">
                  <c:v>691.34417932031818</c:v>
                </c:pt>
                <c:pt idx="1383">
                  <c:v>690.33959537572241</c:v>
                </c:pt>
                <c:pt idx="1384">
                  <c:v>690.15162454873644</c:v>
                </c:pt>
                <c:pt idx="1385">
                  <c:v>690.24747474747471</c:v>
                </c:pt>
                <c:pt idx="1386">
                  <c:v>690.32444124008668</c:v>
                </c:pt>
                <c:pt idx="1387">
                  <c:v>690.14337175792514</c:v>
                </c:pt>
                <c:pt idx="1388">
                  <c:v>689.7832973362132</c:v>
                </c:pt>
                <c:pt idx="1389">
                  <c:v>689.83309352517983</c:v>
                </c:pt>
                <c:pt idx="1390">
                  <c:v>689.37958303378866</c:v>
                </c:pt>
                <c:pt idx="1391">
                  <c:v>688.69755747126442</c:v>
                </c:pt>
                <c:pt idx="1392">
                  <c:v>688.95046661880838</c:v>
                </c:pt>
                <c:pt idx="1393">
                  <c:v>688.43543758967007</c:v>
                </c:pt>
                <c:pt idx="1394">
                  <c:v>688.41863799283158</c:v>
                </c:pt>
                <c:pt idx="1395">
                  <c:v>687.94627507163318</c:v>
                </c:pt>
                <c:pt idx="1396">
                  <c:v>687.73299928418044</c:v>
                </c:pt>
                <c:pt idx="1397">
                  <c:v>688.06723891273248</c:v>
                </c:pt>
                <c:pt idx="1398">
                  <c:v>687.7848463187994</c:v>
                </c:pt>
                <c:pt idx="1399">
                  <c:v>687.49785714285713</c:v>
                </c:pt>
                <c:pt idx="1400">
                  <c:v>686.55603140613857</c:v>
                </c:pt>
                <c:pt idx="1401">
                  <c:v>686.47004279600571</c:v>
                </c:pt>
                <c:pt idx="1402">
                  <c:v>685.83107626514618</c:v>
                </c:pt>
                <c:pt idx="1403">
                  <c:v>684.96011396011397</c:v>
                </c:pt>
                <c:pt idx="1404">
                  <c:v>683.73736654804281</c:v>
                </c:pt>
                <c:pt idx="1405">
                  <c:v>682.73968705547657</c:v>
                </c:pt>
                <c:pt idx="1406">
                  <c:v>681.76616915422858</c:v>
                </c:pt>
                <c:pt idx="1407">
                  <c:v>680.84303977272725</c:v>
                </c:pt>
                <c:pt idx="1408">
                  <c:v>680.44428672817605</c:v>
                </c:pt>
                <c:pt idx="1409">
                  <c:v>680.10354609929072</c:v>
                </c:pt>
                <c:pt idx="1410">
                  <c:v>679.27214741318221</c:v>
                </c:pt>
                <c:pt idx="1411">
                  <c:v>679.17776203966014</c:v>
                </c:pt>
                <c:pt idx="1412">
                  <c:v>678.75866949752299</c:v>
                </c:pt>
                <c:pt idx="1413">
                  <c:v>678.72277227722793</c:v>
                </c:pt>
                <c:pt idx="1414">
                  <c:v>678.41625441696101</c:v>
                </c:pt>
                <c:pt idx="1415">
                  <c:v>677.75070621468933</c:v>
                </c:pt>
                <c:pt idx="1416">
                  <c:v>677.56175017642909</c:v>
                </c:pt>
                <c:pt idx="1417">
                  <c:v>676.53526093088851</c:v>
                </c:pt>
                <c:pt idx="1418">
                  <c:v>676.37702607470032</c:v>
                </c:pt>
                <c:pt idx="1419">
                  <c:v>675.82887323943669</c:v>
                </c:pt>
                <c:pt idx="1420">
                  <c:v>675.59465165376491</c:v>
                </c:pt>
                <c:pt idx="1421">
                  <c:v>674.8431786216596</c:v>
                </c:pt>
                <c:pt idx="1422">
                  <c:v>674.88896697118776</c:v>
                </c:pt>
                <c:pt idx="1423">
                  <c:v>674.29564606741587</c:v>
                </c:pt>
                <c:pt idx="1424">
                  <c:v>674.56210526315795</c:v>
                </c:pt>
                <c:pt idx="1425">
                  <c:v>673.75385694249655</c:v>
                </c:pt>
                <c:pt idx="1426">
                  <c:v>672.99159074982481</c:v>
                </c:pt>
                <c:pt idx="1427">
                  <c:v>672.24089635854352</c:v>
                </c:pt>
                <c:pt idx="1428">
                  <c:v>671.41917424772578</c:v>
                </c:pt>
                <c:pt idx="1429">
                  <c:v>671.22237762237773</c:v>
                </c:pt>
                <c:pt idx="1430">
                  <c:v>670.94758909853249</c:v>
                </c:pt>
                <c:pt idx="1431">
                  <c:v>670.32192737430159</c:v>
                </c:pt>
                <c:pt idx="1432">
                  <c:v>669.01325889741781</c:v>
                </c:pt>
                <c:pt idx="1433">
                  <c:v>669.02440725244071</c:v>
                </c:pt>
                <c:pt idx="1434">
                  <c:v>668.78745644599292</c:v>
                </c:pt>
                <c:pt idx="1435">
                  <c:v>667.84401114206128</c:v>
                </c:pt>
                <c:pt idx="1436">
                  <c:v>667.25191370911625</c:v>
                </c:pt>
                <c:pt idx="1437">
                  <c:v>667.05354659248951</c:v>
                </c:pt>
                <c:pt idx="1438">
                  <c:v>666.49409312022249</c:v>
                </c:pt>
                <c:pt idx="1439">
                  <c:v>666.64861111111111</c:v>
                </c:pt>
                <c:pt idx="1440">
                  <c:v>665.77446217904253</c:v>
                </c:pt>
                <c:pt idx="1441">
                  <c:v>664.68446601941753</c:v>
                </c:pt>
                <c:pt idx="1442">
                  <c:v>664.58905058905054</c:v>
                </c:pt>
                <c:pt idx="1443">
                  <c:v>664.53324099722988</c:v>
                </c:pt>
                <c:pt idx="1444">
                  <c:v>663.92110726643602</c:v>
                </c:pt>
                <c:pt idx="1445">
                  <c:v>663.14177040110667</c:v>
                </c:pt>
                <c:pt idx="1446">
                  <c:v>662.186592950933</c:v>
                </c:pt>
                <c:pt idx="1447">
                  <c:v>661.74723756906087</c:v>
                </c:pt>
                <c:pt idx="1448">
                  <c:v>660.94893029675654</c:v>
                </c:pt>
                <c:pt idx="1449">
                  <c:v>660.61655172413793</c:v>
                </c:pt>
                <c:pt idx="1450">
                  <c:v>660.0964851826327</c:v>
                </c:pt>
                <c:pt idx="1451">
                  <c:v>659.14187327823709</c:v>
                </c:pt>
                <c:pt idx="1452">
                  <c:v>659.10598761183769</c:v>
                </c:pt>
                <c:pt idx="1453">
                  <c:v>658.2510316368639</c:v>
                </c:pt>
                <c:pt idx="1454">
                  <c:v>657.58694158075605</c:v>
                </c:pt>
                <c:pt idx="1455">
                  <c:v>657.1524725274727</c:v>
                </c:pt>
                <c:pt idx="1456">
                  <c:v>656.52024708304737</c:v>
                </c:pt>
                <c:pt idx="1457">
                  <c:v>655.92866941015086</c:v>
                </c:pt>
                <c:pt idx="1458">
                  <c:v>655.39342015078819</c:v>
                </c:pt>
                <c:pt idx="1459">
                  <c:v>654.65068493150682</c:v>
                </c:pt>
                <c:pt idx="1460">
                  <c:v>653.70020533880904</c:v>
                </c:pt>
                <c:pt idx="1461">
                  <c:v>653.0424076607386</c:v>
                </c:pt>
                <c:pt idx="1462">
                  <c:v>652.36431989063556</c:v>
                </c:pt>
                <c:pt idx="1463">
                  <c:v>651.50614754098353</c:v>
                </c:pt>
                <c:pt idx="1464">
                  <c:v>651.06006825938562</c:v>
                </c:pt>
                <c:pt idx="1465">
                  <c:v>650.11596180081847</c:v>
                </c:pt>
                <c:pt idx="1466">
                  <c:v>649.38513974096793</c:v>
                </c:pt>
                <c:pt idx="1467">
                  <c:v>649.18937329700293</c:v>
                </c:pt>
                <c:pt idx="1468">
                  <c:v>648.39278420694359</c:v>
                </c:pt>
                <c:pt idx="1469">
                  <c:v>647.20680272108859</c:v>
                </c:pt>
                <c:pt idx="1470">
                  <c:v>647.16927260367095</c:v>
                </c:pt>
                <c:pt idx="1471">
                  <c:v>646.51902173913049</c:v>
                </c:pt>
                <c:pt idx="1472">
                  <c:v>646.10115410726394</c:v>
                </c:pt>
                <c:pt idx="1473">
                  <c:v>645.36838534599724</c:v>
                </c:pt>
                <c:pt idx="1474">
                  <c:v>644.69627118644053</c:v>
                </c:pt>
                <c:pt idx="1475">
                  <c:v>643.80420054200545</c:v>
                </c:pt>
                <c:pt idx="1476">
                  <c:v>643.66350710900463</c:v>
                </c:pt>
                <c:pt idx="1477">
                  <c:v>642.93707713125832</c:v>
                </c:pt>
                <c:pt idx="1478">
                  <c:v>641.97701149425279</c:v>
                </c:pt>
                <c:pt idx="1479">
                  <c:v>641.00945945945944</c:v>
                </c:pt>
                <c:pt idx="1480">
                  <c:v>641.22214719783926</c:v>
                </c:pt>
                <c:pt idx="1481">
                  <c:v>640.84750337381899</c:v>
                </c:pt>
                <c:pt idx="1482">
                  <c:v>640.73971679029</c:v>
                </c:pt>
                <c:pt idx="1483">
                  <c:v>640.10175202156347</c:v>
                </c:pt>
                <c:pt idx="1484">
                  <c:v>639.62558922558924</c:v>
                </c:pt>
                <c:pt idx="1485">
                  <c:v>639.37483176312264</c:v>
                </c:pt>
                <c:pt idx="1486">
                  <c:v>638.71351714862146</c:v>
                </c:pt>
                <c:pt idx="1487">
                  <c:v>638.70766129032256</c:v>
                </c:pt>
                <c:pt idx="1488">
                  <c:v>638.32975151108133</c:v>
                </c:pt>
                <c:pt idx="1489">
                  <c:v>637.09731543624162</c:v>
                </c:pt>
                <c:pt idx="1490">
                  <c:v>636.63715627095894</c:v>
                </c:pt>
                <c:pt idx="1491">
                  <c:v>636.02278820375341</c:v>
                </c:pt>
                <c:pt idx="1492">
                  <c:v>636.00200937709315</c:v>
                </c:pt>
                <c:pt idx="1493">
                  <c:v>635.36278447121811</c:v>
                </c:pt>
                <c:pt idx="1494">
                  <c:v>634.8421404682274</c:v>
                </c:pt>
                <c:pt idx="1495">
                  <c:v>634.07018716577545</c:v>
                </c:pt>
                <c:pt idx="1496">
                  <c:v>633.79225116900466</c:v>
                </c:pt>
                <c:pt idx="1497">
                  <c:v>633.13484646194922</c:v>
                </c:pt>
                <c:pt idx="1498">
                  <c:v>632.75783855903944</c:v>
                </c:pt>
                <c:pt idx="1499">
                  <c:v>632.58399999999995</c:v>
                </c:pt>
                <c:pt idx="1500">
                  <c:v>631.98067954696864</c:v>
                </c:pt>
                <c:pt idx="1501">
                  <c:v>631.81557922769662</c:v>
                </c:pt>
                <c:pt idx="1502">
                  <c:v>631.2601463739187</c:v>
                </c:pt>
                <c:pt idx="1503">
                  <c:v>630.811835106383</c:v>
                </c:pt>
                <c:pt idx="1504">
                  <c:v>629.86179401993331</c:v>
                </c:pt>
                <c:pt idx="1505">
                  <c:v>629.79017264276251</c:v>
                </c:pt>
                <c:pt idx="1506">
                  <c:v>628.72859986728611</c:v>
                </c:pt>
                <c:pt idx="1507">
                  <c:v>628.14721485411133</c:v>
                </c:pt>
                <c:pt idx="1508">
                  <c:v>627.51027170311454</c:v>
                </c:pt>
                <c:pt idx="1509">
                  <c:v>627.19271523178804</c:v>
                </c:pt>
                <c:pt idx="1510">
                  <c:v>626.62541363335549</c:v>
                </c:pt>
                <c:pt idx="1511">
                  <c:v>625.26322751322743</c:v>
                </c:pt>
                <c:pt idx="1512">
                  <c:v>624.52742894910773</c:v>
                </c:pt>
                <c:pt idx="1513">
                  <c:v>623.19682959048862</c:v>
                </c:pt>
                <c:pt idx="1514">
                  <c:v>622.13135313531347</c:v>
                </c:pt>
                <c:pt idx="1515">
                  <c:v>621.98218997361482</c:v>
                </c:pt>
                <c:pt idx="1516">
                  <c:v>621.85761371127217</c:v>
                </c:pt>
                <c:pt idx="1517">
                  <c:v>621.18708827404475</c:v>
                </c:pt>
                <c:pt idx="1518">
                  <c:v>620.55760368663596</c:v>
                </c:pt>
                <c:pt idx="1519">
                  <c:v>619.95921052631581</c:v>
                </c:pt>
                <c:pt idx="1520">
                  <c:v>619.40828402366867</c:v>
                </c:pt>
                <c:pt idx="1521">
                  <c:v>618.9369250985543</c:v>
                </c:pt>
                <c:pt idx="1522">
                  <c:v>618.62902166776109</c:v>
                </c:pt>
                <c:pt idx="1523">
                  <c:v>618.09448818897647</c:v>
                </c:pt>
                <c:pt idx="1524">
                  <c:v>617.76918032786898</c:v>
                </c:pt>
                <c:pt idx="1525">
                  <c:v>616.70052424639596</c:v>
                </c:pt>
                <c:pt idx="1526">
                  <c:v>616.57956777996071</c:v>
                </c:pt>
                <c:pt idx="1527">
                  <c:v>615.68128272251306</c:v>
                </c:pt>
                <c:pt idx="1528">
                  <c:v>615.0922171353825</c:v>
                </c:pt>
                <c:pt idx="1529">
                  <c:v>614.54379084967331</c:v>
                </c:pt>
                <c:pt idx="1530">
                  <c:v>614.38536903984323</c:v>
                </c:pt>
                <c:pt idx="1531">
                  <c:v>614.00522193211486</c:v>
                </c:pt>
                <c:pt idx="1532">
                  <c:v>613.27071102413584</c:v>
                </c:pt>
                <c:pt idx="1533">
                  <c:v>612.52216427640144</c:v>
                </c:pt>
                <c:pt idx="1534">
                  <c:v>612.14853420195448</c:v>
                </c:pt>
                <c:pt idx="1535">
                  <c:v>611.47200520833348</c:v>
                </c:pt>
                <c:pt idx="1536">
                  <c:v>610.65972674040336</c:v>
                </c:pt>
                <c:pt idx="1537">
                  <c:v>610.10858257477264</c:v>
                </c:pt>
                <c:pt idx="1538">
                  <c:v>609.67446393762202</c:v>
                </c:pt>
                <c:pt idx="1539">
                  <c:v>608.92857142857156</c:v>
                </c:pt>
                <c:pt idx="1540">
                  <c:v>608.02855288773526</c:v>
                </c:pt>
                <c:pt idx="1541">
                  <c:v>607.45784695201041</c:v>
                </c:pt>
                <c:pt idx="1542">
                  <c:v>606.41607258587169</c:v>
                </c:pt>
                <c:pt idx="1543">
                  <c:v>605.49611398963725</c:v>
                </c:pt>
                <c:pt idx="1544">
                  <c:v>604.62394822006479</c:v>
                </c:pt>
                <c:pt idx="1545">
                  <c:v>604.24126778783932</c:v>
                </c:pt>
                <c:pt idx="1546">
                  <c:v>603.39301874595981</c:v>
                </c:pt>
                <c:pt idx="1547">
                  <c:v>603.44444444444446</c:v>
                </c:pt>
                <c:pt idx="1548">
                  <c:v>603.18528082633952</c:v>
                </c:pt>
                <c:pt idx="1549">
                  <c:v>602.28129032258062</c:v>
                </c:pt>
                <c:pt idx="1550">
                  <c:v>601.99935525467458</c:v>
                </c:pt>
                <c:pt idx="1551">
                  <c:v>601.79574742268062</c:v>
                </c:pt>
                <c:pt idx="1552">
                  <c:v>601.2942691564715</c:v>
                </c:pt>
                <c:pt idx="1553">
                  <c:v>600.98326898326889</c:v>
                </c:pt>
                <c:pt idx="1554">
                  <c:v>600.32282958199335</c:v>
                </c:pt>
                <c:pt idx="1555">
                  <c:v>600.04884318766062</c:v>
                </c:pt>
                <c:pt idx="1556">
                  <c:v>599.77263969171486</c:v>
                </c:pt>
                <c:pt idx="1557">
                  <c:v>598.92939666238783</c:v>
                </c:pt>
                <c:pt idx="1558">
                  <c:v>598.39255933290565</c:v>
                </c:pt>
                <c:pt idx="1559">
                  <c:v>598.07179487179485</c:v>
                </c:pt>
                <c:pt idx="1560">
                  <c:v>597.8090967328634</c:v>
                </c:pt>
                <c:pt idx="1561">
                  <c:v>597.14340588988478</c:v>
                </c:pt>
                <c:pt idx="1562">
                  <c:v>596.51439539347393</c:v>
                </c:pt>
                <c:pt idx="1563">
                  <c:v>595.44757033248072</c:v>
                </c:pt>
                <c:pt idx="1564">
                  <c:v>594.56485623003209</c:v>
                </c:pt>
                <c:pt idx="1565">
                  <c:v>593.85759897828848</c:v>
                </c:pt>
                <c:pt idx="1566">
                  <c:v>592.7109125717933</c:v>
                </c:pt>
                <c:pt idx="1567">
                  <c:v>591.47193877551024</c:v>
                </c:pt>
                <c:pt idx="1568">
                  <c:v>590.79668578712551</c:v>
                </c:pt>
                <c:pt idx="1569">
                  <c:v>589.84012738853482</c:v>
                </c:pt>
                <c:pt idx="1570">
                  <c:v>588.65881604073843</c:v>
                </c:pt>
                <c:pt idx="1571">
                  <c:v>587.96882951653959</c:v>
                </c:pt>
                <c:pt idx="1572">
                  <c:v>586.93452002542892</c:v>
                </c:pt>
                <c:pt idx="1573">
                  <c:v>586.18043202033061</c:v>
                </c:pt>
                <c:pt idx="1574">
                  <c:v>585.17460317460313</c:v>
                </c:pt>
                <c:pt idx="1575">
                  <c:v>583.8381979695431</c:v>
                </c:pt>
                <c:pt idx="1576">
                  <c:v>583.10209258084967</c:v>
                </c:pt>
                <c:pt idx="1577">
                  <c:v>582.61216730038018</c:v>
                </c:pt>
                <c:pt idx="1578">
                  <c:v>581.35338822039273</c:v>
                </c:pt>
                <c:pt idx="1579">
                  <c:v>580.75632911392381</c:v>
                </c:pt>
                <c:pt idx="1580">
                  <c:v>579.78937381404182</c:v>
                </c:pt>
                <c:pt idx="1581">
                  <c:v>578.81542351453845</c:v>
                </c:pt>
                <c:pt idx="1582">
                  <c:v>578.48136449778906</c:v>
                </c:pt>
                <c:pt idx="1583">
                  <c:v>577.70012626262633</c:v>
                </c:pt>
                <c:pt idx="1584">
                  <c:v>577.18675078864351</c:v>
                </c:pt>
                <c:pt idx="1585">
                  <c:v>576.67213114754111</c:v>
                </c:pt>
                <c:pt idx="1586">
                  <c:v>575.9981096408319</c:v>
                </c:pt>
                <c:pt idx="1587">
                  <c:v>575.1801007556677</c:v>
                </c:pt>
                <c:pt idx="1588">
                  <c:v>574.6526117054749</c:v>
                </c:pt>
                <c:pt idx="1589">
                  <c:v>573.70880503144667</c:v>
                </c:pt>
                <c:pt idx="1590">
                  <c:v>573.0207416719046</c:v>
                </c:pt>
                <c:pt idx="1591">
                  <c:v>572.42399497487452</c:v>
                </c:pt>
                <c:pt idx="1592">
                  <c:v>571.67482736974273</c:v>
                </c:pt>
                <c:pt idx="1593">
                  <c:v>570.94542032622337</c:v>
                </c:pt>
                <c:pt idx="1594">
                  <c:v>569.79122257053302</c:v>
                </c:pt>
                <c:pt idx="1595">
                  <c:v>568.68483709273198</c:v>
                </c:pt>
                <c:pt idx="1596">
                  <c:v>567.97056981840944</c:v>
                </c:pt>
                <c:pt idx="1597">
                  <c:v>567.3379224030034</c:v>
                </c:pt>
                <c:pt idx="1598">
                  <c:v>566.69856160100062</c:v>
                </c:pt>
                <c:pt idx="1599">
                  <c:v>565.76749999999993</c:v>
                </c:pt>
                <c:pt idx="1600">
                  <c:v>564.6508432229856</c:v>
                </c:pt>
                <c:pt idx="1601">
                  <c:v>563.84456928838949</c:v>
                </c:pt>
                <c:pt idx="1602">
                  <c:v>563.16032439176547</c:v>
                </c:pt>
                <c:pt idx="1603">
                  <c:v>561.9862842892768</c:v>
                </c:pt>
                <c:pt idx="1604">
                  <c:v>560.95514018691574</c:v>
                </c:pt>
                <c:pt idx="1605">
                  <c:v>559.62017434620191</c:v>
                </c:pt>
                <c:pt idx="1606">
                  <c:v>558.47977598008731</c:v>
                </c:pt>
                <c:pt idx="1607">
                  <c:v>557.2593283582089</c:v>
                </c:pt>
                <c:pt idx="1608">
                  <c:v>556.53635798632695</c:v>
                </c:pt>
                <c:pt idx="1609">
                  <c:v>555.36956521739125</c:v>
                </c:pt>
                <c:pt idx="1610">
                  <c:v>554.42644320297939</c:v>
                </c:pt>
              </c:numCache>
            </c:numRef>
          </c:yVal>
        </c:ser>
        <c:ser>
          <c:idx val="3"/>
          <c:order val="1"/>
          <c:tx>
            <c:strRef>
              <c:f>Sheet1!$P$1</c:f>
              <c:strCache>
                <c:ptCount val="1"/>
                <c:pt idx="0">
                  <c:v>Trad 2009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Sheet1!$L$2:$L$1612</c:f>
              <c:numCache>
                <c:formatCode>General</c:formatCode>
                <c:ptCount val="1611"/>
                <c:pt idx="0">
                  <c:v>6.2073246430788341E-4</c:v>
                </c:pt>
                <c:pt idx="1">
                  <c:v>1.2414649286157668E-3</c:v>
                </c:pt>
                <c:pt idx="2">
                  <c:v>1.8621973929236503E-3</c:v>
                </c:pt>
                <c:pt idx="3">
                  <c:v>2.4829298572315341E-3</c:v>
                </c:pt>
                <c:pt idx="4">
                  <c:v>3.1036623215394176E-3</c:v>
                </c:pt>
                <c:pt idx="5">
                  <c:v>3.7243947858473015E-3</c:v>
                </c:pt>
                <c:pt idx="6">
                  <c:v>4.345127250155182E-3</c:v>
                </c:pt>
                <c:pt idx="7">
                  <c:v>4.9658597144630681E-3</c:v>
                </c:pt>
                <c:pt idx="8">
                  <c:v>5.5865921787709508E-3</c:v>
                </c:pt>
                <c:pt idx="9">
                  <c:v>6.2073246430788334E-3</c:v>
                </c:pt>
                <c:pt idx="10">
                  <c:v>6.8280571073867161E-3</c:v>
                </c:pt>
                <c:pt idx="11">
                  <c:v>7.4487895716946013E-3</c:v>
                </c:pt>
                <c:pt idx="12">
                  <c:v>8.0695220360024866E-3</c:v>
                </c:pt>
                <c:pt idx="13">
                  <c:v>8.6902545003103657E-3</c:v>
                </c:pt>
                <c:pt idx="14">
                  <c:v>9.3109869646182536E-3</c:v>
                </c:pt>
                <c:pt idx="15">
                  <c:v>9.9317194289261328E-3</c:v>
                </c:pt>
                <c:pt idx="16">
                  <c:v>1.0552451893234017E-2</c:v>
                </c:pt>
                <c:pt idx="17">
                  <c:v>1.11731843575419E-2</c:v>
                </c:pt>
                <c:pt idx="18">
                  <c:v>1.1793916821849779E-2</c:v>
                </c:pt>
                <c:pt idx="19">
                  <c:v>1.2414649286157667E-2</c:v>
                </c:pt>
                <c:pt idx="20">
                  <c:v>1.3035381750465551E-2</c:v>
                </c:pt>
                <c:pt idx="21">
                  <c:v>1.3656114214773436E-2</c:v>
                </c:pt>
                <c:pt idx="22">
                  <c:v>1.4276846679081317E-2</c:v>
                </c:pt>
                <c:pt idx="23">
                  <c:v>1.4897579143389203E-2</c:v>
                </c:pt>
                <c:pt idx="24">
                  <c:v>1.5518311607697084E-2</c:v>
                </c:pt>
                <c:pt idx="25">
                  <c:v>1.6139044072004963E-2</c:v>
                </c:pt>
                <c:pt idx="26">
                  <c:v>1.6759776536312852E-2</c:v>
                </c:pt>
                <c:pt idx="27">
                  <c:v>1.7380509000620735E-2</c:v>
                </c:pt>
                <c:pt idx="28">
                  <c:v>1.8001241464928618E-2</c:v>
                </c:pt>
                <c:pt idx="29">
                  <c:v>1.86219739292365E-2</c:v>
                </c:pt>
                <c:pt idx="30">
                  <c:v>1.9242706393544383E-2</c:v>
                </c:pt>
                <c:pt idx="31">
                  <c:v>1.9863438857852272E-2</c:v>
                </c:pt>
                <c:pt idx="32">
                  <c:v>2.0484171322160155E-2</c:v>
                </c:pt>
                <c:pt idx="33">
                  <c:v>2.1104903786468034E-2</c:v>
                </c:pt>
                <c:pt idx="34">
                  <c:v>2.172563625077592E-2</c:v>
                </c:pt>
                <c:pt idx="35">
                  <c:v>2.2346368715083803E-2</c:v>
                </c:pt>
                <c:pt idx="36">
                  <c:v>2.2967101179391679E-2</c:v>
                </c:pt>
                <c:pt idx="37">
                  <c:v>2.3587833643699568E-2</c:v>
                </c:pt>
                <c:pt idx="38">
                  <c:v>2.4208566108007448E-2</c:v>
                </c:pt>
                <c:pt idx="39">
                  <c:v>2.4829298572315344E-2</c:v>
                </c:pt>
                <c:pt idx="40">
                  <c:v>2.5450031036623216E-2</c:v>
                </c:pt>
                <c:pt idx="41">
                  <c:v>2.6070763500931102E-2</c:v>
                </c:pt>
                <c:pt idx="42">
                  <c:v>2.6691495965238982E-2</c:v>
                </c:pt>
                <c:pt idx="43">
                  <c:v>2.7312228429546871E-2</c:v>
                </c:pt>
                <c:pt idx="44">
                  <c:v>2.7932960893854754E-2</c:v>
                </c:pt>
                <c:pt idx="45">
                  <c:v>2.8553693358162633E-2</c:v>
                </c:pt>
                <c:pt idx="46">
                  <c:v>2.9174425822470516E-2</c:v>
                </c:pt>
                <c:pt idx="47">
                  <c:v>2.9795158286778402E-2</c:v>
                </c:pt>
                <c:pt idx="48">
                  <c:v>3.0415890751086281E-2</c:v>
                </c:pt>
                <c:pt idx="49">
                  <c:v>3.1036623215394171E-2</c:v>
                </c:pt>
                <c:pt idx="50">
                  <c:v>3.1657355679702057E-2</c:v>
                </c:pt>
                <c:pt idx="51">
                  <c:v>3.2278088144009939E-2</c:v>
                </c:pt>
                <c:pt idx="52">
                  <c:v>3.2898820608317815E-2</c:v>
                </c:pt>
                <c:pt idx="53">
                  <c:v>3.3519553072625698E-2</c:v>
                </c:pt>
                <c:pt idx="54">
                  <c:v>3.414028553693358E-2</c:v>
                </c:pt>
                <c:pt idx="55">
                  <c:v>3.476101800124147E-2</c:v>
                </c:pt>
                <c:pt idx="56">
                  <c:v>3.5381750465549353E-2</c:v>
                </c:pt>
                <c:pt idx="57">
                  <c:v>3.6002482929857235E-2</c:v>
                </c:pt>
                <c:pt idx="58">
                  <c:v>3.6623215394165125E-2</c:v>
                </c:pt>
                <c:pt idx="59">
                  <c:v>3.7243947858473014E-2</c:v>
                </c:pt>
                <c:pt idx="60">
                  <c:v>3.7864680322780883E-2</c:v>
                </c:pt>
                <c:pt idx="61">
                  <c:v>3.8485412787088773E-2</c:v>
                </c:pt>
                <c:pt idx="62">
                  <c:v>3.9106145251396648E-2</c:v>
                </c:pt>
                <c:pt idx="63">
                  <c:v>3.9726877715704538E-2</c:v>
                </c:pt>
                <c:pt idx="64">
                  <c:v>4.0347610180012414E-2</c:v>
                </c:pt>
                <c:pt idx="65">
                  <c:v>4.0968342644320296E-2</c:v>
                </c:pt>
                <c:pt idx="66">
                  <c:v>4.1589075108628172E-2</c:v>
                </c:pt>
                <c:pt idx="67">
                  <c:v>4.2209807572936062E-2</c:v>
                </c:pt>
                <c:pt idx="68">
                  <c:v>4.2830540037243965E-2</c:v>
                </c:pt>
                <c:pt idx="69">
                  <c:v>4.345127250155182E-2</c:v>
                </c:pt>
                <c:pt idx="70">
                  <c:v>4.4072004965859723E-2</c:v>
                </c:pt>
                <c:pt idx="71">
                  <c:v>4.4692737430167606E-2</c:v>
                </c:pt>
                <c:pt idx="72">
                  <c:v>4.5313469894475496E-2</c:v>
                </c:pt>
                <c:pt idx="73">
                  <c:v>4.5934202358783371E-2</c:v>
                </c:pt>
                <c:pt idx="74">
                  <c:v>4.6554934823091275E-2</c:v>
                </c:pt>
                <c:pt idx="75">
                  <c:v>4.7175667287399123E-2</c:v>
                </c:pt>
                <c:pt idx="76">
                  <c:v>4.7796399751707026E-2</c:v>
                </c:pt>
                <c:pt idx="77">
                  <c:v>4.8417132216014902E-2</c:v>
                </c:pt>
                <c:pt idx="78">
                  <c:v>4.9037864680322785E-2</c:v>
                </c:pt>
                <c:pt idx="79">
                  <c:v>4.9658597144630688E-2</c:v>
                </c:pt>
                <c:pt idx="80">
                  <c:v>5.027932960893855E-2</c:v>
                </c:pt>
                <c:pt idx="81">
                  <c:v>5.0900062073246433E-2</c:v>
                </c:pt>
                <c:pt idx="82">
                  <c:v>5.1520794537554315E-2</c:v>
                </c:pt>
                <c:pt idx="83">
                  <c:v>5.2141527001862191E-2</c:v>
                </c:pt>
                <c:pt idx="84">
                  <c:v>5.2762259466170087E-2</c:v>
                </c:pt>
                <c:pt idx="85">
                  <c:v>5.3382991930477977E-2</c:v>
                </c:pt>
                <c:pt idx="86">
                  <c:v>5.4003724394785867E-2</c:v>
                </c:pt>
                <c:pt idx="87">
                  <c:v>5.4624456859093742E-2</c:v>
                </c:pt>
                <c:pt idx="88">
                  <c:v>5.5245189323401611E-2</c:v>
                </c:pt>
                <c:pt idx="89">
                  <c:v>5.5865921787709494E-2</c:v>
                </c:pt>
                <c:pt idx="90">
                  <c:v>5.6486654252017397E-2</c:v>
                </c:pt>
                <c:pt idx="91">
                  <c:v>5.710738671632528E-2</c:v>
                </c:pt>
                <c:pt idx="92">
                  <c:v>5.7728119180633156E-2</c:v>
                </c:pt>
                <c:pt idx="93">
                  <c:v>5.8348851644941031E-2</c:v>
                </c:pt>
                <c:pt idx="94">
                  <c:v>5.8969584109248921E-2</c:v>
                </c:pt>
                <c:pt idx="95">
                  <c:v>5.9590316573556804E-2</c:v>
                </c:pt>
                <c:pt idx="96">
                  <c:v>6.0211049037864679E-2</c:v>
                </c:pt>
                <c:pt idx="97">
                  <c:v>6.0831781502172562E-2</c:v>
                </c:pt>
                <c:pt idx="98">
                  <c:v>6.1452513966480458E-2</c:v>
                </c:pt>
                <c:pt idx="99">
                  <c:v>6.2073246430788334E-2</c:v>
                </c:pt>
                <c:pt idx="100">
                  <c:v>6.2693978895096231E-2</c:v>
                </c:pt>
                <c:pt idx="101">
                  <c:v>6.3314711359404113E-2</c:v>
                </c:pt>
                <c:pt idx="102">
                  <c:v>6.3935443823711982E-2</c:v>
                </c:pt>
                <c:pt idx="103">
                  <c:v>6.4556176288019879E-2</c:v>
                </c:pt>
                <c:pt idx="104">
                  <c:v>6.5176908752327761E-2</c:v>
                </c:pt>
                <c:pt idx="105">
                  <c:v>6.5797641216635658E-2</c:v>
                </c:pt>
                <c:pt idx="106">
                  <c:v>6.6418373680943513E-2</c:v>
                </c:pt>
                <c:pt idx="107">
                  <c:v>6.7039106145251409E-2</c:v>
                </c:pt>
                <c:pt idx="108">
                  <c:v>6.7659838609559278E-2</c:v>
                </c:pt>
                <c:pt idx="109">
                  <c:v>6.8280571073867161E-2</c:v>
                </c:pt>
                <c:pt idx="110">
                  <c:v>6.8901303538175043E-2</c:v>
                </c:pt>
                <c:pt idx="111">
                  <c:v>6.952203600248294E-2</c:v>
                </c:pt>
                <c:pt idx="112">
                  <c:v>7.0142768466790809E-2</c:v>
                </c:pt>
                <c:pt idx="113">
                  <c:v>7.0763500931098719E-2</c:v>
                </c:pt>
                <c:pt idx="114">
                  <c:v>7.1384233395406588E-2</c:v>
                </c:pt>
                <c:pt idx="115">
                  <c:v>7.200496585971447E-2</c:v>
                </c:pt>
                <c:pt idx="116">
                  <c:v>7.2625698324022367E-2</c:v>
                </c:pt>
                <c:pt idx="117">
                  <c:v>7.324643078833025E-2</c:v>
                </c:pt>
                <c:pt idx="118">
                  <c:v>7.3867163252638132E-2</c:v>
                </c:pt>
                <c:pt idx="119">
                  <c:v>7.4487895716946015E-2</c:v>
                </c:pt>
                <c:pt idx="120">
                  <c:v>7.5108628181253884E-2</c:v>
                </c:pt>
                <c:pt idx="121">
                  <c:v>7.572936064556178E-2</c:v>
                </c:pt>
                <c:pt idx="122">
                  <c:v>7.6350093109869663E-2</c:v>
                </c:pt>
                <c:pt idx="123">
                  <c:v>7.6970825574177504E-2</c:v>
                </c:pt>
                <c:pt idx="124">
                  <c:v>7.7591558038485414E-2</c:v>
                </c:pt>
                <c:pt idx="125">
                  <c:v>7.8212290502793311E-2</c:v>
                </c:pt>
                <c:pt idx="126">
                  <c:v>7.8833022967101193E-2</c:v>
                </c:pt>
                <c:pt idx="127">
                  <c:v>7.9453755431409062E-2</c:v>
                </c:pt>
                <c:pt idx="128">
                  <c:v>8.0074487895716945E-2</c:v>
                </c:pt>
                <c:pt idx="129">
                  <c:v>8.0695220360024841E-2</c:v>
                </c:pt>
                <c:pt idx="130">
                  <c:v>8.131595282433271E-2</c:v>
                </c:pt>
                <c:pt idx="131">
                  <c:v>8.1936685288640593E-2</c:v>
                </c:pt>
                <c:pt idx="132">
                  <c:v>8.2557417752948489E-2</c:v>
                </c:pt>
                <c:pt idx="133">
                  <c:v>8.3178150217256372E-2</c:v>
                </c:pt>
                <c:pt idx="134">
                  <c:v>8.3798882681564255E-2</c:v>
                </c:pt>
                <c:pt idx="135">
                  <c:v>8.4419615145872137E-2</c:v>
                </c:pt>
                <c:pt idx="136">
                  <c:v>8.5040347610180006E-2</c:v>
                </c:pt>
                <c:pt idx="137">
                  <c:v>8.566108007448793E-2</c:v>
                </c:pt>
                <c:pt idx="138">
                  <c:v>8.6281812538795771E-2</c:v>
                </c:pt>
                <c:pt idx="139">
                  <c:v>8.6902545003103654E-2</c:v>
                </c:pt>
                <c:pt idx="140">
                  <c:v>8.752327746741155E-2</c:v>
                </c:pt>
                <c:pt idx="141">
                  <c:v>8.8144009931719461E-2</c:v>
                </c:pt>
                <c:pt idx="142">
                  <c:v>8.8764742396027371E-2</c:v>
                </c:pt>
                <c:pt idx="143">
                  <c:v>8.9385474860335185E-2</c:v>
                </c:pt>
                <c:pt idx="144">
                  <c:v>9.0006207324643109E-2</c:v>
                </c:pt>
                <c:pt idx="145">
                  <c:v>9.0626939788950991E-2</c:v>
                </c:pt>
                <c:pt idx="146">
                  <c:v>9.1247672253258832E-2</c:v>
                </c:pt>
                <c:pt idx="147">
                  <c:v>9.1868404717566743E-2</c:v>
                </c:pt>
                <c:pt idx="148">
                  <c:v>9.2489137181874612E-2</c:v>
                </c:pt>
                <c:pt idx="149">
                  <c:v>9.3109869646182522E-2</c:v>
                </c:pt>
                <c:pt idx="150">
                  <c:v>9.3730602110490419E-2</c:v>
                </c:pt>
                <c:pt idx="151">
                  <c:v>9.435133457479826E-2</c:v>
                </c:pt>
                <c:pt idx="152">
                  <c:v>9.4972067039106142E-2</c:v>
                </c:pt>
                <c:pt idx="153">
                  <c:v>9.5592799503414025E-2</c:v>
                </c:pt>
                <c:pt idx="154">
                  <c:v>9.621353196772188E-2</c:v>
                </c:pt>
                <c:pt idx="155">
                  <c:v>9.6834264432029804E-2</c:v>
                </c:pt>
                <c:pt idx="156">
                  <c:v>9.7454996896337687E-2</c:v>
                </c:pt>
                <c:pt idx="157">
                  <c:v>9.8075729360645569E-2</c:v>
                </c:pt>
                <c:pt idx="158">
                  <c:v>9.8696461824953494E-2</c:v>
                </c:pt>
                <c:pt idx="159">
                  <c:v>9.9317194289261335E-2</c:v>
                </c:pt>
                <c:pt idx="160">
                  <c:v>9.9937926753569245E-2</c:v>
                </c:pt>
                <c:pt idx="161">
                  <c:v>0.10055865921787709</c:v>
                </c:pt>
                <c:pt idx="162">
                  <c:v>0.10117939168218498</c:v>
                </c:pt>
                <c:pt idx="163">
                  <c:v>0.10180012414649288</c:v>
                </c:pt>
                <c:pt idx="164">
                  <c:v>0.10242085661080075</c:v>
                </c:pt>
                <c:pt idx="165">
                  <c:v>0.10304158907510863</c:v>
                </c:pt>
                <c:pt idx="166">
                  <c:v>0.10366232153941653</c:v>
                </c:pt>
                <c:pt idx="167">
                  <c:v>0.10428305400372441</c:v>
                </c:pt>
                <c:pt idx="168">
                  <c:v>0.10490378646803231</c:v>
                </c:pt>
                <c:pt idx="169">
                  <c:v>0.10552451893234016</c:v>
                </c:pt>
                <c:pt idx="170">
                  <c:v>0.10614525139664806</c:v>
                </c:pt>
                <c:pt idx="171">
                  <c:v>0.10676598386095595</c:v>
                </c:pt>
                <c:pt idx="172">
                  <c:v>0.10738671632526382</c:v>
                </c:pt>
                <c:pt idx="173">
                  <c:v>0.10800744878957169</c:v>
                </c:pt>
                <c:pt idx="174">
                  <c:v>0.1086281812538796</c:v>
                </c:pt>
                <c:pt idx="175">
                  <c:v>0.10924891371818747</c:v>
                </c:pt>
                <c:pt idx="176">
                  <c:v>0.10986964618249535</c:v>
                </c:pt>
                <c:pt idx="177">
                  <c:v>0.11049037864680321</c:v>
                </c:pt>
                <c:pt idx="178">
                  <c:v>0.1111111111111111</c:v>
                </c:pt>
                <c:pt idx="179">
                  <c:v>0.111731843575419</c:v>
                </c:pt>
                <c:pt idx="180">
                  <c:v>0.11235257603972687</c:v>
                </c:pt>
                <c:pt idx="181">
                  <c:v>0.11297330850403475</c:v>
                </c:pt>
                <c:pt idx="182">
                  <c:v>0.11359404096834268</c:v>
                </c:pt>
                <c:pt idx="183">
                  <c:v>0.11421477343265056</c:v>
                </c:pt>
                <c:pt idx="184">
                  <c:v>0.11483550589695841</c:v>
                </c:pt>
                <c:pt idx="185">
                  <c:v>0.11545623836126631</c:v>
                </c:pt>
                <c:pt idx="186">
                  <c:v>0.11607697082557419</c:v>
                </c:pt>
                <c:pt idx="187">
                  <c:v>0.11669770328988208</c:v>
                </c:pt>
                <c:pt idx="188">
                  <c:v>0.11731843575418996</c:v>
                </c:pt>
                <c:pt idx="189">
                  <c:v>0.11793916821849783</c:v>
                </c:pt>
                <c:pt idx="190">
                  <c:v>0.1185599006828057</c:v>
                </c:pt>
                <c:pt idx="191">
                  <c:v>0.11918063314711359</c:v>
                </c:pt>
                <c:pt idx="192">
                  <c:v>0.11980136561142148</c:v>
                </c:pt>
                <c:pt idx="193">
                  <c:v>0.12042209807572937</c:v>
                </c:pt>
                <c:pt idx="194">
                  <c:v>0.12104283054003724</c:v>
                </c:pt>
                <c:pt idx="195">
                  <c:v>0.12166356300434511</c:v>
                </c:pt>
                <c:pt idx="196">
                  <c:v>0.12228429546865305</c:v>
                </c:pt>
                <c:pt idx="197">
                  <c:v>0.1229050279329609</c:v>
                </c:pt>
                <c:pt idx="198">
                  <c:v>0.12352576039726877</c:v>
                </c:pt>
                <c:pt idx="199">
                  <c:v>0.12414649286157667</c:v>
                </c:pt>
                <c:pt idx="200">
                  <c:v>0.12476722532588456</c:v>
                </c:pt>
                <c:pt idx="201">
                  <c:v>0.12538795779019243</c:v>
                </c:pt>
                <c:pt idx="202">
                  <c:v>0.12600869025450032</c:v>
                </c:pt>
                <c:pt idx="203">
                  <c:v>0.12662942271880817</c:v>
                </c:pt>
                <c:pt idx="204">
                  <c:v>0.12725015518311608</c:v>
                </c:pt>
                <c:pt idx="205">
                  <c:v>0.12787088764742396</c:v>
                </c:pt>
                <c:pt idx="206">
                  <c:v>0.12849162011173187</c:v>
                </c:pt>
                <c:pt idx="207">
                  <c:v>0.12911235257603976</c:v>
                </c:pt>
                <c:pt idx="208">
                  <c:v>0.12973308504034764</c:v>
                </c:pt>
                <c:pt idx="209">
                  <c:v>0.13035381750465544</c:v>
                </c:pt>
                <c:pt idx="210">
                  <c:v>0.13097454996896338</c:v>
                </c:pt>
                <c:pt idx="211">
                  <c:v>0.13159528243327129</c:v>
                </c:pt>
                <c:pt idx="212">
                  <c:v>0.13221601489757917</c:v>
                </c:pt>
                <c:pt idx="213">
                  <c:v>0.13283674736188703</c:v>
                </c:pt>
                <c:pt idx="214">
                  <c:v>0.13345747982619494</c:v>
                </c:pt>
                <c:pt idx="215">
                  <c:v>0.13407821229050276</c:v>
                </c:pt>
                <c:pt idx="216">
                  <c:v>0.1346989447548107</c:v>
                </c:pt>
                <c:pt idx="217">
                  <c:v>0.13531967721911853</c:v>
                </c:pt>
                <c:pt idx="218">
                  <c:v>0.13594040968342647</c:v>
                </c:pt>
                <c:pt idx="219">
                  <c:v>0.13656114214773438</c:v>
                </c:pt>
                <c:pt idx="220">
                  <c:v>0.13718187461204218</c:v>
                </c:pt>
                <c:pt idx="221">
                  <c:v>0.13780260707635009</c:v>
                </c:pt>
                <c:pt idx="222">
                  <c:v>0.138423339540658</c:v>
                </c:pt>
                <c:pt idx="223">
                  <c:v>0.13904407200496588</c:v>
                </c:pt>
                <c:pt idx="224">
                  <c:v>0.13966480446927373</c:v>
                </c:pt>
                <c:pt idx="225">
                  <c:v>0.14028553693358162</c:v>
                </c:pt>
                <c:pt idx="226">
                  <c:v>0.14090626939788953</c:v>
                </c:pt>
                <c:pt idx="227">
                  <c:v>0.14152700186219744</c:v>
                </c:pt>
                <c:pt idx="228">
                  <c:v>0.14214773432650529</c:v>
                </c:pt>
                <c:pt idx="229">
                  <c:v>0.1427684667908132</c:v>
                </c:pt>
                <c:pt idx="230">
                  <c:v>0.14338919925512106</c:v>
                </c:pt>
                <c:pt idx="231">
                  <c:v>0.14400993171942894</c:v>
                </c:pt>
                <c:pt idx="232">
                  <c:v>0.1446306641837368</c:v>
                </c:pt>
                <c:pt idx="233">
                  <c:v>0.14525139664804471</c:v>
                </c:pt>
                <c:pt idx="234">
                  <c:v>0.14587212911235259</c:v>
                </c:pt>
                <c:pt idx="235">
                  <c:v>0.14649286157666053</c:v>
                </c:pt>
                <c:pt idx="236">
                  <c:v>0.14711359404096838</c:v>
                </c:pt>
                <c:pt idx="237">
                  <c:v>0.14773432650527626</c:v>
                </c:pt>
                <c:pt idx="238">
                  <c:v>0.14835505896958412</c:v>
                </c:pt>
                <c:pt idx="239">
                  <c:v>0.14897579143389203</c:v>
                </c:pt>
                <c:pt idx="240">
                  <c:v>0.14959652389819991</c:v>
                </c:pt>
                <c:pt idx="241">
                  <c:v>0.15021725636250782</c:v>
                </c:pt>
                <c:pt idx="242">
                  <c:v>0.15083798882681571</c:v>
                </c:pt>
                <c:pt idx="243">
                  <c:v>0.15145872129112356</c:v>
                </c:pt>
                <c:pt idx="244">
                  <c:v>0.15207945375543147</c:v>
                </c:pt>
                <c:pt idx="245">
                  <c:v>0.15270018621973933</c:v>
                </c:pt>
                <c:pt idx="246">
                  <c:v>0.15332091868404718</c:v>
                </c:pt>
                <c:pt idx="247">
                  <c:v>0.15394165114835509</c:v>
                </c:pt>
                <c:pt idx="248">
                  <c:v>0.154562383612663</c:v>
                </c:pt>
                <c:pt idx="249">
                  <c:v>0.15518311607697086</c:v>
                </c:pt>
                <c:pt idx="250">
                  <c:v>0.15580384854127874</c:v>
                </c:pt>
                <c:pt idx="251">
                  <c:v>0.15642458100558659</c:v>
                </c:pt>
                <c:pt idx="252">
                  <c:v>0.15704531346989453</c:v>
                </c:pt>
                <c:pt idx="253">
                  <c:v>0.15766604593420239</c:v>
                </c:pt>
                <c:pt idx="254">
                  <c:v>0.15828677839851021</c:v>
                </c:pt>
                <c:pt idx="255">
                  <c:v>0.15890751086281818</c:v>
                </c:pt>
                <c:pt idx="256">
                  <c:v>0.15952824332712606</c:v>
                </c:pt>
                <c:pt idx="257">
                  <c:v>0.16014897579143392</c:v>
                </c:pt>
                <c:pt idx="258">
                  <c:v>0.16076970825574177</c:v>
                </c:pt>
                <c:pt idx="259">
                  <c:v>0.16139044072004968</c:v>
                </c:pt>
                <c:pt idx="260">
                  <c:v>0.16201117318435754</c:v>
                </c:pt>
                <c:pt idx="261">
                  <c:v>0.16263190564866539</c:v>
                </c:pt>
                <c:pt idx="262">
                  <c:v>0.16325263811297333</c:v>
                </c:pt>
                <c:pt idx="263">
                  <c:v>0.16387337057728121</c:v>
                </c:pt>
                <c:pt idx="264">
                  <c:v>0.1644941030415891</c:v>
                </c:pt>
                <c:pt idx="265">
                  <c:v>0.16511483550589698</c:v>
                </c:pt>
                <c:pt idx="266">
                  <c:v>0.16573556797020483</c:v>
                </c:pt>
                <c:pt idx="267">
                  <c:v>0.16635630043451272</c:v>
                </c:pt>
                <c:pt idx="268">
                  <c:v>0.16697703289882065</c:v>
                </c:pt>
                <c:pt idx="269">
                  <c:v>0.16759776536312848</c:v>
                </c:pt>
                <c:pt idx="270">
                  <c:v>0.16821849782743645</c:v>
                </c:pt>
                <c:pt idx="271">
                  <c:v>0.16883923029174427</c:v>
                </c:pt>
                <c:pt idx="272">
                  <c:v>0.16945996275605216</c:v>
                </c:pt>
                <c:pt idx="273">
                  <c:v>0.17008069522036001</c:v>
                </c:pt>
                <c:pt idx="274">
                  <c:v>0.17070142768466789</c:v>
                </c:pt>
                <c:pt idx="275">
                  <c:v>0.17132216014897581</c:v>
                </c:pt>
                <c:pt idx="276">
                  <c:v>0.17194289261328372</c:v>
                </c:pt>
                <c:pt idx="277">
                  <c:v>0.1725636250775916</c:v>
                </c:pt>
                <c:pt idx="278">
                  <c:v>0.17318435754189948</c:v>
                </c:pt>
                <c:pt idx="279">
                  <c:v>0.17380509000620736</c:v>
                </c:pt>
                <c:pt idx="280">
                  <c:v>0.17442582247051522</c:v>
                </c:pt>
                <c:pt idx="281">
                  <c:v>0.17504655493482313</c:v>
                </c:pt>
                <c:pt idx="282">
                  <c:v>0.17566728739913101</c:v>
                </c:pt>
                <c:pt idx="283">
                  <c:v>0.17628801986343892</c:v>
                </c:pt>
                <c:pt idx="284">
                  <c:v>0.17690875232774678</c:v>
                </c:pt>
                <c:pt idx="285">
                  <c:v>0.17752948479205469</c:v>
                </c:pt>
                <c:pt idx="286">
                  <c:v>0.17815021725636251</c:v>
                </c:pt>
                <c:pt idx="287">
                  <c:v>0.1787709497206704</c:v>
                </c:pt>
                <c:pt idx="288">
                  <c:v>0.17939168218497831</c:v>
                </c:pt>
                <c:pt idx="289">
                  <c:v>0.18001241464928619</c:v>
                </c:pt>
                <c:pt idx="290">
                  <c:v>0.18063314711359404</c:v>
                </c:pt>
                <c:pt idx="291">
                  <c:v>0.18125387957790196</c:v>
                </c:pt>
                <c:pt idx="292">
                  <c:v>0.18187461204220981</c:v>
                </c:pt>
                <c:pt idx="293">
                  <c:v>0.18249534450651775</c:v>
                </c:pt>
                <c:pt idx="294">
                  <c:v>0.1831160769708256</c:v>
                </c:pt>
                <c:pt idx="295">
                  <c:v>0.18373680943513349</c:v>
                </c:pt>
                <c:pt idx="296">
                  <c:v>0.18435754189944137</c:v>
                </c:pt>
                <c:pt idx="297">
                  <c:v>0.18497827436374922</c:v>
                </c:pt>
                <c:pt idx="298">
                  <c:v>0.18559900682805713</c:v>
                </c:pt>
                <c:pt idx="299">
                  <c:v>0.18621973929236504</c:v>
                </c:pt>
                <c:pt idx="300">
                  <c:v>0.18684047175667293</c:v>
                </c:pt>
                <c:pt idx="301">
                  <c:v>0.18746120422098078</c:v>
                </c:pt>
                <c:pt idx="302">
                  <c:v>0.18808193668528866</c:v>
                </c:pt>
                <c:pt idx="303">
                  <c:v>0.18870266914959655</c:v>
                </c:pt>
                <c:pt idx="304">
                  <c:v>0.1893234016139044</c:v>
                </c:pt>
                <c:pt idx="305">
                  <c:v>0.18994413407821234</c:v>
                </c:pt>
                <c:pt idx="306">
                  <c:v>0.19056486654252022</c:v>
                </c:pt>
                <c:pt idx="307">
                  <c:v>0.19118559900682805</c:v>
                </c:pt>
                <c:pt idx="308">
                  <c:v>0.19180633147113596</c:v>
                </c:pt>
                <c:pt idx="309">
                  <c:v>0.19242706393544384</c:v>
                </c:pt>
                <c:pt idx="310">
                  <c:v>0.1930477963997517</c:v>
                </c:pt>
                <c:pt idx="311">
                  <c:v>0.19366852886405955</c:v>
                </c:pt>
                <c:pt idx="312">
                  <c:v>0.19428926132836746</c:v>
                </c:pt>
                <c:pt idx="313">
                  <c:v>0.1949099937926754</c:v>
                </c:pt>
                <c:pt idx="314">
                  <c:v>0.1955307262569832</c:v>
                </c:pt>
                <c:pt idx="315">
                  <c:v>0.19615145872129114</c:v>
                </c:pt>
                <c:pt idx="316">
                  <c:v>0.19677219118559899</c:v>
                </c:pt>
                <c:pt idx="317">
                  <c:v>0.19739292364990688</c:v>
                </c:pt>
                <c:pt idx="318">
                  <c:v>0.19801365611421479</c:v>
                </c:pt>
                <c:pt idx="319">
                  <c:v>0.19863438857852272</c:v>
                </c:pt>
                <c:pt idx="320">
                  <c:v>0.19925512104283058</c:v>
                </c:pt>
                <c:pt idx="321">
                  <c:v>0.19987585350713843</c:v>
                </c:pt>
                <c:pt idx="322">
                  <c:v>0.20049658597144637</c:v>
                </c:pt>
                <c:pt idx="323">
                  <c:v>0.2011173184357542</c:v>
                </c:pt>
                <c:pt idx="324">
                  <c:v>0.20173805090006211</c:v>
                </c:pt>
                <c:pt idx="325">
                  <c:v>0.20235878336436999</c:v>
                </c:pt>
                <c:pt idx="326">
                  <c:v>0.20297951582867785</c:v>
                </c:pt>
                <c:pt idx="327">
                  <c:v>0.20360024829298573</c:v>
                </c:pt>
                <c:pt idx="328">
                  <c:v>0.20422098075729367</c:v>
                </c:pt>
                <c:pt idx="329">
                  <c:v>0.2048417132216015</c:v>
                </c:pt>
                <c:pt idx="330">
                  <c:v>0.20546244568590943</c:v>
                </c:pt>
                <c:pt idx="331">
                  <c:v>0.20608317815021726</c:v>
                </c:pt>
                <c:pt idx="332">
                  <c:v>0.20670391061452514</c:v>
                </c:pt>
                <c:pt idx="333">
                  <c:v>0.20732464307883303</c:v>
                </c:pt>
                <c:pt idx="334">
                  <c:v>0.20794537554314094</c:v>
                </c:pt>
                <c:pt idx="335">
                  <c:v>0.20856610800744882</c:v>
                </c:pt>
                <c:pt idx="336">
                  <c:v>0.2091868404717567</c:v>
                </c:pt>
                <c:pt idx="337">
                  <c:v>0.20980757293606456</c:v>
                </c:pt>
                <c:pt idx="338">
                  <c:v>0.21042830540037247</c:v>
                </c:pt>
                <c:pt idx="339">
                  <c:v>0.21104903786468038</c:v>
                </c:pt>
                <c:pt idx="340">
                  <c:v>0.21166977032898818</c:v>
                </c:pt>
                <c:pt idx="341">
                  <c:v>0.21229050279329612</c:v>
                </c:pt>
                <c:pt idx="342">
                  <c:v>0.21291123525760403</c:v>
                </c:pt>
                <c:pt idx="343">
                  <c:v>0.21353196772191188</c:v>
                </c:pt>
                <c:pt idx="344">
                  <c:v>0.21415270018621974</c:v>
                </c:pt>
                <c:pt idx="345">
                  <c:v>0.21477343265052767</c:v>
                </c:pt>
                <c:pt idx="346">
                  <c:v>0.21539416511483553</c:v>
                </c:pt>
                <c:pt idx="347">
                  <c:v>0.21601489757914344</c:v>
                </c:pt>
                <c:pt idx="348">
                  <c:v>0.21663563004345129</c:v>
                </c:pt>
                <c:pt idx="349">
                  <c:v>0.2172563625077592</c:v>
                </c:pt>
                <c:pt idx="350">
                  <c:v>0.21787709497206706</c:v>
                </c:pt>
                <c:pt idx="351">
                  <c:v>0.21849782743637494</c:v>
                </c:pt>
                <c:pt idx="352">
                  <c:v>0.2191185599006828</c:v>
                </c:pt>
                <c:pt idx="353">
                  <c:v>0.21973929236499076</c:v>
                </c:pt>
                <c:pt idx="354">
                  <c:v>0.22036002482929856</c:v>
                </c:pt>
                <c:pt idx="355">
                  <c:v>0.22098075729360639</c:v>
                </c:pt>
                <c:pt idx="356">
                  <c:v>0.22160148975791435</c:v>
                </c:pt>
                <c:pt idx="357">
                  <c:v>0.22222222222222221</c:v>
                </c:pt>
                <c:pt idx="358">
                  <c:v>0.22284295468653009</c:v>
                </c:pt>
                <c:pt idx="359">
                  <c:v>0.223463687150838</c:v>
                </c:pt>
                <c:pt idx="360">
                  <c:v>0.22408441961514589</c:v>
                </c:pt>
                <c:pt idx="361">
                  <c:v>0.2247051520794538</c:v>
                </c:pt>
                <c:pt idx="362">
                  <c:v>0.22532588454376168</c:v>
                </c:pt>
                <c:pt idx="363">
                  <c:v>0.22594661700806953</c:v>
                </c:pt>
                <c:pt idx="364">
                  <c:v>0.22656734947237747</c:v>
                </c:pt>
                <c:pt idx="365">
                  <c:v>0.2271880819366853</c:v>
                </c:pt>
                <c:pt idx="366">
                  <c:v>0.22780881440099321</c:v>
                </c:pt>
                <c:pt idx="367">
                  <c:v>0.22842954686530109</c:v>
                </c:pt>
                <c:pt idx="368">
                  <c:v>0.22905027932960892</c:v>
                </c:pt>
                <c:pt idx="369">
                  <c:v>0.2296710117939168</c:v>
                </c:pt>
                <c:pt idx="370">
                  <c:v>0.23029174425822471</c:v>
                </c:pt>
                <c:pt idx="371">
                  <c:v>0.23091247672253262</c:v>
                </c:pt>
                <c:pt idx="372">
                  <c:v>0.23153320918684051</c:v>
                </c:pt>
                <c:pt idx="373">
                  <c:v>0.23215394165114836</c:v>
                </c:pt>
                <c:pt idx="374">
                  <c:v>0.23277467411545621</c:v>
                </c:pt>
                <c:pt idx="375">
                  <c:v>0.23339540657976418</c:v>
                </c:pt>
                <c:pt idx="376">
                  <c:v>0.23401613904407204</c:v>
                </c:pt>
                <c:pt idx="377">
                  <c:v>0.23463687150837989</c:v>
                </c:pt>
                <c:pt idx="378">
                  <c:v>0.23525760397268777</c:v>
                </c:pt>
                <c:pt idx="379">
                  <c:v>0.23587833643699571</c:v>
                </c:pt>
                <c:pt idx="380">
                  <c:v>0.23649906890130357</c:v>
                </c:pt>
                <c:pt idx="381">
                  <c:v>0.23711980136561142</c:v>
                </c:pt>
                <c:pt idx="382">
                  <c:v>0.23774053382991933</c:v>
                </c:pt>
                <c:pt idx="383">
                  <c:v>0.23836126629422721</c:v>
                </c:pt>
                <c:pt idx="384">
                  <c:v>0.2389819987585351</c:v>
                </c:pt>
                <c:pt idx="385">
                  <c:v>0.23960273122284295</c:v>
                </c:pt>
                <c:pt idx="386">
                  <c:v>0.24022346368715086</c:v>
                </c:pt>
                <c:pt idx="387">
                  <c:v>0.24084419615145877</c:v>
                </c:pt>
                <c:pt idx="388">
                  <c:v>0.24146492861576663</c:v>
                </c:pt>
                <c:pt idx="389">
                  <c:v>0.24208566108007448</c:v>
                </c:pt>
                <c:pt idx="390">
                  <c:v>0.24270639354438245</c:v>
                </c:pt>
                <c:pt idx="391">
                  <c:v>0.24332712600869025</c:v>
                </c:pt>
                <c:pt idx="392">
                  <c:v>0.24394785847299821</c:v>
                </c:pt>
                <c:pt idx="393">
                  <c:v>0.24456859093730604</c:v>
                </c:pt>
                <c:pt idx="394">
                  <c:v>0.2451893234016139</c:v>
                </c:pt>
                <c:pt idx="395">
                  <c:v>0.24581005586592183</c:v>
                </c:pt>
                <c:pt idx="396">
                  <c:v>0.24643078833022972</c:v>
                </c:pt>
                <c:pt idx="397">
                  <c:v>0.24705152079453752</c:v>
                </c:pt>
                <c:pt idx="398">
                  <c:v>0.2476722532588454</c:v>
                </c:pt>
                <c:pt idx="399">
                  <c:v>0.24829298572315334</c:v>
                </c:pt>
                <c:pt idx="400">
                  <c:v>0.24891371818746127</c:v>
                </c:pt>
                <c:pt idx="401">
                  <c:v>0.24953445065176913</c:v>
                </c:pt>
                <c:pt idx="402">
                  <c:v>0.25015518311607693</c:v>
                </c:pt>
                <c:pt idx="403">
                  <c:v>0.25077591558038481</c:v>
                </c:pt>
                <c:pt idx="404">
                  <c:v>0.25139664804469281</c:v>
                </c:pt>
                <c:pt idx="405">
                  <c:v>0.25201738050900069</c:v>
                </c:pt>
                <c:pt idx="406">
                  <c:v>0.25263811297330846</c:v>
                </c:pt>
                <c:pt idx="407">
                  <c:v>0.2532588454376164</c:v>
                </c:pt>
                <c:pt idx="408">
                  <c:v>0.25387957790192434</c:v>
                </c:pt>
                <c:pt idx="409">
                  <c:v>0.25450031036623216</c:v>
                </c:pt>
                <c:pt idx="410">
                  <c:v>0.25512104283054005</c:v>
                </c:pt>
                <c:pt idx="411">
                  <c:v>0.25574177529484804</c:v>
                </c:pt>
                <c:pt idx="412">
                  <c:v>0.25636250775915587</c:v>
                </c:pt>
                <c:pt idx="413">
                  <c:v>0.25698324022346375</c:v>
                </c:pt>
                <c:pt idx="414">
                  <c:v>0.25760397268777158</c:v>
                </c:pt>
                <c:pt idx="415">
                  <c:v>0.25822470515207951</c:v>
                </c:pt>
                <c:pt idx="416">
                  <c:v>0.25884543761638729</c:v>
                </c:pt>
                <c:pt idx="417">
                  <c:v>0.25946617008069528</c:v>
                </c:pt>
                <c:pt idx="418">
                  <c:v>0.26008690254500316</c:v>
                </c:pt>
                <c:pt idx="419">
                  <c:v>0.26070763500931099</c:v>
                </c:pt>
                <c:pt idx="420">
                  <c:v>0.26132836747361893</c:v>
                </c:pt>
                <c:pt idx="421">
                  <c:v>0.26194909993792681</c:v>
                </c:pt>
                <c:pt idx="422">
                  <c:v>0.26256983240223464</c:v>
                </c:pt>
                <c:pt idx="423">
                  <c:v>0.26319056486654252</c:v>
                </c:pt>
                <c:pt idx="424">
                  <c:v>0.26381129733085051</c:v>
                </c:pt>
                <c:pt idx="425">
                  <c:v>0.26443202979515834</c:v>
                </c:pt>
                <c:pt idx="426">
                  <c:v>0.26505276225946628</c:v>
                </c:pt>
                <c:pt idx="427">
                  <c:v>0.26567349472377405</c:v>
                </c:pt>
                <c:pt idx="428">
                  <c:v>0.26629422718808193</c:v>
                </c:pt>
                <c:pt idx="429">
                  <c:v>0.26691495965238982</c:v>
                </c:pt>
                <c:pt idx="430">
                  <c:v>0.2675356921166977</c:v>
                </c:pt>
                <c:pt idx="431">
                  <c:v>0.26815642458100553</c:v>
                </c:pt>
                <c:pt idx="432">
                  <c:v>0.26877715704531341</c:v>
                </c:pt>
                <c:pt idx="433">
                  <c:v>0.2693978895096214</c:v>
                </c:pt>
                <c:pt idx="434">
                  <c:v>0.27001862197392934</c:v>
                </c:pt>
                <c:pt idx="435">
                  <c:v>0.270639354438237</c:v>
                </c:pt>
                <c:pt idx="436">
                  <c:v>0.27126008690254505</c:v>
                </c:pt>
                <c:pt idx="437">
                  <c:v>0.27188081936685299</c:v>
                </c:pt>
                <c:pt idx="438">
                  <c:v>0.27250155183116076</c:v>
                </c:pt>
                <c:pt idx="439">
                  <c:v>0.27312228429546875</c:v>
                </c:pt>
                <c:pt idx="440">
                  <c:v>0.27374301675977653</c:v>
                </c:pt>
                <c:pt idx="441">
                  <c:v>0.27436374922408446</c:v>
                </c:pt>
                <c:pt idx="442">
                  <c:v>0.2749844816883924</c:v>
                </c:pt>
                <c:pt idx="443">
                  <c:v>0.27560521415270017</c:v>
                </c:pt>
                <c:pt idx="444">
                  <c:v>0.27622594661700806</c:v>
                </c:pt>
                <c:pt idx="445">
                  <c:v>0.27684667908131599</c:v>
                </c:pt>
                <c:pt idx="446">
                  <c:v>0.27746741154562382</c:v>
                </c:pt>
                <c:pt idx="447">
                  <c:v>0.27808814400993176</c:v>
                </c:pt>
                <c:pt idx="448">
                  <c:v>0.27870887647423964</c:v>
                </c:pt>
                <c:pt idx="449">
                  <c:v>0.27932960893854752</c:v>
                </c:pt>
                <c:pt idx="450">
                  <c:v>0.27995034140285541</c:v>
                </c:pt>
                <c:pt idx="451">
                  <c:v>0.28057107386716335</c:v>
                </c:pt>
                <c:pt idx="452">
                  <c:v>0.28119180633147112</c:v>
                </c:pt>
                <c:pt idx="453">
                  <c:v>0.28181253879577906</c:v>
                </c:pt>
                <c:pt idx="454">
                  <c:v>0.28243327126008688</c:v>
                </c:pt>
                <c:pt idx="455">
                  <c:v>0.28305400372439482</c:v>
                </c:pt>
                <c:pt idx="456">
                  <c:v>0.2836747361887027</c:v>
                </c:pt>
                <c:pt idx="457">
                  <c:v>0.28429546865301053</c:v>
                </c:pt>
                <c:pt idx="458">
                  <c:v>0.28491620111731847</c:v>
                </c:pt>
                <c:pt idx="459">
                  <c:v>0.2855369335816263</c:v>
                </c:pt>
                <c:pt idx="460">
                  <c:v>0.28615766604593418</c:v>
                </c:pt>
                <c:pt idx="461">
                  <c:v>0.28677839851024212</c:v>
                </c:pt>
                <c:pt idx="462">
                  <c:v>0.28739913097455</c:v>
                </c:pt>
                <c:pt idx="463">
                  <c:v>0.28801986343885794</c:v>
                </c:pt>
                <c:pt idx="464">
                  <c:v>0.28864059590316576</c:v>
                </c:pt>
                <c:pt idx="465">
                  <c:v>0.28926132836747365</c:v>
                </c:pt>
                <c:pt idx="466">
                  <c:v>0.28988206083178164</c:v>
                </c:pt>
                <c:pt idx="467">
                  <c:v>0.29050279329608947</c:v>
                </c:pt>
                <c:pt idx="468">
                  <c:v>0.29112352576039735</c:v>
                </c:pt>
                <c:pt idx="469">
                  <c:v>0.29174425822470518</c:v>
                </c:pt>
                <c:pt idx="470">
                  <c:v>0.29236499068901317</c:v>
                </c:pt>
                <c:pt idx="471">
                  <c:v>0.292985723153321</c:v>
                </c:pt>
                <c:pt idx="472">
                  <c:v>0.29360645561762888</c:v>
                </c:pt>
                <c:pt idx="473">
                  <c:v>0.29422718808193671</c:v>
                </c:pt>
                <c:pt idx="474">
                  <c:v>0.29484792054624465</c:v>
                </c:pt>
                <c:pt idx="475">
                  <c:v>0.29546865301055253</c:v>
                </c:pt>
                <c:pt idx="476">
                  <c:v>0.29608938547486047</c:v>
                </c:pt>
                <c:pt idx="477">
                  <c:v>0.29671011793916835</c:v>
                </c:pt>
                <c:pt idx="478">
                  <c:v>0.29733085040347612</c:v>
                </c:pt>
                <c:pt idx="479">
                  <c:v>0.29795158286778406</c:v>
                </c:pt>
                <c:pt idx="480">
                  <c:v>0.298572315332092</c:v>
                </c:pt>
                <c:pt idx="481">
                  <c:v>0.29919304779639971</c:v>
                </c:pt>
                <c:pt idx="482">
                  <c:v>0.29981378026070776</c:v>
                </c:pt>
                <c:pt idx="483">
                  <c:v>0.30043451272501559</c:v>
                </c:pt>
                <c:pt idx="484">
                  <c:v>0.30105524518932342</c:v>
                </c:pt>
                <c:pt idx="485">
                  <c:v>0.30167597765363136</c:v>
                </c:pt>
                <c:pt idx="486">
                  <c:v>0.30229671011793918</c:v>
                </c:pt>
                <c:pt idx="487">
                  <c:v>0.30291744258224712</c:v>
                </c:pt>
                <c:pt idx="488">
                  <c:v>0.303538175046555</c:v>
                </c:pt>
                <c:pt idx="489">
                  <c:v>0.30415890751086294</c:v>
                </c:pt>
                <c:pt idx="490">
                  <c:v>0.30477963997517077</c:v>
                </c:pt>
                <c:pt idx="491">
                  <c:v>0.30540037243947871</c:v>
                </c:pt>
                <c:pt idx="492">
                  <c:v>0.30602110490378648</c:v>
                </c:pt>
                <c:pt idx="493">
                  <c:v>0.30664183736809436</c:v>
                </c:pt>
                <c:pt idx="494">
                  <c:v>0.30726256983240241</c:v>
                </c:pt>
                <c:pt idx="495">
                  <c:v>0.30788330229671024</c:v>
                </c:pt>
                <c:pt idx="496">
                  <c:v>0.30850403476101801</c:v>
                </c:pt>
                <c:pt idx="497">
                  <c:v>0.309124767225326</c:v>
                </c:pt>
                <c:pt idx="498">
                  <c:v>0.30974549968963383</c:v>
                </c:pt>
                <c:pt idx="499">
                  <c:v>0.31036623215394177</c:v>
                </c:pt>
                <c:pt idx="500">
                  <c:v>0.31098696461824971</c:v>
                </c:pt>
                <c:pt idx="501">
                  <c:v>0.31160769708255748</c:v>
                </c:pt>
                <c:pt idx="502">
                  <c:v>0.31222842954686536</c:v>
                </c:pt>
                <c:pt idx="503">
                  <c:v>0.31284916201117324</c:v>
                </c:pt>
                <c:pt idx="504">
                  <c:v>0.31346989447548113</c:v>
                </c:pt>
                <c:pt idx="505">
                  <c:v>0.31409062693978901</c:v>
                </c:pt>
                <c:pt idx="506">
                  <c:v>0.31471135940409684</c:v>
                </c:pt>
                <c:pt idx="507">
                  <c:v>0.31533209186840483</c:v>
                </c:pt>
                <c:pt idx="508">
                  <c:v>0.31595282433271271</c:v>
                </c:pt>
                <c:pt idx="509">
                  <c:v>0.31657355679702048</c:v>
                </c:pt>
                <c:pt idx="510">
                  <c:v>0.31719428926132837</c:v>
                </c:pt>
                <c:pt idx="511">
                  <c:v>0.31781502172563636</c:v>
                </c:pt>
                <c:pt idx="512">
                  <c:v>0.31843575418994424</c:v>
                </c:pt>
                <c:pt idx="513">
                  <c:v>0.31905648665425212</c:v>
                </c:pt>
                <c:pt idx="514">
                  <c:v>0.31967721911855995</c:v>
                </c:pt>
                <c:pt idx="515">
                  <c:v>0.32029795158286783</c:v>
                </c:pt>
                <c:pt idx="516">
                  <c:v>0.32091868404717577</c:v>
                </c:pt>
                <c:pt idx="517">
                  <c:v>0.32153941651148354</c:v>
                </c:pt>
                <c:pt idx="518">
                  <c:v>0.32216014897579148</c:v>
                </c:pt>
                <c:pt idx="519">
                  <c:v>0.32278088144009937</c:v>
                </c:pt>
                <c:pt idx="520">
                  <c:v>0.32340161390440736</c:v>
                </c:pt>
                <c:pt idx="521">
                  <c:v>0.32402234636871513</c:v>
                </c:pt>
                <c:pt idx="522">
                  <c:v>0.32464307883302296</c:v>
                </c:pt>
                <c:pt idx="523">
                  <c:v>0.3252638112973309</c:v>
                </c:pt>
                <c:pt idx="524">
                  <c:v>0.32588454376163883</c:v>
                </c:pt>
                <c:pt idx="525">
                  <c:v>0.32650527622594672</c:v>
                </c:pt>
                <c:pt idx="526">
                  <c:v>0.3271260086902546</c:v>
                </c:pt>
                <c:pt idx="527">
                  <c:v>0.32774674115456243</c:v>
                </c:pt>
                <c:pt idx="528">
                  <c:v>0.32836747361887042</c:v>
                </c:pt>
                <c:pt idx="529">
                  <c:v>0.32898820608317825</c:v>
                </c:pt>
                <c:pt idx="530">
                  <c:v>0.32960893854748607</c:v>
                </c:pt>
                <c:pt idx="531">
                  <c:v>0.33022967101179396</c:v>
                </c:pt>
                <c:pt idx="532">
                  <c:v>0.33085040347610184</c:v>
                </c:pt>
                <c:pt idx="533">
                  <c:v>0.33147113594040978</c:v>
                </c:pt>
                <c:pt idx="534">
                  <c:v>0.33209186840471761</c:v>
                </c:pt>
                <c:pt idx="535">
                  <c:v>0.33271260086902554</c:v>
                </c:pt>
                <c:pt idx="536">
                  <c:v>0.33333333333333331</c:v>
                </c:pt>
                <c:pt idx="537">
                  <c:v>0.33395406579764142</c:v>
                </c:pt>
                <c:pt idx="538">
                  <c:v>0.33457479826194919</c:v>
                </c:pt>
                <c:pt idx="539">
                  <c:v>0.33519553072625696</c:v>
                </c:pt>
                <c:pt idx="540">
                  <c:v>0.33581626319056501</c:v>
                </c:pt>
                <c:pt idx="541">
                  <c:v>0.33643699565487295</c:v>
                </c:pt>
                <c:pt idx="542">
                  <c:v>0.33705772811918067</c:v>
                </c:pt>
                <c:pt idx="543">
                  <c:v>0.3376784605834886</c:v>
                </c:pt>
                <c:pt idx="544">
                  <c:v>0.33829919304779638</c:v>
                </c:pt>
                <c:pt idx="545">
                  <c:v>0.33891992551210437</c:v>
                </c:pt>
                <c:pt idx="546">
                  <c:v>0.33954065797641225</c:v>
                </c:pt>
                <c:pt idx="547">
                  <c:v>0.34016139044071997</c:v>
                </c:pt>
                <c:pt idx="548">
                  <c:v>0.34078212290502791</c:v>
                </c:pt>
                <c:pt idx="549">
                  <c:v>0.3414028553693359</c:v>
                </c:pt>
                <c:pt idx="550">
                  <c:v>0.34202358783364378</c:v>
                </c:pt>
                <c:pt idx="551">
                  <c:v>0.34264432029795167</c:v>
                </c:pt>
                <c:pt idx="552">
                  <c:v>0.34326505276225949</c:v>
                </c:pt>
                <c:pt idx="553">
                  <c:v>0.34388578522656743</c:v>
                </c:pt>
                <c:pt idx="554">
                  <c:v>0.34450651769087537</c:v>
                </c:pt>
                <c:pt idx="555">
                  <c:v>0.34512725015518314</c:v>
                </c:pt>
                <c:pt idx="556">
                  <c:v>0.34574798261949102</c:v>
                </c:pt>
                <c:pt idx="557">
                  <c:v>0.34636871508379896</c:v>
                </c:pt>
                <c:pt idx="558">
                  <c:v>0.34698944754810684</c:v>
                </c:pt>
                <c:pt idx="559">
                  <c:v>0.34761018001241473</c:v>
                </c:pt>
                <c:pt idx="560">
                  <c:v>0.3482309124767225</c:v>
                </c:pt>
                <c:pt idx="561">
                  <c:v>0.34885164494103044</c:v>
                </c:pt>
                <c:pt idx="562">
                  <c:v>0.34947237740533832</c:v>
                </c:pt>
                <c:pt idx="563">
                  <c:v>0.35009310986964631</c:v>
                </c:pt>
                <c:pt idx="564">
                  <c:v>0.35071384233395408</c:v>
                </c:pt>
                <c:pt idx="565">
                  <c:v>0.35133457479826202</c:v>
                </c:pt>
                <c:pt idx="566">
                  <c:v>0.35195530726256991</c:v>
                </c:pt>
                <c:pt idx="567">
                  <c:v>0.35257603972687784</c:v>
                </c:pt>
                <c:pt idx="568">
                  <c:v>0.35319677219118562</c:v>
                </c:pt>
                <c:pt idx="569">
                  <c:v>0.35381750465549355</c:v>
                </c:pt>
                <c:pt idx="570">
                  <c:v>0.35443823711980144</c:v>
                </c:pt>
                <c:pt idx="571">
                  <c:v>0.35505896958410937</c:v>
                </c:pt>
                <c:pt idx="572">
                  <c:v>0.3556797020484172</c:v>
                </c:pt>
                <c:pt idx="573">
                  <c:v>0.35630043451272508</c:v>
                </c:pt>
                <c:pt idx="574">
                  <c:v>0.35692116697703297</c:v>
                </c:pt>
                <c:pt idx="575">
                  <c:v>0.35754189944134085</c:v>
                </c:pt>
                <c:pt idx="576">
                  <c:v>0.35816263190564879</c:v>
                </c:pt>
                <c:pt idx="577">
                  <c:v>0.35878336436995667</c:v>
                </c:pt>
                <c:pt idx="578">
                  <c:v>0.35940409683426455</c:v>
                </c:pt>
                <c:pt idx="579">
                  <c:v>0.36002482929857238</c:v>
                </c:pt>
                <c:pt idx="580">
                  <c:v>0.36064556176288032</c:v>
                </c:pt>
                <c:pt idx="581">
                  <c:v>0.36126629422718814</c:v>
                </c:pt>
                <c:pt idx="582">
                  <c:v>0.36188702669149597</c:v>
                </c:pt>
                <c:pt idx="583">
                  <c:v>0.36250775915580391</c:v>
                </c:pt>
                <c:pt idx="584">
                  <c:v>0.36312849162011185</c:v>
                </c:pt>
                <c:pt idx="585">
                  <c:v>0.36374922408441962</c:v>
                </c:pt>
                <c:pt idx="586">
                  <c:v>0.3643699565487275</c:v>
                </c:pt>
                <c:pt idx="587">
                  <c:v>0.36499068901303544</c:v>
                </c:pt>
                <c:pt idx="588">
                  <c:v>0.36561142147734332</c:v>
                </c:pt>
                <c:pt idx="589">
                  <c:v>0.36623215394165121</c:v>
                </c:pt>
                <c:pt idx="590">
                  <c:v>0.36685288640595914</c:v>
                </c:pt>
                <c:pt idx="591">
                  <c:v>0.36747361887026697</c:v>
                </c:pt>
                <c:pt idx="592">
                  <c:v>0.36809435133457485</c:v>
                </c:pt>
                <c:pt idx="593">
                  <c:v>0.36871508379888274</c:v>
                </c:pt>
                <c:pt idx="594">
                  <c:v>0.36933581626319056</c:v>
                </c:pt>
                <c:pt idx="595">
                  <c:v>0.3699565487274985</c:v>
                </c:pt>
                <c:pt idx="596">
                  <c:v>0.37057728119180644</c:v>
                </c:pt>
                <c:pt idx="597">
                  <c:v>0.37119801365611421</c:v>
                </c:pt>
                <c:pt idx="598">
                  <c:v>0.37181874612042221</c:v>
                </c:pt>
                <c:pt idx="599">
                  <c:v>0.37243947858472998</c:v>
                </c:pt>
                <c:pt idx="600">
                  <c:v>0.37306021104903792</c:v>
                </c:pt>
                <c:pt idx="601">
                  <c:v>0.37368094351334585</c:v>
                </c:pt>
                <c:pt idx="602">
                  <c:v>0.37430167597765385</c:v>
                </c:pt>
                <c:pt idx="603">
                  <c:v>0.37492240844196156</c:v>
                </c:pt>
                <c:pt idx="604">
                  <c:v>0.37554314090626939</c:v>
                </c:pt>
                <c:pt idx="605">
                  <c:v>0.37616387337057738</c:v>
                </c:pt>
                <c:pt idx="606">
                  <c:v>0.37678460583488532</c:v>
                </c:pt>
                <c:pt idx="607">
                  <c:v>0.37740533829919309</c:v>
                </c:pt>
                <c:pt idx="608">
                  <c:v>0.37802607076350098</c:v>
                </c:pt>
                <c:pt idx="609">
                  <c:v>0.37864680322780891</c:v>
                </c:pt>
                <c:pt idx="610">
                  <c:v>0.37926753569211674</c:v>
                </c:pt>
                <c:pt idx="611">
                  <c:v>0.37988826815642468</c:v>
                </c:pt>
                <c:pt idx="612">
                  <c:v>0.38050900062073245</c:v>
                </c:pt>
                <c:pt idx="613">
                  <c:v>0.38112973308504045</c:v>
                </c:pt>
                <c:pt idx="614">
                  <c:v>0.38175046554934833</c:v>
                </c:pt>
                <c:pt idx="615">
                  <c:v>0.38237119801365621</c:v>
                </c:pt>
                <c:pt idx="616">
                  <c:v>0.38299193047796398</c:v>
                </c:pt>
                <c:pt idx="617">
                  <c:v>0.38361266294227198</c:v>
                </c:pt>
                <c:pt idx="618">
                  <c:v>0.38423339540657975</c:v>
                </c:pt>
                <c:pt idx="619">
                  <c:v>0.3848541278708878</c:v>
                </c:pt>
                <c:pt idx="620">
                  <c:v>0.38547486033519562</c:v>
                </c:pt>
                <c:pt idx="621">
                  <c:v>0.38609559279950345</c:v>
                </c:pt>
                <c:pt idx="622">
                  <c:v>0.38671632526381139</c:v>
                </c:pt>
                <c:pt idx="623">
                  <c:v>0.38733705772811916</c:v>
                </c:pt>
                <c:pt idx="624">
                  <c:v>0.38795779019242715</c:v>
                </c:pt>
                <c:pt idx="625">
                  <c:v>0.38857852265673498</c:v>
                </c:pt>
                <c:pt idx="626">
                  <c:v>0.38919925512104281</c:v>
                </c:pt>
                <c:pt idx="627">
                  <c:v>0.38981998758535086</c:v>
                </c:pt>
                <c:pt idx="628">
                  <c:v>0.39044072004965868</c:v>
                </c:pt>
                <c:pt idx="629">
                  <c:v>0.39106145251396646</c:v>
                </c:pt>
                <c:pt idx="630">
                  <c:v>0.39168218497827445</c:v>
                </c:pt>
                <c:pt idx="631">
                  <c:v>0.39230291744258233</c:v>
                </c:pt>
                <c:pt idx="632">
                  <c:v>0.39292364990689022</c:v>
                </c:pt>
                <c:pt idx="633">
                  <c:v>0.39354438237119804</c:v>
                </c:pt>
                <c:pt idx="634">
                  <c:v>0.39416511483550587</c:v>
                </c:pt>
                <c:pt idx="635">
                  <c:v>0.39478584729981392</c:v>
                </c:pt>
                <c:pt idx="636">
                  <c:v>0.39540657976412186</c:v>
                </c:pt>
                <c:pt idx="637">
                  <c:v>0.39602731222842963</c:v>
                </c:pt>
                <c:pt idx="638">
                  <c:v>0.39664804469273746</c:v>
                </c:pt>
                <c:pt idx="639">
                  <c:v>0.39726877715704551</c:v>
                </c:pt>
                <c:pt idx="640">
                  <c:v>0.39788950962135333</c:v>
                </c:pt>
                <c:pt idx="641">
                  <c:v>0.39851024208566121</c:v>
                </c:pt>
                <c:pt idx="642">
                  <c:v>0.3991309745499691</c:v>
                </c:pt>
                <c:pt idx="643">
                  <c:v>0.39975170701427692</c:v>
                </c:pt>
                <c:pt idx="644">
                  <c:v>0.40037243947858481</c:v>
                </c:pt>
                <c:pt idx="645">
                  <c:v>0.40099317194289275</c:v>
                </c:pt>
                <c:pt idx="646">
                  <c:v>0.40161390440720052</c:v>
                </c:pt>
                <c:pt idx="647">
                  <c:v>0.40223463687150834</c:v>
                </c:pt>
                <c:pt idx="648">
                  <c:v>0.40285536933581639</c:v>
                </c:pt>
                <c:pt idx="649">
                  <c:v>0.40347610180012422</c:v>
                </c:pt>
                <c:pt idx="650">
                  <c:v>0.4040968342644321</c:v>
                </c:pt>
                <c:pt idx="651">
                  <c:v>0.40471756672873993</c:v>
                </c:pt>
                <c:pt idx="652">
                  <c:v>0.40533829919304787</c:v>
                </c:pt>
                <c:pt idx="653">
                  <c:v>0.40595903165735575</c:v>
                </c:pt>
                <c:pt idx="654">
                  <c:v>0.40657976412166363</c:v>
                </c:pt>
                <c:pt idx="655">
                  <c:v>0.40720049658597146</c:v>
                </c:pt>
                <c:pt idx="656">
                  <c:v>0.4078212290502794</c:v>
                </c:pt>
                <c:pt idx="657">
                  <c:v>0.40844196151458734</c:v>
                </c:pt>
                <c:pt idx="658">
                  <c:v>0.40906269397889522</c:v>
                </c:pt>
                <c:pt idx="659">
                  <c:v>0.40968342644320299</c:v>
                </c:pt>
                <c:pt idx="660">
                  <c:v>0.41030415890751087</c:v>
                </c:pt>
                <c:pt idx="661">
                  <c:v>0.41092489137181892</c:v>
                </c:pt>
                <c:pt idx="662">
                  <c:v>0.41154562383612664</c:v>
                </c:pt>
                <c:pt idx="663">
                  <c:v>0.41216635630043452</c:v>
                </c:pt>
                <c:pt idx="664">
                  <c:v>0.41278708876474246</c:v>
                </c:pt>
                <c:pt idx="665">
                  <c:v>0.41340782122905045</c:v>
                </c:pt>
                <c:pt idx="666">
                  <c:v>0.41402855369335823</c:v>
                </c:pt>
                <c:pt idx="667">
                  <c:v>0.41464928615766611</c:v>
                </c:pt>
                <c:pt idx="668">
                  <c:v>0.41527001862197394</c:v>
                </c:pt>
                <c:pt idx="669">
                  <c:v>0.41589075108628182</c:v>
                </c:pt>
                <c:pt idx="670">
                  <c:v>0.41651148355058976</c:v>
                </c:pt>
                <c:pt idx="671">
                  <c:v>0.41713221601489758</c:v>
                </c:pt>
                <c:pt idx="672">
                  <c:v>0.41775294847920547</c:v>
                </c:pt>
                <c:pt idx="673">
                  <c:v>0.4183736809435134</c:v>
                </c:pt>
                <c:pt idx="674">
                  <c:v>0.41899441340782134</c:v>
                </c:pt>
                <c:pt idx="675">
                  <c:v>0.41961514587212911</c:v>
                </c:pt>
                <c:pt idx="676">
                  <c:v>0.420235878336437</c:v>
                </c:pt>
                <c:pt idx="677">
                  <c:v>0.42085661080074493</c:v>
                </c:pt>
                <c:pt idx="678">
                  <c:v>0.42147734326505287</c:v>
                </c:pt>
                <c:pt idx="679">
                  <c:v>0.42209807572936076</c:v>
                </c:pt>
                <c:pt idx="680">
                  <c:v>0.42271880819366864</c:v>
                </c:pt>
                <c:pt idx="681">
                  <c:v>0.42333954065797641</c:v>
                </c:pt>
                <c:pt idx="682">
                  <c:v>0.42396027312228446</c:v>
                </c:pt>
                <c:pt idx="683">
                  <c:v>0.42458100558659218</c:v>
                </c:pt>
                <c:pt idx="684">
                  <c:v>0.42520173805090006</c:v>
                </c:pt>
                <c:pt idx="685">
                  <c:v>0.42582247051520805</c:v>
                </c:pt>
                <c:pt idx="686">
                  <c:v>0.42644320297951582</c:v>
                </c:pt>
                <c:pt idx="687">
                  <c:v>0.42706393544382376</c:v>
                </c:pt>
                <c:pt idx="688">
                  <c:v>0.4276846679081317</c:v>
                </c:pt>
                <c:pt idx="689">
                  <c:v>0.42830540037243953</c:v>
                </c:pt>
                <c:pt idx="690">
                  <c:v>0.42892613283674741</c:v>
                </c:pt>
                <c:pt idx="691">
                  <c:v>0.4295468653010554</c:v>
                </c:pt>
                <c:pt idx="692">
                  <c:v>0.43016759776536317</c:v>
                </c:pt>
                <c:pt idx="693">
                  <c:v>0.43078833022967111</c:v>
                </c:pt>
                <c:pt idx="694">
                  <c:v>0.43140906269397888</c:v>
                </c:pt>
                <c:pt idx="695">
                  <c:v>0.43202979515828688</c:v>
                </c:pt>
                <c:pt idx="696">
                  <c:v>0.4326505276225947</c:v>
                </c:pt>
                <c:pt idx="697">
                  <c:v>0.43327126008690259</c:v>
                </c:pt>
                <c:pt idx="698">
                  <c:v>0.43389199255121041</c:v>
                </c:pt>
                <c:pt idx="699">
                  <c:v>0.43451272501551835</c:v>
                </c:pt>
                <c:pt idx="700">
                  <c:v>0.43513345747982618</c:v>
                </c:pt>
                <c:pt idx="701">
                  <c:v>0.43575418994413412</c:v>
                </c:pt>
                <c:pt idx="702">
                  <c:v>0.43637492240844206</c:v>
                </c:pt>
                <c:pt idx="703">
                  <c:v>0.43699565487274988</c:v>
                </c:pt>
                <c:pt idx="704">
                  <c:v>0.43761638733705788</c:v>
                </c:pt>
                <c:pt idx="705">
                  <c:v>0.43823711980136559</c:v>
                </c:pt>
                <c:pt idx="706">
                  <c:v>0.43885785226567353</c:v>
                </c:pt>
                <c:pt idx="707">
                  <c:v>0.43947858472998147</c:v>
                </c:pt>
                <c:pt idx="708">
                  <c:v>0.4400993171942893</c:v>
                </c:pt>
                <c:pt idx="709">
                  <c:v>0.44072004965859707</c:v>
                </c:pt>
                <c:pt idx="710">
                  <c:v>0.44134078212290506</c:v>
                </c:pt>
                <c:pt idx="711">
                  <c:v>0.44196151458721289</c:v>
                </c:pt>
                <c:pt idx="712">
                  <c:v>0.44258224705152077</c:v>
                </c:pt>
                <c:pt idx="713">
                  <c:v>0.44320297951582871</c:v>
                </c:pt>
                <c:pt idx="714">
                  <c:v>0.44382371198013659</c:v>
                </c:pt>
                <c:pt idx="715">
                  <c:v>0.44444444444444442</c:v>
                </c:pt>
                <c:pt idx="716">
                  <c:v>0.4450651769087523</c:v>
                </c:pt>
                <c:pt idx="717">
                  <c:v>0.4456859093730603</c:v>
                </c:pt>
                <c:pt idx="718">
                  <c:v>0.44630664183736812</c:v>
                </c:pt>
                <c:pt idx="719">
                  <c:v>0.44692737430167601</c:v>
                </c:pt>
                <c:pt idx="720">
                  <c:v>0.44754810676598389</c:v>
                </c:pt>
                <c:pt idx="721">
                  <c:v>0.44816883923029183</c:v>
                </c:pt>
                <c:pt idx="722">
                  <c:v>0.44878957169459971</c:v>
                </c:pt>
                <c:pt idx="723">
                  <c:v>0.44941030415890759</c:v>
                </c:pt>
                <c:pt idx="724">
                  <c:v>0.45003103662321531</c:v>
                </c:pt>
                <c:pt idx="725">
                  <c:v>0.4506517690875233</c:v>
                </c:pt>
                <c:pt idx="726">
                  <c:v>0.45127250155183118</c:v>
                </c:pt>
                <c:pt idx="727">
                  <c:v>0.45189323401613896</c:v>
                </c:pt>
                <c:pt idx="728">
                  <c:v>0.45251396648044701</c:v>
                </c:pt>
                <c:pt idx="729">
                  <c:v>0.45313469894475489</c:v>
                </c:pt>
                <c:pt idx="730">
                  <c:v>0.45375543140906271</c:v>
                </c:pt>
                <c:pt idx="731">
                  <c:v>0.45437616387337071</c:v>
                </c:pt>
                <c:pt idx="732">
                  <c:v>0.45499689633767854</c:v>
                </c:pt>
                <c:pt idx="733">
                  <c:v>0.45561762880198631</c:v>
                </c:pt>
                <c:pt idx="734">
                  <c:v>0.4562383612662943</c:v>
                </c:pt>
                <c:pt idx="735">
                  <c:v>0.45685909373060224</c:v>
                </c:pt>
                <c:pt idx="736">
                  <c:v>0.45747982619491007</c:v>
                </c:pt>
                <c:pt idx="737">
                  <c:v>0.45810055865921789</c:v>
                </c:pt>
                <c:pt idx="738">
                  <c:v>0.45872129112352578</c:v>
                </c:pt>
                <c:pt idx="739">
                  <c:v>0.45934202358783371</c:v>
                </c:pt>
                <c:pt idx="740">
                  <c:v>0.4599627560521416</c:v>
                </c:pt>
                <c:pt idx="741">
                  <c:v>0.46058348851644942</c:v>
                </c:pt>
                <c:pt idx="742">
                  <c:v>0.46120422098075731</c:v>
                </c:pt>
                <c:pt idx="743">
                  <c:v>0.4618249534450653</c:v>
                </c:pt>
                <c:pt idx="744">
                  <c:v>0.46244568590937313</c:v>
                </c:pt>
                <c:pt idx="745">
                  <c:v>0.46306641837368101</c:v>
                </c:pt>
                <c:pt idx="746">
                  <c:v>0.46368715083798884</c:v>
                </c:pt>
                <c:pt idx="747">
                  <c:v>0.46430788330229683</c:v>
                </c:pt>
                <c:pt idx="748">
                  <c:v>0.46492861576660471</c:v>
                </c:pt>
                <c:pt idx="749">
                  <c:v>0.46554934823091249</c:v>
                </c:pt>
                <c:pt idx="750">
                  <c:v>0.46617008069522037</c:v>
                </c:pt>
                <c:pt idx="751">
                  <c:v>0.46679081315952831</c:v>
                </c:pt>
                <c:pt idx="752">
                  <c:v>0.46741154562383619</c:v>
                </c:pt>
                <c:pt idx="753">
                  <c:v>0.46803227808814402</c:v>
                </c:pt>
                <c:pt idx="754">
                  <c:v>0.4686530105524519</c:v>
                </c:pt>
                <c:pt idx="755">
                  <c:v>0.46927374301675978</c:v>
                </c:pt>
                <c:pt idx="756">
                  <c:v>0.46989447548106772</c:v>
                </c:pt>
                <c:pt idx="757">
                  <c:v>0.4705152079453756</c:v>
                </c:pt>
                <c:pt idx="758">
                  <c:v>0.47113594040968343</c:v>
                </c:pt>
                <c:pt idx="759">
                  <c:v>0.47175667287399131</c:v>
                </c:pt>
                <c:pt idx="760">
                  <c:v>0.47237740533829931</c:v>
                </c:pt>
                <c:pt idx="761">
                  <c:v>0.47299813780260713</c:v>
                </c:pt>
                <c:pt idx="762">
                  <c:v>0.47361887026691502</c:v>
                </c:pt>
                <c:pt idx="763">
                  <c:v>0.47423960273122279</c:v>
                </c:pt>
                <c:pt idx="764">
                  <c:v>0.47486033519553084</c:v>
                </c:pt>
                <c:pt idx="765">
                  <c:v>0.47548106765983872</c:v>
                </c:pt>
                <c:pt idx="766">
                  <c:v>0.47610180012414655</c:v>
                </c:pt>
                <c:pt idx="767">
                  <c:v>0.47672253258845437</c:v>
                </c:pt>
                <c:pt idx="768">
                  <c:v>0.47734326505276237</c:v>
                </c:pt>
                <c:pt idx="769">
                  <c:v>0.47796399751707025</c:v>
                </c:pt>
                <c:pt idx="770">
                  <c:v>0.47858472998137808</c:v>
                </c:pt>
                <c:pt idx="771">
                  <c:v>0.4792054624456859</c:v>
                </c:pt>
                <c:pt idx="772">
                  <c:v>0.47982619490999395</c:v>
                </c:pt>
                <c:pt idx="773">
                  <c:v>0.48044692737430178</c:v>
                </c:pt>
                <c:pt idx="774">
                  <c:v>0.48106765983860961</c:v>
                </c:pt>
                <c:pt idx="775">
                  <c:v>0.48168839230291755</c:v>
                </c:pt>
                <c:pt idx="776">
                  <c:v>0.48230912476722532</c:v>
                </c:pt>
                <c:pt idx="777">
                  <c:v>0.48292985723153325</c:v>
                </c:pt>
                <c:pt idx="778">
                  <c:v>0.48355058969584119</c:v>
                </c:pt>
                <c:pt idx="779">
                  <c:v>0.48417132216014896</c:v>
                </c:pt>
                <c:pt idx="780">
                  <c:v>0.48479205462445685</c:v>
                </c:pt>
                <c:pt idx="781">
                  <c:v>0.4854127870887649</c:v>
                </c:pt>
                <c:pt idx="782">
                  <c:v>0.48603351955307261</c:v>
                </c:pt>
                <c:pt idx="783">
                  <c:v>0.4866542520173805</c:v>
                </c:pt>
                <c:pt idx="784">
                  <c:v>0.48727498448168838</c:v>
                </c:pt>
                <c:pt idx="785">
                  <c:v>0.48789571694599632</c:v>
                </c:pt>
                <c:pt idx="786">
                  <c:v>0.4885164494103042</c:v>
                </c:pt>
                <c:pt idx="787">
                  <c:v>0.48913718187461214</c:v>
                </c:pt>
                <c:pt idx="788">
                  <c:v>0.48975791433891991</c:v>
                </c:pt>
                <c:pt idx="789">
                  <c:v>0.4903786468032279</c:v>
                </c:pt>
                <c:pt idx="790">
                  <c:v>0.49099937926753573</c:v>
                </c:pt>
                <c:pt idx="791">
                  <c:v>0.49162011173184367</c:v>
                </c:pt>
                <c:pt idx="792">
                  <c:v>0.49224084419615144</c:v>
                </c:pt>
                <c:pt idx="793">
                  <c:v>0.49286157666045938</c:v>
                </c:pt>
                <c:pt idx="794">
                  <c:v>0.49348230912476737</c:v>
                </c:pt>
                <c:pt idx="795">
                  <c:v>0.49410304158907514</c:v>
                </c:pt>
                <c:pt idx="796">
                  <c:v>0.49472377405338297</c:v>
                </c:pt>
                <c:pt idx="797">
                  <c:v>0.49534450651769091</c:v>
                </c:pt>
                <c:pt idx="798">
                  <c:v>0.49596523898199879</c:v>
                </c:pt>
                <c:pt idx="799">
                  <c:v>0.49658597144630667</c:v>
                </c:pt>
                <c:pt idx="800">
                  <c:v>0.49720670391061461</c:v>
                </c:pt>
                <c:pt idx="801">
                  <c:v>0.49782743637492244</c:v>
                </c:pt>
                <c:pt idx="802">
                  <c:v>0.49844816883923038</c:v>
                </c:pt>
                <c:pt idx="803">
                  <c:v>0.49906890130353826</c:v>
                </c:pt>
                <c:pt idx="804">
                  <c:v>0.4996896337678462</c:v>
                </c:pt>
                <c:pt idx="805">
                  <c:v>0.50031036623215386</c:v>
                </c:pt>
                <c:pt idx="806">
                  <c:v>0.5009310986964618</c:v>
                </c:pt>
                <c:pt idx="807">
                  <c:v>0.50155183116076962</c:v>
                </c:pt>
                <c:pt idx="808">
                  <c:v>0.50217256362507767</c:v>
                </c:pt>
                <c:pt idx="809">
                  <c:v>0.50279329608938572</c:v>
                </c:pt>
                <c:pt idx="810">
                  <c:v>0.50341402855369333</c:v>
                </c:pt>
                <c:pt idx="811">
                  <c:v>0.50403476101800126</c:v>
                </c:pt>
                <c:pt idx="812">
                  <c:v>0.5046554934823092</c:v>
                </c:pt>
                <c:pt idx="813">
                  <c:v>0.50527622594661681</c:v>
                </c:pt>
                <c:pt idx="814">
                  <c:v>0.50589695841092486</c:v>
                </c:pt>
                <c:pt idx="815">
                  <c:v>0.50651769087523257</c:v>
                </c:pt>
                <c:pt idx="816">
                  <c:v>0.50713842333954062</c:v>
                </c:pt>
                <c:pt idx="817">
                  <c:v>0.50775915580384867</c:v>
                </c:pt>
                <c:pt idx="818">
                  <c:v>0.5083798882681565</c:v>
                </c:pt>
                <c:pt idx="819">
                  <c:v>0.50900062073246422</c:v>
                </c:pt>
                <c:pt idx="820">
                  <c:v>0.50962135319677226</c:v>
                </c:pt>
                <c:pt idx="821">
                  <c:v>0.51024208566108009</c:v>
                </c:pt>
                <c:pt idx="822">
                  <c:v>0.51086281812538792</c:v>
                </c:pt>
                <c:pt idx="823">
                  <c:v>0.51148355058969586</c:v>
                </c:pt>
                <c:pt idx="824">
                  <c:v>0.51210428305400368</c:v>
                </c:pt>
                <c:pt idx="825">
                  <c:v>0.51272501551831173</c:v>
                </c:pt>
                <c:pt idx="826">
                  <c:v>0.51334574798261934</c:v>
                </c:pt>
                <c:pt idx="827">
                  <c:v>0.51396648044692728</c:v>
                </c:pt>
                <c:pt idx="828">
                  <c:v>0.5145872129112351</c:v>
                </c:pt>
                <c:pt idx="829">
                  <c:v>0.51520794537554304</c:v>
                </c:pt>
                <c:pt idx="830">
                  <c:v>0.51582867783985109</c:v>
                </c:pt>
                <c:pt idx="831">
                  <c:v>0.51644941030415903</c:v>
                </c:pt>
                <c:pt idx="832">
                  <c:v>0.51707014276846663</c:v>
                </c:pt>
                <c:pt idx="833">
                  <c:v>0.51769087523277479</c:v>
                </c:pt>
                <c:pt idx="834">
                  <c:v>0.51831160769708262</c:v>
                </c:pt>
                <c:pt idx="835">
                  <c:v>0.51893234016139034</c:v>
                </c:pt>
                <c:pt idx="836">
                  <c:v>0.51955307262569839</c:v>
                </c:pt>
                <c:pt idx="837">
                  <c:v>0.52017380509000621</c:v>
                </c:pt>
                <c:pt idx="838">
                  <c:v>0.52079453755431415</c:v>
                </c:pt>
                <c:pt idx="839">
                  <c:v>0.52141527001862198</c:v>
                </c:pt>
                <c:pt idx="840">
                  <c:v>0.5220360024829297</c:v>
                </c:pt>
                <c:pt idx="841">
                  <c:v>0.52265673494723752</c:v>
                </c:pt>
                <c:pt idx="842">
                  <c:v>0.52327746741154568</c:v>
                </c:pt>
                <c:pt idx="843">
                  <c:v>0.52389819987585351</c:v>
                </c:pt>
                <c:pt idx="844">
                  <c:v>0.52451893234016134</c:v>
                </c:pt>
                <c:pt idx="845">
                  <c:v>0.52513966480446927</c:v>
                </c:pt>
                <c:pt idx="846">
                  <c:v>0.52576039726877721</c:v>
                </c:pt>
                <c:pt idx="847">
                  <c:v>0.52638112973308493</c:v>
                </c:pt>
                <c:pt idx="848">
                  <c:v>0.52700186219739309</c:v>
                </c:pt>
                <c:pt idx="849">
                  <c:v>0.52762259466170081</c:v>
                </c:pt>
                <c:pt idx="850">
                  <c:v>0.52824332712600863</c:v>
                </c:pt>
                <c:pt idx="851">
                  <c:v>0.52886405959031668</c:v>
                </c:pt>
                <c:pt idx="852">
                  <c:v>0.52948479205462451</c:v>
                </c:pt>
                <c:pt idx="853">
                  <c:v>0.53010552451893234</c:v>
                </c:pt>
                <c:pt idx="854">
                  <c:v>0.53072625698324039</c:v>
                </c:pt>
                <c:pt idx="855">
                  <c:v>0.53134698944754799</c:v>
                </c:pt>
                <c:pt idx="856">
                  <c:v>0.53196772191185582</c:v>
                </c:pt>
                <c:pt idx="857">
                  <c:v>0.53258845437616387</c:v>
                </c:pt>
                <c:pt idx="858">
                  <c:v>0.5332091868404718</c:v>
                </c:pt>
                <c:pt idx="859">
                  <c:v>0.53382991930477974</c:v>
                </c:pt>
                <c:pt idx="860">
                  <c:v>0.53445065176908768</c:v>
                </c:pt>
                <c:pt idx="861">
                  <c:v>0.53507138423339551</c:v>
                </c:pt>
                <c:pt idx="862">
                  <c:v>0.53569211669770345</c:v>
                </c:pt>
                <c:pt idx="863">
                  <c:v>0.53631284916201105</c:v>
                </c:pt>
                <c:pt idx="864">
                  <c:v>0.53693358162631899</c:v>
                </c:pt>
                <c:pt idx="865">
                  <c:v>0.53755431409062682</c:v>
                </c:pt>
                <c:pt idx="866">
                  <c:v>0.53817504655493498</c:v>
                </c:pt>
                <c:pt idx="867">
                  <c:v>0.53879577901924269</c:v>
                </c:pt>
                <c:pt idx="868">
                  <c:v>0.53941651148355052</c:v>
                </c:pt>
                <c:pt idx="869">
                  <c:v>0.54003724394785846</c:v>
                </c:pt>
                <c:pt idx="870">
                  <c:v>0.54065797641216651</c:v>
                </c:pt>
                <c:pt idx="871">
                  <c:v>0.54127870887647422</c:v>
                </c:pt>
                <c:pt idx="872">
                  <c:v>0.54189944134078238</c:v>
                </c:pt>
                <c:pt idx="873">
                  <c:v>0.54252017380508999</c:v>
                </c:pt>
                <c:pt idx="874">
                  <c:v>0.54314090626939804</c:v>
                </c:pt>
                <c:pt idx="875">
                  <c:v>0.54376163873370575</c:v>
                </c:pt>
                <c:pt idx="876">
                  <c:v>0.54438237119801358</c:v>
                </c:pt>
                <c:pt idx="877">
                  <c:v>0.54500310366232152</c:v>
                </c:pt>
                <c:pt idx="878">
                  <c:v>0.54562383612662968</c:v>
                </c:pt>
                <c:pt idx="879">
                  <c:v>0.54624456859093729</c:v>
                </c:pt>
                <c:pt idx="880">
                  <c:v>0.54686530105524511</c:v>
                </c:pt>
                <c:pt idx="881">
                  <c:v>0.54748603351955305</c:v>
                </c:pt>
                <c:pt idx="882">
                  <c:v>0.54810676598386088</c:v>
                </c:pt>
                <c:pt idx="883">
                  <c:v>0.54872749844816893</c:v>
                </c:pt>
                <c:pt idx="884">
                  <c:v>0.54934823091247675</c:v>
                </c:pt>
                <c:pt idx="885">
                  <c:v>0.54996896337678469</c:v>
                </c:pt>
                <c:pt idx="886">
                  <c:v>0.55058969584109252</c:v>
                </c:pt>
                <c:pt idx="887">
                  <c:v>0.55121042830540035</c:v>
                </c:pt>
                <c:pt idx="888">
                  <c:v>0.55183116076970828</c:v>
                </c:pt>
                <c:pt idx="889">
                  <c:v>0.55245189323401622</c:v>
                </c:pt>
                <c:pt idx="890">
                  <c:v>0.55307262569832405</c:v>
                </c:pt>
                <c:pt idx="891">
                  <c:v>0.55369335816263188</c:v>
                </c:pt>
                <c:pt idx="892">
                  <c:v>0.5543140906269397</c:v>
                </c:pt>
                <c:pt idx="893">
                  <c:v>0.55493482309124753</c:v>
                </c:pt>
                <c:pt idx="894">
                  <c:v>0.55555555555555569</c:v>
                </c:pt>
                <c:pt idx="895">
                  <c:v>0.55617628801986341</c:v>
                </c:pt>
                <c:pt idx="896">
                  <c:v>0.55679702048417157</c:v>
                </c:pt>
                <c:pt idx="897">
                  <c:v>0.55741775294847928</c:v>
                </c:pt>
                <c:pt idx="898">
                  <c:v>0.55803848541278711</c:v>
                </c:pt>
                <c:pt idx="899">
                  <c:v>0.55865921787709505</c:v>
                </c:pt>
                <c:pt idx="900">
                  <c:v>0.55927995034140299</c:v>
                </c:pt>
                <c:pt idx="901">
                  <c:v>0.5599006828057107</c:v>
                </c:pt>
                <c:pt idx="902">
                  <c:v>0.56052141527001864</c:v>
                </c:pt>
                <c:pt idx="903">
                  <c:v>0.56114214773432647</c:v>
                </c:pt>
                <c:pt idx="904">
                  <c:v>0.56176288019863441</c:v>
                </c:pt>
                <c:pt idx="905">
                  <c:v>0.56238361266294223</c:v>
                </c:pt>
                <c:pt idx="906">
                  <c:v>0.56300434512725006</c:v>
                </c:pt>
                <c:pt idx="907">
                  <c:v>0.56362507759155822</c:v>
                </c:pt>
                <c:pt idx="908">
                  <c:v>0.56424581005586605</c:v>
                </c:pt>
                <c:pt idx="909">
                  <c:v>0.56486654252017388</c:v>
                </c:pt>
                <c:pt idx="910">
                  <c:v>0.5654872749844817</c:v>
                </c:pt>
                <c:pt idx="911">
                  <c:v>0.56610800744878975</c:v>
                </c:pt>
                <c:pt idx="912">
                  <c:v>0.56672873991309769</c:v>
                </c:pt>
                <c:pt idx="913">
                  <c:v>0.56734947237740552</c:v>
                </c:pt>
                <c:pt idx="914">
                  <c:v>0.56797020484171323</c:v>
                </c:pt>
                <c:pt idx="915">
                  <c:v>0.56859093730602117</c:v>
                </c:pt>
                <c:pt idx="916">
                  <c:v>0.56921166977032889</c:v>
                </c:pt>
                <c:pt idx="917">
                  <c:v>0.56983240223463683</c:v>
                </c:pt>
                <c:pt idx="918">
                  <c:v>0.57045313469894476</c:v>
                </c:pt>
                <c:pt idx="919">
                  <c:v>0.5710738671632527</c:v>
                </c:pt>
                <c:pt idx="920">
                  <c:v>0.57169459962756064</c:v>
                </c:pt>
                <c:pt idx="921">
                  <c:v>0.57231533209186847</c:v>
                </c:pt>
                <c:pt idx="922">
                  <c:v>0.57293606455617641</c:v>
                </c:pt>
                <c:pt idx="923">
                  <c:v>0.57355679702048412</c:v>
                </c:pt>
                <c:pt idx="924">
                  <c:v>0.57417752948479217</c:v>
                </c:pt>
                <c:pt idx="925">
                  <c:v>0.5747982619491</c:v>
                </c:pt>
                <c:pt idx="926">
                  <c:v>0.57541899441340782</c:v>
                </c:pt>
                <c:pt idx="927">
                  <c:v>0.57603972687771554</c:v>
                </c:pt>
                <c:pt idx="928">
                  <c:v>0.5766604593420237</c:v>
                </c:pt>
                <c:pt idx="929">
                  <c:v>0.57728119180633131</c:v>
                </c:pt>
                <c:pt idx="930">
                  <c:v>0.57790192427063947</c:v>
                </c:pt>
                <c:pt idx="931">
                  <c:v>0.57852265673494718</c:v>
                </c:pt>
                <c:pt idx="932">
                  <c:v>0.57914338919925501</c:v>
                </c:pt>
                <c:pt idx="933">
                  <c:v>0.57976412166356317</c:v>
                </c:pt>
                <c:pt idx="934">
                  <c:v>0.58038485412787089</c:v>
                </c:pt>
                <c:pt idx="935">
                  <c:v>0.58100558659217882</c:v>
                </c:pt>
                <c:pt idx="936">
                  <c:v>0.58162631905648654</c:v>
                </c:pt>
                <c:pt idx="937">
                  <c:v>0.5822470515207947</c:v>
                </c:pt>
                <c:pt idx="938">
                  <c:v>0.58286778398510231</c:v>
                </c:pt>
                <c:pt idx="939">
                  <c:v>0.58348851644941035</c:v>
                </c:pt>
                <c:pt idx="940">
                  <c:v>0.58410924891371818</c:v>
                </c:pt>
                <c:pt idx="941">
                  <c:v>0.58472998137802612</c:v>
                </c:pt>
                <c:pt idx="942">
                  <c:v>0.58535071384233373</c:v>
                </c:pt>
                <c:pt idx="943">
                  <c:v>0.58597144630664189</c:v>
                </c:pt>
                <c:pt idx="944">
                  <c:v>0.58659217877094938</c:v>
                </c:pt>
                <c:pt idx="945">
                  <c:v>0.58721291123525732</c:v>
                </c:pt>
                <c:pt idx="946">
                  <c:v>0.58783364369956559</c:v>
                </c:pt>
                <c:pt idx="947">
                  <c:v>0.58845437616387353</c:v>
                </c:pt>
                <c:pt idx="948">
                  <c:v>0.58907510862818135</c:v>
                </c:pt>
                <c:pt idx="949">
                  <c:v>0.58969584109248929</c:v>
                </c:pt>
                <c:pt idx="950">
                  <c:v>0.5903165735567969</c:v>
                </c:pt>
                <c:pt idx="951">
                  <c:v>0.59093730602110484</c:v>
                </c:pt>
                <c:pt idx="952">
                  <c:v>0.59155803848541277</c:v>
                </c:pt>
                <c:pt idx="953">
                  <c:v>0.5921787709497206</c:v>
                </c:pt>
                <c:pt idx="954">
                  <c:v>0.59279950341402865</c:v>
                </c:pt>
                <c:pt idx="955">
                  <c:v>0.59342023587833648</c:v>
                </c:pt>
                <c:pt idx="956">
                  <c:v>0.59404096834264419</c:v>
                </c:pt>
                <c:pt idx="957">
                  <c:v>0.59466170080695202</c:v>
                </c:pt>
                <c:pt idx="958">
                  <c:v>0.59528243327125996</c:v>
                </c:pt>
                <c:pt idx="959">
                  <c:v>0.59590316573556779</c:v>
                </c:pt>
                <c:pt idx="960">
                  <c:v>0.59652389819987583</c:v>
                </c:pt>
                <c:pt idx="961">
                  <c:v>0.597144630664184</c:v>
                </c:pt>
                <c:pt idx="962">
                  <c:v>0.5977653631284916</c:v>
                </c:pt>
                <c:pt idx="963">
                  <c:v>0.59838609559279943</c:v>
                </c:pt>
                <c:pt idx="964">
                  <c:v>0.59900682805710737</c:v>
                </c:pt>
                <c:pt idx="965">
                  <c:v>0.5996275605214153</c:v>
                </c:pt>
                <c:pt idx="966">
                  <c:v>0.60024829298572324</c:v>
                </c:pt>
                <c:pt idx="967">
                  <c:v>0.60086902545003118</c:v>
                </c:pt>
                <c:pt idx="968">
                  <c:v>0.6014897579143389</c:v>
                </c:pt>
                <c:pt idx="969">
                  <c:v>0.60211049037864683</c:v>
                </c:pt>
                <c:pt idx="970">
                  <c:v>0.60273122284295466</c:v>
                </c:pt>
                <c:pt idx="971">
                  <c:v>0.60335195530726249</c:v>
                </c:pt>
                <c:pt idx="972">
                  <c:v>0.60397268777157054</c:v>
                </c:pt>
                <c:pt idx="973">
                  <c:v>0.60459342023587859</c:v>
                </c:pt>
                <c:pt idx="974">
                  <c:v>0.6052141527001863</c:v>
                </c:pt>
                <c:pt idx="975">
                  <c:v>0.60583488516449424</c:v>
                </c:pt>
                <c:pt idx="976">
                  <c:v>0.60645561762880229</c:v>
                </c:pt>
                <c:pt idx="977">
                  <c:v>0.60707635009311001</c:v>
                </c:pt>
                <c:pt idx="978">
                  <c:v>0.60769708255741783</c:v>
                </c:pt>
                <c:pt idx="979">
                  <c:v>0.60831781502172566</c:v>
                </c:pt>
                <c:pt idx="980">
                  <c:v>0.6089385474860336</c:v>
                </c:pt>
                <c:pt idx="981">
                  <c:v>0.60955927995034143</c:v>
                </c:pt>
                <c:pt idx="982">
                  <c:v>0.61018001241464936</c:v>
                </c:pt>
                <c:pt idx="983">
                  <c:v>0.61080074487895719</c:v>
                </c:pt>
                <c:pt idx="984">
                  <c:v>0.61142147734326513</c:v>
                </c:pt>
                <c:pt idx="985">
                  <c:v>0.61204220980757307</c:v>
                </c:pt>
                <c:pt idx="986">
                  <c:v>0.61266294227188089</c:v>
                </c:pt>
                <c:pt idx="987">
                  <c:v>0.61328367473618872</c:v>
                </c:pt>
                <c:pt idx="988">
                  <c:v>0.61390440720049677</c:v>
                </c:pt>
                <c:pt idx="989">
                  <c:v>0.61452513966480471</c:v>
                </c:pt>
                <c:pt idx="990">
                  <c:v>0.61514587212911265</c:v>
                </c:pt>
                <c:pt idx="991">
                  <c:v>0.61576660459342036</c:v>
                </c:pt>
                <c:pt idx="992">
                  <c:v>0.61638733705772808</c:v>
                </c:pt>
                <c:pt idx="993">
                  <c:v>0.61700806952203602</c:v>
                </c:pt>
                <c:pt idx="994">
                  <c:v>0.61762880198634384</c:v>
                </c:pt>
                <c:pt idx="995">
                  <c:v>0.61824953445065189</c:v>
                </c:pt>
                <c:pt idx="996">
                  <c:v>0.61887026691495961</c:v>
                </c:pt>
                <c:pt idx="997">
                  <c:v>0.61949099937926755</c:v>
                </c:pt>
                <c:pt idx="998">
                  <c:v>0.6201117318435756</c:v>
                </c:pt>
                <c:pt idx="999">
                  <c:v>0.62073246430788342</c:v>
                </c:pt>
                <c:pt idx="1000">
                  <c:v>0.62135319677219114</c:v>
                </c:pt>
                <c:pt idx="1001">
                  <c:v>0.62197392923649919</c:v>
                </c:pt>
                <c:pt idx="1002">
                  <c:v>0.62259466170080691</c:v>
                </c:pt>
                <c:pt idx="1003">
                  <c:v>0.62321539416511484</c:v>
                </c:pt>
                <c:pt idx="1004">
                  <c:v>0.62383612662942278</c:v>
                </c:pt>
                <c:pt idx="1005">
                  <c:v>0.62445685909373061</c:v>
                </c:pt>
                <c:pt idx="1006">
                  <c:v>0.62507759155803855</c:v>
                </c:pt>
                <c:pt idx="1007">
                  <c:v>0.62569832402234649</c:v>
                </c:pt>
                <c:pt idx="1008">
                  <c:v>0.62631905648665431</c:v>
                </c:pt>
                <c:pt idx="1009">
                  <c:v>0.62693978895096203</c:v>
                </c:pt>
                <c:pt idx="1010">
                  <c:v>0.62756052141526986</c:v>
                </c:pt>
                <c:pt idx="1011">
                  <c:v>0.62818125387957813</c:v>
                </c:pt>
                <c:pt idx="1012">
                  <c:v>0.62880198634388595</c:v>
                </c:pt>
                <c:pt idx="1013">
                  <c:v>0.62942271880819378</c:v>
                </c:pt>
                <c:pt idx="1014">
                  <c:v>0.63004345127250172</c:v>
                </c:pt>
                <c:pt idx="1015">
                  <c:v>0.63066418373680944</c:v>
                </c:pt>
                <c:pt idx="1016">
                  <c:v>0.63128491620111749</c:v>
                </c:pt>
                <c:pt idx="1017">
                  <c:v>0.63190564866542542</c:v>
                </c:pt>
                <c:pt idx="1018">
                  <c:v>0.63252638112973303</c:v>
                </c:pt>
                <c:pt idx="1019">
                  <c:v>0.63314711359404119</c:v>
                </c:pt>
                <c:pt idx="1020">
                  <c:v>0.63376784605834902</c:v>
                </c:pt>
                <c:pt idx="1021">
                  <c:v>0.63438857852265662</c:v>
                </c:pt>
                <c:pt idx="1022">
                  <c:v>0.63500931098696467</c:v>
                </c:pt>
                <c:pt idx="1023">
                  <c:v>0.63563004345127272</c:v>
                </c:pt>
                <c:pt idx="1024">
                  <c:v>0.63625077591558055</c:v>
                </c:pt>
                <c:pt idx="1025">
                  <c:v>0.6368715083798886</c:v>
                </c:pt>
                <c:pt idx="1026">
                  <c:v>0.63749224084419631</c:v>
                </c:pt>
                <c:pt idx="1027">
                  <c:v>0.63811297330850414</c:v>
                </c:pt>
                <c:pt idx="1028">
                  <c:v>0.63873370577281197</c:v>
                </c:pt>
                <c:pt idx="1029">
                  <c:v>0.6393544382371199</c:v>
                </c:pt>
                <c:pt idx="1030">
                  <c:v>0.63997517070142773</c:v>
                </c:pt>
                <c:pt idx="1031">
                  <c:v>0.64059590316573578</c:v>
                </c:pt>
                <c:pt idx="1032">
                  <c:v>0.64121663563004361</c:v>
                </c:pt>
                <c:pt idx="1033">
                  <c:v>0.64183736809435132</c:v>
                </c:pt>
                <c:pt idx="1034">
                  <c:v>0.64245810055865937</c:v>
                </c:pt>
                <c:pt idx="1035">
                  <c:v>0.6430788330229672</c:v>
                </c:pt>
                <c:pt idx="1036">
                  <c:v>0.64369956548727514</c:v>
                </c:pt>
                <c:pt idx="1037">
                  <c:v>0.64432029795158297</c:v>
                </c:pt>
                <c:pt idx="1038">
                  <c:v>0.64494103041589113</c:v>
                </c:pt>
                <c:pt idx="1039">
                  <c:v>0.64556176288019862</c:v>
                </c:pt>
                <c:pt idx="1040">
                  <c:v>0.64618249534450678</c:v>
                </c:pt>
                <c:pt idx="1041">
                  <c:v>0.64680322780881461</c:v>
                </c:pt>
                <c:pt idx="1042">
                  <c:v>0.64742396027312243</c:v>
                </c:pt>
                <c:pt idx="1043">
                  <c:v>0.64804469273743026</c:v>
                </c:pt>
                <c:pt idx="1044">
                  <c:v>0.6486654252017382</c:v>
                </c:pt>
                <c:pt idx="1045">
                  <c:v>0.64928615766604592</c:v>
                </c:pt>
                <c:pt idx="1046">
                  <c:v>0.64990689013035385</c:v>
                </c:pt>
                <c:pt idx="1047">
                  <c:v>0.65052762259466179</c:v>
                </c:pt>
                <c:pt idx="1048">
                  <c:v>0.65114835505896962</c:v>
                </c:pt>
                <c:pt idx="1049">
                  <c:v>0.65176908752327767</c:v>
                </c:pt>
                <c:pt idx="1050">
                  <c:v>0.65238981998758561</c:v>
                </c:pt>
                <c:pt idx="1051">
                  <c:v>0.65301055245189343</c:v>
                </c:pt>
                <c:pt idx="1052">
                  <c:v>0.65363128491620115</c:v>
                </c:pt>
                <c:pt idx="1053">
                  <c:v>0.6542520173805092</c:v>
                </c:pt>
                <c:pt idx="1054">
                  <c:v>0.65487274984481691</c:v>
                </c:pt>
                <c:pt idx="1055">
                  <c:v>0.65549348230912485</c:v>
                </c:pt>
                <c:pt idx="1056">
                  <c:v>0.65611421477343279</c:v>
                </c:pt>
                <c:pt idx="1057">
                  <c:v>0.65673494723774062</c:v>
                </c:pt>
                <c:pt idx="1058">
                  <c:v>0.65735567970204845</c:v>
                </c:pt>
                <c:pt idx="1059">
                  <c:v>0.65797641216635649</c:v>
                </c:pt>
                <c:pt idx="1060">
                  <c:v>0.65859714463066421</c:v>
                </c:pt>
                <c:pt idx="1061">
                  <c:v>0.65921787709497215</c:v>
                </c:pt>
                <c:pt idx="1062">
                  <c:v>0.6598386095592802</c:v>
                </c:pt>
                <c:pt idx="1063">
                  <c:v>0.66045934202358803</c:v>
                </c:pt>
                <c:pt idx="1064">
                  <c:v>0.66108007448789585</c:v>
                </c:pt>
                <c:pt idx="1065">
                  <c:v>0.66170080695220379</c:v>
                </c:pt>
                <c:pt idx="1066">
                  <c:v>0.66232153941651173</c:v>
                </c:pt>
                <c:pt idx="1067">
                  <c:v>0.66294227188081944</c:v>
                </c:pt>
                <c:pt idx="1068">
                  <c:v>0.66356300434512738</c:v>
                </c:pt>
                <c:pt idx="1069">
                  <c:v>0.66418373680943521</c:v>
                </c:pt>
                <c:pt idx="1070">
                  <c:v>0.66480446927374315</c:v>
                </c:pt>
                <c:pt idx="1071">
                  <c:v>0.66542520173805098</c:v>
                </c:pt>
                <c:pt idx="1072">
                  <c:v>0.66604593420235891</c:v>
                </c:pt>
                <c:pt idx="1073">
                  <c:v>0.66666666666666663</c:v>
                </c:pt>
                <c:pt idx="1074">
                  <c:v>0.66728739913097468</c:v>
                </c:pt>
                <c:pt idx="1075">
                  <c:v>0.66790813159528262</c:v>
                </c:pt>
                <c:pt idx="1076">
                  <c:v>0.66852886405959056</c:v>
                </c:pt>
                <c:pt idx="1077">
                  <c:v>0.6691495965238986</c:v>
                </c:pt>
                <c:pt idx="1078">
                  <c:v>0.66977032898820621</c:v>
                </c:pt>
                <c:pt idx="1079">
                  <c:v>0.67039106145251404</c:v>
                </c:pt>
                <c:pt idx="1080">
                  <c:v>0.67101179391682197</c:v>
                </c:pt>
                <c:pt idx="1081">
                  <c:v>0.6716325263811298</c:v>
                </c:pt>
                <c:pt idx="1082">
                  <c:v>0.67225325884543763</c:v>
                </c:pt>
                <c:pt idx="1083">
                  <c:v>0.67287399130974568</c:v>
                </c:pt>
                <c:pt idx="1084">
                  <c:v>0.67349472377405351</c:v>
                </c:pt>
                <c:pt idx="1085">
                  <c:v>0.67411545623836144</c:v>
                </c:pt>
                <c:pt idx="1086">
                  <c:v>0.67473618870266905</c:v>
                </c:pt>
                <c:pt idx="1087">
                  <c:v>0.67535692116697699</c:v>
                </c:pt>
                <c:pt idx="1088">
                  <c:v>0.67597765363128515</c:v>
                </c:pt>
                <c:pt idx="1089">
                  <c:v>0.67659838609559286</c:v>
                </c:pt>
                <c:pt idx="1090">
                  <c:v>0.6772191185599008</c:v>
                </c:pt>
                <c:pt idx="1091">
                  <c:v>0.67783985102420874</c:v>
                </c:pt>
                <c:pt idx="1092">
                  <c:v>0.67846058348851668</c:v>
                </c:pt>
                <c:pt idx="1093">
                  <c:v>0.67908131595282439</c:v>
                </c:pt>
                <c:pt idx="1094">
                  <c:v>0.67970204841713233</c:v>
                </c:pt>
                <c:pt idx="1095">
                  <c:v>0.68032278088143983</c:v>
                </c:pt>
                <c:pt idx="1096">
                  <c:v>0.6809435133457481</c:v>
                </c:pt>
                <c:pt idx="1097">
                  <c:v>0.68156424581005559</c:v>
                </c:pt>
                <c:pt idx="1098">
                  <c:v>0.68218497827436364</c:v>
                </c:pt>
                <c:pt idx="1099">
                  <c:v>0.6828057107386718</c:v>
                </c:pt>
                <c:pt idx="1100">
                  <c:v>0.68342644320297952</c:v>
                </c:pt>
                <c:pt idx="1101">
                  <c:v>0.68404717566728734</c:v>
                </c:pt>
                <c:pt idx="1102">
                  <c:v>0.68466790813159539</c:v>
                </c:pt>
                <c:pt idx="1103">
                  <c:v>0.68528864059590322</c:v>
                </c:pt>
                <c:pt idx="1104">
                  <c:v>0.68590937306021105</c:v>
                </c:pt>
                <c:pt idx="1105">
                  <c:v>0.68653010552451899</c:v>
                </c:pt>
                <c:pt idx="1106">
                  <c:v>0.68715083798882692</c:v>
                </c:pt>
                <c:pt idx="1107">
                  <c:v>0.68777157045313486</c:v>
                </c:pt>
                <c:pt idx="1108">
                  <c:v>0.68839230291744258</c:v>
                </c:pt>
                <c:pt idx="1109">
                  <c:v>0.68901303538175052</c:v>
                </c:pt>
                <c:pt idx="1110">
                  <c:v>0.68963376784605823</c:v>
                </c:pt>
                <c:pt idx="1111">
                  <c:v>0.69025450031036628</c:v>
                </c:pt>
                <c:pt idx="1112">
                  <c:v>0.69087523277467433</c:v>
                </c:pt>
                <c:pt idx="1113">
                  <c:v>0.69149596523898205</c:v>
                </c:pt>
                <c:pt idx="1114">
                  <c:v>0.69211669770328987</c:v>
                </c:pt>
                <c:pt idx="1115">
                  <c:v>0.69273743016759792</c:v>
                </c:pt>
                <c:pt idx="1116">
                  <c:v>0.69335816263190553</c:v>
                </c:pt>
                <c:pt idx="1117">
                  <c:v>0.69397889509621369</c:v>
                </c:pt>
                <c:pt idx="1118">
                  <c:v>0.69459962756052163</c:v>
                </c:pt>
                <c:pt idx="1119">
                  <c:v>0.69522036002482934</c:v>
                </c:pt>
                <c:pt idx="1120">
                  <c:v>0.6958410924891375</c:v>
                </c:pt>
                <c:pt idx="1121">
                  <c:v>0.69646182495344511</c:v>
                </c:pt>
                <c:pt idx="1122">
                  <c:v>0.69708255741775282</c:v>
                </c:pt>
                <c:pt idx="1123">
                  <c:v>0.69770328988206076</c:v>
                </c:pt>
                <c:pt idx="1124">
                  <c:v>0.6983240223463687</c:v>
                </c:pt>
                <c:pt idx="1125">
                  <c:v>0.69894475481067664</c:v>
                </c:pt>
                <c:pt idx="1126">
                  <c:v>0.69956548727498458</c:v>
                </c:pt>
                <c:pt idx="1127">
                  <c:v>0.7001862197392924</c:v>
                </c:pt>
                <c:pt idx="1128">
                  <c:v>0.70080695220360034</c:v>
                </c:pt>
                <c:pt idx="1129">
                  <c:v>0.70142768466790817</c:v>
                </c:pt>
                <c:pt idx="1130">
                  <c:v>0.70204841713221611</c:v>
                </c:pt>
                <c:pt idx="1131">
                  <c:v>0.70266914959652393</c:v>
                </c:pt>
                <c:pt idx="1132">
                  <c:v>0.70328988206083187</c:v>
                </c:pt>
                <c:pt idx="1133">
                  <c:v>0.70391061452513981</c:v>
                </c:pt>
                <c:pt idx="1134">
                  <c:v>0.70453134698944753</c:v>
                </c:pt>
                <c:pt idx="1135">
                  <c:v>0.70515207945375558</c:v>
                </c:pt>
                <c:pt idx="1136">
                  <c:v>0.7057728119180634</c:v>
                </c:pt>
                <c:pt idx="1137">
                  <c:v>0.70639354438237123</c:v>
                </c:pt>
                <c:pt idx="1138">
                  <c:v>0.70701427684667917</c:v>
                </c:pt>
                <c:pt idx="1139">
                  <c:v>0.70763500931098711</c:v>
                </c:pt>
                <c:pt idx="1140">
                  <c:v>0.70825574177529471</c:v>
                </c:pt>
                <c:pt idx="1141">
                  <c:v>0.70887647423960287</c:v>
                </c:pt>
                <c:pt idx="1142">
                  <c:v>0.7094972067039107</c:v>
                </c:pt>
                <c:pt idx="1143">
                  <c:v>0.71011793916821853</c:v>
                </c:pt>
                <c:pt idx="1144">
                  <c:v>0.71073867163252646</c:v>
                </c:pt>
                <c:pt idx="1145">
                  <c:v>0.7113594040968344</c:v>
                </c:pt>
                <c:pt idx="1146">
                  <c:v>0.71198013656114223</c:v>
                </c:pt>
                <c:pt idx="1147">
                  <c:v>0.71260086902545017</c:v>
                </c:pt>
                <c:pt idx="1148">
                  <c:v>0.71322160148975799</c:v>
                </c:pt>
                <c:pt idx="1149">
                  <c:v>0.71384233395406582</c:v>
                </c:pt>
                <c:pt idx="1150">
                  <c:v>0.71446306641837365</c:v>
                </c:pt>
                <c:pt idx="1151">
                  <c:v>0.71508379888268159</c:v>
                </c:pt>
                <c:pt idx="1152">
                  <c:v>0.71570453134698953</c:v>
                </c:pt>
                <c:pt idx="1153">
                  <c:v>0.71632526381129735</c:v>
                </c:pt>
                <c:pt idx="1154">
                  <c:v>0.7169459962756054</c:v>
                </c:pt>
                <c:pt idx="1155">
                  <c:v>0.7175667287399129</c:v>
                </c:pt>
                <c:pt idx="1156">
                  <c:v>0.71818746120422083</c:v>
                </c:pt>
                <c:pt idx="1157">
                  <c:v>0.71880819366852911</c:v>
                </c:pt>
                <c:pt idx="1158">
                  <c:v>0.71942892613283671</c:v>
                </c:pt>
                <c:pt idx="1159">
                  <c:v>0.72004965859714476</c:v>
                </c:pt>
                <c:pt idx="1160">
                  <c:v>0.72067039106145259</c:v>
                </c:pt>
                <c:pt idx="1161">
                  <c:v>0.72129112352576052</c:v>
                </c:pt>
                <c:pt idx="1162">
                  <c:v>0.72191185599006824</c:v>
                </c:pt>
                <c:pt idx="1163">
                  <c:v>0.72253258845437618</c:v>
                </c:pt>
                <c:pt idx="1164">
                  <c:v>0.72315332091868401</c:v>
                </c:pt>
                <c:pt idx="1165">
                  <c:v>0.72377405338299206</c:v>
                </c:pt>
                <c:pt idx="1166">
                  <c:v>0.72439478584729966</c:v>
                </c:pt>
                <c:pt idx="1167">
                  <c:v>0.72501551831160771</c:v>
                </c:pt>
                <c:pt idx="1168">
                  <c:v>0.72563625077591554</c:v>
                </c:pt>
                <c:pt idx="1169">
                  <c:v>0.72625698324022347</c:v>
                </c:pt>
                <c:pt idx="1170">
                  <c:v>0.72687771570453141</c:v>
                </c:pt>
                <c:pt idx="1171">
                  <c:v>0.72749844816883935</c:v>
                </c:pt>
                <c:pt idx="1172">
                  <c:v>0.72811918063314718</c:v>
                </c:pt>
                <c:pt idx="1173">
                  <c:v>0.72873991309745512</c:v>
                </c:pt>
                <c:pt idx="1174">
                  <c:v>0.72936064556176272</c:v>
                </c:pt>
                <c:pt idx="1175">
                  <c:v>0.72998137802607088</c:v>
                </c:pt>
                <c:pt idx="1176">
                  <c:v>0.73060211049037871</c:v>
                </c:pt>
                <c:pt idx="1177">
                  <c:v>0.73122284295468665</c:v>
                </c:pt>
                <c:pt idx="1178">
                  <c:v>0.73184357541899459</c:v>
                </c:pt>
                <c:pt idx="1179">
                  <c:v>0.7324643078833023</c:v>
                </c:pt>
                <c:pt idx="1180">
                  <c:v>0.73308504034761013</c:v>
                </c:pt>
                <c:pt idx="1181">
                  <c:v>0.73370577281191818</c:v>
                </c:pt>
                <c:pt idx="1182">
                  <c:v>0.73432650527622578</c:v>
                </c:pt>
                <c:pt idx="1183">
                  <c:v>0.73494723774053394</c:v>
                </c:pt>
                <c:pt idx="1184">
                  <c:v>0.73556797020484166</c:v>
                </c:pt>
                <c:pt idx="1185">
                  <c:v>0.73618870266914971</c:v>
                </c:pt>
                <c:pt idx="1186">
                  <c:v>0.73680943513345765</c:v>
                </c:pt>
                <c:pt idx="1187">
                  <c:v>0.73743016759776536</c:v>
                </c:pt>
                <c:pt idx="1188">
                  <c:v>0.73805090006207341</c:v>
                </c:pt>
                <c:pt idx="1189">
                  <c:v>0.73867163252638146</c:v>
                </c:pt>
                <c:pt idx="1190">
                  <c:v>0.73929236499068907</c:v>
                </c:pt>
                <c:pt idx="1191">
                  <c:v>0.739913097454997</c:v>
                </c:pt>
                <c:pt idx="1192">
                  <c:v>0.74053382991930472</c:v>
                </c:pt>
                <c:pt idx="1193">
                  <c:v>0.74115456238361277</c:v>
                </c:pt>
                <c:pt idx="1194">
                  <c:v>0.7417752948479206</c:v>
                </c:pt>
                <c:pt idx="1195">
                  <c:v>0.74239602731222842</c:v>
                </c:pt>
                <c:pt idx="1196">
                  <c:v>0.74301675977653636</c:v>
                </c:pt>
                <c:pt idx="1197">
                  <c:v>0.74363749224084441</c:v>
                </c:pt>
                <c:pt idx="1198">
                  <c:v>0.74425822470515213</c:v>
                </c:pt>
                <c:pt idx="1199">
                  <c:v>0.74487895716946007</c:v>
                </c:pt>
                <c:pt idx="1200">
                  <c:v>0.745499689633768</c:v>
                </c:pt>
                <c:pt idx="1201">
                  <c:v>0.74612042209807594</c:v>
                </c:pt>
                <c:pt idx="1202">
                  <c:v>0.74674115456238388</c:v>
                </c:pt>
                <c:pt idx="1203">
                  <c:v>0.7473618870266916</c:v>
                </c:pt>
                <c:pt idx="1204">
                  <c:v>0.74798261949099953</c:v>
                </c:pt>
                <c:pt idx="1205">
                  <c:v>0.74860335195530725</c:v>
                </c:pt>
                <c:pt idx="1206">
                  <c:v>0.7492240844196153</c:v>
                </c:pt>
                <c:pt idx="1207">
                  <c:v>0.74984481688392324</c:v>
                </c:pt>
                <c:pt idx="1208">
                  <c:v>0.75046554934823084</c:v>
                </c:pt>
                <c:pt idx="1209">
                  <c:v>0.75108628181253867</c:v>
                </c:pt>
                <c:pt idx="1210">
                  <c:v>0.75170701427684683</c:v>
                </c:pt>
                <c:pt idx="1211">
                  <c:v>0.75232774674115455</c:v>
                </c:pt>
                <c:pt idx="1212">
                  <c:v>0.75294847920546271</c:v>
                </c:pt>
                <c:pt idx="1213">
                  <c:v>0.75356921166977053</c:v>
                </c:pt>
                <c:pt idx="1214">
                  <c:v>0.75418994413407836</c:v>
                </c:pt>
                <c:pt idx="1215">
                  <c:v>0.75481067659838641</c:v>
                </c:pt>
                <c:pt idx="1216">
                  <c:v>0.75543140906269401</c:v>
                </c:pt>
                <c:pt idx="1217">
                  <c:v>0.75605214152700173</c:v>
                </c:pt>
                <c:pt idx="1218">
                  <c:v>0.75667287399130989</c:v>
                </c:pt>
                <c:pt idx="1219">
                  <c:v>0.75729360645561772</c:v>
                </c:pt>
                <c:pt idx="1220">
                  <c:v>0.75791433891992555</c:v>
                </c:pt>
                <c:pt idx="1221">
                  <c:v>0.75853507138423348</c:v>
                </c:pt>
                <c:pt idx="1222">
                  <c:v>0.75915580384854153</c:v>
                </c:pt>
                <c:pt idx="1223">
                  <c:v>0.75977653631284925</c:v>
                </c:pt>
                <c:pt idx="1224">
                  <c:v>0.76039726877715708</c:v>
                </c:pt>
                <c:pt idx="1225">
                  <c:v>0.7610180012414649</c:v>
                </c:pt>
                <c:pt idx="1226">
                  <c:v>0.76163873370577295</c:v>
                </c:pt>
                <c:pt idx="1227">
                  <c:v>0.76225946617008089</c:v>
                </c:pt>
                <c:pt idx="1228">
                  <c:v>0.76288019863438872</c:v>
                </c:pt>
                <c:pt idx="1229">
                  <c:v>0.76350093109869654</c:v>
                </c:pt>
                <c:pt idx="1230">
                  <c:v>0.7641216635630047</c:v>
                </c:pt>
                <c:pt idx="1231">
                  <c:v>0.76474239602731231</c:v>
                </c:pt>
                <c:pt idx="1232">
                  <c:v>0.76536312849162003</c:v>
                </c:pt>
                <c:pt idx="1233">
                  <c:v>0.76598386095592796</c:v>
                </c:pt>
                <c:pt idx="1234">
                  <c:v>0.76660459342023601</c:v>
                </c:pt>
                <c:pt idx="1235">
                  <c:v>0.76722532588454373</c:v>
                </c:pt>
                <c:pt idx="1236">
                  <c:v>0.76784605834885189</c:v>
                </c:pt>
                <c:pt idx="1237">
                  <c:v>0.76846679081315949</c:v>
                </c:pt>
                <c:pt idx="1238">
                  <c:v>0.76908752327746743</c:v>
                </c:pt>
                <c:pt idx="1239">
                  <c:v>0.76970825574177548</c:v>
                </c:pt>
                <c:pt idx="1240">
                  <c:v>0.77032898820608331</c:v>
                </c:pt>
                <c:pt idx="1241">
                  <c:v>0.77094972067039125</c:v>
                </c:pt>
                <c:pt idx="1242">
                  <c:v>0.77157045313469919</c:v>
                </c:pt>
                <c:pt idx="1243">
                  <c:v>0.7721911855990069</c:v>
                </c:pt>
                <c:pt idx="1244">
                  <c:v>0.77281191806331484</c:v>
                </c:pt>
                <c:pt idx="1245">
                  <c:v>0.77343265052762267</c:v>
                </c:pt>
                <c:pt idx="1246">
                  <c:v>0.77405338299193049</c:v>
                </c:pt>
                <c:pt idx="1247">
                  <c:v>0.77467411545623843</c:v>
                </c:pt>
                <c:pt idx="1248">
                  <c:v>0.77529484792054648</c:v>
                </c:pt>
                <c:pt idx="1249">
                  <c:v>0.7759155803848542</c:v>
                </c:pt>
                <c:pt idx="1250">
                  <c:v>0.77653631284916202</c:v>
                </c:pt>
                <c:pt idx="1251">
                  <c:v>0.77715704531346985</c:v>
                </c:pt>
                <c:pt idx="1252">
                  <c:v>0.7777777777777779</c:v>
                </c:pt>
                <c:pt idx="1253">
                  <c:v>0.77839851024208573</c:v>
                </c:pt>
                <c:pt idx="1254">
                  <c:v>0.77901924270639378</c:v>
                </c:pt>
                <c:pt idx="1255">
                  <c:v>0.7796399751707016</c:v>
                </c:pt>
                <c:pt idx="1256">
                  <c:v>0.78026070763500932</c:v>
                </c:pt>
                <c:pt idx="1257">
                  <c:v>0.78088144009931715</c:v>
                </c:pt>
                <c:pt idx="1258">
                  <c:v>0.78150217256362509</c:v>
                </c:pt>
                <c:pt idx="1259">
                  <c:v>0.78212290502793269</c:v>
                </c:pt>
                <c:pt idx="1260">
                  <c:v>0.78274363749224085</c:v>
                </c:pt>
                <c:pt idx="1261">
                  <c:v>0.78336436995654846</c:v>
                </c:pt>
                <c:pt idx="1262">
                  <c:v>0.78398510242085662</c:v>
                </c:pt>
                <c:pt idx="1263">
                  <c:v>0.78460583488516455</c:v>
                </c:pt>
                <c:pt idx="1264">
                  <c:v>0.78522656734947249</c:v>
                </c:pt>
                <c:pt idx="1265">
                  <c:v>0.78584729981378032</c:v>
                </c:pt>
                <c:pt idx="1266">
                  <c:v>0.78646803227808826</c:v>
                </c:pt>
                <c:pt idx="1267">
                  <c:v>0.78708876474239586</c:v>
                </c:pt>
                <c:pt idx="1268">
                  <c:v>0.78770949720670402</c:v>
                </c:pt>
                <c:pt idx="1269">
                  <c:v>0.78833022967101163</c:v>
                </c:pt>
                <c:pt idx="1270">
                  <c:v>0.78895096213531968</c:v>
                </c:pt>
                <c:pt idx="1271">
                  <c:v>0.78957169459962762</c:v>
                </c:pt>
                <c:pt idx="1272">
                  <c:v>0.79019242706393544</c:v>
                </c:pt>
                <c:pt idx="1273">
                  <c:v>0.79081315952824338</c:v>
                </c:pt>
                <c:pt idx="1274">
                  <c:v>0.7914338919925511</c:v>
                </c:pt>
                <c:pt idx="1275">
                  <c:v>0.79205462445685915</c:v>
                </c:pt>
                <c:pt idx="1276">
                  <c:v>0.79267535692116708</c:v>
                </c:pt>
                <c:pt idx="1277">
                  <c:v>0.79329608938547491</c:v>
                </c:pt>
                <c:pt idx="1278">
                  <c:v>0.79391682184978263</c:v>
                </c:pt>
                <c:pt idx="1279">
                  <c:v>0.79453755431409068</c:v>
                </c:pt>
                <c:pt idx="1280">
                  <c:v>0.79515828677839862</c:v>
                </c:pt>
                <c:pt idx="1281">
                  <c:v>0.79577901924270655</c:v>
                </c:pt>
                <c:pt idx="1282">
                  <c:v>0.79639975170701427</c:v>
                </c:pt>
                <c:pt idx="1283">
                  <c:v>0.79702048417132221</c:v>
                </c:pt>
                <c:pt idx="1284">
                  <c:v>0.79764121663563026</c:v>
                </c:pt>
                <c:pt idx="1285">
                  <c:v>0.79826194909993786</c:v>
                </c:pt>
                <c:pt idx="1286">
                  <c:v>0.79888268156424569</c:v>
                </c:pt>
                <c:pt idx="1287">
                  <c:v>0.79950341402855374</c:v>
                </c:pt>
                <c:pt idx="1288">
                  <c:v>0.80012414649286168</c:v>
                </c:pt>
                <c:pt idx="1289">
                  <c:v>0.80074487895716961</c:v>
                </c:pt>
                <c:pt idx="1290">
                  <c:v>0.80136561142147744</c:v>
                </c:pt>
                <c:pt idx="1291">
                  <c:v>0.80198634388578527</c:v>
                </c:pt>
                <c:pt idx="1292">
                  <c:v>0.80260707635009332</c:v>
                </c:pt>
                <c:pt idx="1293">
                  <c:v>0.80322780881440103</c:v>
                </c:pt>
                <c:pt idx="1294">
                  <c:v>0.80384854127870897</c:v>
                </c:pt>
                <c:pt idx="1295">
                  <c:v>0.8044692737430168</c:v>
                </c:pt>
                <c:pt idx="1296">
                  <c:v>0.80509000620732463</c:v>
                </c:pt>
                <c:pt idx="1297">
                  <c:v>0.80571073867163268</c:v>
                </c:pt>
                <c:pt idx="1298">
                  <c:v>0.80633147113594039</c:v>
                </c:pt>
                <c:pt idx="1299">
                  <c:v>0.80695220360024833</c:v>
                </c:pt>
                <c:pt idx="1300">
                  <c:v>0.80757293606455627</c:v>
                </c:pt>
                <c:pt idx="1301">
                  <c:v>0.80819366852886421</c:v>
                </c:pt>
                <c:pt idx="1302">
                  <c:v>0.80881440099317203</c:v>
                </c:pt>
                <c:pt idx="1303">
                  <c:v>0.80943513345747997</c:v>
                </c:pt>
                <c:pt idx="1304">
                  <c:v>0.81005586592178769</c:v>
                </c:pt>
                <c:pt idx="1305">
                  <c:v>0.81067659838609563</c:v>
                </c:pt>
                <c:pt idx="1306">
                  <c:v>0.81129733085040345</c:v>
                </c:pt>
                <c:pt idx="1307">
                  <c:v>0.8119180633147115</c:v>
                </c:pt>
                <c:pt idx="1308">
                  <c:v>0.81253879577901911</c:v>
                </c:pt>
                <c:pt idx="1309">
                  <c:v>0.81315952824332727</c:v>
                </c:pt>
                <c:pt idx="1310">
                  <c:v>0.81378026070763487</c:v>
                </c:pt>
                <c:pt idx="1311">
                  <c:v>0.81440099317194281</c:v>
                </c:pt>
                <c:pt idx="1312">
                  <c:v>0.81502172563625064</c:v>
                </c:pt>
                <c:pt idx="1313">
                  <c:v>0.8156424581005588</c:v>
                </c:pt>
                <c:pt idx="1314">
                  <c:v>0.81626319056486651</c:v>
                </c:pt>
                <c:pt idx="1315">
                  <c:v>0.81688392302917456</c:v>
                </c:pt>
                <c:pt idx="1316">
                  <c:v>0.8175046554934825</c:v>
                </c:pt>
                <c:pt idx="1317">
                  <c:v>0.81812538795779022</c:v>
                </c:pt>
                <c:pt idx="1318">
                  <c:v>0.81874612042209804</c:v>
                </c:pt>
                <c:pt idx="1319">
                  <c:v>0.81936685288640598</c:v>
                </c:pt>
                <c:pt idx="1320">
                  <c:v>0.8199875853507137</c:v>
                </c:pt>
                <c:pt idx="1321">
                  <c:v>0.82060831781502175</c:v>
                </c:pt>
                <c:pt idx="1322">
                  <c:v>0.8212290502793298</c:v>
                </c:pt>
                <c:pt idx="1323">
                  <c:v>0.82184978274363762</c:v>
                </c:pt>
                <c:pt idx="1324">
                  <c:v>0.82247051520794523</c:v>
                </c:pt>
                <c:pt idx="1325">
                  <c:v>0.82309124767225339</c:v>
                </c:pt>
                <c:pt idx="1326">
                  <c:v>0.82371198013656111</c:v>
                </c:pt>
                <c:pt idx="1327">
                  <c:v>0.82433271260086904</c:v>
                </c:pt>
                <c:pt idx="1328">
                  <c:v>0.82495344506517698</c:v>
                </c:pt>
                <c:pt idx="1329">
                  <c:v>0.82557417752948492</c:v>
                </c:pt>
                <c:pt idx="1330">
                  <c:v>0.82619490999379264</c:v>
                </c:pt>
                <c:pt idx="1331">
                  <c:v>0.82681564245810091</c:v>
                </c:pt>
                <c:pt idx="1332">
                  <c:v>0.82743637492240829</c:v>
                </c:pt>
                <c:pt idx="1333">
                  <c:v>0.82805710738671634</c:v>
                </c:pt>
                <c:pt idx="1334">
                  <c:v>0.82867783985102428</c:v>
                </c:pt>
                <c:pt idx="1335">
                  <c:v>0.82929857231533222</c:v>
                </c:pt>
                <c:pt idx="1336">
                  <c:v>0.82991930477963982</c:v>
                </c:pt>
                <c:pt idx="1337">
                  <c:v>0.83054003724394798</c:v>
                </c:pt>
                <c:pt idx="1338">
                  <c:v>0.83116076970825548</c:v>
                </c:pt>
                <c:pt idx="1339">
                  <c:v>0.83178150217256364</c:v>
                </c:pt>
                <c:pt idx="1340">
                  <c:v>0.83240223463687169</c:v>
                </c:pt>
                <c:pt idx="1341">
                  <c:v>0.83302296710117951</c:v>
                </c:pt>
                <c:pt idx="1342">
                  <c:v>0.83364369956548745</c:v>
                </c:pt>
                <c:pt idx="1343">
                  <c:v>0.83426443202979539</c:v>
                </c:pt>
                <c:pt idx="1344">
                  <c:v>0.8348851644941031</c:v>
                </c:pt>
                <c:pt idx="1345">
                  <c:v>0.83550589695841104</c:v>
                </c:pt>
                <c:pt idx="1346">
                  <c:v>0.83612662942271876</c:v>
                </c:pt>
                <c:pt idx="1347">
                  <c:v>0.83674736188702659</c:v>
                </c:pt>
                <c:pt idx="1348">
                  <c:v>0.83736809435133452</c:v>
                </c:pt>
                <c:pt idx="1349">
                  <c:v>0.83798882681564257</c:v>
                </c:pt>
                <c:pt idx="1350">
                  <c:v>0.8386095592799504</c:v>
                </c:pt>
                <c:pt idx="1351">
                  <c:v>0.83923029174425812</c:v>
                </c:pt>
                <c:pt idx="1352">
                  <c:v>0.83985102420856617</c:v>
                </c:pt>
                <c:pt idx="1353">
                  <c:v>0.84047175667287422</c:v>
                </c:pt>
                <c:pt idx="1354">
                  <c:v>0.84109248913718182</c:v>
                </c:pt>
                <c:pt idx="1355">
                  <c:v>0.84171322160148987</c:v>
                </c:pt>
                <c:pt idx="1356">
                  <c:v>0.8423339540657977</c:v>
                </c:pt>
                <c:pt idx="1357">
                  <c:v>0.84295468653010575</c:v>
                </c:pt>
                <c:pt idx="1358">
                  <c:v>0.84357541899441368</c:v>
                </c:pt>
                <c:pt idx="1359">
                  <c:v>0.8441961514587214</c:v>
                </c:pt>
                <c:pt idx="1360">
                  <c:v>0.84481688392302923</c:v>
                </c:pt>
                <c:pt idx="1361">
                  <c:v>0.84543761638733705</c:v>
                </c:pt>
                <c:pt idx="1362">
                  <c:v>0.84605834885164488</c:v>
                </c:pt>
                <c:pt idx="1363">
                  <c:v>0.84667908131595282</c:v>
                </c:pt>
                <c:pt idx="1364">
                  <c:v>0.84729981378026087</c:v>
                </c:pt>
                <c:pt idx="1365">
                  <c:v>0.84792054624456881</c:v>
                </c:pt>
                <c:pt idx="1366">
                  <c:v>0.84854127870887675</c:v>
                </c:pt>
                <c:pt idx="1367">
                  <c:v>0.84916201117318446</c:v>
                </c:pt>
                <c:pt idx="1368">
                  <c:v>0.8497827436374924</c:v>
                </c:pt>
                <c:pt idx="1369">
                  <c:v>0.85040347610180023</c:v>
                </c:pt>
                <c:pt idx="1370">
                  <c:v>0.85102420856610816</c:v>
                </c:pt>
                <c:pt idx="1371">
                  <c:v>0.85164494103041599</c:v>
                </c:pt>
                <c:pt idx="1372">
                  <c:v>0.85226567349472393</c:v>
                </c:pt>
                <c:pt idx="1373">
                  <c:v>0.85288640595903153</c:v>
                </c:pt>
                <c:pt idx="1374">
                  <c:v>0.8535071384233397</c:v>
                </c:pt>
                <c:pt idx="1375">
                  <c:v>0.85412787088764741</c:v>
                </c:pt>
                <c:pt idx="1376">
                  <c:v>0.85474860335195546</c:v>
                </c:pt>
                <c:pt idx="1377">
                  <c:v>0.85536933581626307</c:v>
                </c:pt>
                <c:pt idx="1378">
                  <c:v>0.85599006828057134</c:v>
                </c:pt>
                <c:pt idx="1379">
                  <c:v>0.85661080074487905</c:v>
                </c:pt>
                <c:pt idx="1380">
                  <c:v>0.8572315332091871</c:v>
                </c:pt>
                <c:pt idx="1381">
                  <c:v>0.85785226567349482</c:v>
                </c:pt>
                <c:pt idx="1382">
                  <c:v>0.85847299813780253</c:v>
                </c:pt>
                <c:pt idx="1383">
                  <c:v>0.85909373060211069</c:v>
                </c:pt>
                <c:pt idx="1384">
                  <c:v>0.85971446306641852</c:v>
                </c:pt>
                <c:pt idx="1385">
                  <c:v>0.86033519553072624</c:v>
                </c:pt>
                <c:pt idx="1386">
                  <c:v>0.86095592799503429</c:v>
                </c:pt>
                <c:pt idx="1387">
                  <c:v>0.861576660459342</c:v>
                </c:pt>
                <c:pt idx="1388">
                  <c:v>0.86219739292364994</c:v>
                </c:pt>
                <c:pt idx="1389">
                  <c:v>0.86281812538795766</c:v>
                </c:pt>
                <c:pt idx="1390">
                  <c:v>0.8634388578522656</c:v>
                </c:pt>
                <c:pt idx="1391">
                  <c:v>0.86405959031657376</c:v>
                </c:pt>
                <c:pt idx="1392">
                  <c:v>0.86468032278088169</c:v>
                </c:pt>
                <c:pt idx="1393">
                  <c:v>0.86530105524518952</c:v>
                </c:pt>
                <c:pt idx="1394">
                  <c:v>0.86592178770949735</c:v>
                </c:pt>
                <c:pt idx="1395">
                  <c:v>0.86654252017380518</c:v>
                </c:pt>
                <c:pt idx="1396">
                  <c:v>0.86716325263811322</c:v>
                </c:pt>
                <c:pt idx="1397">
                  <c:v>0.86778398510242072</c:v>
                </c:pt>
                <c:pt idx="1398">
                  <c:v>0.86840471756672888</c:v>
                </c:pt>
                <c:pt idx="1399">
                  <c:v>0.86902545003103682</c:v>
                </c:pt>
                <c:pt idx="1400">
                  <c:v>0.86964618249534464</c:v>
                </c:pt>
                <c:pt idx="1401">
                  <c:v>0.87026691495965236</c:v>
                </c:pt>
                <c:pt idx="1402">
                  <c:v>0.87088764742396041</c:v>
                </c:pt>
                <c:pt idx="1403">
                  <c:v>0.87150837988826801</c:v>
                </c:pt>
                <c:pt idx="1404">
                  <c:v>0.8721291123525764</c:v>
                </c:pt>
                <c:pt idx="1405">
                  <c:v>0.87274984481688411</c:v>
                </c:pt>
                <c:pt idx="1406">
                  <c:v>0.87337057728119194</c:v>
                </c:pt>
                <c:pt idx="1407">
                  <c:v>0.87399130974549977</c:v>
                </c:pt>
                <c:pt idx="1408">
                  <c:v>0.87461204220980782</c:v>
                </c:pt>
                <c:pt idx="1409">
                  <c:v>0.87523277467411553</c:v>
                </c:pt>
                <c:pt idx="1410">
                  <c:v>0.87585350713842358</c:v>
                </c:pt>
                <c:pt idx="1411">
                  <c:v>0.8764742396027313</c:v>
                </c:pt>
                <c:pt idx="1412">
                  <c:v>0.87709497206703924</c:v>
                </c:pt>
                <c:pt idx="1413">
                  <c:v>0.87771570453134695</c:v>
                </c:pt>
                <c:pt idx="1414">
                  <c:v>0.87833643699565489</c:v>
                </c:pt>
                <c:pt idx="1415">
                  <c:v>0.87895716945996261</c:v>
                </c:pt>
                <c:pt idx="1416">
                  <c:v>0.87957790192427066</c:v>
                </c:pt>
                <c:pt idx="1417">
                  <c:v>0.88019863438857882</c:v>
                </c:pt>
                <c:pt idx="1418">
                  <c:v>0.88081936685288642</c:v>
                </c:pt>
                <c:pt idx="1419">
                  <c:v>0.88144009931719425</c:v>
                </c:pt>
                <c:pt idx="1420">
                  <c:v>0.88206083178150219</c:v>
                </c:pt>
                <c:pt idx="1421">
                  <c:v>0.88268156424581001</c:v>
                </c:pt>
                <c:pt idx="1422">
                  <c:v>0.88330229671011784</c:v>
                </c:pt>
                <c:pt idx="1423">
                  <c:v>0.88392302917442578</c:v>
                </c:pt>
                <c:pt idx="1424">
                  <c:v>0.88454376163873361</c:v>
                </c:pt>
                <c:pt idx="1425">
                  <c:v>0.88516449410304154</c:v>
                </c:pt>
                <c:pt idx="1426">
                  <c:v>0.88578522656734959</c:v>
                </c:pt>
                <c:pt idx="1427">
                  <c:v>0.8864059590316572</c:v>
                </c:pt>
                <c:pt idx="1428">
                  <c:v>0.88702669149596514</c:v>
                </c:pt>
                <c:pt idx="1429">
                  <c:v>0.88764742396027319</c:v>
                </c:pt>
                <c:pt idx="1430">
                  <c:v>0.88826815642458112</c:v>
                </c:pt>
                <c:pt idx="1431">
                  <c:v>0.88888888888888884</c:v>
                </c:pt>
                <c:pt idx="1432">
                  <c:v>0.88950962135319689</c:v>
                </c:pt>
                <c:pt idx="1433">
                  <c:v>0.89013035381750449</c:v>
                </c:pt>
                <c:pt idx="1434">
                  <c:v>0.89075108628181265</c:v>
                </c:pt>
                <c:pt idx="1435">
                  <c:v>0.89137181874612048</c:v>
                </c:pt>
                <c:pt idx="1436">
                  <c:v>0.89199255121042831</c:v>
                </c:pt>
                <c:pt idx="1437">
                  <c:v>0.89261328367473614</c:v>
                </c:pt>
                <c:pt idx="1438">
                  <c:v>0.89323401613904418</c:v>
                </c:pt>
                <c:pt idx="1439">
                  <c:v>0.8938547486033519</c:v>
                </c:pt>
                <c:pt idx="1440">
                  <c:v>0.89447548106765962</c:v>
                </c:pt>
                <c:pt idx="1441">
                  <c:v>0.89509621353196778</c:v>
                </c:pt>
                <c:pt idx="1442">
                  <c:v>0.89571694599627538</c:v>
                </c:pt>
                <c:pt idx="1443">
                  <c:v>0.89633767846058365</c:v>
                </c:pt>
                <c:pt idx="1444">
                  <c:v>0.89695841092489159</c:v>
                </c:pt>
                <c:pt idx="1445">
                  <c:v>0.89757914338919942</c:v>
                </c:pt>
                <c:pt idx="1446">
                  <c:v>0.89819987585350725</c:v>
                </c:pt>
                <c:pt idx="1447">
                  <c:v>0.89882060831781518</c:v>
                </c:pt>
                <c:pt idx="1448">
                  <c:v>0.89944134078212279</c:v>
                </c:pt>
                <c:pt idx="1449">
                  <c:v>0.90006207324643073</c:v>
                </c:pt>
                <c:pt idx="1450">
                  <c:v>0.90068280571073855</c:v>
                </c:pt>
                <c:pt idx="1451">
                  <c:v>0.90130353817504649</c:v>
                </c:pt>
                <c:pt idx="1452">
                  <c:v>0.90192427063935454</c:v>
                </c:pt>
                <c:pt idx="1453">
                  <c:v>0.90254500310366248</c:v>
                </c:pt>
                <c:pt idx="1454">
                  <c:v>0.9031657355679702</c:v>
                </c:pt>
                <c:pt idx="1455">
                  <c:v>0.90378646803227802</c:v>
                </c:pt>
                <c:pt idx="1456">
                  <c:v>0.90440720049658607</c:v>
                </c:pt>
                <c:pt idx="1457">
                  <c:v>0.90502793296089401</c:v>
                </c:pt>
                <c:pt idx="1458">
                  <c:v>0.90564866542520173</c:v>
                </c:pt>
                <c:pt idx="1459">
                  <c:v>0.90626939788950966</c:v>
                </c:pt>
                <c:pt idx="1460">
                  <c:v>0.90689013035381771</c:v>
                </c:pt>
                <c:pt idx="1461">
                  <c:v>0.90751086281812543</c:v>
                </c:pt>
                <c:pt idx="1462">
                  <c:v>0.90813159528243326</c:v>
                </c:pt>
                <c:pt idx="1463">
                  <c:v>0.90875232774674108</c:v>
                </c:pt>
                <c:pt idx="1464">
                  <c:v>0.90937306021104891</c:v>
                </c:pt>
                <c:pt idx="1465">
                  <c:v>0.90999379267535707</c:v>
                </c:pt>
                <c:pt idx="1466">
                  <c:v>0.91061452513966468</c:v>
                </c:pt>
                <c:pt idx="1467">
                  <c:v>0.91123525760397284</c:v>
                </c:pt>
                <c:pt idx="1468">
                  <c:v>0.91185599006828066</c:v>
                </c:pt>
                <c:pt idx="1469">
                  <c:v>0.9124767225325886</c:v>
                </c:pt>
                <c:pt idx="1470">
                  <c:v>0.91309745499689643</c:v>
                </c:pt>
                <c:pt idx="1471">
                  <c:v>0.91371818746120426</c:v>
                </c:pt>
                <c:pt idx="1472">
                  <c:v>0.91433891992551208</c:v>
                </c:pt>
                <c:pt idx="1473">
                  <c:v>0.91495965238982024</c:v>
                </c:pt>
                <c:pt idx="1474">
                  <c:v>0.91558038485412763</c:v>
                </c:pt>
                <c:pt idx="1475">
                  <c:v>0.9162011173184359</c:v>
                </c:pt>
                <c:pt idx="1476">
                  <c:v>0.9168218497827435</c:v>
                </c:pt>
                <c:pt idx="1477">
                  <c:v>0.91744258224705144</c:v>
                </c:pt>
                <c:pt idx="1478">
                  <c:v>0.91806331471135927</c:v>
                </c:pt>
                <c:pt idx="1479">
                  <c:v>0.91868404717566732</c:v>
                </c:pt>
                <c:pt idx="1480">
                  <c:v>0.91930477963997514</c:v>
                </c:pt>
                <c:pt idx="1481">
                  <c:v>0.9199255121042833</c:v>
                </c:pt>
                <c:pt idx="1482">
                  <c:v>0.92054624456859102</c:v>
                </c:pt>
                <c:pt idx="1483">
                  <c:v>0.92116697703289874</c:v>
                </c:pt>
                <c:pt idx="1484">
                  <c:v>0.92178770949720656</c:v>
                </c:pt>
                <c:pt idx="1485">
                  <c:v>0.9224084419615145</c:v>
                </c:pt>
                <c:pt idx="1486">
                  <c:v>0.92302917442582255</c:v>
                </c:pt>
                <c:pt idx="1487">
                  <c:v>0.9236499068901306</c:v>
                </c:pt>
                <c:pt idx="1488">
                  <c:v>0.92427063935443832</c:v>
                </c:pt>
                <c:pt idx="1489">
                  <c:v>0.92489137181874614</c:v>
                </c:pt>
                <c:pt idx="1490">
                  <c:v>0.92551210428305386</c:v>
                </c:pt>
                <c:pt idx="1491">
                  <c:v>0.9261328367473618</c:v>
                </c:pt>
                <c:pt idx="1492">
                  <c:v>0.92675356921166951</c:v>
                </c:pt>
                <c:pt idx="1493">
                  <c:v>0.92737430167597767</c:v>
                </c:pt>
                <c:pt idx="1494">
                  <c:v>0.92799503414028572</c:v>
                </c:pt>
                <c:pt idx="1495">
                  <c:v>0.92861576660459366</c:v>
                </c:pt>
                <c:pt idx="1496">
                  <c:v>0.92923649906890127</c:v>
                </c:pt>
                <c:pt idx="1497">
                  <c:v>0.92985723153320932</c:v>
                </c:pt>
                <c:pt idx="1498">
                  <c:v>0.93047796399751692</c:v>
                </c:pt>
                <c:pt idx="1499">
                  <c:v>0.93109869646182519</c:v>
                </c:pt>
                <c:pt idx="1500">
                  <c:v>0.9317194289261328</c:v>
                </c:pt>
                <c:pt idx="1501">
                  <c:v>0.93234016139044062</c:v>
                </c:pt>
                <c:pt idx="1502">
                  <c:v>0.93296089385474867</c:v>
                </c:pt>
                <c:pt idx="1503">
                  <c:v>0.93358162631905661</c:v>
                </c:pt>
                <c:pt idx="1504">
                  <c:v>0.93420235878336422</c:v>
                </c:pt>
                <c:pt idx="1505">
                  <c:v>0.93482309124767238</c:v>
                </c:pt>
                <c:pt idx="1506">
                  <c:v>0.93544382371198009</c:v>
                </c:pt>
                <c:pt idx="1507">
                  <c:v>0.93606455617628803</c:v>
                </c:pt>
                <c:pt idx="1508">
                  <c:v>0.93668528864059608</c:v>
                </c:pt>
                <c:pt idx="1509">
                  <c:v>0.93730602110490369</c:v>
                </c:pt>
                <c:pt idx="1510">
                  <c:v>0.93792675356921162</c:v>
                </c:pt>
                <c:pt idx="1511">
                  <c:v>0.93854748603351978</c:v>
                </c:pt>
                <c:pt idx="1512">
                  <c:v>0.9391682184978275</c:v>
                </c:pt>
                <c:pt idx="1513">
                  <c:v>0.93978895096213533</c:v>
                </c:pt>
                <c:pt idx="1514">
                  <c:v>0.94040968342644315</c:v>
                </c:pt>
                <c:pt idx="1515">
                  <c:v>0.94103041589075109</c:v>
                </c:pt>
                <c:pt idx="1516">
                  <c:v>0.94165114835505892</c:v>
                </c:pt>
                <c:pt idx="1517">
                  <c:v>0.94227188081936686</c:v>
                </c:pt>
                <c:pt idx="1518">
                  <c:v>0.94289261328367491</c:v>
                </c:pt>
                <c:pt idx="1519">
                  <c:v>0.94351334574798229</c:v>
                </c:pt>
                <c:pt idx="1520">
                  <c:v>0.94413407821229045</c:v>
                </c:pt>
                <c:pt idx="1521">
                  <c:v>0.94475481067659872</c:v>
                </c:pt>
                <c:pt idx="1522">
                  <c:v>0.94537554314090622</c:v>
                </c:pt>
                <c:pt idx="1523">
                  <c:v>0.94599627560521415</c:v>
                </c:pt>
                <c:pt idx="1524">
                  <c:v>0.94661700806952209</c:v>
                </c:pt>
                <c:pt idx="1525">
                  <c:v>0.94723774053382992</c:v>
                </c:pt>
                <c:pt idx="1526">
                  <c:v>0.94785847299813808</c:v>
                </c:pt>
                <c:pt idx="1527">
                  <c:v>0.94847920546244568</c:v>
                </c:pt>
                <c:pt idx="1528">
                  <c:v>0.94909993792675362</c:v>
                </c:pt>
                <c:pt idx="1529">
                  <c:v>0.94972067039106156</c:v>
                </c:pt>
                <c:pt idx="1530">
                  <c:v>0.9503414028553695</c:v>
                </c:pt>
                <c:pt idx="1531">
                  <c:v>0.95096213531967722</c:v>
                </c:pt>
                <c:pt idx="1532">
                  <c:v>0.95158286778398504</c:v>
                </c:pt>
                <c:pt idx="1533">
                  <c:v>0.95220360024829309</c:v>
                </c:pt>
                <c:pt idx="1534">
                  <c:v>0.95282433271260092</c:v>
                </c:pt>
                <c:pt idx="1535">
                  <c:v>0.95344506517690863</c:v>
                </c:pt>
                <c:pt idx="1536">
                  <c:v>0.95406579764121668</c:v>
                </c:pt>
                <c:pt idx="1537">
                  <c:v>0.95468653010552462</c:v>
                </c:pt>
                <c:pt idx="1538">
                  <c:v>0.95530726256983256</c:v>
                </c:pt>
                <c:pt idx="1539">
                  <c:v>0.95592799503414039</c:v>
                </c:pt>
                <c:pt idx="1540">
                  <c:v>0.95654872749844833</c:v>
                </c:pt>
                <c:pt idx="1541">
                  <c:v>0.95716945996275593</c:v>
                </c:pt>
                <c:pt idx="1542">
                  <c:v>0.95779019242706409</c:v>
                </c:pt>
                <c:pt idx="1543">
                  <c:v>0.9584109248913717</c:v>
                </c:pt>
                <c:pt idx="1544">
                  <c:v>0.95903165735567986</c:v>
                </c:pt>
                <c:pt idx="1545">
                  <c:v>0.95965238981998757</c:v>
                </c:pt>
                <c:pt idx="1546">
                  <c:v>0.96027312228429562</c:v>
                </c:pt>
                <c:pt idx="1547">
                  <c:v>0.96089385474860345</c:v>
                </c:pt>
                <c:pt idx="1548">
                  <c:v>0.96151458721291116</c:v>
                </c:pt>
                <c:pt idx="1549">
                  <c:v>0.9621353196772191</c:v>
                </c:pt>
                <c:pt idx="1550">
                  <c:v>0.96275605214152715</c:v>
                </c:pt>
                <c:pt idx="1551">
                  <c:v>0.96337678460583487</c:v>
                </c:pt>
                <c:pt idx="1552">
                  <c:v>0.96399751707014292</c:v>
                </c:pt>
                <c:pt idx="1553">
                  <c:v>0.96461824953445063</c:v>
                </c:pt>
                <c:pt idx="1554">
                  <c:v>0.96523898199875857</c:v>
                </c:pt>
                <c:pt idx="1555">
                  <c:v>0.96585971446306662</c:v>
                </c:pt>
                <c:pt idx="1556">
                  <c:v>0.96648044692737434</c:v>
                </c:pt>
                <c:pt idx="1557">
                  <c:v>0.96710117939168228</c:v>
                </c:pt>
                <c:pt idx="1558">
                  <c:v>0.96772191185599021</c:v>
                </c:pt>
                <c:pt idx="1559">
                  <c:v>0.96834264432029793</c:v>
                </c:pt>
                <c:pt idx="1560">
                  <c:v>0.96896337678460587</c:v>
                </c:pt>
                <c:pt idx="1561">
                  <c:v>0.96958410924891358</c:v>
                </c:pt>
                <c:pt idx="1562">
                  <c:v>0.97020484171322152</c:v>
                </c:pt>
                <c:pt idx="1563">
                  <c:v>0.97082557417752968</c:v>
                </c:pt>
                <c:pt idx="1564">
                  <c:v>0.97144630664183751</c:v>
                </c:pt>
                <c:pt idx="1565">
                  <c:v>0.97206703910614523</c:v>
                </c:pt>
                <c:pt idx="1566">
                  <c:v>0.97268777157045327</c:v>
                </c:pt>
                <c:pt idx="1567">
                  <c:v>0.97330850403476099</c:v>
                </c:pt>
                <c:pt idx="1568">
                  <c:v>0.97392923649906915</c:v>
                </c:pt>
                <c:pt idx="1569">
                  <c:v>0.97454996896337687</c:v>
                </c:pt>
                <c:pt idx="1570">
                  <c:v>0.97517070142768469</c:v>
                </c:pt>
                <c:pt idx="1571">
                  <c:v>0.97579143389199274</c:v>
                </c:pt>
                <c:pt idx="1572">
                  <c:v>0.97641216635630046</c:v>
                </c:pt>
                <c:pt idx="1573">
                  <c:v>0.97703289882060829</c:v>
                </c:pt>
                <c:pt idx="1574">
                  <c:v>0.97765363128491634</c:v>
                </c:pt>
                <c:pt idx="1575">
                  <c:v>0.97827436374922394</c:v>
                </c:pt>
                <c:pt idx="1576">
                  <c:v>0.97889509621353232</c:v>
                </c:pt>
                <c:pt idx="1577">
                  <c:v>0.97951582867783982</c:v>
                </c:pt>
                <c:pt idx="1578">
                  <c:v>0.98013656114214753</c:v>
                </c:pt>
                <c:pt idx="1579">
                  <c:v>0.98075729360645569</c:v>
                </c:pt>
                <c:pt idx="1580">
                  <c:v>0.98137802607076352</c:v>
                </c:pt>
                <c:pt idx="1581">
                  <c:v>0.98199875853507146</c:v>
                </c:pt>
                <c:pt idx="1582">
                  <c:v>0.9826194909993794</c:v>
                </c:pt>
                <c:pt idx="1583">
                  <c:v>0.98324022346368722</c:v>
                </c:pt>
                <c:pt idx="1584">
                  <c:v>0.98386095592799483</c:v>
                </c:pt>
                <c:pt idx="1585">
                  <c:v>0.98448168839230277</c:v>
                </c:pt>
                <c:pt idx="1586">
                  <c:v>0.98510242085661059</c:v>
                </c:pt>
                <c:pt idx="1587">
                  <c:v>0.98572315332091853</c:v>
                </c:pt>
                <c:pt idx="1588">
                  <c:v>0.98634388578522647</c:v>
                </c:pt>
                <c:pt idx="1589">
                  <c:v>0.98696461824953452</c:v>
                </c:pt>
                <c:pt idx="1590">
                  <c:v>0.98758535071384224</c:v>
                </c:pt>
                <c:pt idx="1591">
                  <c:v>0.98820608317815017</c:v>
                </c:pt>
                <c:pt idx="1592">
                  <c:v>0.98882681564245811</c:v>
                </c:pt>
                <c:pt idx="1593">
                  <c:v>0.98944754810676572</c:v>
                </c:pt>
                <c:pt idx="1594">
                  <c:v>0.99006828057107388</c:v>
                </c:pt>
                <c:pt idx="1595">
                  <c:v>0.99068901303538182</c:v>
                </c:pt>
                <c:pt idx="1596">
                  <c:v>0.99130974549968953</c:v>
                </c:pt>
                <c:pt idx="1597">
                  <c:v>0.99193047796399758</c:v>
                </c:pt>
                <c:pt idx="1598">
                  <c:v>0.99255121042830552</c:v>
                </c:pt>
                <c:pt idx="1599">
                  <c:v>0.99317194289261312</c:v>
                </c:pt>
                <c:pt idx="1600">
                  <c:v>0.99379267535692117</c:v>
                </c:pt>
                <c:pt idx="1601">
                  <c:v>0.99441340782122878</c:v>
                </c:pt>
                <c:pt idx="1602">
                  <c:v>0.99503414028553683</c:v>
                </c:pt>
                <c:pt idx="1603">
                  <c:v>0.99565487274984488</c:v>
                </c:pt>
                <c:pt idx="1604">
                  <c:v>0.9962756052141527</c:v>
                </c:pt>
                <c:pt idx="1605">
                  <c:v>0.99689633767846064</c:v>
                </c:pt>
                <c:pt idx="1606">
                  <c:v>0.99751707014276836</c:v>
                </c:pt>
                <c:pt idx="1607">
                  <c:v>0.99813780260707641</c:v>
                </c:pt>
                <c:pt idx="1608">
                  <c:v>0.99875853507138423</c:v>
                </c:pt>
                <c:pt idx="1609">
                  <c:v>0.99937926753569217</c:v>
                </c:pt>
                <c:pt idx="1610">
                  <c:v>1</c:v>
                </c:pt>
              </c:numCache>
            </c:numRef>
          </c:xVal>
          <c:yVal>
            <c:numRef>
              <c:f>Sheet1!$P$2:$P$1612</c:f>
              <c:numCache>
                <c:formatCode>General</c:formatCode>
                <c:ptCount val="1611"/>
                <c:pt idx="0">
                  <c:v>843</c:v>
                </c:pt>
                <c:pt idx="1">
                  <c:v>1166</c:v>
                </c:pt>
                <c:pt idx="2">
                  <c:v>1487.6666666666667</c:v>
                </c:pt>
                <c:pt idx="3">
                  <c:v>1442.75</c:v>
                </c:pt>
                <c:pt idx="4">
                  <c:v>1557.4</c:v>
                </c:pt>
                <c:pt idx="5">
                  <c:v>1571.5</c:v>
                </c:pt>
                <c:pt idx="6">
                  <c:v>1578.4285714285716</c:v>
                </c:pt>
                <c:pt idx="7">
                  <c:v>1581.75</c:v>
                </c:pt>
                <c:pt idx="8">
                  <c:v>1585.1111111111109</c:v>
                </c:pt>
                <c:pt idx="9">
                  <c:v>1555.7</c:v>
                </c:pt>
                <c:pt idx="10">
                  <c:v>1607.2727272727273</c:v>
                </c:pt>
                <c:pt idx="11">
                  <c:v>1635.1666666666667</c:v>
                </c:pt>
                <c:pt idx="12">
                  <c:v>1614.0769230769229</c:v>
                </c:pt>
                <c:pt idx="13">
                  <c:v>1599.9285714285716</c:v>
                </c:pt>
                <c:pt idx="14">
                  <c:v>1499.0666666666668</c:v>
                </c:pt>
                <c:pt idx="15">
                  <c:v>1473.5</c:v>
                </c:pt>
                <c:pt idx="16">
                  <c:v>1525.1176470588232</c:v>
                </c:pt>
                <c:pt idx="17">
                  <c:v>1532.1666666666667</c:v>
                </c:pt>
                <c:pt idx="18">
                  <c:v>1528.7894736842109</c:v>
                </c:pt>
                <c:pt idx="19">
                  <c:v>1515.55</c:v>
                </c:pt>
                <c:pt idx="20">
                  <c:v>1441.761904761905</c:v>
                </c:pt>
                <c:pt idx="21">
                  <c:v>1405.181818181818</c:v>
                </c:pt>
                <c:pt idx="22">
                  <c:v>1425.1304347826085</c:v>
                </c:pt>
                <c:pt idx="23">
                  <c:v>1428.3333333333328</c:v>
                </c:pt>
                <c:pt idx="24">
                  <c:v>1412.1599999999999</c:v>
                </c:pt>
                <c:pt idx="25">
                  <c:v>1397.9615384615388</c:v>
                </c:pt>
                <c:pt idx="26">
                  <c:v>1418.7037037037039</c:v>
                </c:pt>
                <c:pt idx="27">
                  <c:v>1430.0714285714282</c:v>
                </c:pt>
                <c:pt idx="28">
                  <c:v>1423.7241379310344</c:v>
                </c:pt>
                <c:pt idx="29">
                  <c:v>1451.1666666666667</c:v>
                </c:pt>
                <c:pt idx="30">
                  <c:v>1457.7741935483868</c:v>
                </c:pt>
                <c:pt idx="31">
                  <c:v>1472.75</c:v>
                </c:pt>
                <c:pt idx="32">
                  <c:v>1446.090909090909</c:v>
                </c:pt>
                <c:pt idx="33">
                  <c:v>1460.2352941176471</c:v>
                </c:pt>
                <c:pt idx="34">
                  <c:v>1458.7428571428575</c:v>
                </c:pt>
                <c:pt idx="35">
                  <c:v>1462.8611111111109</c:v>
                </c:pt>
                <c:pt idx="36">
                  <c:v>1437.5945945945946</c:v>
                </c:pt>
                <c:pt idx="37">
                  <c:v>1419.6578947368419</c:v>
                </c:pt>
                <c:pt idx="38">
                  <c:v>1435.1025641025644</c:v>
                </c:pt>
                <c:pt idx="39">
                  <c:v>1408.675</c:v>
                </c:pt>
                <c:pt idx="40">
                  <c:v>1417.8048780487804</c:v>
                </c:pt>
                <c:pt idx="41">
                  <c:v>1438.214285714286</c:v>
                </c:pt>
                <c:pt idx="42">
                  <c:v>1431.395348837209</c:v>
                </c:pt>
                <c:pt idx="43">
                  <c:v>1427.227272727273</c:v>
                </c:pt>
                <c:pt idx="44">
                  <c:v>1426.133333333333</c:v>
                </c:pt>
                <c:pt idx="45">
                  <c:v>1437.913043478261</c:v>
                </c:pt>
                <c:pt idx="46">
                  <c:v>1412.3829787234042</c:v>
                </c:pt>
                <c:pt idx="47">
                  <c:v>1393.9375000000002</c:v>
                </c:pt>
                <c:pt idx="48">
                  <c:v>1415.8571428571427</c:v>
                </c:pt>
                <c:pt idx="49">
                  <c:v>1411.2</c:v>
                </c:pt>
                <c:pt idx="50">
                  <c:v>1415.313725490196</c:v>
                </c:pt>
                <c:pt idx="51">
                  <c:v>1419.7307692307695</c:v>
                </c:pt>
                <c:pt idx="52">
                  <c:v>1421.0188679245284</c:v>
                </c:pt>
                <c:pt idx="53">
                  <c:v>1411.4444444444441</c:v>
                </c:pt>
                <c:pt idx="54">
                  <c:v>1413.8909090909092</c:v>
                </c:pt>
                <c:pt idx="55">
                  <c:v>1410.5178571428573</c:v>
                </c:pt>
                <c:pt idx="56">
                  <c:v>1407.4561403508769</c:v>
                </c:pt>
                <c:pt idx="57">
                  <c:v>1392.3103448275858</c:v>
                </c:pt>
                <c:pt idx="58">
                  <c:v>1395.949152542373</c:v>
                </c:pt>
                <c:pt idx="59">
                  <c:v>1384.3166666666668</c:v>
                </c:pt>
                <c:pt idx="60">
                  <c:v>1387.9836065573768</c:v>
                </c:pt>
                <c:pt idx="61">
                  <c:v>1398.241935483871</c:v>
                </c:pt>
                <c:pt idx="62">
                  <c:v>1396.8730158730157</c:v>
                </c:pt>
                <c:pt idx="63">
                  <c:v>1388.4375000000002</c:v>
                </c:pt>
                <c:pt idx="64">
                  <c:v>1385.9538461538457</c:v>
                </c:pt>
                <c:pt idx="65">
                  <c:v>1384.712121212121</c:v>
                </c:pt>
                <c:pt idx="66">
                  <c:v>1379.1343283582084</c:v>
                </c:pt>
                <c:pt idx="67">
                  <c:v>1374.8382352941176</c:v>
                </c:pt>
                <c:pt idx="68">
                  <c:v>1368.6086956521742</c:v>
                </c:pt>
                <c:pt idx="69">
                  <c:v>1359.8714285714282</c:v>
                </c:pt>
                <c:pt idx="70">
                  <c:v>1354.6478873239437</c:v>
                </c:pt>
                <c:pt idx="71">
                  <c:v>1359.3472222222222</c:v>
                </c:pt>
                <c:pt idx="72">
                  <c:v>1359.2876712328766</c:v>
                </c:pt>
                <c:pt idx="73">
                  <c:v>1346.4054054054056</c:v>
                </c:pt>
                <c:pt idx="74">
                  <c:v>1349.0666666666668</c:v>
                </c:pt>
                <c:pt idx="75">
                  <c:v>1363.3026315789471</c:v>
                </c:pt>
                <c:pt idx="76">
                  <c:v>1374.7792207792209</c:v>
                </c:pt>
                <c:pt idx="77">
                  <c:v>1373.1923076923074</c:v>
                </c:pt>
                <c:pt idx="78">
                  <c:v>1367.1265822784808</c:v>
                </c:pt>
                <c:pt idx="79">
                  <c:v>1368.4625000000001</c:v>
                </c:pt>
                <c:pt idx="80">
                  <c:v>1378.4444444444441</c:v>
                </c:pt>
                <c:pt idx="81">
                  <c:v>1368.4512195121952</c:v>
                </c:pt>
                <c:pt idx="82">
                  <c:v>1372.7831325301202</c:v>
                </c:pt>
                <c:pt idx="83">
                  <c:v>1371.5476190476193</c:v>
                </c:pt>
                <c:pt idx="84">
                  <c:v>1371.0470588235296</c:v>
                </c:pt>
                <c:pt idx="85">
                  <c:v>1370.8604651162791</c:v>
                </c:pt>
                <c:pt idx="86">
                  <c:v>1366.4597701149428</c:v>
                </c:pt>
                <c:pt idx="87">
                  <c:v>1366.9204545454545</c:v>
                </c:pt>
                <c:pt idx="88">
                  <c:v>1356.011235955056</c:v>
                </c:pt>
                <c:pt idx="89">
                  <c:v>1363.8444444444442</c:v>
                </c:pt>
                <c:pt idx="90">
                  <c:v>1359.7252747252751</c:v>
                </c:pt>
                <c:pt idx="91">
                  <c:v>1366.771739130435</c:v>
                </c:pt>
                <c:pt idx="92">
                  <c:v>1369.7634408602148</c:v>
                </c:pt>
                <c:pt idx="93">
                  <c:v>1371.6914893617022</c:v>
                </c:pt>
                <c:pt idx="94">
                  <c:v>1372.4631578947369</c:v>
                </c:pt>
                <c:pt idx="95">
                  <c:v>1368.7916666666667</c:v>
                </c:pt>
                <c:pt idx="96">
                  <c:v>1367.8144329896904</c:v>
                </c:pt>
                <c:pt idx="97">
                  <c:v>1360.5</c:v>
                </c:pt>
                <c:pt idx="98">
                  <c:v>1357.2525252525252</c:v>
                </c:pt>
                <c:pt idx="99">
                  <c:v>1354.57</c:v>
                </c:pt>
                <c:pt idx="100">
                  <c:v>1339.1188118811881</c:v>
                </c:pt>
                <c:pt idx="101">
                  <c:v>1344.9117647058827</c:v>
                </c:pt>
                <c:pt idx="102">
                  <c:v>1346.1067961165049</c:v>
                </c:pt>
                <c:pt idx="103">
                  <c:v>1347.9903846153843</c:v>
                </c:pt>
                <c:pt idx="104">
                  <c:v>1353.9047619047622</c:v>
                </c:pt>
                <c:pt idx="105">
                  <c:v>1353.6603773584905</c:v>
                </c:pt>
                <c:pt idx="106">
                  <c:v>1341.1682242990651</c:v>
                </c:pt>
                <c:pt idx="107">
                  <c:v>1347.7037037037039</c:v>
                </c:pt>
                <c:pt idx="108">
                  <c:v>1343.165137614679</c:v>
                </c:pt>
                <c:pt idx="109">
                  <c:v>1348.5090909090909</c:v>
                </c:pt>
                <c:pt idx="110">
                  <c:v>1352.9549549549549</c:v>
                </c:pt>
                <c:pt idx="111">
                  <c:v>1348.2857142857144</c:v>
                </c:pt>
                <c:pt idx="112">
                  <c:v>1346.592920353982</c:v>
                </c:pt>
                <c:pt idx="113">
                  <c:v>1348.0350877192984</c:v>
                </c:pt>
                <c:pt idx="114">
                  <c:v>1344.3217391304347</c:v>
                </c:pt>
                <c:pt idx="115">
                  <c:v>1346.9568965517244</c:v>
                </c:pt>
                <c:pt idx="116">
                  <c:v>1341.2564102564099</c:v>
                </c:pt>
                <c:pt idx="117">
                  <c:v>1333.8474576271187</c:v>
                </c:pt>
                <c:pt idx="118">
                  <c:v>1334.4957983193278</c:v>
                </c:pt>
                <c:pt idx="119">
                  <c:v>1332.5666666666668</c:v>
                </c:pt>
                <c:pt idx="120">
                  <c:v>1323.5371900826449</c:v>
                </c:pt>
                <c:pt idx="121">
                  <c:v>1325.9672131147543</c:v>
                </c:pt>
                <c:pt idx="122">
                  <c:v>1325.5853658536585</c:v>
                </c:pt>
                <c:pt idx="123">
                  <c:v>1327.741935483871</c:v>
                </c:pt>
                <c:pt idx="124">
                  <c:v>1327.2560000000001</c:v>
                </c:pt>
                <c:pt idx="125">
                  <c:v>1320.1269841269841</c:v>
                </c:pt>
                <c:pt idx="126">
                  <c:v>1328.3700787401576</c:v>
                </c:pt>
                <c:pt idx="127">
                  <c:v>1324.3828124999998</c:v>
                </c:pt>
                <c:pt idx="128">
                  <c:v>1316.2170542635661</c:v>
                </c:pt>
                <c:pt idx="129">
                  <c:v>1305.5692307692307</c:v>
                </c:pt>
                <c:pt idx="130">
                  <c:v>1303.3587786259543</c:v>
                </c:pt>
                <c:pt idx="131">
                  <c:v>1293.5757575757577</c:v>
                </c:pt>
                <c:pt idx="132">
                  <c:v>1303.2330827067669</c:v>
                </c:pt>
                <c:pt idx="133">
                  <c:v>1296.8880597014927</c:v>
                </c:pt>
                <c:pt idx="134">
                  <c:v>1300.5185185185182</c:v>
                </c:pt>
                <c:pt idx="135">
                  <c:v>1298.9779411764705</c:v>
                </c:pt>
                <c:pt idx="136">
                  <c:v>1299.3795620437959</c:v>
                </c:pt>
                <c:pt idx="137">
                  <c:v>1294.449275362319</c:v>
                </c:pt>
                <c:pt idx="138">
                  <c:v>1291.5035971223024</c:v>
                </c:pt>
                <c:pt idx="139">
                  <c:v>1284.8857142857146</c:v>
                </c:pt>
                <c:pt idx="140">
                  <c:v>1287.5531914893618</c:v>
                </c:pt>
                <c:pt idx="141">
                  <c:v>1285.056338028169</c:v>
                </c:pt>
                <c:pt idx="142">
                  <c:v>1284.2867132867136</c:v>
                </c:pt>
                <c:pt idx="143">
                  <c:v>1276.25</c:v>
                </c:pt>
                <c:pt idx="144">
                  <c:v>1280.0275862068966</c:v>
                </c:pt>
                <c:pt idx="145">
                  <c:v>1282.4452054794519</c:v>
                </c:pt>
                <c:pt idx="146">
                  <c:v>1284.557823129252</c:v>
                </c:pt>
                <c:pt idx="147">
                  <c:v>1288.6689189189187</c:v>
                </c:pt>
                <c:pt idx="148">
                  <c:v>1286.7248322147648</c:v>
                </c:pt>
                <c:pt idx="149">
                  <c:v>1282.3</c:v>
                </c:pt>
                <c:pt idx="150">
                  <c:v>1279.3907284768206</c:v>
                </c:pt>
                <c:pt idx="151">
                  <c:v>1280</c:v>
                </c:pt>
                <c:pt idx="152">
                  <c:v>1279.4509803921569</c:v>
                </c:pt>
                <c:pt idx="153">
                  <c:v>1272.9610389610389</c:v>
                </c:pt>
                <c:pt idx="154">
                  <c:v>1272.9032258064515</c:v>
                </c:pt>
                <c:pt idx="155">
                  <c:v>1273.0576923076926</c:v>
                </c:pt>
                <c:pt idx="156">
                  <c:v>1275.7579617834399</c:v>
                </c:pt>
                <c:pt idx="157">
                  <c:v>1273.5</c:v>
                </c:pt>
                <c:pt idx="158">
                  <c:v>1270.4842767295597</c:v>
                </c:pt>
                <c:pt idx="159">
                  <c:v>1264.7187500000002</c:v>
                </c:pt>
                <c:pt idx="160">
                  <c:v>1265.5465838509317</c:v>
                </c:pt>
                <c:pt idx="161">
                  <c:v>1264.5864197530864</c:v>
                </c:pt>
                <c:pt idx="162">
                  <c:v>1256.0613496932513</c:v>
                </c:pt>
                <c:pt idx="163">
                  <c:v>1248.2987804878051</c:v>
                </c:pt>
                <c:pt idx="164">
                  <c:v>1244.8181818181818</c:v>
                </c:pt>
                <c:pt idx="165">
                  <c:v>1243.463855421687</c:v>
                </c:pt>
                <c:pt idx="166">
                  <c:v>1239.730538922156</c:v>
                </c:pt>
                <c:pt idx="167">
                  <c:v>1239.208333333333</c:v>
                </c:pt>
                <c:pt idx="168">
                  <c:v>1238.9053254437874</c:v>
                </c:pt>
                <c:pt idx="169">
                  <c:v>1238.8058823529409</c:v>
                </c:pt>
                <c:pt idx="170">
                  <c:v>1239.0058479532163</c:v>
                </c:pt>
                <c:pt idx="171">
                  <c:v>1237.9941860465115</c:v>
                </c:pt>
                <c:pt idx="172">
                  <c:v>1239.2716763005781</c:v>
                </c:pt>
                <c:pt idx="173">
                  <c:v>1238.9425287356321</c:v>
                </c:pt>
                <c:pt idx="174">
                  <c:v>1236.3314285714282</c:v>
                </c:pt>
                <c:pt idx="175">
                  <c:v>1235.1704545454543</c:v>
                </c:pt>
                <c:pt idx="176">
                  <c:v>1233.8531073446327</c:v>
                </c:pt>
                <c:pt idx="177">
                  <c:v>1224.4662921348313</c:v>
                </c:pt>
                <c:pt idx="178">
                  <c:v>1219.698324022346</c:v>
                </c:pt>
                <c:pt idx="179">
                  <c:v>1219.8611111111109</c:v>
                </c:pt>
                <c:pt idx="180">
                  <c:v>1214.8011049723755</c:v>
                </c:pt>
                <c:pt idx="181">
                  <c:v>1211.8021978021977</c:v>
                </c:pt>
                <c:pt idx="182">
                  <c:v>1207.4535519125686</c:v>
                </c:pt>
                <c:pt idx="183">
                  <c:v>1199.3315217391305</c:v>
                </c:pt>
                <c:pt idx="184">
                  <c:v>1193.5945945945946</c:v>
                </c:pt>
                <c:pt idx="185">
                  <c:v>1198.247311827957</c:v>
                </c:pt>
                <c:pt idx="186">
                  <c:v>1193.8181818181818</c:v>
                </c:pt>
                <c:pt idx="187">
                  <c:v>1194.2765957446813</c:v>
                </c:pt>
                <c:pt idx="188">
                  <c:v>1195.761904761905</c:v>
                </c:pt>
                <c:pt idx="189">
                  <c:v>1193.4368421052634</c:v>
                </c:pt>
                <c:pt idx="190">
                  <c:v>1191.9005235602099</c:v>
                </c:pt>
                <c:pt idx="191">
                  <c:v>1194.609375</c:v>
                </c:pt>
                <c:pt idx="192">
                  <c:v>1196.6269430051814</c:v>
                </c:pt>
                <c:pt idx="193">
                  <c:v>1195.5463917525776</c:v>
                </c:pt>
                <c:pt idx="194">
                  <c:v>1192.3333333333328</c:v>
                </c:pt>
                <c:pt idx="195">
                  <c:v>1191.1938775510203</c:v>
                </c:pt>
                <c:pt idx="196">
                  <c:v>1194.0152284263959</c:v>
                </c:pt>
                <c:pt idx="197">
                  <c:v>1192.1414141414139</c:v>
                </c:pt>
                <c:pt idx="198">
                  <c:v>1188.417085427136</c:v>
                </c:pt>
                <c:pt idx="199">
                  <c:v>1183.9250000000002</c:v>
                </c:pt>
                <c:pt idx="200">
                  <c:v>1180.2139303482586</c:v>
                </c:pt>
                <c:pt idx="201">
                  <c:v>1180.5247524752479</c:v>
                </c:pt>
                <c:pt idx="202">
                  <c:v>1181.0640394088668</c:v>
                </c:pt>
                <c:pt idx="203">
                  <c:v>1181.6323529411766</c:v>
                </c:pt>
                <c:pt idx="204">
                  <c:v>1181.6780487804879</c:v>
                </c:pt>
                <c:pt idx="205">
                  <c:v>1181.7718446601941</c:v>
                </c:pt>
                <c:pt idx="206">
                  <c:v>1182.9082125603866</c:v>
                </c:pt>
                <c:pt idx="207">
                  <c:v>1185.2019230769229</c:v>
                </c:pt>
                <c:pt idx="208">
                  <c:v>1182.8564593301435</c:v>
                </c:pt>
                <c:pt idx="209">
                  <c:v>1182.4000000000001</c:v>
                </c:pt>
                <c:pt idx="210">
                  <c:v>1185.3554502369666</c:v>
                </c:pt>
                <c:pt idx="211">
                  <c:v>1174.8443396226412</c:v>
                </c:pt>
                <c:pt idx="212">
                  <c:v>1172.7464788732395</c:v>
                </c:pt>
                <c:pt idx="213">
                  <c:v>1170.6401869158876</c:v>
                </c:pt>
                <c:pt idx="214">
                  <c:v>1167.6093023255812</c:v>
                </c:pt>
                <c:pt idx="215">
                  <c:v>1166.6157407407409</c:v>
                </c:pt>
                <c:pt idx="216">
                  <c:v>1160.6175115207375</c:v>
                </c:pt>
                <c:pt idx="217">
                  <c:v>1164.2431192660549</c:v>
                </c:pt>
                <c:pt idx="218">
                  <c:v>1163.721461187215</c:v>
                </c:pt>
                <c:pt idx="219">
                  <c:v>1162.9590909090909</c:v>
                </c:pt>
                <c:pt idx="220">
                  <c:v>1160.8416289592758</c:v>
                </c:pt>
                <c:pt idx="221">
                  <c:v>1156.3873873873874</c:v>
                </c:pt>
                <c:pt idx="222">
                  <c:v>1153.4125560538116</c:v>
                </c:pt>
                <c:pt idx="223">
                  <c:v>1156.3883928571427</c:v>
                </c:pt>
                <c:pt idx="224">
                  <c:v>1155.8755555555558</c:v>
                </c:pt>
                <c:pt idx="225">
                  <c:v>1150.9557522123896</c:v>
                </c:pt>
                <c:pt idx="226">
                  <c:v>1151.1674008810571</c:v>
                </c:pt>
                <c:pt idx="227">
                  <c:v>1151.416666666667</c:v>
                </c:pt>
                <c:pt idx="228">
                  <c:v>1155.2270742358078</c:v>
                </c:pt>
                <c:pt idx="229">
                  <c:v>1155.021739130435</c:v>
                </c:pt>
                <c:pt idx="230">
                  <c:v>1151.9047619047622</c:v>
                </c:pt>
                <c:pt idx="231">
                  <c:v>1146.5474137931035</c:v>
                </c:pt>
                <c:pt idx="232">
                  <c:v>1148.901287553648</c:v>
                </c:pt>
                <c:pt idx="233">
                  <c:v>1147.5897435897436</c:v>
                </c:pt>
                <c:pt idx="234">
                  <c:v>1150.9446808510638</c:v>
                </c:pt>
                <c:pt idx="235">
                  <c:v>1151.9788135593219</c:v>
                </c:pt>
                <c:pt idx="236">
                  <c:v>1150.0253164556962</c:v>
                </c:pt>
                <c:pt idx="237">
                  <c:v>1151.8571428571427</c:v>
                </c:pt>
                <c:pt idx="238">
                  <c:v>1149.7531380753132</c:v>
                </c:pt>
                <c:pt idx="239">
                  <c:v>1150.1291666666666</c:v>
                </c:pt>
                <c:pt idx="240">
                  <c:v>1147.3526970954356</c:v>
                </c:pt>
                <c:pt idx="241">
                  <c:v>1149.363636363636</c:v>
                </c:pt>
                <c:pt idx="242">
                  <c:v>1148.4156378600828</c:v>
                </c:pt>
                <c:pt idx="243">
                  <c:v>1146.922131147541</c:v>
                </c:pt>
                <c:pt idx="244">
                  <c:v>1144.3387755102044</c:v>
                </c:pt>
                <c:pt idx="245">
                  <c:v>1145.3495934959351</c:v>
                </c:pt>
                <c:pt idx="246">
                  <c:v>1144.9554655870447</c:v>
                </c:pt>
                <c:pt idx="247">
                  <c:v>1145.2983870967741</c:v>
                </c:pt>
                <c:pt idx="248">
                  <c:v>1144.4658634538155</c:v>
                </c:pt>
                <c:pt idx="249">
                  <c:v>1144.26</c:v>
                </c:pt>
                <c:pt idx="250">
                  <c:v>1150.3944223107565</c:v>
                </c:pt>
                <c:pt idx="251">
                  <c:v>1148.746031746032</c:v>
                </c:pt>
                <c:pt idx="252">
                  <c:v>1147.0474308300393</c:v>
                </c:pt>
                <c:pt idx="253">
                  <c:v>1145.1850393700788</c:v>
                </c:pt>
                <c:pt idx="254">
                  <c:v>1148.223529411765</c:v>
                </c:pt>
                <c:pt idx="255">
                  <c:v>1146.7460937500002</c:v>
                </c:pt>
                <c:pt idx="256">
                  <c:v>1144.0194552529181</c:v>
                </c:pt>
                <c:pt idx="257">
                  <c:v>1139.3875968992247</c:v>
                </c:pt>
                <c:pt idx="258">
                  <c:v>1135.5675675675677</c:v>
                </c:pt>
                <c:pt idx="259">
                  <c:v>1131.6961538461539</c:v>
                </c:pt>
                <c:pt idx="260">
                  <c:v>1130.2528735632186</c:v>
                </c:pt>
                <c:pt idx="261">
                  <c:v>1128.3664122137402</c:v>
                </c:pt>
                <c:pt idx="262">
                  <c:v>1125.2699619771863</c:v>
                </c:pt>
                <c:pt idx="263">
                  <c:v>1125.5340909090908</c:v>
                </c:pt>
                <c:pt idx="264">
                  <c:v>1122.7245283018865</c:v>
                </c:pt>
                <c:pt idx="265">
                  <c:v>1121.0789473684208</c:v>
                </c:pt>
                <c:pt idx="266">
                  <c:v>1118.4943820224717</c:v>
                </c:pt>
                <c:pt idx="267">
                  <c:v>1114.5111940298505</c:v>
                </c:pt>
                <c:pt idx="268">
                  <c:v>1115.5873605947954</c:v>
                </c:pt>
                <c:pt idx="269">
                  <c:v>1112.2703703703701</c:v>
                </c:pt>
                <c:pt idx="270">
                  <c:v>1108.9741697416976</c:v>
                </c:pt>
                <c:pt idx="271">
                  <c:v>1108.4595588235297</c:v>
                </c:pt>
                <c:pt idx="272">
                  <c:v>1109.5347985347983</c:v>
                </c:pt>
                <c:pt idx="273">
                  <c:v>1107.4598540145985</c:v>
                </c:pt>
                <c:pt idx="274">
                  <c:v>1104.9127272727276</c:v>
                </c:pt>
                <c:pt idx="275">
                  <c:v>1104.235507246377</c:v>
                </c:pt>
                <c:pt idx="276">
                  <c:v>1099.4584837545128</c:v>
                </c:pt>
                <c:pt idx="277">
                  <c:v>1103.3812949640285</c:v>
                </c:pt>
                <c:pt idx="278">
                  <c:v>1102.935483870968</c:v>
                </c:pt>
                <c:pt idx="279">
                  <c:v>1104.1821428571425</c:v>
                </c:pt>
                <c:pt idx="280">
                  <c:v>1106.1708185053376</c:v>
                </c:pt>
                <c:pt idx="281">
                  <c:v>1105.5815602836881</c:v>
                </c:pt>
                <c:pt idx="282">
                  <c:v>1107.0848056537102</c:v>
                </c:pt>
                <c:pt idx="283">
                  <c:v>1106.7253521126761</c:v>
                </c:pt>
                <c:pt idx="284">
                  <c:v>1105.0596491228071</c:v>
                </c:pt>
                <c:pt idx="285">
                  <c:v>1103.8776223776224</c:v>
                </c:pt>
                <c:pt idx="286">
                  <c:v>1104.4529616724742</c:v>
                </c:pt>
                <c:pt idx="287">
                  <c:v>1102.1944444444439</c:v>
                </c:pt>
                <c:pt idx="288">
                  <c:v>1102.8512110726645</c:v>
                </c:pt>
                <c:pt idx="289">
                  <c:v>1103.4275862068966</c:v>
                </c:pt>
                <c:pt idx="290">
                  <c:v>1102.7250859106532</c:v>
                </c:pt>
                <c:pt idx="291">
                  <c:v>1101.9760273972604</c:v>
                </c:pt>
                <c:pt idx="292">
                  <c:v>1099.0887372013649</c:v>
                </c:pt>
                <c:pt idx="293">
                  <c:v>1099.1156462585031</c:v>
                </c:pt>
                <c:pt idx="294">
                  <c:v>1097.1932203389824</c:v>
                </c:pt>
                <c:pt idx="295">
                  <c:v>1096.3479729729729</c:v>
                </c:pt>
                <c:pt idx="296">
                  <c:v>1093.8215488215485</c:v>
                </c:pt>
                <c:pt idx="297">
                  <c:v>1099.3624161073824</c:v>
                </c:pt>
                <c:pt idx="298">
                  <c:v>1100.0735785953175</c:v>
                </c:pt>
                <c:pt idx="299">
                  <c:v>1097.936666666667</c:v>
                </c:pt>
                <c:pt idx="300">
                  <c:v>1097.85049833887</c:v>
                </c:pt>
                <c:pt idx="301">
                  <c:v>1099.2384105960264</c:v>
                </c:pt>
                <c:pt idx="302">
                  <c:v>1097.4323432343231</c:v>
                </c:pt>
                <c:pt idx="303">
                  <c:v>1099.2401315789471</c:v>
                </c:pt>
                <c:pt idx="304">
                  <c:v>1099.5016393442625</c:v>
                </c:pt>
                <c:pt idx="305">
                  <c:v>1101.5816993464052</c:v>
                </c:pt>
                <c:pt idx="306">
                  <c:v>1102.7166123778502</c:v>
                </c:pt>
                <c:pt idx="307">
                  <c:v>1101.0259740259739</c:v>
                </c:pt>
                <c:pt idx="308">
                  <c:v>1099.8737864077671</c:v>
                </c:pt>
                <c:pt idx="309">
                  <c:v>1094.4096774193551</c:v>
                </c:pt>
                <c:pt idx="310">
                  <c:v>1095.1704180064305</c:v>
                </c:pt>
                <c:pt idx="311">
                  <c:v>1097.3365384615388</c:v>
                </c:pt>
                <c:pt idx="312">
                  <c:v>1096.0702875399356</c:v>
                </c:pt>
                <c:pt idx="313">
                  <c:v>1096.2038216560509</c:v>
                </c:pt>
                <c:pt idx="314">
                  <c:v>1100.5206349206351</c:v>
                </c:pt>
                <c:pt idx="315">
                  <c:v>1100.5537974683543</c:v>
                </c:pt>
                <c:pt idx="316">
                  <c:v>1100.0283911671927</c:v>
                </c:pt>
                <c:pt idx="317">
                  <c:v>1096.440251572327</c:v>
                </c:pt>
                <c:pt idx="318">
                  <c:v>1098.5329153605016</c:v>
                </c:pt>
                <c:pt idx="319">
                  <c:v>1099.9156250000003</c:v>
                </c:pt>
                <c:pt idx="320">
                  <c:v>1097.6012461059188</c:v>
                </c:pt>
                <c:pt idx="321">
                  <c:v>1097.4565217391307</c:v>
                </c:pt>
                <c:pt idx="322">
                  <c:v>1098.4705882352941</c:v>
                </c:pt>
                <c:pt idx="323">
                  <c:v>1095.8055555555559</c:v>
                </c:pt>
                <c:pt idx="324">
                  <c:v>1095.0523076923075</c:v>
                </c:pt>
                <c:pt idx="325">
                  <c:v>1096.5368098159508</c:v>
                </c:pt>
                <c:pt idx="326">
                  <c:v>1092.0550458715597</c:v>
                </c:pt>
                <c:pt idx="327">
                  <c:v>1092.344512195122</c:v>
                </c:pt>
                <c:pt idx="328">
                  <c:v>1090.7051671732527</c:v>
                </c:pt>
                <c:pt idx="329">
                  <c:v>1089.1424242424239</c:v>
                </c:pt>
                <c:pt idx="330">
                  <c:v>1088.6253776435049</c:v>
                </c:pt>
                <c:pt idx="331">
                  <c:v>1086.4487951807234</c:v>
                </c:pt>
                <c:pt idx="332">
                  <c:v>1085.1231231231232</c:v>
                </c:pt>
                <c:pt idx="333">
                  <c:v>1087.9640718562873</c:v>
                </c:pt>
                <c:pt idx="334">
                  <c:v>1088.0238805970148</c:v>
                </c:pt>
                <c:pt idx="335">
                  <c:v>1089.145833333333</c:v>
                </c:pt>
                <c:pt idx="336">
                  <c:v>1086.0801186943618</c:v>
                </c:pt>
                <c:pt idx="337">
                  <c:v>1084.2721893491125</c:v>
                </c:pt>
                <c:pt idx="338">
                  <c:v>1082.663716814159</c:v>
                </c:pt>
                <c:pt idx="339">
                  <c:v>1082.1588235294116</c:v>
                </c:pt>
                <c:pt idx="340">
                  <c:v>1080.6070381231671</c:v>
                </c:pt>
                <c:pt idx="341">
                  <c:v>1079.6111111111109</c:v>
                </c:pt>
                <c:pt idx="342">
                  <c:v>1078.6297376093294</c:v>
                </c:pt>
                <c:pt idx="343">
                  <c:v>1076.6598837209303</c:v>
                </c:pt>
                <c:pt idx="344">
                  <c:v>1076.4086956521742</c:v>
                </c:pt>
                <c:pt idx="345">
                  <c:v>1077.913294797688</c:v>
                </c:pt>
                <c:pt idx="346">
                  <c:v>1075.2968299711815</c:v>
                </c:pt>
                <c:pt idx="347">
                  <c:v>1074.1063218390802</c:v>
                </c:pt>
                <c:pt idx="348">
                  <c:v>1072.3925501432666</c:v>
                </c:pt>
                <c:pt idx="349">
                  <c:v>1071.6542857142856</c:v>
                </c:pt>
                <c:pt idx="350">
                  <c:v>1071.3960113960111</c:v>
                </c:pt>
                <c:pt idx="351">
                  <c:v>1069.1392045454543</c:v>
                </c:pt>
                <c:pt idx="352">
                  <c:v>1068.8895184135977</c:v>
                </c:pt>
                <c:pt idx="353">
                  <c:v>1070.8926553672318</c:v>
                </c:pt>
                <c:pt idx="354">
                  <c:v>1071.8704225352108</c:v>
                </c:pt>
                <c:pt idx="355">
                  <c:v>1074.0028089887639</c:v>
                </c:pt>
                <c:pt idx="356">
                  <c:v>1074.3809523809523</c:v>
                </c:pt>
                <c:pt idx="357">
                  <c:v>1072.8547486033515</c:v>
                </c:pt>
                <c:pt idx="358">
                  <c:v>1075.2506963788298</c:v>
                </c:pt>
                <c:pt idx="359">
                  <c:v>1076.8472222222222</c:v>
                </c:pt>
                <c:pt idx="360">
                  <c:v>1076.5013850415512</c:v>
                </c:pt>
                <c:pt idx="361">
                  <c:v>1074.4696132596684</c:v>
                </c:pt>
                <c:pt idx="362">
                  <c:v>1071.2561983471073</c:v>
                </c:pt>
                <c:pt idx="363">
                  <c:v>1070.6675824175825</c:v>
                </c:pt>
                <c:pt idx="364">
                  <c:v>1070.4136986301369</c:v>
                </c:pt>
                <c:pt idx="365">
                  <c:v>1069.9535519125686</c:v>
                </c:pt>
                <c:pt idx="366">
                  <c:v>1069.2425068119892</c:v>
                </c:pt>
                <c:pt idx="367">
                  <c:v>1070.190217391304</c:v>
                </c:pt>
                <c:pt idx="368">
                  <c:v>1071.0352303523032</c:v>
                </c:pt>
                <c:pt idx="369">
                  <c:v>1070.2702702702702</c:v>
                </c:pt>
                <c:pt idx="370">
                  <c:v>1069.8867924528302</c:v>
                </c:pt>
                <c:pt idx="371">
                  <c:v>1066.6290322580644</c:v>
                </c:pt>
                <c:pt idx="372">
                  <c:v>1067.7935656836464</c:v>
                </c:pt>
                <c:pt idx="373">
                  <c:v>1067.2620320855613</c:v>
                </c:pt>
                <c:pt idx="374">
                  <c:v>1066.1653333333331</c:v>
                </c:pt>
                <c:pt idx="375">
                  <c:v>1066.997340425532</c:v>
                </c:pt>
                <c:pt idx="376">
                  <c:v>1067.074270557029</c:v>
                </c:pt>
                <c:pt idx="377">
                  <c:v>1067.5529100529097</c:v>
                </c:pt>
                <c:pt idx="378">
                  <c:v>1068.8179419525063</c:v>
                </c:pt>
                <c:pt idx="379">
                  <c:v>1070.9368421052634</c:v>
                </c:pt>
                <c:pt idx="380">
                  <c:v>1070.5459317585303</c:v>
                </c:pt>
                <c:pt idx="381">
                  <c:v>1067.7905759162306</c:v>
                </c:pt>
                <c:pt idx="382">
                  <c:v>1065.9295039164492</c:v>
                </c:pt>
                <c:pt idx="383">
                  <c:v>1061.723958333333</c:v>
                </c:pt>
                <c:pt idx="384">
                  <c:v>1061.3246753246756</c:v>
                </c:pt>
                <c:pt idx="385">
                  <c:v>1060.5077720207257</c:v>
                </c:pt>
                <c:pt idx="386">
                  <c:v>1058.175710594315</c:v>
                </c:pt>
                <c:pt idx="387">
                  <c:v>1055.9716494845361</c:v>
                </c:pt>
                <c:pt idx="388">
                  <c:v>1055.7120822622107</c:v>
                </c:pt>
                <c:pt idx="389">
                  <c:v>1054.7282051282054</c:v>
                </c:pt>
                <c:pt idx="390">
                  <c:v>1053.145780051151</c:v>
                </c:pt>
                <c:pt idx="391">
                  <c:v>1051.3954081632653</c:v>
                </c:pt>
                <c:pt idx="392">
                  <c:v>1050.5063613231555</c:v>
                </c:pt>
                <c:pt idx="393">
                  <c:v>1054.2005076142134</c:v>
                </c:pt>
                <c:pt idx="394">
                  <c:v>1052.1088607594936</c:v>
                </c:pt>
                <c:pt idx="395">
                  <c:v>1050.4267676767681</c:v>
                </c:pt>
                <c:pt idx="396">
                  <c:v>1046.7884130982368</c:v>
                </c:pt>
                <c:pt idx="397">
                  <c:v>1047.6984924623114</c:v>
                </c:pt>
                <c:pt idx="398">
                  <c:v>1044.2957393483709</c:v>
                </c:pt>
                <c:pt idx="399">
                  <c:v>1041.4974999999999</c:v>
                </c:pt>
                <c:pt idx="400">
                  <c:v>1039.309226932668</c:v>
                </c:pt>
                <c:pt idx="401">
                  <c:v>1038.4179104477614</c:v>
                </c:pt>
                <c:pt idx="402">
                  <c:v>1032.4466501240699</c:v>
                </c:pt>
                <c:pt idx="403">
                  <c:v>1031.2599009900989</c:v>
                </c:pt>
                <c:pt idx="404">
                  <c:v>1029.9481481481482</c:v>
                </c:pt>
                <c:pt idx="405">
                  <c:v>1029.8916256157636</c:v>
                </c:pt>
                <c:pt idx="406">
                  <c:v>1026.9557739557745</c:v>
                </c:pt>
                <c:pt idx="407">
                  <c:v>1025.330882352941</c:v>
                </c:pt>
                <c:pt idx="408">
                  <c:v>1026.5550122249388</c:v>
                </c:pt>
                <c:pt idx="409">
                  <c:v>1025.9121951219513</c:v>
                </c:pt>
                <c:pt idx="410">
                  <c:v>1023.7518248175181</c:v>
                </c:pt>
                <c:pt idx="411">
                  <c:v>1022.3834951456312</c:v>
                </c:pt>
                <c:pt idx="412">
                  <c:v>1022.0677966101695</c:v>
                </c:pt>
                <c:pt idx="413">
                  <c:v>1021.3913043478262</c:v>
                </c:pt>
                <c:pt idx="414">
                  <c:v>1020.9807228915663</c:v>
                </c:pt>
                <c:pt idx="415">
                  <c:v>1021.3028846153845</c:v>
                </c:pt>
                <c:pt idx="416">
                  <c:v>1019.0839328537171</c:v>
                </c:pt>
                <c:pt idx="417">
                  <c:v>1018.011961722488</c:v>
                </c:pt>
                <c:pt idx="418">
                  <c:v>1017.3174224343675</c:v>
                </c:pt>
                <c:pt idx="419">
                  <c:v>1017.1214285714285</c:v>
                </c:pt>
                <c:pt idx="420">
                  <c:v>1015.2802850356295</c:v>
                </c:pt>
                <c:pt idx="421">
                  <c:v>1012.9407582938387</c:v>
                </c:pt>
                <c:pt idx="422">
                  <c:v>1013.0236406619384</c:v>
                </c:pt>
                <c:pt idx="423">
                  <c:v>1012.4363207547169</c:v>
                </c:pt>
                <c:pt idx="424">
                  <c:v>1010.3152941176471</c:v>
                </c:pt>
                <c:pt idx="425">
                  <c:v>1008.9694835680752</c:v>
                </c:pt>
                <c:pt idx="426">
                  <c:v>1009.3302107728337</c:v>
                </c:pt>
                <c:pt idx="427">
                  <c:v>1009.2056074766356</c:v>
                </c:pt>
                <c:pt idx="428">
                  <c:v>1009.3076923076924</c:v>
                </c:pt>
                <c:pt idx="429">
                  <c:v>1006.9883720930234</c:v>
                </c:pt>
                <c:pt idx="430">
                  <c:v>1005.3828306264502</c:v>
                </c:pt>
                <c:pt idx="431">
                  <c:v>1004.5208333333335</c:v>
                </c:pt>
                <c:pt idx="432">
                  <c:v>1004.217090069284</c:v>
                </c:pt>
                <c:pt idx="433">
                  <c:v>1001.4193548387095</c:v>
                </c:pt>
                <c:pt idx="434">
                  <c:v>1000.9862068965516</c:v>
                </c:pt>
                <c:pt idx="435">
                  <c:v>999.58486238532112</c:v>
                </c:pt>
                <c:pt idx="436">
                  <c:v>999.75514874141868</c:v>
                </c:pt>
                <c:pt idx="437">
                  <c:v>1000.2351598173516</c:v>
                </c:pt>
                <c:pt idx="438">
                  <c:v>998.24145785876988</c:v>
                </c:pt>
                <c:pt idx="439">
                  <c:v>994.05</c:v>
                </c:pt>
                <c:pt idx="440">
                  <c:v>994.90929705215422</c:v>
                </c:pt>
                <c:pt idx="441">
                  <c:v>993.7986425339368</c:v>
                </c:pt>
                <c:pt idx="442">
                  <c:v>991.5259593679458</c:v>
                </c:pt>
                <c:pt idx="443">
                  <c:v>994.41891891891896</c:v>
                </c:pt>
                <c:pt idx="444">
                  <c:v>993.24269662921347</c:v>
                </c:pt>
                <c:pt idx="445">
                  <c:v>993.5</c:v>
                </c:pt>
                <c:pt idx="446">
                  <c:v>991.33333333333348</c:v>
                </c:pt>
                <c:pt idx="447">
                  <c:v>991.45982142857144</c:v>
                </c:pt>
                <c:pt idx="448">
                  <c:v>989.90423162583522</c:v>
                </c:pt>
                <c:pt idx="449">
                  <c:v>991.02666666666664</c:v>
                </c:pt>
                <c:pt idx="450">
                  <c:v>990.15521064301549</c:v>
                </c:pt>
                <c:pt idx="451">
                  <c:v>988.68362831858417</c:v>
                </c:pt>
                <c:pt idx="452">
                  <c:v>989.42163355408388</c:v>
                </c:pt>
                <c:pt idx="453">
                  <c:v>990.10792951541828</c:v>
                </c:pt>
                <c:pt idx="454">
                  <c:v>991.04615384615386</c:v>
                </c:pt>
                <c:pt idx="455">
                  <c:v>992.50438596491244</c:v>
                </c:pt>
                <c:pt idx="456">
                  <c:v>990.925601750547</c:v>
                </c:pt>
                <c:pt idx="457">
                  <c:v>991.06113537117903</c:v>
                </c:pt>
                <c:pt idx="458">
                  <c:v>992.55119825708061</c:v>
                </c:pt>
                <c:pt idx="459">
                  <c:v>992.14565217391282</c:v>
                </c:pt>
                <c:pt idx="460">
                  <c:v>992.08026030368762</c:v>
                </c:pt>
                <c:pt idx="461">
                  <c:v>988.74458874458878</c:v>
                </c:pt>
                <c:pt idx="462">
                  <c:v>987.97840172786186</c:v>
                </c:pt>
                <c:pt idx="463">
                  <c:v>987.62931034482767</c:v>
                </c:pt>
                <c:pt idx="464">
                  <c:v>986</c:v>
                </c:pt>
                <c:pt idx="465">
                  <c:v>987.02360515021451</c:v>
                </c:pt>
                <c:pt idx="466">
                  <c:v>986.67023554603861</c:v>
                </c:pt>
                <c:pt idx="467">
                  <c:v>985.11538461538464</c:v>
                </c:pt>
                <c:pt idx="468">
                  <c:v>984.79957356076784</c:v>
                </c:pt>
                <c:pt idx="469">
                  <c:v>981.95957446808518</c:v>
                </c:pt>
                <c:pt idx="470">
                  <c:v>982.04883227176242</c:v>
                </c:pt>
                <c:pt idx="471">
                  <c:v>981.32415254237299</c:v>
                </c:pt>
                <c:pt idx="472">
                  <c:v>978.33826638477785</c:v>
                </c:pt>
                <c:pt idx="473">
                  <c:v>978.5</c:v>
                </c:pt>
                <c:pt idx="474">
                  <c:v>979.56631578947349</c:v>
                </c:pt>
                <c:pt idx="475">
                  <c:v>978.19537815126068</c:v>
                </c:pt>
                <c:pt idx="476">
                  <c:v>979.3459119496855</c:v>
                </c:pt>
                <c:pt idx="477">
                  <c:v>978.98535564853569</c:v>
                </c:pt>
                <c:pt idx="478">
                  <c:v>979.83507306889351</c:v>
                </c:pt>
                <c:pt idx="479">
                  <c:v>979.36249999999973</c:v>
                </c:pt>
                <c:pt idx="480">
                  <c:v>978.67983367983391</c:v>
                </c:pt>
                <c:pt idx="481">
                  <c:v>978.35062240663888</c:v>
                </c:pt>
                <c:pt idx="482">
                  <c:v>978.21532091097311</c:v>
                </c:pt>
                <c:pt idx="483">
                  <c:v>977.51859504132244</c:v>
                </c:pt>
                <c:pt idx="484">
                  <c:v>976.8536082474227</c:v>
                </c:pt>
                <c:pt idx="485">
                  <c:v>975.47736625514403</c:v>
                </c:pt>
                <c:pt idx="486">
                  <c:v>975.08829568788508</c:v>
                </c:pt>
                <c:pt idx="487">
                  <c:v>974.28278688524586</c:v>
                </c:pt>
                <c:pt idx="488">
                  <c:v>973.29856850715782</c:v>
                </c:pt>
                <c:pt idx="489">
                  <c:v>971.29795918367347</c:v>
                </c:pt>
                <c:pt idx="490">
                  <c:v>972.54989816700618</c:v>
                </c:pt>
                <c:pt idx="491">
                  <c:v>974.05691056910564</c:v>
                </c:pt>
                <c:pt idx="492">
                  <c:v>972.56795131845831</c:v>
                </c:pt>
                <c:pt idx="493">
                  <c:v>973.71659919028332</c:v>
                </c:pt>
                <c:pt idx="494">
                  <c:v>970.90101010101</c:v>
                </c:pt>
                <c:pt idx="495">
                  <c:v>968.20766129032256</c:v>
                </c:pt>
                <c:pt idx="496">
                  <c:v>967.67806841046274</c:v>
                </c:pt>
                <c:pt idx="497">
                  <c:v>967.253012048193</c:v>
                </c:pt>
                <c:pt idx="498">
                  <c:v>966.74148296593182</c:v>
                </c:pt>
                <c:pt idx="499">
                  <c:v>965.71600000000001</c:v>
                </c:pt>
                <c:pt idx="500">
                  <c:v>963.81237524950109</c:v>
                </c:pt>
                <c:pt idx="501">
                  <c:v>964.06972111553773</c:v>
                </c:pt>
                <c:pt idx="502">
                  <c:v>964.74552683896616</c:v>
                </c:pt>
                <c:pt idx="503">
                  <c:v>963.73809523809541</c:v>
                </c:pt>
                <c:pt idx="504">
                  <c:v>964.56831683168321</c:v>
                </c:pt>
                <c:pt idx="505">
                  <c:v>963.03557312252951</c:v>
                </c:pt>
                <c:pt idx="506">
                  <c:v>961.43392504930966</c:v>
                </c:pt>
                <c:pt idx="507">
                  <c:v>962.08661417322821</c:v>
                </c:pt>
                <c:pt idx="508">
                  <c:v>961.81335952848735</c:v>
                </c:pt>
                <c:pt idx="509">
                  <c:v>963.94313725490201</c:v>
                </c:pt>
                <c:pt idx="510">
                  <c:v>966.25831702544031</c:v>
                </c:pt>
                <c:pt idx="511">
                  <c:v>965.16015625</c:v>
                </c:pt>
                <c:pt idx="512">
                  <c:v>965.01754385964909</c:v>
                </c:pt>
                <c:pt idx="513">
                  <c:v>966.33268482490246</c:v>
                </c:pt>
                <c:pt idx="514">
                  <c:v>967.0038834951456</c:v>
                </c:pt>
                <c:pt idx="515">
                  <c:v>967.58139534883742</c:v>
                </c:pt>
                <c:pt idx="516">
                  <c:v>967.61895551257271</c:v>
                </c:pt>
                <c:pt idx="517">
                  <c:v>967.57142857142856</c:v>
                </c:pt>
                <c:pt idx="518">
                  <c:v>969.90558766859351</c:v>
                </c:pt>
                <c:pt idx="519">
                  <c:v>972.23846153846171</c:v>
                </c:pt>
                <c:pt idx="520">
                  <c:v>971.83301343570031</c:v>
                </c:pt>
                <c:pt idx="521">
                  <c:v>971.22413793103453</c:v>
                </c:pt>
                <c:pt idx="522">
                  <c:v>971.58317399617613</c:v>
                </c:pt>
                <c:pt idx="523">
                  <c:v>970.54007633587798</c:v>
                </c:pt>
                <c:pt idx="524">
                  <c:v>972.26476190476194</c:v>
                </c:pt>
                <c:pt idx="525">
                  <c:v>971.44106463878313</c:v>
                </c:pt>
                <c:pt idx="526">
                  <c:v>970.05692599620477</c:v>
                </c:pt>
                <c:pt idx="527">
                  <c:v>968.3693181818179</c:v>
                </c:pt>
                <c:pt idx="528">
                  <c:v>967.41965973534957</c:v>
                </c:pt>
                <c:pt idx="529">
                  <c:v>967.75471698113222</c:v>
                </c:pt>
                <c:pt idx="530">
                  <c:v>966.97928436911502</c:v>
                </c:pt>
                <c:pt idx="531">
                  <c:v>967.2913533834585</c:v>
                </c:pt>
                <c:pt idx="532">
                  <c:v>966.2551594746717</c:v>
                </c:pt>
                <c:pt idx="533">
                  <c:v>966.19475655430733</c:v>
                </c:pt>
                <c:pt idx="534">
                  <c:v>967.3663551401869</c:v>
                </c:pt>
                <c:pt idx="535">
                  <c:v>966.11007462686575</c:v>
                </c:pt>
                <c:pt idx="536">
                  <c:v>966.78398510242084</c:v>
                </c:pt>
                <c:pt idx="537">
                  <c:v>965.64126394052039</c:v>
                </c:pt>
                <c:pt idx="538">
                  <c:v>966.06122448979568</c:v>
                </c:pt>
                <c:pt idx="539">
                  <c:v>966.5</c:v>
                </c:pt>
                <c:pt idx="540">
                  <c:v>965.90388170055451</c:v>
                </c:pt>
                <c:pt idx="541">
                  <c:v>964.28782287822878</c:v>
                </c:pt>
                <c:pt idx="542">
                  <c:v>963.91160220994459</c:v>
                </c:pt>
                <c:pt idx="543">
                  <c:v>963.56801470588232</c:v>
                </c:pt>
                <c:pt idx="544">
                  <c:v>961.26972477064248</c:v>
                </c:pt>
                <c:pt idx="545">
                  <c:v>962.17032967032981</c:v>
                </c:pt>
                <c:pt idx="546">
                  <c:v>961.25411334552098</c:v>
                </c:pt>
                <c:pt idx="547">
                  <c:v>961.06021897810228</c:v>
                </c:pt>
                <c:pt idx="548">
                  <c:v>961.1639344262295</c:v>
                </c:pt>
                <c:pt idx="549">
                  <c:v>961.09090909090901</c:v>
                </c:pt>
                <c:pt idx="550">
                  <c:v>960.53901996370234</c:v>
                </c:pt>
                <c:pt idx="551">
                  <c:v>960.45471014492739</c:v>
                </c:pt>
                <c:pt idx="552">
                  <c:v>958.71428571428567</c:v>
                </c:pt>
                <c:pt idx="553">
                  <c:v>956.63357400722032</c:v>
                </c:pt>
                <c:pt idx="554">
                  <c:v>955.22162162162158</c:v>
                </c:pt>
                <c:pt idx="555">
                  <c:v>955.14028776978421</c:v>
                </c:pt>
                <c:pt idx="556">
                  <c:v>954.70556552962319</c:v>
                </c:pt>
                <c:pt idx="557">
                  <c:v>954.79211469534039</c:v>
                </c:pt>
                <c:pt idx="558">
                  <c:v>954.16994633273703</c:v>
                </c:pt>
                <c:pt idx="559">
                  <c:v>954.75714285714298</c:v>
                </c:pt>
                <c:pt idx="560">
                  <c:v>954.80035650623881</c:v>
                </c:pt>
                <c:pt idx="561">
                  <c:v>955.66370106761576</c:v>
                </c:pt>
                <c:pt idx="562">
                  <c:v>955.80106571936051</c:v>
                </c:pt>
                <c:pt idx="563">
                  <c:v>955.52482269503548</c:v>
                </c:pt>
                <c:pt idx="564">
                  <c:v>955.84424778761047</c:v>
                </c:pt>
                <c:pt idx="565">
                  <c:v>954.94346289752639</c:v>
                </c:pt>
                <c:pt idx="566">
                  <c:v>955.74779541446208</c:v>
                </c:pt>
                <c:pt idx="567">
                  <c:v>955.23767605633805</c:v>
                </c:pt>
                <c:pt idx="568">
                  <c:v>954.43936731107203</c:v>
                </c:pt>
                <c:pt idx="569">
                  <c:v>954.619298245614</c:v>
                </c:pt>
                <c:pt idx="570">
                  <c:v>953.67600700525384</c:v>
                </c:pt>
                <c:pt idx="571">
                  <c:v>953.64335664335681</c:v>
                </c:pt>
                <c:pt idx="572">
                  <c:v>952.81675392670161</c:v>
                </c:pt>
                <c:pt idx="573">
                  <c:v>952.81010452961675</c:v>
                </c:pt>
                <c:pt idx="574">
                  <c:v>951.5826086956522</c:v>
                </c:pt>
                <c:pt idx="575">
                  <c:v>950.29513888888891</c:v>
                </c:pt>
                <c:pt idx="576">
                  <c:v>950.56672443674177</c:v>
                </c:pt>
                <c:pt idx="577">
                  <c:v>949.74394463667841</c:v>
                </c:pt>
                <c:pt idx="578">
                  <c:v>947.6839378238343</c:v>
                </c:pt>
                <c:pt idx="579">
                  <c:v>947.7068965517243</c:v>
                </c:pt>
                <c:pt idx="580">
                  <c:v>946.25473321858874</c:v>
                </c:pt>
                <c:pt idx="581">
                  <c:v>945.28350515463933</c:v>
                </c:pt>
                <c:pt idx="582">
                  <c:v>946.77701543739295</c:v>
                </c:pt>
                <c:pt idx="583">
                  <c:v>946.30479452054806</c:v>
                </c:pt>
                <c:pt idx="584">
                  <c:v>944.97264957264952</c:v>
                </c:pt>
                <c:pt idx="585">
                  <c:v>943.9607508532423</c:v>
                </c:pt>
                <c:pt idx="586">
                  <c:v>943.12947189097099</c:v>
                </c:pt>
                <c:pt idx="587">
                  <c:v>941.71088435374156</c:v>
                </c:pt>
                <c:pt idx="588">
                  <c:v>939.4057724957554</c:v>
                </c:pt>
                <c:pt idx="589">
                  <c:v>938.48983050847471</c:v>
                </c:pt>
                <c:pt idx="590">
                  <c:v>937.54653130287659</c:v>
                </c:pt>
                <c:pt idx="591">
                  <c:v>939.78209459459458</c:v>
                </c:pt>
                <c:pt idx="592">
                  <c:v>938.5868465430018</c:v>
                </c:pt>
                <c:pt idx="593">
                  <c:v>936.56228956228949</c:v>
                </c:pt>
                <c:pt idx="594">
                  <c:v>936.41176470588232</c:v>
                </c:pt>
                <c:pt idx="595">
                  <c:v>936.95805369127504</c:v>
                </c:pt>
                <c:pt idx="596">
                  <c:v>935.74036850921289</c:v>
                </c:pt>
                <c:pt idx="597">
                  <c:v>936.7140468227426</c:v>
                </c:pt>
                <c:pt idx="598">
                  <c:v>936.13522537562608</c:v>
                </c:pt>
                <c:pt idx="599">
                  <c:v>937.0783333333336</c:v>
                </c:pt>
                <c:pt idx="600">
                  <c:v>933.10981697171383</c:v>
                </c:pt>
                <c:pt idx="601">
                  <c:v>931.99003322259159</c:v>
                </c:pt>
                <c:pt idx="602">
                  <c:v>932.50248756218912</c:v>
                </c:pt>
                <c:pt idx="603">
                  <c:v>932.39569536423846</c:v>
                </c:pt>
                <c:pt idx="604">
                  <c:v>930.80165289256172</c:v>
                </c:pt>
                <c:pt idx="605">
                  <c:v>930.70792079207911</c:v>
                </c:pt>
                <c:pt idx="606">
                  <c:v>930.44316309719932</c:v>
                </c:pt>
                <c:pt idx="607">
                  <c:v>931.6578947368422</c:v>
                </c:pt>
                <c:pt idx="608">
                  <c:v>931.22003284072252</c:v>
                </c:pt>
                <c:pt idx="609">
                  <c:v>931.249180327869</c:v>
                </c:pt>
                <c:pt idx="610">
                  <c:v>930.9918166939442</c:v>
                </c:pt>
                <c:pt idx="611">
                  <c:v>930.18300653594781</c:v>
                </c:pt>
                <c:pt idx="612">
                  <c:v>928.8287112561178</c:v>
                </c:pt>
                <c:pt idx="613">
                  <c:v>926.95276872964166</c:v>
                </c:pt>
                <c:pt idx="614">
                  <c:v>927.06016260162596</c:v>
                </c:pt>
                <c:pt idx="615">
                  <c:v>926.09577922077949</c:v>
                </c:pt>
                <c:pt idx="616">
                  <c:v>924.75040518638571</c:v>
                </c:pt>
                <c:pt idx="617">
                  <c:v>924.15857605178007</c:v>
                </c:pt>
                <c:pt idx="618">
                  <c:v>924.34733441033927</c:v>
                </c:pt>
                <c:pt idx="619">
                  <c:v>924.30967741935478</c:v>
                </c:pt>
                <c:pt idx="620">
                  <c:v>922.87117552334951</c:v>
                </c:pt>
                <c:pt idx="621">
                  <c:v>922.93247588424413</c:v>
                </c:pt>
                <c:pt idx="622">
                  <c:v>922.42215088282478</c:v>
                </c:pt>
                <c:pt idx="623">
                  <c:v>922.67467948717956</c:v>
                </c:pt>
                <c:pt idx="624">
                  <c:v>922.59680000000003</c:v>
                </c:pt>
                <c:pt idx="625">
                  <c:v>924.00319488817888</c:v>
                </c:pt>
                <c:pt idx="626">
                  <c:v>922.23923444976072</c:v>
                </c:pt>
                <c:pt idx="627">
                  <c:v>921.72452229299347</c:v>
                </c:pt>
                <c:pt idx="628">
                  <c:v>921.24006359300461</c:v>
                </c:pt>
                <c:pt idx="629">
                  <c:v>922.08095238095234</c:v>
                </c:pt>
                <c:pt idx="630">
                  <c:v>921.01109350237732</c:v>
                </c:pt>
                <c:pt idx="631">
                  <c:v>920.00791139240482</c:v>
                </c:pt>
                <c:pt idx="632">
                  <c:v>918.43601895734594</c:v>
                </c:pt>
                <c:pt idx="633">
                  <c:v>920.21608832807578</c:v>
                </c:pt>
                <c:pt idx="634">
                  <c:v>919.58897637795303</c:v>
                </c:pt>
                <c:pt idx="635">
                  <c:v>918.93867924528308</c:v>
                </c:pt>
                <c:pt idx="636">
                  <c:v>919.51020408163254</c:v>
                </c:pt>
                <c:pt idx="637">
                  <c:v>920.25078369905953</c:v>
                </c:pt>
                <c:pt idx="638">
                  <c:v>920.89671361502349</c:v>
                </c:pt>
                <c:pt idx="639">
                  <c:v>920.74531249999984</c:v>
                </c:pt>
                <c:pt idx="640">
                  <c:v>920.24336973478944</c:v>
                </c:pt>
                <c:pt idx="641">
                  <c:v>919.73831775700944</c:v>
                </c:pt>
                <c:pt idx="642">
                  <c:v>919.39657853810274</c:v>
                </c:pt>
                <c:pt idx="643">
                  <c:v>920.06987577639779</c:v>
                </c:pt>
                <c:pt idx="644">
                  <c:v>920.52558139534869</c:v>
                </c:pt>
                <c:pt idx="645">
                  <c:v>919.37461300309599</c:v>
                </c:pt>
                <c:pt idx="646">
                  <c:v>918.5996908809891</c:v>
                </c:pt>
                <c:pt idx="647">
                  <c:v>916.88425925925924</c:v>
                </c:pt>
                <c:pt idx="648">
                  <c:v>915.49460708782749</c:v>
                </c:pt>
                <c:pt idx="649">
                  <c:v>916.88307692307706</c:v>
                </c:pt>
                <c:pt idx="650">
                  <c:v>918.05837173579118</c:v>
                </c:pt>
                <c:pt idx="651">
                  <c:v>917.70245398773011</c:v>
                </c:pt>
                <c:pt idx="652">
                  <c:v>918.57733537519164</c:v>
                </c:pt>
                <c:pt idx="653">
                  <c:v>917.98470948012243</c:v>
                </c:pt>
                <c:pt idx="654">
                  <c:v>917.7893129770996</c:v>
                </c:pt>
                <c:pt idx="655">
                  <c:v>918.875</c:v>
                </c:pt>
                <c:pt idx="656">
                  <c:v>917.06088280060874</c:v>
                </c:pt>
                <c:pt idx="657">
                  <c:v>916.17325227963545</c:v>
                </c:pt>
                <c:pt idx="658">
                  <c:v>915.89681335356602</c:v>
                </c:pt>
                <c:pt idx="659">
                  <c:v>916.40606060606058</c:v>
                </c:pt>
                <c:pt idx="660">
                  <c:v>916.02571860816954</c:v>
                </c:pt>
                <c:pt idx="661">
                  <c:v>915.4969788519636</c:v>
                </c:pt>
                <c:pt idx="662">
                  <c:v>914.85822021116144</c:v>
                </c:pt>
                <c:pt idx="663">
                  <c:v>914.34638554216872</c:v>
                </c:pt>
                <c:pt idx="664">
                  <c:v>912.49172932330828</c:v>
                </c:pt>
                <c:pt idx="665">
                  <c:v>914.16816816816822</c:v>
                </c:pt>
                <c:pt idx="666">
                  <c:v>914.12293853073459</c:v>
                </c:pt>
                <c:pt idx="667">
                  <c:v>913.56586826347291</c:v>
                </c:pt>
                <c:pt idx="668">
                  <c:v>913.07473841554554</c:v>
                </c:pt>
                <c:pt idx="669">
                  <c:v>913.26417910447753</c:v>
                </c:pt>
                <c:pt idx="670">
                  <c:v>912.68256333830118</c:v>
                </c:pt>
                <c:pt idx="671">
                  <c:v>912.81994047619071</c:v>
                </c:pt>
                <c:pt idx="672">
                  <c:v>913.95988112927193</c:v>
                </c:pt>
                <c:pt idx="673">
                  <c:v>914.69139465875378</c:v>
                </c:pt>
                <c:pt idx="674">
                  <c:v>913.76592592592579</c:v>
                </c:pt>
                <c:pt idx="675">
                  <c:v>913.46301775147913</c:v>
                </c:pt>
                <c:pt idx="676">
                  <c:v>912.5288035450518</c:v>
                </c:pt>
                <c:pt idx="677">
                  <c:v>912.41740412979334</c:v>
                </c:pt>
                <c:pt idx="678">
                  <c:v>912.47569955817391</c:v>
                </c:pt>
                <c:pt idx="679">
                  <c:v>912.96764705882345</c:v>
                </c:pt>
                <c:pt idx="680">
                  <c:v>912.29515418502206</c:v>
                </c:pt>
                <c:pt idx="681">
                  <c:v>912.80498533724335</c:v>
                </c:pt>
                <c:pt idx="682">
                  <c:v>912.75402635431919</c:v>
                </c:pt>
                <c:pt idx="683">
                  <c:v>912.02046783625735</c:v>
                </c:pt>
                <c:pt idx="684">
                  <c:v>913.18248175182498</c:v>
                </c:pt>
                <c:pt idx="685">
                  <c:v>912.36880466472292</c:v>
                </c:pt>
                <c:pt idx="686">
                  <c:v>911.56914119359521</c:v>
                </c:pt>
                <c:pt idx="687">
                  <c:v>911.25290697674427</c:v>
                </c:pt>
                <c:pt idx="688">
                  <c:v>910.91727140783757</c:v>
                </c:pt>
                <c:pt idx="689">
                  <c:v>910.19710144927535</c:v>
                </c:pt>
                <c:pt idx="690">
                  <c:v>909.20984081041968</c:v>
                </c:pt>
                <c:pt idx="691">
                  <c:v>908.18786127167652</c:v>
                </c:pt>
                <c:pt idx="692">
                  <c:v>909.3203463203464</c:v>
                </c:pt>
                <c:pt idx="693">
                  <c:v>911.03314121037465</c:v>
                </c:pt>
                <c:pt idx="694">
                  <c:v>912.20863309352524</c:v>
                </c:pt>
                <c:pt idx="695">
                  <c:v>911.19252873563221</c:v>
                </c:pt>
                <c:pt idx="696">
                  <c:v>910.39598278335723</c:v>
                </c:pt>
                <c:pt idx="697">
                  <c:v>910.393982808023</c:v>
                </c:pt>
                <c:pt idx="698">
                  <c:v>909.44349070100145</c:v>
                </c:pt>
                <c:pt idx="699">
                  <c:v>909.71857142857164</c:v>
                </c:pt>
                <c:pt idx="700">
                  <c:v>909.26248216833108</c:v>
                </c:pt>
                <c:pt idx="701">
                  <c:v>907.20512820512818</c:v>
                </c:pt>
                <c:pt idx="702">
                  <c:v>906.62731152204833</c:v>
                </c:pt>
                <c:pt idx="703">
                  <c:v>906.31249999999989</c:v>
                </c:pt>
                <c:pt idx="704">
                  <c:v>905.23971631205688</c:v>
                </c:pt>
                <c:pt idx="705">
                  <c:v>904.87252124645897</c:v>
                </c:pt>
                <c:pt idx="706">
                  <c:v>904.59547383309769</c:v>
                </c:pt>
                <c:pt idx="707">
                  <c:v>902.7048022598874</c:v>
                </c:pt>
                <c:pt idx="708">
                  <c:v>905.01410437235552</c:v>
                </c:pt>
                <c:pt idx="709">
                  <c:v>904.31126760563359</c:v>
                </c:pt>
                <c:pt idx="710">
                  <c:v>903.81715893108299</c:v>
                </c:pt>
                <c:pt idx="711">
                  <c:v>904.38483146067426</c:v>
                </c:pt>
                <c:pt idx="712">
                  <c:v>904.30855539971947</c:v>
                </c:pt>
                <c:pt idx="713">
                  <c:v>904.13025210084038</c:v>
                </c:pt>
                <c:pt idx="714">
                  <c:v>902.62097902097901</c:v>
                </c:pt>
                <c:pt idx="715">
                  <c:v>901.54189944134077</c:v>
                </c:pt>
                <c:pt idx="716">
                  <c:v>901.46025104602506</c:v>
                </c:pt>
                <c:pt idx="717">
                  <c:v>901.15877437325912</c:v>
                </c:pt>
                <c:pt idx="718">
                  <c:v>901.01390820584152</c:v>
                </c:pt>
                <c:pt idx="719">
                  <c:v>901.82499999999993</c:v>
                </c:pt>
                <c:pt idx="720">
                  <c:v>902.10124826629692</c:v>
                </c:pt>
                <c:pt idx="721">
                  <c:v>902.51108033240996</c:v>
                </c:pt>
                <c:pt idx="722">
                  <c:v>902.6071922544952</c:v>
                </c:pt>
                <c:pt idx="723">
                  <c:v>902.81629834254147</c:v>
                </c:pt>
                <c:pt idx="724">
                  <c:v>904.05655172413788</c:v>
                </c:pt>
                <c:pt idx="725">
                  <c:v>903.48898071625354</c:v>
                </c:pt>
                <c:pt idx="726">
                  <c:v>903.30123796423652</c:v>
                </c:pt>
                <c:pt idx="727">
                  <c:v>901.83928571428555</c:v>
                </c:pt>
                <c:pt idx="728">
                  <c:v>901.29218106995881</c:v>
                </c:pt>
                <c:pt idx="729">
                  <c:v>901.7246575342466</c:v>
                </c:pt>
                <c:pt idx="730">
                  <c:v>901.81805745554038</c:v>
                </c:pt>
                <c:pt idx="731">
                  <c:v>901.94262295081955</c:v>
                </c:pt>
                <c:pt idx="732">
                  <c:v>902.64529331514314</c:v>
                </c:pt>
                <c:pt idx="733">
                  <c:v>903.17574931880131</c:v>
                </c:pt>
                <c:pt idx="734">
                  <c:v>903.37142857142851</c:v>
                </c:pt>
                <c:pt idx="735">
                  <c:v>904.20923913043464</c:v>
                </c:pt>
                <c:pt idx="736">
                  <c:v>904.84667571234741</c:v>
                </c:pt>
                <c:pt idx="737">
                  <c:v>904.23712737127357</c:v>
                </c:pt>
                <c:pt idx="738">
                  <c:v>904.17861975642768</c:v>
                </c:pt>
                <c:pt idx="739">
                  <c:v>904.2013513513516</c:v>
                </c:pt>
                <c:pt idx="740">
                  <c:v>903.0688259109312</c:v>
                </c:pt>
                <c:pt idx="741">
                  <c:v>902.0067385444745</c:v>
                </c:pt>
                <c:pt idx="742">
                  <c:v>901.4858681022879</c:v>
                </c:pt>
                <c:pt idx="743">
                  <c:v>901.60752688172022</c:v>
                </c:pt>
                <c:pt idx="744">
                  <c:v>901.48187919463089</c:v>
                </c:pt>
                <c:pt idx="745">
                  <c:v>901.25469168900793</c:v>
                </c:pt>
                <c:pt idx="746">
                  <c:v>899.38955823293168</c:v>
                </c:pt>
                <c:pt idx="747">
                  <c:v>898.81149732620304</c:v>
                </c:pt>
                <c:pt idx="748">
                  <c:v>899.83444592790386</c:v>
                </c:pt>
                <c:pt idx="749">
                  <c:v>898.36933333333332</c:v>
                </c:pt>
                <c:pt idx="750">
                  <c:v>899.06924101198388</c:v>
                </c:pt>
                <c:pt idx="751">
                  <c:v>898.808510638298</c:v>
                </c:pt>
                <c:pt idx="752">
                  <c:v>900.14608233731747</c:v>
                </c:pt>
                <c:pt idx="753">
                  <c:v>899.1830238726792</c:v>
                </c:pt>
                <c:pt idx="754">
                  <c:v>898.25165562913912</c:v>
                </c:pt>
                <c:pt idx="755">
                  <c:v>898.91137566137581</c:v>
                </c:pt>
                <c:pt idx="756">
                  <c:v>896.7080581241745</c:v>
                </c:pt>
                <c:pt idx="757">
                  <c:v>896.4366754617414</c:v>
                </c:pt>
                <c:pt idx="758">
                  <c:v>895.56389986824774</c:v>
                </c:pt>
                <c:pt idx="759">
                  <c:v>894.81973684210539</c:v>
                </c:pt>
                <c:pt idx="760">
                  <c:v>893.45597897503285</c:v>
                </c:pt>
                <c:pt idx="761">
                  <c:v>894.21522309711281</c:v>
                </c:pt>
                <c:pt idx="762">
                  <c:v>893.58846657929246</c:v>
                </c:pt>
                <c:pt idx="763">
                  <c:v>893.19371727748717</c:v>
                </c:pt>
                <c:pt idx="764">
                  <c:v>891.84836601307188</c:v>
                </c:pt>
                <c:pt idx="765">
                  <c:v>891.13446475195826</c:v>
                </c:pt>
                <c:pt idx="766">
                  <c:v>891.04563233376791</c:v>
                </c:pt>
                <c:pt idx="767">
                  <c:v>891.00260416666663</c:v>
                </c:pt>
                <c:pt idx="768">
                  <c:v>891.04551365409623</c:v>
                </c:pt>
                <c:pt idx="769">
                  <c:v>891.7402597402596</c:v>
                </c:pt>
                <c:pt idx="770">
                  <c:v>890.90661478599202</c:v>
                </c:pt>
                <c:pt idx="771">
                  <c:v>890.47797927461158</c:v>
                </c:pt>
                <c:pt idx="772">
                  <c:v>889.28848641655895</c:v>
                </c:pt>
                <c:pt idx="773">
                  <c:v>887.32170542635663</c:v>
                </c:pt>
                <c:pt idx="774">
                  <c:v>886.45806451612918</c:v>
                </c:pt>
                <c:pt idx="775">
                  <c:v>886.21649484536078</c:v>
                </c:pt>
                <c:pt idx="776">
                  <c:v>886.09266409266399</c:v>
                </c:pt>
                <c:pt idx="777">
                  <c:v>885.17994858611848</c:v>
                </c:pt>
                <c:pt idx="778">
                  <c:v>883.04107830551982</c:v>
                </c:pt>
                <c:pt idx="779">
                  <c:v>881.8743589743591</c:v>
                </c:pt>
                <c:pt idx="780">
                  <c:v>880.81690140845058</c:v>
                </c:pt>
                <c:pt idx="781">
                  <c:v>881.75959079283871</c:v>
                </c:pt>
                <c:pt idx="782">
                  <c:v>882.05491698595131</c:v>
                </c:pt>
                <c:pt idx="783">
                  <c:v>882.76913265306132</c:v>
                </c:pt>
                <c:pt idx="784">
                  <c:v>881.87133757961806</c:v>
                </c:pt>
                <c:pt idx="785">
                  <c:v>882.03053435114521</c:v>
                </c:pt>
                <c:pt idx="786">
                  <c:v>881.79796696315134</c:v>
                </c:pt>
                <c:pt idx="787">
                  <c:v>881.81218274111677</c:v>
                </c:pt>
                <c:pt idx="788">
                  <c:v>880.93282636248409</c:v>
                </c:pt>
                <c:pt idx="789">
                  <c:v>879.44810126582274</c:v>
                </c:pt>
                <c:pt idx="790">
                  <c:v>877.45891276864745</c:v>
                </c:pt>
                <c:pt idx="791">
                  <c:v>877.58207070707078</c:v>
                </c:pt>
                <c:pt idx="792">
                  <c:v>877.03026481715006</c:v>
                </c:pt>
                <c:pt idx="793">
                  <c:v>877.68639798488664</c:v>
                </c:pt>
                <c:pt idx="794">
                  <c:v>876.3408805031446</c:v>
                </c:pt>
                <c:pt idx="795">
                  <c:v>876.29396984924631</c:v>
                </c:pt>
                <c:pt idx="796">
                  <c:v>877.57716436637395</c:v>
                </c:pt>
                <c:pt idx="797">
                  <c:v>877.47117794486223</c:v>
                </c:pt>
                <c:pt idx="798">
                  <c:v>877.2891113892365</c:v>
                </c:pt>
                <c:pt idx="799">
                  <c:v>876.98124999999993</c:v>
                </c:pt>
                <c:pt idx="800">
                  <c:v>876.77153558052441</c:v>
                </c:pt>
                <c:pt idx="801">
                  <c:v>876.67705735660854</c:v>
                </c:pt>
                <c:pt idx="802">
                  <c:v>876.63511830635127</c:v>
                </c:pt>
                <c:pt idx="803">
                  <c:v>874.97388059701507</c:v>
                </c:pt>
                <c:pt idx="804">
                  <c:v>874.76149068322968</c:v>
                </c:pt>
                <c:pt idx="805">
                  <c:v>873.92555831265508</c:v>
                </c:pt>
                <c:pt idx="806">
                  <c:v>874.83271375464687</c:v>
                </c:pt>
                <c:pt idx="807">
                  <c:v>874.07054455445552</c:v>
                </c:pt>
                <c:pt idx="808">
                  <c:v>874.02966625463534</c:v>
                </c:pt>
                <c:pt idx="809">
                  <c:v>873.47160493827164</c:v>
                </c:pt>
                <c:pt idx="810">
                  <c:v>871.63255240443868</c:v>
                </c:pt>
                <c:pt idx="811">
                  <c:v>871.7647783251233</c:v>
                </c:pt>
                <c:pt idx="812">
                  <c:v>871.44772447724461</c:v>
                </c:pt>
                <c:pt idx="813">
                  <c:v>870.95208845208833</c:v>
                </c:pt>
                <c:pt idx="814">
                  <c:v>869.19631901840489</c:v>
                </c:pt>
                <c:pt idx="815">
                  <c:v>869.47426470588232</c:v>
                </c:pt>
                <c:pt idx="816">
                  <c:v>869.07466340269275</c:v>
                </c:pt>
                <c:pt idx="817">
                  <c:v>868.98899755501236</c:v>
                </c:pt>
                <c:pt idx="818">
                  <c:v>869.59462759462758</c:v>
                </c:pt>
                <c:pt idx="819">
                  <c:v>869.33902439024371</c:v>
                </c:pt>
                <c:pt idx="820">
                  <c:v>869.51766138855032</c:v>
                </c:pt>
                <c:pt idx="821">
                  <c:v>867.46958637469584</c:v>
                </c:pt>
                <c:pt idx="822">
                  <c:v>867.24544349939254</c:v>
                </c:pt>
                <c:pt idx="823">
                  <c:v>867.20509708737859</c:v>
                </c:pt>
                <c:pt idx="824">
                  <c:v>867.52848484848482</c:v>
                </c:pt>
                <c:pt idx="825">
                  <c:v>867.03268765133168</c:v>
                </c:pt>
                <c:pt idx="826">
                  <c:v>867</c:v>
                </c:pt>
                <c:pt idx="827">
                  <c:v>866.09661835748807</c:v>
                </c:pt>
                <c:pt idx="828">
                  <c:v>866.60193003618826</c:v>
                </c:pt>
                <c:pt idx="829">
                  <c:v>866.9409638554215</c:v>
                </c:pt>
                <c:pt idx="830">
                  <c:v>867.36221419975914</c:v>
                </c:pt>
                <c:pt idx="831">
                  <c:v>867.34375</c:v>
                </c:pt>
                <c:pt idx="832">
                  <c:v>867.93157262905163</c:v>
                </c:pt>
                <c:pt idx="833">
                  <c:v>867.38729016786567</c:v>
                </c:pt>
                <c:pt idx="834">
                  <c:v>867.80838323353305</c:v>
                </c:pt>
                <c:pt idx="835">
                  <c:v>868.46889952153117</c:v>
                </c:pt>
                <c:pt idx="836">
                  <c:v>868.40262843488631</c:v>
                </c:pt>
                <c:pt idx="837">
                  <c:v>868.36276849641979</c:v>
                </c:pt>
                <c:pt idx="838">
                  <c:v>867.78903456495834</c:v>
                </c:pt>
                <c:pt idx="839">
                  <c:v>867.82976190476188</c:v>
                </c:pt>
                <c:pt idx="840">
                  <c:v>868.09274673008338</c:v>
                </c:pt>
                <c:pt idx="841">
                  <c:v>868.17933491686483</c:v>
                </c:pt>
                <c:pt idx="842">
                  <c:v>867.74851720047445</c:v>
                </c:pt>
                <c:pt idx="843">
                  <c:v>866.76303317535553</c:v>
                </c:pt>
                <c:pt idx="844">
                  <c:v>864.76094674556214</c:v>
                </c:pt>
                <c:pt idx="845">
                  <c:v>865.42907801418448</c:v>
                </c:pt>
                <c:pt idx="846">
                  <c:v>864.45336481700122</c:v>
                </c:pt>
                <c:pt idx="847">
                  <c:v>863.06603773584891</c:v>
                </c:pt>
                <c:pt idx="848">
                  <c:v>861.88457008244984</c:v>
                </c:pt>
                <c:pt idx="849">
                  <c:v>861.3599999999999</c:v>
                </c:pt>
                <c:pt idx="850">
                  <c:v>861.4829612220916</c:v>
                </c:pt>
                <c:pt idx="851">
                  <c:v>861.53051643192475</c:v>
                </c:pt>
                <c:pt idx="852">
                  <c:v>859.88159437280183</c:v>
                </c:pt>
                <c:pt idx="853">
                  <c:v>860.55503512880557</c:v>
                </c:pt>
                <c:pt idx="854">
                  <c:v>861.34619883040909</c:v>
                </c:pt>
                <c:pt idx="855">
                  <c:v>861.40771028037386</c:v>
                </c:pt>
                <c:pt idx="856">
                  <c:v>861.30571761960323</c:v>
                </c:pt>
                <c:pt idx="857">
                  <c:v>859.26573426573441</c:v>
                </c:pt>
                <c:pt idx="858">
                  <c:v>859.17229336437731</c:v>
                </c:pt>
                <c:pt idx="859">
                  <c:v>858.18023255813966</c:v>
                </c:pt>
                <c:pt idx="860">
                  <c:v>859.08130081300817</c:v>
                </c:pt>
                <c:pt idx="861">
                  <c:v>858.40139211136886</c:v>
                </c:pt>
                <c:pt idx="862">
                  <c:v>858.69872537659353</c:v>
                </c:pt>
                <c:pt idx="863">
                  <c:v>857.37731481481467</c:v>
                </c:pt>
                <c:pt idx="864">
                  <c:v>857.86127167630059</c:v>
                </c:pt>
                <c:pt idx="865">
                  <c:v>856.64434180138574</c:v>
                </c:pt>
                <c:pt idx="866">
                  <c:v>856.6735870818917</c:v>
                </c:pt>
                <c:pt idx="867">
                  <c:v>856.24423963133654</c:v>
                </c:pt>
                <c:pt idx="868">
                  <c:v>856.23705408515536</c:v>
                </c:pt>
                <c:pt idx="869">
                  <c:v>855.3172413793103</c:v>
                </c:pt>
                <c:pt idx="870">
                  <c:v>855.3226176808264</c:v>
                </c:pt>
                <c:pt idx="871">
                  <c:v>855.70183486238545</c:v>
                </c:pt>
                <c:pt idx="872">
                  <c:v>855.20160366552125</c:v>
                </c:pt>
                <c:pt idx="873">
                  <c:v>854.36842105263156</c:v>
                </c:pt>
                <c:pt idx="874">
                  <c:v>853.69028571428566</c:v>
                </c:pt>
                <c:pt idx="875">
                  <c:v>852.66210045662103</c:v>
                </c:pt>
                <c:pt idx="876">
                  <c:v>853.68415051311297</c:v>
                </c:pt>
                <c:pt idx="877">
                  <c:v>852.79726651480632</c:v>
                </c:pt>
                <c:pt idx="878">
                  <c:v>853.31968145620021</c:v>
                </c:pt>
                <c:pt idx="879">
                  <c:v>853.23181818181808</c:v>
                </c:pt>
                <c:pt idx="880">
                  <c:v>852.2735527809308</c:v>
                </c:pt>
                <c:pt idx="881">
                  <c:v>852.50113378684807</c:v>
                </c:pt>
                <c:pt idx="882">
                  <c:v>852.86409966024917</c:v>
                </c:pt>
                <c:pt idx="883">
                  <c:v>853.70022624434387</c:v>
                </c:pt>
                <c:pt idx="884">
                  <c:v>853.41355932203373</c:v>
                </c:pt>
                <c:pt idx="885">
                  <c:v>853.35440180586897</c:v>
                </c:pt>
                <c:pt idx="886">
                  <c:v>853.00901916572718</c:v>
                </c:pt>
                <c:pt idx="887">
                  <c:v>851.33333333333348</c:v>
                </c:pt>
                <c:pt idx="888">
                  <c:v>851.26321709786282</c:v>
                </c:pt>
                <c:pt idx="889">
                  <c:v>852.20112359550546</c:v>
                </c:pt>
                <c:pt idx="890">
                  <c:v>851.34118967452298</c:v>
                </c:pt>
                <c:pt idx="891">
                  <c:v>852.79596412556043</c:v>
                </c:pt>
                <c:pt idx="892">
                  <c:v>851.66853303471441</c:v>
                </c:pt>
                <c:pt idx="893">
                  <c:v>851.54026845637588</c:v>
                </c:pt>
                <c:pt idx="894">
                  <c:v>851.47821229050282</c:v>
                </c:pt>
                <c:pt idx="895">
                  <c:v>852.09598214285722</c:v>
                </c:pt>
                <c:pt idx="896">
                  <c:v>851.66332218506136</c:v>
                </c:pt>
                <c:pt idx="897">
                  <c:v>850.16369710467711</c:v>
                </c:pt>
                <c:pt idx="898">
                  <c:v>848.64516129032256</c:v>
                </c:pt>
                <c:pt idx="899">
                  <c:v>847.28111111111127</c:v>
                </c:pt>
                <c:pt idx="900">
                  <c:v>846.89123196448384</c:v>
                </c:pt>
                <c:pt idx="901">
                  <c:v>847.1574279379156</c:v>
                </c:pt>
                <c:pt idx="902">
                  <c:v>847.42081949058684</c:v>
                </c:pt>
                <c:pt idx="903">
                  <c:v>847.28429203539838</c:v>
                </c:pt>
                <c:pt idx="904">
                  <c:v>846.39558011049724</c:v>
                </c:pt>
                <c:pt idx="905">
                  <c:v>846.16004415011048</c:v>
                </c:pt>
                <c:pt idx="906">
                  <c:v>846.03969128996687</c:v>
                </c:pt>
                <c:pt idx="907">
                  <c:v>844.82709251101312</c:v>
                </c:pt>
                <c:pt idx="908">
                  <c:v>843.97249724972494</c:v>
                </c:pt>
                <c:pt idx="909">
                  <c:v>843.65604395604407</c:v>
                </c:pt>
                <c:pt idx="910">
                  <c:v>843.93962678375385</c:v>
                </c:pt>
                <c:pt idx="911">
                  <c:v>843.31578947368428</c:v>
                </c:pt>
                <c:pt idx="912">
                  <c:v>843.81708652792986</c:v>
                </c:pt>
                <c:pt idx="913">
                  <c:v>843.6498905908096</c:v>
                </c:pt>
                <c:pt idx="914">
                  <c:v>843.24153005464484</c:v>
                </c:pt>
                <c:pt idx="915">
                  <c:v>843.29475982532767</c:v>
                </c:pt>
                <c:pt idx="916">
                  <c:v>842.13740458015263</c:v>
                </c:pt>
                <c:pt idx="917">
                  <c:v>841.84858387799568</c:v>
                </c:pt>
                <c:pt idx="918">
                  <c:v>841.68335146898812</c:v>
                </c:pt>
                <c:pt idx="919">
                  <c:v>841.80869565217392</c:v>
                </c:pt>
                <c:pt idx="920">
                  <c:v>840.6981541802387</c:v>
                </c:pt>
                <c:pt idx="921">
                  <c:v>839.71366594360097</c:v>
                </c:pt>
                <c:pt idx="922">
                  <c:v>839.93716143011909</c:v>
                </c:pt>
                <c:pt idx="923">
                  <c:v>839.1136363636366</c:v>
                </c:pt>
                <c:pt idx="924">
                  <c:v>838.32648648648649</c:v>
                </c:pt>
                <c:pt idx="925">
                  <c:v>838.19330453563737</c:v>
                </c:pt>
                <c:pt idx="926">
                  <c:v>837.7810140237325</c:v>
                </c:pt>
                <c:pt idx="927">
                  <c:v>836.7004310344829</c:v>
                </c:pt>
                <c:pt idx="928">
                  <c:v>836.47470398277733</c:v>
                </c:pt>
                <c:pt idx="929">
                  <c:v>835.90967741935481</c:v>
                </c:pt>
                <c:pt idx="930">
                  <c:v>834.78302900107428</c:v>
                </c:pt>
                <c:pt idx="931">
                  <c:v>834.11909871244632</c:v>
                </c:pt>
                <c:pt idx="932">
                  <c:v>833.2979635584137</c:v>
                </c:pt>
                <c:pt idx="933">
                  <c:v>832.73661670235549</c:v>
                </c:pt>
                <c:pt idx="934">
                  <c:v>832.19465240641728</c:v>
                </c:pt>
                <c:pt idx="935">
                  <c:v>831.74358974358972</c:v>
                </c:pt>
                <c:pt idx="936">
                  <c:v>831.68516542155817</c:v>
                </c:pt>
                <c:pt idx="937">
                  <c:v>831.92537313432831</c:v>
                </c:pt>
                <c:pt idx="938">
                  <c:v>831.81895633652823</c:v>
                </c:pt>
                <c:pt idx="939">
                  <c:v>831.69680851063845</c:v>
                </c:pt>
                <c:pt idx="940">
                  <c:v>830.69925611052076</c:v>
                </c:pt>
                <c:pt idx="941">
                  <c:v>830.56263269639066</c:v>
                </c:pt>
                <c:pt idx="942">
                  <c:v>831.6532343584305</c:v>
                </c:pt>
                <c:pt idx="943">
                  <c:v>830.19491525423746</c:v>
                </c:pt>
                <c:pt idx="944">
                  <c:v>828.8560846560847</c:v>
                </c:pt>
                <c:pt idx="945">
                  <c:v>829.50951374207193</c:v>
                </c:pt>
                <c:pt idx="946">
                  <c:v>828.8859556494192</c:v>
                </c:pt>
                <c:pt idx="947">
                  <c:v>828.7183544303798</c:v>
                </c:pt>
                <c:pt idx="948">
                  <c:v>828.23603793466805</c:v>
                </c:pt>
                <c:pt idx="949">
                  <c:v>827.53789473684219</c:v>
                </c:pt>
                <c:pt idx="950">
                  <c:v>827.32807570977923</c:v>
                </c:pt>
                <c:pt idx="951">
                  <c:v>827.33088235294122</c:v>
                </c:pt>
                <c:pt idx="952">
                  <c:v>827.82896117523603</c:v>
                </c:pt>
                <c:pt idx="953">
                  <c:v>826.39622641509425</c:v>
                </c:pt>
                <c:pt idx="954">
                  <c:v>826.10680628272257</c:v>
                </c:pt>
                <c:pt idx="955">
                  <c:v>825.86192468619242</c:v>
                </c:pt>
                <c:pt idx="956">
                  <c:v>826.46708463949847</c:v>
                </c:pt>
                <c:pt idx="957">
                  <c:v>826.49269311064722</c:v>
                </c:pt>
                <c:pt idx="958">
                  <c:v>825.82064650677785</c:v>
                </c:pt>
                <c:pt idx="959">
                  <c:v>825.20416666666677</c:v>
                </c:pt>
                <c:pt idx="960">
                  <c:v>825.15816857440166</c:v>
                </c:pt>
                <c:pt idx="961">
                  <c:v>824.38773388773382</c:v>
                </c:pt>
                <c:pt idx="962">
                  <c:v>823.72585669781938</c:v>
                </c:pt>
                <c:pt idx="963">
                  <c:v>823.16701244813282</c:v>
                </c:pt>
                <c:pt idx="964">
                  <c:v>822.29326424870465</c:v>
                </c:pt>
                <c:pt idx="965">
                  <c:v>822.92339544513459</c:v>
                </c:pt>
                <c:pt idx="966">
                  <c:v>823.34332988624601</c:v>
                </c:pt>
                <c:pt idx="967">
                  <c:v>822.8584710743803</c:v>
                </c:pt>
                <c:pt idx="968">
                  <c:v>822.92672858617141</c:v>
                </c:pt>
                <c:pt idx="969">
                  <c:v>822.857731958763</c:v>
                </c:pt>
                <c:pt idx="970">
                  <c:v>822.4140061791968</c:v>
                </c:pt>
                <c:pt idx="971">
                  <c:v>823.77983539094669</c:v>
                </c:pt>
                <c:pt idx="972">
                  <c:v>824.06577595066813</c:v>
                </c:pt>
                <c:pt idx="973">
                  <c:v>823.35626283367537</c:v>
                </c:pt>
                <c:pt idx="974">
                  <c:v>823.4153846153846</c:v>
                </c:pt>
                <c:pt idx="975">
                  <c:v>823.03790983606541</c:v>
                </c:pt>
                <c:pt idx="976">
                  <c:v>822.21084953940647</c:v>
                </c:pt>
                <c:pt idx="977">
                  <c:v>821.92535787321049</c:v>
                </c:pt>
                <c:pt idx="978">
                  <c:v>820.42594484167523</c:v>
                </c:pt>
                <c:pt idx="979">
                  <c:v>819.42551020408166</c:v>
                </c:pt>
                <c:pt idx="980">
                  <c:v>819.20489296636106</c:v>
                </c:pt>
                <c:pt idx="981">
                  <c:v>818.38289205702654</c:v>
                </c:pt>
                <c:pt idx="982">
                  <c:v>818.15869786368262</c:v>
                </c:pt>
                <c:pt idx="983">
                  <c:v>818.09552845528447</c:v>
                </c:pt>
                <c:pt idx="984">
                  <c:v>818.03451776649752</c:v>
                </c:pt>
                <c:pt idx="985">
                  <c:v>817.83874239350916</c:v>
                </c:pt>
                <c:pt idx="986">
                  <c:v>817.77912867274574</c:v>
                </c:pt>
                <c:pt idx="987">
                  <c:v>817.65080971659927</c:v>
                </c:pt>
                <c:pt idx="988">
                  <c:v>816.77957532861501</c:v>
                </c:pt>
                <c:pt idx="989">
                  <c:v>816.90303030303039</c:v>
                </c:pt>
                <c:pt idx="990">
                  <c:v>817.48435923309796</c:v>
                </c:pt>
                <c:pt idx="991">
                  <c:v>816.83669354838719</c:v>
                </c:pt>
                <c:pt idx="992">
                  <c:v>816.34944612286006</c:v>
                </c:pt>
                <c:pt idx="993">
                  <c:v>815.18812877263588</c:v>
                </c:pt>
                <c:pt idx="994">
                  <c:v>815.12562814070327</c:v>
                </c:pt>
                <c:pt idx="995">
                  <c:v>814.91867469879514</c:v>
                </c:pt>
                <c:pt idx="996">
                  <c:v>815.39017051153462</c:v>
                </c:pt>
                <c:pt idx="997">
                  <c:v>813.58016032064143</c:v>
                </c:pt>
                <c:pt idx="998">
                  <c:v>813.47747747747769</c:v>
                </c:pt>
                <c:pt idx="999">
                  <c:v>813.39</c:v>
                </c:pt>
                <c:pt idx="1000">
                  <c:v>812.3856143856143</c:v>
                </c:pt>
                <c:pt idx="1001">
                  <c:v>812.13972055888246</c:v>
                </c:pt>
                <c:pt idx="1002">
                  <c:v>812.30508474576266</c:v>
                </c:pt>
                <c:pt idx="1003">
                  <c:v>812.07669322709171</c:v>
                </c:pt>
                <c:pt idx="1004">
                  <c:v>811.53233830845772</c:v>
                </c:pt>
                <c:pt idx="1005">
                  <c:v>811.5447316103382</c:v>
                </c:pt>
                <c:pt idx="1006">
                  <c:v>810.97418073485608</c:v>
                </c:pt>
                <c:pt idx="1007">
                  <c:v>811.61309523809541</c:v>
                </c:pt>
                <c:pt idx="1008">
                  <c:v>811.44003964321109</c:v>
                </c:pt>
                <c:pt idx="1009">
                  <c:v>811.5326732673268</c:v>
                </c:pt>
                <c:pt idx="1010">
                  <c:v>811.39861523244303</c:v>
                </c:pt>
                <c:pt idx="1011">
                  <c:v>811.58695652173913</c:v>
                </c:pt>
                <c:pt idx="1012">
                  <c:v>810.94866732477783</c:v>
                </c:pt>
                <c:pt idx="1013">
                  <c:v>810.84220907297811</c:v>
                </c:pt>
                <c:pt idx="1014">
                  <c:v>809.61576354679812</c:v>
                </c:pt>
                <c:pt idx="1015">
                  <c:v>808.93602362204729</c:v>
                </c:pt>
                <c:pt idx="1016">
                  <c:v>808.30580137659808</c:v>
                </c:pt>
                <c:pt idx="1017">
                  <c:v>808.12278978388997</c:v>
                </c:pt>
                <c:pt idx="1018">
                  <c:v>807.7183513248284</c:v>
                </c:pt>
                <c:pt idx="1019">
                  <c:v>807.74313725490208</c:v>
                </c:pt>
                <c:pt idx="1020">
                  <c:v>808.0724779627817</c:v>
                </c:pt>
                <c:pt idx="1021">
                  <c:v>807.31702544031305</c:v>
                </c:pt>
                <c:pt idx="1022">
                  <c:v>806.26392961876832</c:v>
                </c:pt>
                <c:pt idx="1023">
                  <c:v>805.87109375</c:v>
                </c:pt>
                <c:pt idx="1024">
                  <c:v>805.83999999999992</c:v>
                </c:pt>
                <c:pt idx="1025">
                  <c:v>804.91715399610132</c:v>
                </c:pt>
                <c:pt idx="1026">
                  <c:v>803.57740993184041</c:v>
                </c:pt>
                <c:pt idx="1027">
                  <c:v>803.14396887159535</c:v>
                </c:pt>
                <c:pt idx="1028">
                  <c:v>801.84159378036918</c:v>
                </c:pt>
                <c:pt idx="1029">
                  <c:v>800.21359223300988</c:v>
                </c:pt>
                <c:pt idx="1030">
                  <c:v>800.89815712900099</c:v>
                </c:pt>
                <c:pt idx="1031">
                  <c:v>800.46124031007741</c:v>
                </c:pt>
                <c:pt idx="1032">
                  <c:v>800.16747337850927</c:v>
                </c:pt>
                <c:pt idx="1033">
                  <c:v>799.75338491295952</c:v>
                </c:pt>
                <c:pt idx="1034">
                  <c:v>799.49855072463765</c:v>
                </c:pt>
                <c:pt idx="1035">
                  <c:v>798.91698841698837</c:v>
                </c:pt>
                <c:pt idx="1036">
                  <c:v>798.70781099324961</c:v>
                </c:pt>
                <c:pt idx="1037">
                  <c:v>797.96146435452783</c:v>
                </c:pt>
                <c:pt idx="1038">
                  <c:v>797.09720885466788</c:v>
                </c:pt>
                <c:pt idx="1039">
                  <c:v>796.57884615384626</c:v>
                </c:pt>
                <c:pt idx="1040">
                  <c:v>796.31219980787694</c:v>
                </c:pt>
                <c:pt idx="1041">
                  <c:v>796.0719769673708</c:v>
                </c:pt>
                <c:pt idx="1042">
                  <c:v>794.2588686481306</c:v>
                </c:pt>
                <c:pt idx="1043">
                  <c:v>793.32183908045965</c:v>
                </c:pt>
                <c:pt idx="1044">
                  <c:v>793.12248803827754</c:v>
                </c:pt>
                <c:pt idx="1045">
                  <c:v>792.39866156787775</c:v>
                </c:pt>
                <c:pt idx="1046">
                  <c:v>792.29894937917879</c:v>
                </c:pt>
                <c:pt idx="1047">
                  <c:v>792.22614503816806</c:v>
                </c:pt>
                <c:pt idx="1048">
                  <c:v>791.6396568160153</c:v>
                </c:pt>
                <c:pt idx="1049">
                  <c:v>790.62476190476195</c:v>
                </c:pt>
                <c:pt idx="1050">
                  <c:v>790.78116079923871</c:v>
                </c:pt>
                <c:pt idx="1051">
                  <c:v>790.08840304182525</c:v>
                </c:pt>
                <c:pt idx="1052">
                  <c:v>789.58309591642933</c:v>
                </c:pt>
                <c:pt idx="1053">
                  <c:v>789.42125237191647</c:v>
                </c:pt>
                <c:pt idx="1054">
                  <c:v>789.55165876777244</c:v>
                </c:pt>
                <c:pt idx="1055">
                  <c:v>788.56912878787853</c:v>
                </c:pt>
                <c:pt idx="1056">
                  <c:v>788.42289498580863</c:v>
                </c:pt>
                <c:pt idx="1057">
                  <c:v>788.81190926275997</c:v>
                </c:pt>
                <c:pt idx="1058">
                  <c:v>788.09726156751651</c:v>
                </c:pt>
                <c:pt idx="1059">
                  <c:v>787.31603773584891</c:v>
                </c:pt>
                <c:pt idx="1060">
                  <c:v>787.1696512723845</c:v>
                </c:pt>
                <c:pt idx="1061">
                  <c:v>787.68361581920908</c:v>
                </c:pt>
                <c:pt idx="1062">
                  <c:v>787.48918156161812</c:v>
                </c:pt>
                <c:pt idx="1063">
                  <c:v>787.09680451127815</c:v>
                </c:pt>
                <c:pt idx="1064">
                  <c:v>786.90892018779346</c:v>
                </c:pt>
                <c:pt idx="1065">
                  <c:v>786.58255159474663</c:v>
                </c:pt>
                <c:pt idx="1066">
                  <c:v>786.52858481724456</c:v>
                </c:pt>
                <c:pt idx="1067">
                  <c:v>785.39700374531822</c:v>
                </c:pt>
                <c:pt idx="1068">
                  <c:v>785.76707202993441</c:v>
                </c:pt>
                <c:pt idx="1069">
                  <c:v>785.30654205607482</c:v>
                </c:pt>
                <c:pt idx="1070">
                  <c:v>784.61811391223159</c:v>
                </c:pt>
                <c:pt idx="1071">
                  <c:v>785.02705223880594</c:v>
                </c:pt>
                <c:pt idx="1072">
                  <c:v>784.73066169617891</c:v>
                </c:pt>
                <c:pt idx="1073">
                  <c:v>783.19273743016777</c:v>
                </c:pt>
                <c:pt idx="1074">
                  <c:v>783.04465116279061</c:v>
                </c:pt>
                <c:pt idx="1075">
                  <c:v>782.90706319702588</c:v>
                </c:pt>
                <c:pt idx="1076">
                  <c:v>782.47446610956354</c:v>
                </c:pt>
                <c:pt idx="1077">
                  <c:v>782.06122448979568</c:v>
                </c:pt>
                <c:pt idx="1078">
                  <c:v>782.09731232622801</c:v>
                </c:pt>
                <c:pt idx="1079">
                  <c:v>781.76944444444439</c:v>
                </c:pt>
                <c:pt idx="1080">
                  <c:v>781.57446808510633</c:v>
                </c:pt>
                <c:pt idx="1081">
                  <c:v>782.00924214417751</c:v>
                </c:pt>
                <c:pt idx="1082">
                  <c:v>781.16712834718362</c:v>
                </c:pt>
                <c:pt idx="1083">
                  <c:v>780.91789667896683</c:v>
                </c:pt>
                <c:pt idx="1084">
                  <c:v>780.38433179723518</c:v>
                </c:pt>
                <c:pt idx="1085">
                  <c:v>780.37937384898726</c:v>
                </c:pt>
                <c:pt idx="1086">
                  <c:v>780.21159153633869</c:v>
                </c:pt>
                <c:pt idx="1087">
                  <c:v>780.05882352941171</c:v>
                </c:pt>
                <c:pt idx="1088">
                  <c:v>778.7539026629936</c:v>
                </c:pt>
                <c:pt idx="1089">
                  <c:v>778.37798165137622</c:v>
                </c:pt>
                <c:pt idx="1090">
                  <c:v>777.8276810265811</c:v>
                </c:pt>
                <c:pt idx="1091">
                  <c:v>777.20512820512818</c:v>
                </c:pt>
                <c:pt idx="1092">
                  <c:v>777.08783165599277</c:v>
                </c:pt>
                <c:pt idx="1093">
                  <c:v>777.06215722120646</c:v>
                </c:pt>
                <c:pt idx="1094">
                  <c:v>777.45570776255704</c:v>
                </c:pt>
                <c:pt idx="1095">
                  <c:v>777.42244525547449</c:v>
                </c:pt>
                <c:pt idx="1096">
                  <c:v>776.97265268915237</c:v>
                </c:pt>
                <c:pt idx="1097">
                  <c:v>776.90892531876148</c:v>
                </c:pt>
                <c:pt idx="1098">
                  <c:v>777.10555050045491</c:v>
                </c:pt>
                <c:pt idx="1099">
                  <c:v>777.80909090909097</c:v>
                </c:pt>
                <c:pt idx="1100">
                  <c:v>776.65849227974581</c:v>
                </c:pt>
                <c:pt idx="1101">
                  <c:v>775.30127041742287</c:v>
                </c:pt>
                <c:pt idx="1102">
                  <c:v>774.61650045330919</c:v>
                </c:pt>
                <c:pt idx="1103">
                  <c:v>774.01992753623199</c:v>
                </c:pt>
                <c:pt idx="1104">
                  <c:v>773.99728506787335</c:v>
                </c:pt>
                <c:pt idx="1105">
                  <c:v>773.30831826401459</c:v>
                </c:pt>
                <c:pt idx="1106">
                  <c:v>773.27100271002723</c:v>
                </c:pt>
                <c:pt idx="1107">
                  <c:v>772.72653429602883</c:v>
                </c:pt>
                <c:pt idx="1108">
                  <c:v>773.49053201082052</c:v>
                </c:pt>
                <c:pt idx="1109">
                  <c:v>773.04234234234241</c:v>
                </c:pt>
                <c:pt idx="1110">
                  <c:v>772.51845184518459</c:v>
                </c:pt>
                <c:pt idx="1111">
                  <c:v>772.72392086330933</c:v>
                </c:pt>
                <c:pt idx="1112">
                  <c:v>772.06469002695417</c:v>
                </c:pt>
                <c:pt idx="1113">
                  <c:v>771.79263913824059</c:v>
                </c:pt>
                <c:pt idx="1114">
                  <c:v>771.80986547085217</c:v>
                </c:pt>
                <c:pt idx="1115">
                  <c:v>771.33422939068089</c:v>
                </c:pt>
                <c:pt idx="1116">
                  <c:v>771.19247985675929</c:v>
                </c:pt>
                <c:pt idx="1117">
                  <c:v>770.62522361359561</c:v>
                </c:pt>
                <c:pt idx="1118">
                  <c:v>770.62287756925843</c:v>
                </c:pt>
                <c:pt idx="1119">
                  <c:v>770.2830357142858</c:v>
                </c:pt>
                <c:pt idx="1120">
                  <c:v>769.62355040142734</c:v>
                </c:pt>
                <c:pt idx="1121">
                  <c:v>769.64260249554343</c:v>
                </c:pt>
                <c:pt idx="1122">
                  <c:v>768.38290293855755</c:v>
                </c:pt>
                <c:pt idx="1123">
                  <c:v>768.39501779359421</c:v>
                </c:pt>
                <c:pt idx="1124">
                  <c:v>767.71377777777798</c:v>
                </c:pt>
                <c:pt idx="1125">
                  <c:v>767.60834813499127</c:v>
                </c:pt>
                <c:pt idx="1126">
                  <c:v>768.01863354037289</c:v>
                </c:pt>
                <c:pt idx="1127">
                  <c:v>767.19769503546092</c:v>
                </c:pt>
                <c:pt idx="1128">
                  <c:v>767.37201062887527</c:v>
                </c:pt>
                <c:pt idx="1129">
                  <c:v>767.09026548672557</c:v>
                </c:pt>
                <c:pt idx="1130">
                  <c:v>766.77276746242262</c:v>
                </c:pt>
                <c:pt idx="1131">
                  <c:v>766.68462897526501</c:v>
                </c:pt>
                <c:pt idx="1132">
                  <c:v>767.61694616063551</c:v>
                </c:pt>
                <c:pt idx="1133">
                  <c:v>767.27336860670221</c:v>
                </c:pt>
                <c:pt idx="1134">
                  <c:v>766.89339207048454</c:v>
                </c:pt>
                <c:pt idx="1135">
                  <c:v>766.44630281690138</c:v>
                </c:pt>
                <c:pt idx="1136">
                  <c:v>766.67985927880409</c:v>
                </c:pt>
                <c:pt idx="1137">
                  <c:v>767.26889279437614</c:v>
                </c:pt>
                <c:pt idx="1138">
                  <c:v>766.97278314310802</c:v>
                </c:pt>
                <c:pt idx="1139">
                  <c:v>765.70701754385959</c:v>
                </c:pt>
                <c:pt idx="1140">
                  <c:v>764.85977212971079</c:v>
                </c:pt>
                <c:pt idx="1141">
                  <c:v>763.8826619964974</c:v>
                </c:pt>
                <c:pt idx="1142">
                  <c:v>764.32720909886257</c:v>
                </c:pt>
                <c:pt idx="1143">
                  <c:v>764.27447552447563</c:v>
                </c:pt>
                <c:pt idx="1144">
                  <c:v>764.6480349344979</c:v>
                </c:pt>
                <c:pt idx="1145">
                  <c:v>764.35427574171024</c:v>
                </c:pt>
                <c:pt idx="1146">
                  <c:v>763.4995640802091</c:v>
                </c:pt>
                <c:pt idx="1147">
                  <c:v>762.33275261324047</c:v>
                </c:pt>
                <c:pt idx="1148">
                  <c:v>760.8868581375109</c:v>
                </c:pt>
                <c:pt idx="1149">
                  <c:v>761.12</c:v>
                </c:pt>
                <c:pt idx="1150">
                  <c:v>760.91659426585579</c:v>
                </c:pt>
                <c:pt idx="1151">
                  <c:v>761.3029513888888</c:v>
                </c:pt>
                <c:pt idx="1152">
                  <c:v>760.47528187337377</c:v>
                </c:pt>
                <c:pt idx="1153">
                  <c:v>759.52772963604843</c:v>
                </c:pt>
                <c:pt idx="1154">
                  <c:v>760.18701298701308</c:v>
                </c:pt>
                <c:pt idx="1155">
                  <c:v>760.02941176470586</c:v>
                </c:pt>
                <c:pt idx="1156">
                  <c:v>759.70440795159902</c:v>
                </c:pt>
                <c:pt idx="1157">
                  <c:v>759.25561312607942</c:v>
                </c:pt>
                <c:pt idx="1158">
                  <c:v>758.99913718723042</c:v>
                </c:pt>
                <c:pt idx="1159">
                  <c:v>758.95086206896542</c:v>
                </c:pt>
                <c:pt idx="1160">
                  <c:v>759.01808785529715</c:v>
                </c:pt>
                <c:pt idx="1161">
                  <c:v>759.15834767642014</c:v>
                </c:pt>
                <c:pt idx="1162">
                  <c:v>758.476354256234</c:v>
                </c:pt>
                <c:pt idx="1163">
                  <c:v>757.61168384879738</c:v>
                </c:pt>
                <c:pt idx="1164">
                  <c:v>756.98712446351919</c:v>
                </c:pt>
                <c:pt idx="1165">
                  <c:v>756.98027444253853</c:v>
                </c:pt>
                <c:pt idx="1166">
                  <c:v>755.96572407883457</c:v>
                </c:pt>
                <c:pt idx="1167">
                  <c:v>756.09674657534265</c:v>
                </c:pt>
                <c:pt idx="1168">
                  <c:v>756.42942686056449</c:v>
                </c:pt>
                <c:pt idx="1169">
                  <c:v>756.02820512820517</c:v>
                </c:pt>
                <c:pt idx="1170">
                  <c:v>755.3783091374894</c:v>
                </c:pt>
                <c:pt idx="1171">
                  <c:v>755.60836177474403</c:v>
                </c:pt>
                <c:pt idx="1172">
                  <c:v>755.43904518329055</c:v>
                </c:pt>
                <c:pt idx="1173">
                  <c:v>756.104770017036</c:v>
                </c:pt>
                <c:pt idx="1174">
                  <c:v>755.65276595744683</c:v>
                </c:pt>
                <c:pt idx="1175">
                  <c:v>754.94642857142844</c:v>
                </c:pt>
                <c:pt idx="1176">
                  <c:v>754.2242990654205</c:v>
                </c:pt>
                <c:pt idx="1177">
                  <c:v>754.0314091680815</c:v>
                </c:pt>
                <c:pt idx="1178">
                  <c:v>753.46480067854122</c:v>
                </c:pt>
                <c:pt idx="1179">
                  <c:v>753.13305084745764</c:v>
                </c:pt>
                <c:pt idx="1180">
                  <c:v>753.03132938187969</c:v>
                </c:pt>
                <c:pt idx="1181">
                  <c:v>751.47715736040607</c:v>
                </c:pt>
                <c:pt idx="1182">
                  <c:v>751.19864750633997</c:v>
                </c:pt>
                <c:pt idx="1183">
                  <c:v>750.53293918918916</c:v>
                </c:pt>
                <c:pt idx="1184">
                  <c:v>750.9274261603374</c:v>
                </c:pt>
                <c:pt idx="1185">
                  <c:v>750.84485666104558</c:v>
                </c:pt>
                <c:pt idx="1186">
                  <c:v>750.49283909014321</c:v>
                </c:pt>
                <c:pt idx="1187">
                  <c:v>750.40151515151501</c:v>
                </c:pt>
                <c:pt idx="1188">
                  <c:v>750.28090832632472</c:v>
                </c:pt>
                <c:pt idx="1189">
                  <c:v>750.01680672268913</c:v>
                </c:pt>
                <c:pt idx="1190">
                  <c:v>749.373635600336</c:v>
                </c:pt>
                <c:pt idx="1191">
                  <c:v>748.35486577181211</c:v>
                </c:pt>
                <c:pt idx="1192">
                  <c:v>748.19027661357927</c:v>
                </c:pt>
                <c:pt idx="1193">
                  <c:v>747.65075376884431</c:v>
                </c:pt>
                <c:pt idx="1194">
                  <c:v>747.05188284518829</c:v>
                </c:pt>
                <c:pt idx="1195">
                  <c:v>747.20150501672254</c:v>
                </c:pt>
                <c:pt idx="1196">
                  <c:v>746.64995822890558</c:v>
                </c:pt>
                <c:pt idx="1197">
                  <c:v>746.4048414023373</c:v>
                </c:pt>
                <c:pt idx="1198">
                  <c:v>745.2785654712261</c:v>
                </c:pt>
                <c:pt idx="1199">
                  <c:v>744.8133333333335</c:v>
                </c:pt>
                <c:pt idx="1200">
                  <c:v>744.17152373022486</c:v>
                </c:pt>
                <c:pt idx="1201">
                  <c:v>743.72379367720475</c:v>
                </c:pt>
                <c:pt idx="1202">
                  <c:v>743.78969243557788</c:v>
                </c:pt>
                <c:pt idx="1203">
                  <c:v>742.87126245847162</c:v>
                </c:pt>
                <c:pt idx="1204">
                  <c:v>742.87800829875528</c:v>
                </c:pt>
                <c:pt idx="1205">
                  <c:v>743.0796019900497</c:v>
                </c:pt>
                <c:pt idx="1206">
                  <c:v>742.97265948632958</c:v>
                </c:pt>
                <c:pt idx="1207">
                  <c:v>743.23758278145681</c:v>
                </c:pt>
                <c:pt idx="1208">
                  <c:v>743.11000827129863</c:v>
                </c:pt>
                <c:pt idx="1209">
                  <c:v>742.85537190082653</c:v>
                </c:pt>
                <c:pt idx="1210">
                  <c:v>742.97440132122222</c:v>
                </c:pt>
                <c:pt idx="1211">
                  <c:v>742.63531353135329</c:v>
                </c:pt>
                <c:pt idx="1212">
                  <c:v>742.97197032151701</c:v>
                </c:pt>
                <c:pt idx="1213">
                  <c:v>741.79489291598031</c:v>
                </c:pt>
                <c:pt idx="1214">
                  <c:v>741.47242798353898</c:v>
                </c:pt>
                <c:pt idx="1215">
                  <c:v>741.63075657894763</c:v>
                </c:pt>
                <c:pt idx="1216">
                  <c:v>741.92522596548872</c:v>
                </c:pt>
                <c:pt idx="1217">
                  <c:v>740.76436781609209</c:v>
                </c:pt>
                <c:pt idx="1218">
                  <c:v>741.10500410172267</c:v>
                </c:pt>
                <c:pt idx="1219">
                  <c:v>741.39344262295083</c:v>
                </c:pt>
                <c:pt idx="1220">
                  <c:v>739.99180999180999</c:v>
                </c:pt>
                <c:pt idx="1221">
                  <c:v>738.808510638298</c:v>
                </c:pt>
                <c:pt idx="1222">
                  <c:v>738.66148814390829</c:v>
                </c:pt>
                <c:pt idx="1223">
                  <c:v>737.98366013071882</c:v>
                </c:pt>
                <c:pt idx="1224">
                  <c:v>738.11755102040809</c:v>
                </c:pt>
                <c:pt idx="1225">
                  <c:v>738.1655791190866</c:v>
                </c:pt>
                <c:pt idx="1226">
                  <c:v>737.03096984515071</c:v>
                </c:pt>
                <c:pt idx="1227">
                  <c:v>736.40309446254071</c:v>
                </c:pt>
                <c:pt idx="1228">
                  <c:v>736.02115541090291</c:v>
                </c:pt>
                <c:pt idx="1229">
                  <c:v>736.2853658536585</c:v>
                </c:pt>
                <c:pt idx="1230">
                  <c:v>735.49228269699427</c:v>
                </c:pt>
                <c:pt idx="1231">
                  <c:v>734.96428571428555</c:v>
                </c:pt>
                <c:pt idx="1232">
                  <c:v>734.37226277372247</c:v>
                </c:pt>
                <c:pt idx="1233">
                  <c:v>734.27390599675869</c:v>
                </c:pt>
                <c:pt idx="1234">
                  <c:v>733.79919028340078</c:v>
                </c:pt>
                <c:pt idx="1235">
                  <c:v>732.82605177993526</c:v>
                </c:pt>
                <c:pt idx="1236">
                  <c:v>732.17623282134207</c:v>
                </c:pt>
                <c:pt idx="1237">
                  <c:v>732.34491114701132</c:v>
                </c:pt>
                <c:pt idx="1238">
                  <c:v>732.46731234866832</c:v>
                </c:pt>
                <c:pt idx="1239">
                  <c:v>733.07500000000005</c:v>
                </c:pt>
                <c:pt idx="1240">
                  <c:v>733.36099919419814</c:v>
                </c:pt>
                <c:pt idx="1241">
                  <c:v>733.20450885668299</c:v>
                </c:pt>
                <c:pt idx="1242">
                  <c:v>732.0555108608205</c:v>
                </c:pt>
                <c:pt idx="1243">
                  <c:v>731.91398713826368</c:v>
                </c:pt>
                <c:pt idx="1244">
                  <c:v>730.90843373493976</c:v>
                </c:pt>
                <c:pt idx="1245">
                  <c:v>731.4799357945426</c:v>
                </c:pt>
                <c:pt idx="1246">
                  <c:v>732.05613472333596</c:v>
                </c:pt>
                <c:pt idx="1247">
                  <c:v>731.87740384615381</c:v>
                </c:pt>
                <c:pt idx="1248">
                  <c:v>731.08967173739006</c:v>
                </c:pt>
                <c:pt idx="1249">
                  <c:v>731.05599999999993</c:v>
                </c:pt>
                <c:pt idx="1250">
                  <c:v>729.8545163868904</c:v>
                </c:pt>
                <c:pt idx="1251">
                  <c:v>728.9976038338657</c:v>
                </c:pt>
                <c:pt idx="1252">
                  <c:v>728.87230646448529</c:v>
                </c:pt>
                <c:pt idx="1253">
                  <c:v>728.44736842105249</c:v>
                </c:pt>
                <c:pt idx="1254">
                  <c:v>728.40557768924293</c:v>
                </c:pt>
                <c:pt idx="1255">
                  <c:v>728.61226114649673</c:v>
                </c:pt>
                <c:pt idx="1256">
                  <c:v>728.54256165473328</c:v>
                </c:pt>
                <c:pt idx="1257">
                  <c:v>727.41971383147848</c:v>
                </c:pt>
                <c:pt idx="1258">
                  <c:v>726.42811755361402</c:v>
                </c:pt>
                <c:pt idx="1259">
                  <c:v>725.60555555555561</c:v>
                </c:pt>
                <c:pt idx="1260">
                  <c:v>724.9500396510706</c:v>
                </c:pt>
                <c:pt idx="1261">
                  <c:v>724.30824088748011</c:v>
                </c:pt>
                <c:pt idx="1262">
                  <c:v>723.88836104513064</c:v>
                </c:pt>
                <c:pt idx="1263">
                  <c:v>723.65822784810132</c:v>
                </c:pt>
                <c:pt idx="1264">
                  <c:v>723.31225296442676</c:v>
                </c:pt>
                <c:pt idx="1265">
                  <c:v>721.78909952606671</c:v>
                </c:pt>
                <c:pt idx="1266">
                  <c:v>721.01894238358329</c:v>
                </c:pt>
                <c:pt idx="1267">
                  <c:v>720.48738170347008</c:v>
                </c:pt>
                <c:pt idx="1268">
                  <c:v>719.10559495665893</c:v>
                </c:pt>
                <c:pt idx="1269">
                  <c:v>718.81102362204729</c:v>
                </c:pt>
                <c:pt idx="1270">
                  <c:v>718.199842643588</c:v>
                </c:pt>
                <c:pt idx="1271">
                  <c:v>717.46226415094316</c:v>
                </c:pt>
                <c:pt idx="1272">
                  <c:v>716.84603299292996</c:v>
                </c:pt>
                <c:pt idx="1273">
                  <c:v>716.04631083202503</c:v>
                </c:pt>
                <c:pt idx="1274">
                  <c:v>715.85568627450971</c:v>
                </c:pt>
                <c:pt idx="1275">
                  <c:v>716.0721003134795</c:v>
                </c:pt>
                <c:pt idx="1276">
                  <c:v>715.09553641346906</c:v>
                </c:pt>
                <c:pt idx="1277">
                  <c:v>714.50938967136165</c:v>
                </c:pt>
                <c:pt idx="1278">
                  <c:v>713.49413604378424</c:v>
                </c:pt>
                <c:pt idx="1279">
                  <c:v>712.90937499999995</c:v>
                </c:pt>
                <c:pt idx="1280">
                  <c:v>711.94847775175651</c:v>
                </c:pt>
                <c:pt idx="1281">
                  <c:v>712.2503900156006</c:v>
                </c:pt>
                <c:pt idx="1282">
                  <c:v>711.87061574434904</c:v>
                </c:pt>
                <c:pt idx="1283">
                  <c:v>711.5</c:v>
                </c:pt>
                <c:pt idx="1284">
                  <c:v>710.8715953307393</c:v>
                </c:pt>
                <c:pt idx="1285">
                  <c:v>710.57465007776057</c:v>
                </c:pt>
                <c:pt idx="1286">
                  <c:v>709.98834498834515</c:v>
                </c:pt>
                <c:pt idx="1287">
                  <c:v>709.04736024844715</c:v>
                </c:pt>
                <c:pt idx="1288">
                  <c:v>708.09076803723815</c:v>
                </c:pt>
                <c:pt idx="1289">
                  <c:v>707.57441860465133</c:v>
                </c:pt>
                <c:pt idx="1290">
                  <c:v>707.06506584043359</c:v>
                </c:pt>
                <c:pt idx="1291">
                  <c:v>707.09829721362246</c:v>
                </c:pt>
                <c:pt idx="1292">
                  <c:v>706.52204176334112</c:v>
                </c:pt>
                <c:pt idx="1293">
                  <c:v>705.83616692426563</c:v>
                </c:pt>
                <c:pt idx="1294">
                  <c:v>705.69034749034756</c:v>
                </c:pt>
                <c:pt idx="1295">
                  <c:v>705.49537037037055</c:v>
                </c:pt>
                <c:pt idx="1296">
                  <c:v>705.32228218966827</c:v>
                </c:pt>
                <c:pt idx="1297">
                  <c:v>703.70184899845913</c:v>
                </c:pt>
                <c:pt idx="1298">
                  <c:v>703.40569668976138</c:v>
                </c:pt>
                <c:pt idx="1299">
                  <c:v>703.41230769230754</c:v>
                </c:pt>
                <c:pt idx="1300">
                  <c:v>702.17140661029975</c:v>
                </c:pt>
                <c:pt idx="1301">
                  <c:v>702.62903225806463</c:v>
                </c:pt>
                <c:pt idx="1302">
                  <c:v>701.86569455103609</c:v>
                </c:pt>
                <c:pt idx="1303">
                  <c:v>701.55598159509202</c:v>
                </c:pt>
                <c:pt idx="1304">
                  <c:v>701.83141762452101</c:v>
                </c:pt>
                <c:pt idx="1305">
                  <c:v>700.683767228178</c:v>
                </c:pt>
                <c:pt idx="1306">
                  <c:v>700.59525631216525</c:v>
                </c:pt>
                <c:pt idx="1307">
                  <c:v>700.7324159021407</c:v>
                </c:pt>
                <c:pt idx="1308">
                  <c:v>700.02521008403335</c:v>
                </c:pt>
                <c:pt idx="1309">
                  <c:v>699.03816793893134</c:v>
                </c:pt>
                <c:pt idx="1310">
                  <c:v>698.2913806254769</c:v>
                </c:pt>
                <c:pt idx="1311">
                  <c:v>697.89481707317088</c:v>
                </c:pt>
                <c:pt idx="1312">
                  <c:v>697.96420411271879</c:v>
                </c:pt>
                <c:pt idx="1313">
                  <c:v>696.9010654490105</c:v>
                </c:pt>
                <c:pt idx="1314">
                  <c:v>697.69657794676823</c:v>
                </c:pt>
                <c:pt idx="1315">
                  <c:v>697.50075987841944</c:v>
                </c:pt>
                <c:pt idx="1316">
                  <c:v>696.85952923310549</c:v>
                </c:pt>
                <c:pt idx="1317">
                  <c:v>697.09408194233708</c:v>
                </c:pt>
                <c:pt idx="1318">
                  <c:v>697.02047005307054</c:v>
                </c:pt>
                <c:pt idx="1319">
                  <c:v>696.40909090909099</c:v>
                </c:pt>
                <c:pt idx="1320">
                  <c:v>696.69341408024241</c:v>
                </c:pt>
                <c:pt idx="1321">
                  <c:v>696.57866868381245</c:v>
                </c:pt>
                <c:pt idx="1322">
                  <c:v>696.28571428571433</c:v>
                </c:pt>
                <c:pt idx="1323">
                  <c:v>696.36631419939567</c:v>
                </c:pt>
                <c:pt idx="1324">
                  <c:v>696.26943396226432</c:v>
                </c:pt>
                <c:pt idx="1325">
                  <c:v>695.3438914027148</c:v>
                </c:pt>
                <c:pt idx="1326">
                  <c:v>695.02336096458191</c:v>
                </c:pt>
                <c:pt idx="1327">
                  <c:v>695.21987951807262</c:v>
                </c:pt>
                <c:pt idx="1328">
                  <c:v>695.15726109857019</c:v>
                </c:pt>
                <c:pt idx="1329">
                  <c:v>695.1774436090227</c:v>
                </c:pt>
                <c:pt idx="1330">
                  <c:v>695.09541697971451</c:v>
                </c:pt>
                <c:pt idx="1331">
                  <c:v>694.20720720720738</c:v>
                </c:pt>
                <c:pt idx="1332">
                  <c:v>693.65641410352578</c:v>
                </c:pt>
                <c:pt idx="1333">
                  <c:v>693.43853073463265</c:v>
                </c:pt>
                <c:pt idx="1334">
                  <c:v>693.2284644194757</c:v>
                </c:pt>
                <c:pt idx="1335">
                  <c:v>692.6654191616766</c:v>
                </c:pt>
                <c:pt idx="1336">
                  <c:v>692.50037397157826</c:v>
                </c:pt>
                <c:pt idx="1337">
                  <c:v>693.03437967115121</c:v>
                </c:pt>
                <c:pt idx="1338">
                  <c:v>692.8595967139654</c:v>
                </c:pt>
                <c:pt idx="1339">
                  <c:v>692.10597014925372</c:v>
                </c:pt>
                <c:pt idx="1340">
                  <c:v>691.39299030574182</c:v>
                </c:pt>
                <c:pt idx="1341">
                  <c:v>690.54843517138613</c:v>
                </c:pt>
                <c:pt idx="1342">
                  <c:v>688.90171258376768</c:v>
                </c:pt>
                <c:pt idx="1343">
                  <c:v>688.41517857142856</c:v>
                </c:pt>
                <c:pt idx="1344">
                  <c:v>688.08847583643148</c:v>
                </c:pt>
                <c:pt idx="1345">
                  <c:v>686.83432392273392</c:v>
                </c:pt>
                <c:pt idx="1346">
                  <c:v>686.13140311804011</c:v>
                </c:pt>
                <c:pt idx="1347">
                  <c:v>686.17655786350144</c:v>
                </c:pt>
                <c:pt idx="1348">
                  <c:v>685.95478131949608</c:v>
                </c:pt>
                <c:pt idx="1349">
                  <c:v>685.81185185185188</c:v>
                </c:pt>
                <c:pt idx="1350">
                  <c:v>685.63952627683204</c:v>
                </c:pt>
                <c:pt idx="1351">
                  <c:v>684.9785502958581</c:v>
                </c:pt>
                <c:pt idx="1352">
                  <c:v>685.02512934220249</c:v>
                </c:pt>
                <c:pt idx="1353">
                  <c:v>684.39734121122603</c:v>
                </c:pt>
                <c:pt idx="1354">
                  <c:v>683.91070110701105</c:v>
                </c:pt>
                <c:pt idx="1355">
                  <c:v>683.27138643067872</c:v>
                </c:pt>
                <c:pt idx="1356">
                  <c:v>682.66101694915255</c:v>
                </c:pt>
                <c:pt idx="1357">
                  <c:v>682.30706921944022</c:v>
                </c:pt>
                <c:pt idx="1358">
                  <c:v>681.21780721118478</c:v>
                </c:pt>
                <c:pt idx="1359">
                  <c:v>680.49191176470572</c:v>
                </c:pt>
                <c:pt idx="1360">
                  <c:v>679.81410727406319</c:v>
                </c:pt>
                <c:pt idx="1361">
                  <c:v>679.58810572687253</c:v>
                </c:pt>
                <c:pt idx="1362">
                  <c:v>679.14600146735154</c:v>
                </c:pt>
                <c:pt idx="1363">
                  <c:v>678.90102639296163</c:v>
                </c:pt>
                <c:pt idx="1364">
                  <c:v>678.46080586080586</c:v>
                </c:pt>
                <c:pt idx="1365">
                  <c:v>677.7079062957539</c:v>
                </c:pt>
                <c:pt idx="1366">
                  <c:v>677.36430138990477</c:v>
                </c:pt>
                <c:pt idx="1367">
                  <c:v>677.38084795321652</c:v>
                </c:pt>
                <c:pt idx="1368">
                  <c:v>677.46530314097868</c:v>
                </c:pt>
                <c:pt idx="1369">
                  <c:v>677.97956204379557</c:v>
                </c:pt>
                <c:pt idx="1370">
                  <c:v>677.76951130561633</c:v>
                </c:pt>
                <c:pt idx="1371">
                  <c:v>677.20116618075781</c:v>
                </c:pt>
                <c:pt idx="1372">
                  <c:v>676.5338674435543</c:v>
                </c:pt>
                <c:pt idx="1373">
                  <c:v>676.37045123726352</c:v>
                </c:pt>
                <c:pt idx="1374">
                  <c:v>676.4</c:v>
                </c:pt>
                <c:pt idx="1375">
                  <c:v>676.42950581395337</c:v>
                </c:pt>
                <c:pt idx="1376">
                  <c:v>675.81481481481467</c:v>
                </c:pt>
                <c:pt idx="1377">
                  <c:v>674.96661828737297</c:v>
                </c:pt>
                <c:pt idx="1378">
                  <c:v>674.21972443799859</c:v>
                </c:pt>
                <c:pt idx="1379">
                  <c:v>673.97971014492759</c:v>
                </c:pt>
                <c:pt idx="1380">
                  <c:v>673.40912382331646</c:v>
                </c:pt>
                <c:pt idx="1381">
                  <c:v>673.59479015918964</c:v>
                </c:pt>
                <c:pt idx="1382">
                  <c:v>673.67751265365155</c:v>
                </c:pt>
                <c:pt idx="1383">
                  <c:v>672.94580924855495</c:v>
                </c:pt>
                <c:pt idx="1384">
                  <c:v>672.68519855595673</c:v>
                </c:pt>
                <c:pt idx="1385">
                  <c:v>672.59668109668121</c:v>
                </c:pt>
                <c:pt idx="1386">
                  <c:v>672.07137707281913</c:v>
                </c:pt>
                <c:pt idx="1387">
                  <c:v>671.63184438040332</c:v>
                </c:pt>
                <c:pt idx="1388">
                  <c:v>671.61843052555821</c:v>
                </c:pt>
                <c:pt idx="1389">
                  <c:v>671.3820143884891</c:v>
                </c:pt>
                <c:pt idx="1390">
                  <c:v>671.25305535585915</c:v>
                </c:pt>
                <c:pt idx="1391">
                  <c:v>670.80818965517255</c:v>
                </c:pt>
                <c:pt idx="1392">
                  <c:v>670.36898779612341</c:v>
                </c:pt>
                <c:pt idx="1393">
                  <c:v>670.0810616929698</c:v>
                </c:pt>
                <c:pt idx="1394">
                  <c:v>669.85017921146948</c:v>
                </c:pt>
                <c:pt idx="1395">
                  <c:v>669.15114613180504</c:v>
                </c:pt>
                <c:pt idx="1396">
                  <c:v>669.15676449534703</c:v>
                </c:pt>
                <c:pt idx="1397">
                  <c:v>668.68168812589408</c:v>
                </c:pt>
                <c:pt idx="1398">
                  <c:v>667.89635453895653</c:v>
                </c:pt>
                <c:pt idx="1399">
                  <c:v>666.84928571428566</c:v>
                </c:pt>
                <c:pt idx="1400">
                  <c:v>666.63882940756605</c:v>
                </c:pt>
                <c:pt idx="1401">
                  <c:v>665.75534950071324</c:v>
                </c:pt>
                <c:pt idx="1402">
                  <c:v>665.02637205987185</c:v>
                </c:pt>
                <c:pt idx="1403">
                  <c:v>664.61680911680912</c:v>
                </c:pt>
                <c:pt idx="1404">
                  <c:v>663.96512455516017</c:v>
                </c:pt>
                <c:pt idx="1405">
                  <c:v>664.0633001422475</c:v>
                </c:pt>
                <c:pt idx="1406">
                  <c:v>663.50035536602707</c:v>
                </c:pt>
                <c:pt idx="1407">
                  <c:v>663.11647727272737</c:v>
                </c:pt>
                <c:pt idx="1408">
                  <c:v>662.98438608942513</c:v>
                </c:pt>
                <c:pt idx="1409">
                  <c:v>662.36028368794302</c:v>
                </c:pt>
                <c:pt idx="1410">
                  <c:v>661.65485471296938</c:v>
                </c:pt>
                <c:pt idx="1411">
                  <c:v>661.26487252124662</c:v>
                </c:pt>
                <c:pt idx="1412">
                  <c:v>661.76008492569008</c:v>
                </c:pt>
                <c:pt idx="1413">
                  <c:v>661.1584158415842</c:v>
                </c:pt>
                <c:pt idx="1414">
                  <c:v>660.95053003533553</c:v>
                </c:pt>
                <c:pt idx="1415">
                  <c:v>660.79096045197753</c:v>
                </c:pt>
                <c:pt idx="1416">
                  <c:v>660.80028228652077</c:v>
                </c:pt>
                <c:pt idx="1417">
                  <c:v>660.48519040902681</c:v>
                </c:pt>
                <c:pt idx="1418">
                  <c:v>660.54122621564466</c:v>
                </c:pt>
                <c:pt idx="1419">
                  <c:v>660.35492957746476</c:v>
                </c:pt>
                <c:pt idx="1420">
                  <c:v>659.72273047149895</c:v>
                </c:pt>
                <c:pt idx="1421">
                  <c:v>659.27566807313656</c:v>
                </c:pt>
                <c:pt idx="1422">
                  <c:v>659.18833450456805</c:v>
                </c:pt>
                <c:pt idx="1423">
                  <c:v>658.17064606741587</c:v>
                </c:pt>
                <c:pt idx="1424">
                  <c:v>657.49543859649134</c:v>
                </c:pt>
                <c:pt idx="1425">
                  <c:v>658.04067321178115</c:v>
                </c:pt>
                <c:pt idx="1426">
                  <c:v>657.71128241065173</c:v>
                </c:pt>
                <c:pt idx="1427">
                  <c:v>656.97128851540617</c:v>
                </c:pt>
                <c:pt idx="1428">
                  <c:v>656.414975507348</c:v>
                </c:pt>
                <c:pt idx="1429">
                  <c:v>656.15874125874154</c:v>
                </c:pt>
                <c:pt idx="1430">
                  <c:v>656.20475192173319</c:v>
                </c:pt>
                <c:pt idx="1431">
                  <c:v>655.87081005586595</c:v>
                </c:pt>
                <c:pt idx="1432">
                  <c:v>655.85275645498928</c:v>
                </c:pt>
                <c:pt idx="1433">
                  <c:v>654.90167364016759</c:v>
                </c:pt>
                <c:pt idx="1434">
                  <c:v>654.43693379790932</c:v>
                </c:pt>
                <c:pt idx="1435">
                  <c:v>654.06615598885799</c:v>
                </c:pt>
                <c:pt idx="1436">
                  <c:v>654.37021572720948</c:v>
                </c:pt>
                <c:pt idx="1437">
                  <c:v>653.47844228094573</c:v>
                </c:pt>
                <c:pt idx="1438">
                  <c:v>652.48366921473257</c:v>
                </c:pt>
                <c:pt idx="1439">
                  <c:v>651.99027777777792</c:v>
                </c:pt>
                <c:pt idx="1440">
                  <c:v>651.80291464260927</c:v>
                </c:pt>
                <c:pt idx="1441">
                  <c:v>651.75381414701803</c:v>
                </c:pt>
                <c:pt idx="1442">
                  <c:v>651.32016632016632</c:v>
                </c:pt>
                <c:pt idx="1443">
                  <c:v>650.65027700831024</c:v>
                </c:pt>
                <c:pt idx="1444">
                  <c:v>649.94948096885821</c:v>
                </c:pt>
                <c:pt idx="1445">
                  <c:v>649.74481327800845</c:v>
                </c:pt>
                <c:pt idx="1446">
                  <c:v>649.0304077401521</c:v>
                </c:pt>
                <c:pt idx="1447">
                  <c:v>648.48135359116031</c:v>
                </c:pt>
                <c:pt idx="1448">
                  <c:v>648.08626639061413</c:v>
                </c:pt>
                <c:pt idx="1449">
                  <c:v>648.04</c:v>
                </c:pt>
                <c:pt idx="1450">
                  <c:v>647.29152308752589</c:v>
                </c:pt>
                <c:pt idx="1451">
                  <c:v>647.3209366391186</c:v>
                </c:pt>
                <c:pt idx="1452">
                  <c:v>646.9573296627666</c:v>
                </c:pt>
                <c:pt idx="1453">
                  <c:v>646.30055020632744</c:v>
                </c:pt>
                <c:pt idx="1454">
                  <c:v>645.60687285223366</c:v>
                </c:pt>
                <c:pt idx="1455">
                  <c:v>644.65934065934073</c:v>
                </c:pt>
                <c:pt idx="1456">
                  <c:v>644.08442004118069</c:v>
                </c:pt>
                <c:pt idx="1457">
                  <c:v>642.97942386831289</c:v>
                </c:pt>
                <c:pt idx="1458">
                  <c:v>642.72515421521587</c:v>
                </c:pt>
                <c:pt idx="1459">
                  <c:v>642.45479452054803</c:v>
                </c:pt>
                <c:pt idx="1460">
                  <c:v>642.51950718685828</c:v>
                </c:pt>
                <c:pt idx="1461">
                  <c:v>642.86388508891912</c:v>
                </c:pt>
                <c:pt idx="1462">
                  <c:v>642.58031442241952</c:v>
                </c:pt>
                <c:pt idx="1463">
                  <c:v>642.27117486338818</c:v>
                </c:pt>
                <c:pt idx="1464">
                  <c:v>641.40136518771317</c:v>
                </c:pt>
                <c:pt idx="1465">
                  <c:v>640.57844474761282</c:v>
                </c:pt>
                <c:pt idx="1466">
                  <c:v>640.40490797546011</c:v>
                </c:pt>
                <c:pt idx="1467">
                  <c:v>640.0061307901907</c:v>
                </c:pt>
                <c:pt idx="1468">
                  <c:v>640.2552756977534</c:v>
                </c:pt>
                <c:pt idx="1469">
                  <c:v>639.32108843537401</c:v>
                </c:pt>
                <c:pt idx="1470">
                  <c:v>637.96872875594818</c:v>
                </c:pt>
                <c:pt idx="1471">
                  <c:v>637.76698369565213</c:v>
                </c:pt>
                <c:pt idx="1472">
                  <c:v>637.10658520027152</c:v>
                </c:pt>
                <c:pt idx="1473">
                  <c:v>635.81275440976924</c:v>
                </c:pt>
                <c:pt idx="1474">
                  <c:v>634.89423728813563</c:v>
                </c:pt>
                <c:pt idx="1475">
                  <c:v>635.51964769647691</c:v>
                </c:pt>
                <c:pt idx="1476">
                  <c:v>634.742721733243</c:v>
                </c:pt>
                <c:pt idx="1477">
                  <c:v>634.19824086603535</c:v>
                </c:pt>
                <c:pt idx="1478">
                  <c:v>633.8032454361055</c:v>
                </c:pt>
                <c:pt idx="1479">
                  <c:v>633.56486486486472</c:v>
                </c:pt>
                <c:pt idx="1480">
                  <c:v>633.19513841998651</c:v>
                </c:pt>
                <c:pt idx="1481">
                  <c:v>631.80094466936589</c:v>
                </c:pt>
                <c:pt idx="1482">
                  <c:v>631.23803101820658</c:v>
                </c:pt>
                <c:pt idx="1483">
                  <c:v>630.83355795148259</c:v>
                </c:pt>
                <c:pt idx="1484">
                  <c:v>630.34276094276083</c:v>
                </c:pt>
                <c:pt idx="1485">
                  <c:v>629.39502018842518</c:v>
                </c:pt>
                <c:pt idx="1486">
                  <c:v>629.52992602555469</c:v>
                </c:pt>
                <c:pt idx="1487">
                  <c:v>628.9684139784946</c:v>
                </c:pt>
                <c:pt idx="1488">
                  <c:v>627.8656816655473</c:v>
                </c:pt>
                <c:pt idx="1489">
                  <c:v>628.60067114093954</c:v>
                </c:pt>
                <c:pt idx="1490">
                  <c:v>628.15023474178406</c:v>
                </c:pt>
                <c:pt idx="1491">
                  <c:v>627.41890080428948</c:v>
                </c:pt>
                <c:pt idx="1492">
                  <c:v>626.79236436704639</c:v>
                </c:pt>
                <c:pt idx="1493">
                  <c:v>626.37148594377527</c:v>
                </c:pt>
                <c:pt idx="1494">
                  <c:v>625.79866220735812</c:v>
                </c:pt>
                <c:pt idx="1495">
                  <c:v>625.66978609625664</c:v>
                </c:pt>
                <c:pt idx="1496">
                  <c:v>624.90915163660668</c:v>
                </c:pt>
                <c:pt idx="1497">
                  <c:v>624.51802403204272</c:v>
                </c:pt>
                <c:pt idx="1498">
                  <c:v>624.28685790527015</c:v>
                </c:pt>
                <c:pt idx="1499">
                  <c:v>623.59533333333343</c:v>
                </c:pt>
                <c:pt idx="1500">
                  <c:v>623.46768820786144</c:v>
                </c:pt>
                <c:pt idx="1501">
                  <c:v>622.59520639147797</c:v>
                </c:pt>
                <c:pt idx="1502">
                  <c:v>622.34397870924818</c:v>
                </c:pt>
                <c:pt idx="1503">
                  <c:v>621.64494680851067</c:v>
                </c:pt>
                <c:pt idx="1504">
                  <c:v>620.84186046511627</c:v>
                </c:pt>
                <c:pt idx="1505">
                  <c:v>620.81739707835322</c:v>
                </c:pt>
                <c:pt idx="1506">
                  <c:v>620.42468480424668</c:v>
                </c:pt>
                <c:pt idx="1507">
                  <c:v>619.71153846153845</c:v>
                </c:pt>
                <c:pt idx="1508">
                  <c:v>619.00728959575861</c:v>
                </c:pt>
                <c:pt idx="1509">
                  <c:v>619.21788079470184</c:v>
                </c:pt>
                <c:pt idx="1510">
                  <c:v>618.69358041032444</c:v>
                </c:pt>
                <c:pt idx="1511">
                  <c:v>618.47949735449743</c:v>
                </c:pt>
                <c:pt idx="1512">
                  <c:v>618.47058823529414</c:v>
                </c:pt>
                <c:pt idx="1513">
                  <c:v>617.8817701453105</c:v>
                </c:pt>
                <c:pt idx="1514">
                  <c:v>617.9247524752476</c:v>
                </c:pt>
                <c:pt idx="1515">
                  <c:v>617.63192612137198</c:v>
                </c:pt>
                <c:pt idx="1516">
                  <c:v>617.35662491760047</c:v>
                </c:pt>
                <c:pt idx="1517">
                  <c:v>616.47957839262199</c:v>
                </c:pt>
                <c:pt idx="1518">
                  <c:v>615.90059249506248</c:v>
                </c:pt>
                <c:pt idx="1519">
                  <c:v>615.85526315789457</c:v>
                </c:pt>
                <c:pt idx="1520">
                  <c:v>615.73307034845504</c:v>
                </c:pt>
                <c:pt idx="1521">
                  <c:v>615.05650459921139</c:v>
                </c:pt>
                <c:pt idx="1522">
                  <c:v>613.73013788575167</c:v>
                </c:pt>
                <c:pt idx="1523">
                  <c:v>612.53805774278214</c:v>
                </c:pt>
                <c:pt idx="1524">
                  <c:v>611.66229508196705</c:v>
                </c:pt>
                <c:pt idx="1525">
                  <c:v>611.5373525557012</c:v>
                </c:pt>
                <c:pt idx="1526">
                  <c:v>610.68762278978375</c:v>
                </c:pt>
                <c:pt idx="1527">
                  <c:v>610.00916230366488</c:v>
                </c:pt>
                <c:pt idx="1528">
                  <c:v>609.82537606278629</c:v>
                </c:pt>
                <c:pt idx="1529">
                  <c:v>609.68169934640525</c:v>
                </c:pt>
                <c:pt idx="1530">
                  <c:v>609.47028086218154</c:v>
                </c:pt>
                <c:pt idx="1531">
                  <c:v>608.65665796344649</c:v>
                </c:pt>
                <c:pt idx="1532">
                  <c:v>607.93215916503561</c:v>
                </c:pt>
                <c:pt idx="1533">
                  <c:v>607.4543676662322</c:v>
                </c:pt>
                <c:pt idx="1534">
                  <c:v>607.13550488599321</c:v>
                </c:pt>
                <c:pt idx="1535">
                  <c:v>606.9453125</c:v>
                </c:pt>
                <c:pt idx="1536">
                  <c:v>606.37345478204293</c:v>
                </c:pt>
                <c:pt idx="1537">
                  <c:v>605.98764629388802</c:v>
                </c:pt>
                <c:pt idx="1538">
                  <c:v>605.71020142949953</c:v>
                </c:pt>
                <c:pt idx="1539">
                  <c:v>604.84545454545446</c:v>
                </c:pt>
                <c:pt idx="1540">
                  <c:v>603.63140817650878</c:v>
                </c:pt>
                <c:pt idx="1541">
                  <c:v>602.93644617380028</c:v>
                </c:pt>
                <c:pt idx="1542">
                  <c:v>602.45301360985093</c:v>
                </c:pt>
                <c:pt idx="1543">
                  <c:v>601.87629533678762</c:v>
                </c:pt>
                <c:pt idx="1544">
                  <c:v>601.23236245954695</c:v>
                </c:pt>
                <c:pt idx="1545">
                  <c:v>600.53816300129358</c:v>
                </c:pt>
                <c:pt idx="1546">
                  <c:v>599.84098254686501</c:v>
                </c:pt>
                <c:pt idx="1547">
                  <c:v>599.56718346253228</c:v>
                </c:pt>
                <c:pt idx="1548">
                  <c:v>598.93027759845052</c:v>
                </c:pt>
                <c:pt idx="1549">
                  <c:v>598.64064516129031</c:v>
                </c:pt>
                <c:pt idx="1550">
                  <c:v>597.61121856866544</c:v>
                </c:pt>
                <c:pt idx="1551">
                  <c:v>596.43878865979389</c:v>
                </c:pt>
                <c:pt idx="1552">
                  <c:v>596.48293625241467</c:v>
                </c:pt>
                <c:pt idx="1553">
                  <c:v>595.39575289575282</c:v>
                </c:pt>
                <c:pt idx="1554">
                  <c:v>595.10610932475868</c:v>
                </c:pt>
                <c:pt idx="1555">
                  <c:v>594.57197943444737</c:v>
                </c:pt>
                <c:pt idx="1556">
                  <c:v>594.37122671804741</c:v>
                </c:pt>
                <c:pt idx="1557">
                  <c:v>593.56675224646983</c:v>
                </c:pt>
                <c:pt idx="1558">
                  <c:v>592.84413085311098</c:v>
                </c:pt>
                <c:pt idx="1559">
                  <c:v>592.75128205128203</c:v>
                </c:pt>
                <c:pt idx="1560">
                  <c:v>591.87379884689312</c:v>
                </c:pt>
                <c:pt idx="1561">
                  <c:v>591.25352112676057</c:v>
                </c:pt>
                <c:pt idx="1562">
                  <c:v>590.65387076135664</c:v>
                </c:pt>
                <c:pt idx="1563">
                  <c:v>590.09398976982106</c:v>
                </c:pt>
                <c:pt idx="1564">
                  <c:v>590.06453674121406</c:v>
                </c:pt>
                <c:pt idx="1565">
                  <c:v>589.28480204342281</c:v>
                </c:pt>
                <c:pt idx="1566">
                  <c:v>588.79578813018531</c:v>
                </c:pt>
                <c:pt idx="1567">
                  <c:v>588.7391581632653</c:v>
                </c:pt>
                <c:pt idx="1568">
                  <c:v>588.3040152963672</c:v>
                </c:pt>
                <c:pt idx="1569">
                  <c:v>587.68343949044583</c:v>
                </c:pt>
                <c:pt idx="1570">
                  <c:v>587.29089751750485</c:v>
                </c:pt>
                <c:pt idx="1571">
                  <c:v>586.03307888040717</c:v>
                </c:pt>
                <c:pt idx="1572">
                  <c:v>584.90019071837253</c:v>
                </c:pt>
                <c:pt idx="1573">
                  <c:v>584.2134688691234</c:v>
                </c:pt>
                <c:pt idx="1574">
                  <c:v>583.24063492063499</c:v>
                </c:pt>
                <c:pt idx="1575">
                  <c:v>582.4765228426395</c:v>
                </c:pt>
                <c:pt idx="1576">
                  <c:v>581.29993658845922</c:v>
                </c:pt>
                <c:pt idx="1577">
                  <c:v>580.81115335868185</c:v>
                </c:pt>
                <c:pt idx="1578">
                  <c:v>580.22545915136163</c:v>
                </c:pt>
                <c:pt idx="1579">
                  <c:v>579.1797468354431</c:v>
                </c:pt>
                <c:pt idx="1580">
                  <c:v>578.43010752688178</c:v>
                </c:pt>
                <c:pt idx="1581">
                  <c:v>577.6852085967131</c:v>
                </c:pt>
                <c:pt idx="1582">
                  <c:v>576.8610233733416</c:v>
                </c:pt>
                <c:pt idx="1583">
                  <c:v>576.18560606060612</c:v>
                </c:pt>
                <c:pt idx="1584">
                  <c:v>575.44542586750788</c:v>
                </c:pt>
                <c:pt idx="1585">
                  <c:v>574.19735182849934</c:v>
                </c:pt>
                <c:pt idx="1586">
                  <c:v>573.00378071833666</c:v>
                </c:pt>
                <c:pt idx="1587">
                  <c:v>572.61209068010078</c:v>
                </c:pt>
                <c:pt idx="1588">
                  <c:v>572.11076148521067</c:v>
                </c:pt>
                <c:pt idx="1589">
                  <c:v>571.38805031446543</c:v>
                </c:pt>
                <c:pt idx="1590">
                  <c:v>571.06851037083595</c:v>
                </c:pt>
                <c:pt idx="1591">
                  <c:v>570.31155778894447</c:v>
                </c:pt>
                <c:pt idx="1592">
                  <c:v>569.4789704959195</c:v>
                </c:pt>
                <c:pt idx="1593">
                  <c:v>568.51882057716455</c:v>
                </c:pt>
                <c:pt idx="1594">
                  <c:v>567.59435736677142</c:v>
                </c:pt>
                <c:pt idx="1595">
                  <c:v>567.56578947368428</c:v>
                </c:pt>
                <c:pt idx="1596">
                  <c:v>566.2191609267378</c:v>
                </c:pt>
                <c:pt idx="1597">
                  <c:v>565.28535669586984</c:v>
                </c:pt>
                <c:pt idx="1598">
                  <c:v>564.56222639149439</c:v>
                </c:pt>
                <c:pt idx="1599">
                  <c:v>563.88375000000008</c:v>
                </c:pt>
                <c:pt idx="1600">
                  <c:v>562.88257339163022</c:v>
                </c:pt>
                <c:pt idx="1601">
                  <c:v>562.0680399500626</c:v>
                </c:pt>
                <c:pt idx="1602">
                  <c:v>561.227074235808</c:v>
                </c:pt>
                <c:pt idx="1603">
                  <c:v>560.4862842892768</c:v>
                </c:pt>
                <c:pt idx="1604">
                  <c:v>559.63925233644852</c:v>
                </c:pt>
                <c:pt idx="1605">
                  <c:v>558.54483188044821</c:v>
                </c:pt>
                <c:pt idx="1606">
                  <c:v>557.59738643434969</c:v>
                </c:pt>
                <c:pt idx="1607">
                  <c:v>556.67661691542287</c:v>
                </c:pt>
                <c:pt idx="1608">
                  <c:v>556.08452454940959</c:v>
                </c:pt>
                <c:pt idx="1609">
                  <c:v>555.59192546583847</c:v>
                </c:pt>
                <c:pt idx="1610">
                  <c:v>554.42644320297939</c:v>
                </c:pt>
              </c:numCache>
            </c:numRef>
          </c:yVal>
        </c:ser>
        <c:axId val="104295808"/>
        <c:axId val="104318464"/>
      </c:scatterChart>
      <c:valAx>
        <c:axId val="104295808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Fraction Selected</a:t>
                </a:r>
                <a:endParaRPr lang="en-US" sz="18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4318464"/>
        <c:crosses val="autoZero"/>
        <c:crossBetween val="midCat"/>
      </c:valAx>
      <c:valAx>
        <c:axId val="1043184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42958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9030686789151366"/>
          <c:y val="6.4047098279381764E-2"/>
          <c:w val="0.47609569116360462"/>
          <c:h val="0.12653543307086632"/>
        </c:manualLayout>
      </c:layout>
      <c:txPr>
        <a:bodyPr/>
        <a:lstStyle/>
        <a:p>
          <a:pPr>
            <a:defRPr sz="2400"/>
          </a:pPr>
          <a:endParaRPr lang="en-U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472440944881901E-2"/>
          <c:y val="4.4833634580753838E-2"/>
          <c:w val="0.86022134733158484"/>
          <c:h val="0.80239459733426222"/>
        </c:manualLayout>
      </c:layout>
      <c:scatterChart>
        <c:scatterStyle val="lineMarker"/>
        <c:ser>
          <c:idx val="1"/>
          <c:order val="0"/>
          <c:tx>
            <c:strRef>
              <c:f>Sheet1!$N$1</c:f>
              <c:strCache>
                <c:ptCount val="1"/>
                <c:pt idx="0">
                  <c:v>Gen 2009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Sheet1!$L$2:$L$1612</c:f>
              <c:numCache>
                <c:formatCode>General</c:formatCode>
                <c:ptCount val="1611"/>
                <c:pt idx="0">
                  <c:v>6.2073246430788341E-4</c:v>
                </c:pt>
                <c:pt idx="1">
                  <c:v>1.2414649286157668E-3</c:v>
                </c:pt>
                <c:pt idx="2">
                  <c:v>1.8621973929236503E-3</c:v>
                </c:pt>
                <c:pt idx="3">
                  <c:v>2.4829298572315341E-3</c:v>
                </c:pt>
                <c:pt idx="4">
                  <c:v>3.1036623215394176E-3</c:v>
                </c:pt>
                <c:pt idx="5">
                  <c:v>3.7243947858473015E-3</c:v>
                </c:pt>
                <c:pt idx="6">
                  <c:v>4.345127250155182E-3</c:v>
                </c:pt>
                <c:pt idx="7">
                  <c:v>4.9658597144630681E-3</c:v>
                </c:pt>
                <c:pt idx="8">
                  <c:v>5.5865921787709508E-3</c:v>
                </c:pt>
                <c:pt idx="9">
                  <c:v>6.2073246430788334E-3</c:v>
                </c:pt>
                <c:pt idx="10">
                  <c:v>6.8280571073867161E-3</c:v>
                </c:pt>
                <c:pt idx="11">
                  <c:v>7.4487895716946013E-3</c:v>
                </c:pt>
                <c:pt idx="12">
                  <c:v>8.0695220360024866E-3</c:v>
                </c:pt>
                <c:pt idx="13">
                  <c:v>8.6902545003103657E-3</c:v>
                </c:pt>
                <c:pt idx="14">
                  <c:v>9.3109869646182536E-3</c:v>
                </c:pt>
                <c:pt idx="15">
                  <c:v>9.9317194289261328E-3</c:v>
                </c:pt>
                <c:pt idx="16">
                  <c:v>1.0552451893234017E-2</c:v>
                </c:pt>
                <c:pt idx="17">
                  <c:v>1.11731843575419E-2</c:v>
                </c:pt>
                <c:pt idx="18">
                  <c:v>1.1793916821849779E-2</c:v>
                </c:pt>
                <c:pt idx="19">
                  <c:v>1.2414649286157667E-2</c:v>
                </c:pt>
                <c:pt idx="20">
                  <c:v>1.3035381750465551E-2</c:v>
                </c:pt>
                <c:pt idx="21">
                  <c:v>1.3656114214773436E-2</c:v>
                </c:pt>
                <c:pt idx="22">
                  <c:v>1.4276846679081317E-2</c:v>
                </c:pt>
                <c:pt idx="23">
                  <c:v>1.4897579143389203E-2</c:v>
                </c:pt>
                <c:pt idx="24">
                  <c:v>1.5518311607697084E-2</c:v>
                </c:pt>
                <c:pt idx="25">
                  <c:v>1.6139044072004963E-2</c:v>
                </c:pt>
                <c:pt idx="26">
                  <c:v>1.6759776536312852E-2</c:v>
                </c:pt>
                <c:pt idx="27">
                  <c:v>1.7380509000620735E-2</c:v>
                </c:pt>
                <c:pt idx="28">
                  <c:v>1.8001241464928618E-2</c:v>
                </c:pt>
                <c:pt idx="29">
                  <c:v>1.86219739292365E-2</c:v>
                </c:pt>
                <c:pt idx="30">
                  <c:v>1.9242706393544383E-2</c:v>
                </c:pt>
                <c:pt idx="31">
                  <c:v>1.9863438857852272E-2</c:v>
                </c:pt>
                <c:pt idx="32">
                  <c:v>2.0484171322160155E-2</c:v>
                </c:pt>
                <c:pt idx="33">
                  <c:v>2.1104903786468034E-2</c:v>
                </c:pt>
                <c:pt idx="34">
                  <c:v>2.172563625077592E-2</c:v>
                </c:pt>
                <c:pt idx="35">
                  <c:v>2.2346368715083803E-2</c:v>
                </c:pt>
                <c:pt idx="36">
                  <c:v>2.2967101179391679E-2</c:v>
                </c:pt>
                <c:pt idx="37">
                  <c:v>2.3587833643699568E-2</c:v>
                </c:pt>
                <c:pt idx="38">
                  <c:v>2.4208566108007448E-2</c:v>
                </c:pt>
                <c:pt idx="39">
                  <c:v>2.4829298572315344E-2</c:v>
                </c:pt>
                <c:pt idx="40">
                  <c:v>2.5450031036623216E-2</c:v>
                </c:pt>
                <c:pt idx="41">
                  <c:v>2.6070763500931102E-2</c:v>
                </c:pt>
                <c:pt idx="42">
                  <c:v>2.6691495965238982E-2</c:v>
                </c:pt>
                <c:pt idx="43">
                  <c:v>2.7312228429546871E-2</c:v>
                </c:pt>
                <c:pt idx="44">
                  <c:v>2.7932960893854754E-2</c:v>
                </c:pt>
                <c:pt idx="45">
                  <c:v>2.8553693358162633E-2</c:v>
                </c:pt>
                <c:pt idx="46">
                  <c:v>2.9174425822470516E-2</c:v>
                </c:pt>
                <c:pt idx="47">
                  <c:v>2.9795158286778402E-2</c:v>
                </c:pt>
                <c:pt idx="48">
                  <c:v>3.0415890751086281E-2</c:v>
                </c:pt>
                <c:pt idx="49">
                  <c:v>3.1036623215394171E-2</c:v>
                </c:pt>
                <c:pt idx="50">
                  <c:v>3.1657355679702057E-2</c:v>
                </c:pt>
                <c:pt idx="51">
                  <c:v>3.2278088144009939E-2</c:v>
                </c:pt>
                <c:pt idx="52">
                  <c:v>3.2898820608317815E-2</c:v>
                </c:pt>
                <c:pt idx="53">
                  <c:v>3.3519553072625698E-2</c:v>
                </c:pt>
                <c:pt idx="54">
                  <c:v>3.414028553693358E-2</c:v>
                </c:pt>
                <c:pt idx="55">
                  <c:v>3.476101800124147E-2</c:v>
                </c:pt>
                <c:pt idx="56">
                  <c:v>3.5381750465549353E-2</c:v>
                </c:pt>
                <c:pt idx="57">
                  <c:v>3.6002482929857235E-2</c:v>
                </c:pt>
                <c:pt idx="58">
                  <c:v>3.6623215394165125E-2</c:v>
                </c:pt>
                <c:pt idx="59">
                  <c:v>3.7243947858473014E-2</c:v>
                </c:pt>
                <c:pt idx="60">
                  <c:v>3.7864680322780883E-2</c:v>
                </c:pt>
                <c:pt idx="61">
                  <c:v>3.8485412787088773E-2</c:v>
                </c:pt>
                <c:pt idx="62">
                  <c:v>3.9106145251396648E-2</c:v>
                </c:pt>
                <c:pt idx="63">
                  <c:v>3.9726877715704538E-2</c:v>
                </c:pt>
                <c:pt idx="64">
                  <c:v>4.0347610180012414E-2</c:v>
                </c:pt>
                <c:pt idx="65">
                  <c:v>4.0968342644320296E-2</c:v>
                </c:pt>
                <c:pt idx="66">
                  <c:v>4.1589075108628172E-2</c:v>
                </c:pt>
                <c:pt idx="67">
                  <c:v>4.2209807572936062E-2</c:v>
                </c:pt>
                <c:pt idx="68">
                  <c:v>4.2830540037243965E-2</c:v>
                </c:pt>
                <c:pt idx="69">
                  <c:v>4.345127250155182E-2</c:v>
                </c:pt>
                <c:pt idx="70">
                  <c:v>4.4072004965859723E-2</c:v>
                </c:pt>
                <c:pt idx="71">
                  <c:v>4.4692737430167606E-2</c:v>
                </c:pt>
                <c:pt idx="72">
                  <c:v>4.5313469894475496E-2</c:v>
                </c:pt>
                <c:pt idx="73">
                  <c:v>4.5934202358783371E-2</c:v>
                </c:pt>
                <c:pt idx="74">
                  <c:v>4.6554934823091275E-2</c:v>
                </c:pt>
                <c:pt idx="75">
                  <c:v>4.7175667287399123E-2</c:v>
                </c:pt>
                <c:pt idx="76">
                  <c:v>4.7796399751707026E-2</c:v>
                </c:pt>
                <c:pt idx="77">
                  <c:v>4.8417132216014902E-2</c:v>
                </c:pt>
                <c:pt idx="78">
                  <c:v>4.9037864680322785E-2</c:v>
                </c:pt>
                <c:pt idx="79">
                  <c:v>4.9658597144630688E-2</c:v>
                </c:pt>
                <c:pt idx="80">
                  <c:v>5.027932960893855E-2</c:v>
                </c:pt>
                <c:pt idx="81">
                  <c:v>5.0900062073246433E-2</c:v>
                </c:pt>
                <c:pt idx="82">
                  <c:v>5.1520794537554315E-2</c:v>
                </c:pt>
                <c:pt idx="83">
                  <c:v>5.2141527001862191E-2</c:v>
                </c:pt>
                <c:pt idx="84">
                  <c:v>5.2762259466170087E-2</c:v>
                </c:pt>
                <c:pt idx="85">
                  <c:v>5.3382991930477977E-2</c:v>
                </c:pt>
                <c:pt idx="86">
                  <c:v>5.4003724394785867E-2</c:v>
                </c:pt>
                <c:pt idx="87">
                  <c:v>5.4624456859093742E-2</c:v>
                </c:pt>
                <c:pt idx="88">
                  <c:v>5.5245189323401611E-2</c:v>
                </c:pt>
                <c:pt idx="89">
                  <c:v>5.5865921787709494E-2</c:v>
                </c:pt>
                <c:pt idx="90">
                  <c:v>5.6486654252017397E-2</c:v>
                </c:pt>
                <c:pt idx="91">
                  <c:v>5.710738671632528E-2</c:v>
                </c:pt>
                <c:pt idx="92">
                  <c:v>5.7728119180633156E-2</c:v>
                </c:pt>
                <c:pt idx="93">
                  <c:v>5.8348851644941031E-2</c:v>
                </c:pt>
                <c:pt idx="94">
                  <c:v>5.8969584109248921E-2</c:v>
                </c:pt>
                <c:pt idx="95">
                  <c:v>5.9590316573556804E-2</c:v>
                </c:pt>
                <c:pt idx="96">
                  <c:v>6.0211049037864679E-2</c:v>
                </c:pt>
                <c:pt idx="97">
                  <c:v>6.0831781502172562E-2</c:v>
                </c:pt>
                <c:pt idx="98">
                  <c:v>6.1452513966480458E-2</c:v>
                </c:pt>
                <c:pt idx="99">
                  <c:v>6.2073246430788334E-2</c:v>
                </c:pt>
                <c:pt idx="100">
                  <c:v>6.2693978895096231E-2</c:v>
                </c:pt>
                <c:pt idx="101">
                  <c:v>6.3314711359404113E-2</c:v>
                </c:pt>
                <c:pt idx="102">
                  <c:v>6.3935443823711982E-2</c:v>
                </c:pt>
                <c:pt idx="103">
                  <c:v>6.4556176288019879E-2</c:v>
                </c:pt>
                <c:pt idx="104">
                  <c:v>6.5176908752327761E-2</c:v>
                </c:pt>
                <c:pt idx="105">
                  <c:v>6.5797641216635658E-2</c:v>
                </c:pt>
                <c:pt idx="106">
                  <c:v>6.6418373680943513E-2</c:v>
                </c:pt>
                <c:pt idx="107">
                  <c:v>6.7039106145251409E-2</c:v>
                </c:pt>
                <c:pt idx="108">
                  <c:v>6.7659838609559278E-2</c:v>
                </c:pt>
                <c:pt idx="109">
                  <c:v>6.8280571073867161E-2</c:v>
                </c:pt>
                <c:pt idx="110">
                  <c:v>6.8901303538175043E-2</c:v>
                </c:pt>
                <c:pt idx="111">
                  <c:v>6.952203600248294E-2</c:v>
                </c:pt>
                <c:pt idx="112">
                  <c:v>7.0142768466790809E-2</c:v>
                </c:pt>
                <c:pt idx="113">
                  <c:v>7.0763500931098719E-2</c:v>
                </c:pt>
                <c:pt idx="114">
                  <c:v>7.1384233395406588E-2</c:v>
                </c:pt>
                <c:pt idx="115">
                  <c:v>7.200496585971447E-2</c:v>
                </c:pt>
                <c:pt idx="116">
                  <c:v>7.2625698324022367E-2</c:v>
                </c:pt>
                <c:pt idx="117">
                  <c:v>7.324643078833025E-2</c:v>
                </c:pt>
                <c:pt idx="118">
                  <c:v>7.3867163252638132E-2</c:v>
                </c:pt>
                <c:pt idx="119">
                  <c:v>7.4487895716946015E-2</c:v>
                </c:pt>
                <c:pt idx="120">
                  <c:v>7.5108628181253884E-2</c:v>
                </c:pt>
                <c:pt idx="121">
                  <c:v>7.572936064556178E-2</c:v>
                </c:pt>
                <c:pt idx="122">
                  <c:v>7.6350093109869663E-2</c:v>
                </c:pt>
                <c:pt idx="123">
                  <c:v>7.6970825574177504E-2</c:v>
                </c:pt>
                <c:pt idx="124">
                  <c:v>7.7591558038485414E-2</c:v>
                </c:pt>
                <c:pt idx="125">
                  <c:v>7.8212290502793311E-2</c:v>
                </c:pt>
                <c:pt idx="126">
                  <c:v>7.8833022967101193E-2</c:v>
                </c:pt>
                <c:pt idx="127">
                  <c:v>7.9453755431409062E-2</c:v>
                </c:pt>
                <c:pt idx="128">
                  <c:v>8.0074487895716945E-2</c:v>
                </c:pt>
                <c:pt idx="129">
                  <c:v>8.0695220360024841E-2</c:v>
                </c:pt>
                <c:pt idx="130">
                  <c:v>8.131595282433271E-2</c:v>
                </c:pt>
                <c:pt idx="131">
                  <c:v>8.1936685288640593E-2</c:v>
                </c:pt>
                <c:pt idx="132">
                  <c:v>8.2557417752948489E-2</c:v>
                </c:pt>
                <c:pt idx="133">
                  <c:v>8.3178150217256372E-2</c:v>
                </c:pt>
                <c:pt idx="134">
                  <c:v>8.3798882681564255E-2</c:v>
                </c:pt>
                <c:pt idx="135">
                  <c:v>8.4419615145872137E-2</c:v>
                </c:pt>
                <c:pt idx="136">
                  <c:v>8.5040347610180006E-2</c:v>
                </c:pt>
                <c:pt idx="137">
                  <c:v>8.566108007448793E-2</c:v>
                </c:pt>
                <c:pt idx="138">
                  <c:v>8.6281812538795771E-2</c:v>
                </c:pt>
                <c:pt idx="139">
                  <c:v>8.6902545003103654E-2</c:v>
                </c:pt>
                <c:pt idx="140">
                  <c:v>8.752327746741155E-2</c:v>
                </c:pt>
                <c:pt idx="141">
                  <c:v>8.8144009931719461E-2</c:v>
                </c:pt>
                <c:pt idx="142">
                  <c:v>8.8764742396027371E-2</c:v>
                </c:pt>
                <c:pt idx="143">
                  <c:v>8.9385474860335185E-2</c:v>
                </c:pt>
                <c:pt idx="144">
                  <c:v>9.0006207324643109E-2</c:v>
                </c:pt>
                <c:pt idx="145">
                  <c:v>9.0626939788950991E-2</c:v>
                </c:pt>
                <c:pt idx="146">
                  <c:v>9.1247672253258832E-2</c:v>
                </c:pt>
                <c:pt idx="147">
                  <c:v>9.1868404717566743E-2</c:v>
                </c:pt>
                <c:pt idx="148">
                  <c:v>9.2489137181874612E-2</c:v>
                </c:pt>
                <c:pt idx="149">
                  <c:v>9.3109869646182522E-2</c:v>
                </c:pt>
                <c:pt idx="150">
                  <c:v>9.3730602110490419E-2</c:v>
                </c:pt>
                <c:pt idx="151">
                  <c:v>9.435133457479826E-2</c:v>
                </c:pt>
                <c:pt idx="152">
                  <c:v>9.4972067039106142E-2</c:v>
                </c:pt>
                <c:pt idx="153">
                  <c:v>9.5592799503414025E-2</c:v>
                </c:pt>
                <c:pt idx="154">
                  <c:v>9.621353196772188E-2</c:v>
                </c:pt>
                <c:pt idx="155">
                  <c:v>9.6834264432029804E-2</c:v>
                </c:pt>
                <c:pt idx="156">
                  <c:v>9.7454996896337687E-2</c:v>
                </c:pt>
                <c:pt idx="157">
                  <c:v>9.8075729360645569E-2</c:v>
                </c:pt>
                <c:pt idx="158">
                  <c:v>9.8696461824953494E-2</c:v>
                </c:pt>
                <c:pt idx="159">
                  <c:v>9.9317194289261335E-2</c:v>
                </c:pt>
                <c:pt idx="160">
                  <c:v>9.9937926753569245E-2</c:v>
                </c:pt>
                <c:pt idx="161">
                  <c:v>0.10055865921787709</c:v>
                </c:pt>
                <c:pt idx="162">
                  <c:v>0.10117939168218498</c:v>
                </c:pt>
                <c:pt idx="163">
                  <c:v>0.10180012414649288</c:v>
                </c:pt>
                <c:pt idx="164">
                  <c:v>0.10242085661080075</c:v>
                </c:pt>
                <c:pt idx="165">
                  <c:v>0.10304158907510863</c:v>
                </c:pt>
                <c:pt idx="166">
                  <c:v>0.10366232153941653</c:v>
                </c:pt>
                <c:pt idx="167">
                  <c:v>0.10428305400372441</c:v>
                </c:pt>
                <c:pt idx="168">
                  <c:v>0.10490378646803231</c:v>
                </c:pt>
                <c:pt idx="169">
                  <c:v>0.10552451893234016</c:v>
                </c:pt>
                <c:pt idx="170">
                  <c:v>0.10614525139664806</c:v>
                </c:pt>
                <c:pt idx="171">
                  <c:v>0.10676598386095595</c:v>
                </c:pt>
                <c:pt idx="172">
                  <c:v>0.10738671632526382</c:v>
                </c:pt>
                <c:pt idx="173">
                  <c:v>0.10800744878957169</c:v>
                </c:pt>
                <c:pt idx="174">
                  <c:v>0.1086281812538796</c:v>
                </c:pt>
                <c:pt idx="175">
                  <c:v>0.10924891371818747</c:v>
                </c:pt>
                <c:pt idx="176">
                  <c:v>0.10986964618249535</c:v>
                </c:pt>
                <c:pt idx="177">
                  <c:v>0.11049037864680321</c:v>
                </c:pt>
                <c:pt idx="178">
                  <c:v>0.1111111111111111</c:v>
                </c:pt>
                <c:pt idx="179">
                  <c:v>0.111731843575419</c:v>
                </c:pt>
                <c:pt idx="180">
                  <c:v>0.11235257603972687</c:v>
                </c:pt>
                <c:pt idx="181">
                  <c:v>0.11297330850403475</c:v>
                </c:pt>
                <c:pt idx="182">
                  <c:v>0.11359404096834268</c:v>
                </c:pt>
                <c:pt idx="183">
                  <c:v>0.11421477343265056</c:v>
                </c:pt>
                <c:pt idx="184">
                  <c:v>0.11483550589695841</c:v>
                </c:pt>
                <c:pt idx="185">
                  <c:v>0.11545623836126631</c:v>
                </c:pt>
                <c:pt idx="186">
                  <c:v>0.11607697082557419</c:v>
                </c:pt>
                <c:pt idx="187">
                  <c:v>0.11669770328988208</c:v>
                </c:pt>
                <c:pt idx="188">
                  <c:v>0.11731843575418996</c:v>
                </c:pt>
                <c:pt idx="189">
                  <c:v>0.11793916821849783</c:v>
                </c:pt>
                <c:pt idx="190">
                  <c:v>0.1185599006828057</c:v>
                </c:pt>
                <c:pt idx="191">
                  <c:v>0.11918063314711359</c:v>
                </c:pt>
                <c:pt idx="192">
                  <c:v>0.11980136561142148</c:v>
                </c:pt>
                <c:pt idx="193">
                  <c:v>0.12042209807572937</c:v>
                </c:pt>
                <c:pt idx="194">
                  <c:v>0.12104283054003724</c:v>
                </c:pt>
                <c:pt idx="195">
                  <c:v>0.12166356300434511</c:v>
                </c:pt>
                <c:pt idx="196">
                  <c:v>0.12228429546865305</c:v>
                </c:pt>
                <c:pt idx="197">
                  <c:v>0.1229050279329609</c:v>
                </c:pt>
                <c:pt idx="198">
                  <c:v>0.12352576039726877</c:v>
                </c:pt>
                <c:pt idx="199">
                  <c:v>0.12414649286157667</c:v>
                </c:pt>
                <c:pt idx="200">
                  <c:v>0.12476722532588456</c:v>
                </c:pt>
                <c:pt idx="201">
                  <c:v>0.12538795779019243</c:v>
                </c:pt>
                <c:pt idx="202">
                  <c:v>0.12600869025450032</c:v>
                </c:pt>
                <c:pt idx="203">
                  <c:v>0.12662942271880817</c:v>
                </c:pt>
                <c:pt idx="204">
                  <c:v>0.12725015518311608</c:v>
                </c:pt>
                <c:pt idx="205">
                  <c:v>0.12787088764742396</c:v>
                </c:pt>
                <c:pt idx="206">
                  <c:v>0.12849162011173187</c:v>
                </c:pt>
                <c:pt idx="207">
                  <c:v>0.12911235257603976</c:v>
                </c:pt>
                <c:pt idx="208">
                  <c:v>0.12973308504034764</c:v>
                </c:pt>
                <c:pt idx="209">
                  <c:v>0.13035381750465544</c:v>
                </c:pt>
                <c:pt idx="210">
                  <c:v>0.13097454996896338</c:v>
                </c:pt>
                <c:pt idx="211">
                  <c:v>0.13159528243327129</c:v>
                </c:pt>
                <c:pt idx="212">
                  <c:v>0.13221601489757917</c:v>
                </c:pt>
                <c:pt idx="213">
                  <c:v>0.13283674736188703</c:v>
                </c:pt>
                <c:pt idx="214">
                  <c:v>0.13345747982619494</c:v>
                </c:pt>
                <c:pt idx="215">
                  <c:v>0.13407821229050276</c:v>
                </c:pt>
                <c:pt idx="216">
                  <c:v>0.1346989447548107</c:v>
                </c:pt>
                <c:pt idx="217">
                  <c:v>0.13531967721911853</c:v>
                </c:pt>
                <c:pt idx="218">
                  <c:v>0.13594040968342647</c:v>
                </c:pt>
                <c:pt idx="219">
                  <c:v>0.13656114214773438</c:v>
                </c:pt>
                <c:pt idx="220">
                  <c:v>0.13718187461204218</c:v>
                </c:pt>
                <c:pt idx="221">
                  <c:v>0.13780260707635009</c:v>
                </c:pt>
                <c:pt idx="222">
                  <c:v>0.138423339540658</c:v>
                </c:pt>
                <c:pt idx="223">
                  <c:v>0.13904407200496588</c:v>
                </c:pt>
                <c:pt idx="224">
                  <c:v>0.13966480446927373</c:v>
                </c:pt>
                <c:pt idx="225">
                  <c:v>0.14028553693358162</c:v>
                </c:pt>
                <c:pt idx="226">
                  <c:v>0.14090626939788953</c:v>
                </c:pt>
                <c:pt idx="227">
                  <c:v>0.14152700186219744</c:v>
                </c:pt>
                <c:pt idx="228">
                  <c:v>0.14214773432650529</c:v>
                </c:pt>
                <c:pt idx="229">
                  <c:v>0.1427684667908132</c:v>
                </c:pt>
                <c:pt idx="230">
                  <c:v>0.14338919925512106</c:v>
                </c:pt>
                <c:pt idx="231">
                  <c:v>0.14400993171942894</c:v>
                </c:pt>
                <c:pt idx="232">
                  <c:v>0.1446306641837368</c:v>
                </c:pt>
                <c:pt idx="233">
                  <c:v>0.14525139664804471</c:v>
                </c:pt>
                <c:pt idx="234">
                  <c:v>0.14587212911235259</c:v>
                </c:pt>
                <c:pt idx="235">
                  <c:v>0.14649286157666053</c:v>
                </c:pt>
                <c:pt idx="236">
                  <c:v>0.14711359404096838</c:v>
                </c:pt>
                <c:pt idx="237">
                  <c:v>0.14773432650527626</c:v>
                </c:pt>
                <c:pt idx="238">
                  <c:v>0.14835505896958412</c:v>
                </c:pt>
                <c:pt idx="239">
                  <c:v>0.14897579143389203</c:v>
                </c:pt>
                <c:pt idx="240">
                  <c:v>0.14959652389819991</c:v>
                </c:pt>
                <c:pt idx="241">
                  <c:v>0.15021725636250782</c:v>
                </c:pt>
                <c:pt idx="242">
                  <c:v>0.15083798882681571</c:v>
                </c:pt>
                <c:pt idx="243">
                  <c:v>0.15145872129112356</c:v>
                </c:pt>
                <c:pt idx="244">
                  <c:v>0.15207945375543147</c:v>
                </c:pt>
                <c:pt idx="245">
                  <c:v>0.15270018621973933</c:v>
                </c:pt>
                <c:pt idx="246">
                  <c:v>0.15332091868404718</c:v>
                </c:pt>
                <c:pt idx="247">
                  <c:v>0.15394165114835509</c:v>
                </c:pt>
                <c:pt idx="248">
                  <c:v>0.154562383612663</c:v>
                </c:pt>
                <c:pt idx="249">
                  <c:v>0.15518311607697086</c:v>
                </c:pt>
                <c:pt idx="250">
                  <c:v>0.15580384854127874</c:v>
                </c:pt>
                <c:pt idx="251">
                  <c:v>0.15642458100558659</c:v>
                </c:pt>
                <c:pt idx="252">
                  <c:v>0.15704531346989453</c:v>
                </c:pt>
                <c:pt idx="253">
                  <c:v>0.15766604593420239</c:v>
                </c:pt>
                <c:pt idx="254">
                  <c:v>0.15828677839851021</c:v>
                </c:pt>
                <c:pt idx="255">
                  <c:v>0.15890751086281818</c:v>
                </c:pt>
                <c:pt idx="256">
                  <c:v>0.15952824332712606</c:v>
                </c:pt>
                <c:pt idx="257">
                  <c:v>0.16014897579143392</c:v>
                </c:pt>
                <c:pt idx="258">
                  <c:v>0.16076970825574177</c:v>
                </c:pt>
                <c:pt idx="259">
                  <c:v>0.16139044072004968</c:v>
                </c:pt>
                <c:pt idx="260">
                  <c:v>0.16201117318435754</c:v>
                </c:pt>
                <c:pt idx="261">
                  <c:v>0.16263190564866539</c:v>
                </c:pt>
                <c:pt idx="262">
                  <c:v>0.16325263811297333</c:v>
                </c:pt>
                <c:pt idx="263">
                  <c:v>0.16387337057728121</c:v>
                </c:pt>
                <c:pt idx="264">
                  <c:v>0.1644941030415891</c:v>
                </c:pt>
                <c:pt idx="265">
                  <c:v>0.16511483550589698</c:v>
                </c:pt>
                <c:pt idx="266">
                  <c:v>0.16573556797020483</c:v>
                </c:pt>
                <c:pt idx="267">
                  <c:v>0.16635630043451272</c:v>
                </c:pt>
                <c:pt idx="268">
                  <c:v>0.16697703289882065</c:v>
                </c:pt>
                <c:pt idx="269">
                  <c:v>0.16759776536312848</c:v>
                </c:pt>
                <c:pt idx="270">
                  <c:v>0.16821849782743645</c:v>
                </c:pt>
                <c:pt idx="271">
                  <c:v>0.16883923029174427</c:v>
                </c:pt>
                <c:pt idx="272">
                  <c:v>0.16945996275605216</c:v>
                </c:pt>
                <c:pt idx="273">
                  <c:v>0.17008069522036001</c:v>
                </c:pt>
                <c:pt idx="274">
                  <c:v>0.17070142768466789</c:v>
                </c:pt>
                <c:pt idx="275">
                  <c:v>0.17132216014897581</c:v>
                </c:pt>
                <c:pt idx="276">
                  <c:v>0.17194289261328372</c:v>
                </c:pt>
                <c:pt idx="277">
                  <c:v>0.1725636250775916</c:v>
                </c:pt>
                <c:pt idx="278">
                  <c:v>0.17318435754189948</c:v>
                </c:pt>
                <c:pt idx="279">
                  <c:v>0.17380509000620736</c:v>
                </c:pt>
                <c:pt idx="280">
                  <c:v>0.17442582247051522</c:v>
                </c:pt>
                <c:pt idx="281">
                  <c:v>0.17504655493482313</c:v>
                </c:pt>
                <c:pt idx="282">
                  <c:v>0.17566728739913101</c:v>
                </c:pt>
                <c:pt idx="283">
                  <c:v>0.17628801986343892</c:v>
                </c:pt>
                <c:pt idx="284">
                  <c:v>0.17690875232774678</c:v>
                </c:pt>
                <c:pt idx="285">
                  <c:v>0.17752948479205469</c:v>
                </c:pt>
                <c:pt idx="286">
                  <c:v>0.17815021725636251</c:v>
                </c:pt>
                <c:pt idx="287">
                  <c:v>0.1787709497206704</c:v>
                </c:pt>
                <c:pt idx="288">
                  <c:v>0.17939168218497831</c:v>
                </c:pt>
                <c:pt idx="289">
                  <c:v>0.18001241464928619</c:v>
                </c:pt>
                <c:pt idx="290">
                  <c:v>0.18063314711359404</c:v>
                </c:pt>
                <c:pt idx="291">
                  <c:v>0.18125387957790196</c:v>
                </c:pt>
                <c:pt idx="292">
                  <c:v>0.18187461204220981</c:v>
                </c:pt>
                <c:pt idx="293">
                  <c:v>0.18249534450651775</c:v>
                </c:pt>
                <c:pt idx="294">
                  <c:v>0.1831160769708256</c:v>
                </c:pt>
                <c:pt idx="295">
                  <c:v>0.18373680943513349</c:v>
                </c:pt>
                <c:pt idx="296">
                  <c:v>0.18435754189944137</c:v>
                </c:pt>
                <c:pt idx="297">
                  <c:v>0.18497827436374922</c:v>
                </c:pt>
                <c:pt idx="298">
                  <c:v>0.18559900682805713</c:v>
                </c:pt>
                <c:pt idx="299">
                  <c:v>0.18621973929236504</c:v>
                </c:pt>
                <c:pt idx="300">
                  <c:v>0.18684047175667293</c:v>
                </c:pt>
                <c:pt idx="301">
                  <c:v>0.18746120422098078</c:v>
                </c:pt>
                <c:pt idx="302">
                  <c:v>0.18808193668528866</c:v>
                </c:pt>
                <c:pt idx="303">
                  <c:v>0.18870266914959655</c:v>
                </c:pt>
                <c:pt idx="304">
                  <c:v>0.1893234016139044</c:v>
                </c:pt>
                <c:pt idx="305">
                  <c:v>0.18994413407821234</c:v>
                </c:pt>
                <c:pt idx="306">
                  <c:v>0.19056486654252022</c:v>
                </c:pt>
                <c:pt idx="307">
                  <c:v>0.19118559900682805</c:v>
                </c:pt>
                <c:pt idx="308">
                  <c:v>0.19180633147113596</c:v>
                </c:pt>
                <c:pt idx="309">
                  <c:v>0.19242706393544384</c:v>
                </c:pt>
                <c:pt idx="310">
                  <c:v>0.1930477963997517</c:v>
                </c:pt>
                <c:pt idx="311">
                  <c:v>0.19366852886405955</c:v>
                </c:pt>
                <c:pt idx="312">
                  <c:v>0.19428926132836746</c:v>
                </c:pt>
                <c:pt idx="313">
                  <c:v>0.1949099937926754</c:v>
                </c:pt>
                <c:pt idx="314">
                  <c:v>0.1955307262569832</c:v>
                </c:pt>
                <c:pt idx="315">
                  <c:v>0.19615145872129114</c:v>
                </c:pt>
                <c:pt idx="316">
                  <c:v>0.19677219118559899</c:v>
                </c:pt>
                <c:pt idx="317">
                  <c:v>0.19739292364990688</c:v>
                </c:pt>
                <c:pt idx="318">
                  <c:v>0.19801365611421479</c:v>
                </c:pt>
                <c:pt idx="319">
                  <c:v>0.19863438857852272</c:v>
                </c:pt>
                <c:pt idx="320">
                  <c:v>0.19925512104283058</c:v>
                </c:pt>
                <c:pt idx="321">
                  <c:v>0.19987585350713843</c:v>
                </c:pt>
                <c:pt idx="322">
                  <c:v>0.20049658597144637</c:v>
                </c:pt>
                <c:pt idx="323">
                  <c:v>0.2011173184357542</c:v>
                </c:pt>
                <c:pt idx="324">
                  <c:v>0.20173805090006211</c:v>
                </c:pt>
                <c:pt idx="325">
                  <c:v>0.20235878336436999</c:v>
                </c:pt>
                <c:pt idx="326">
                  <c:v>0.20297951582867785</c:v>
                </c:pt>
                <c:pt idx="327">
                  <c:v>0.20360024829298573</c:v>
                </c:pt>
                <c:pt idx="328">
                  <c:v>0.20422098075729367</c:v>
                </c:pt>
                <c:pt idx="329">
                  <c:v>0.2048417132216015</c:v>
                </c:pt>
                <c:pt idx="330">
                  <c:v>0.20546244568590943</c:v>
                </c:pt>
                <c:pt idx="331">
                  <c:v>0.20608317815021726</c:v>
                </c:pt>
                <c:pt idx="332">
                  <c:v>0.20670391061452514</c:v>
                </c:pt>
                <c:pt idx="333">
                  <c:v>0.20732464307883303</c:v>
                </c:pt>
                <c:pt idx="334">
                  <c:v>0.20794537554314094</c:v>
                </c:pt>
                <c:pt idx="335">
                  <c:v>0.20856610800744882</c:v>
                </c:pt>
                <c:pt idx="336">
                  <c:v>0.2091868404717567</c:v>
                </c:pt>
                <c:pt idx="337">
                  <c:v>0.20980757293606456</c:v>
                </c:pt>
                <c:pt idx="338">
                  <c:v>0.21042830540037247</c:v>
                </c:pt>
                <c:pt idx="339">
                  <c:v>0.21104903786468038</c:v>
                </c:pt>
                <c:pt idx="340">
                  <c:v>0.21166977032898818</c:v>
                </c:pt>
                <c:pt idx="341">
                  <c:v>0.21229050279329612</c:v>
                </c:pt>
                <c:pt idx="342">
                  <c:v>0.21291123525760403</c:v>
                </c:pt>
                <c:pt idx="343">
                  <c:v>0.21353196772191188</c:v>
                </c:pt>
                <c:pt idx="344">
                  <c:v>0.21415270018621974</c:v>
                </c:pt>
                <c:pt idx="345">
                  <c:v>0.21477343265052767</c:v>
                </c:pt>
                <c:pt idx="346">
                  <c:v>0.21539416511483553</c:v>
                </c:pt>
                <c:pt idx="347">
                  <c:v>0.21601489757914344</c:v>
                </c:pt>
                <c:pt idx="348">
                  <c:v>0.21663563004345129</c:v>
                </c:pt>
                <c:pt idx="349">
                  <c:v>0.2172563625077592</c:v>
                </c:pt>
                <c:pt idx="350">
                  <c:v>0.21787709497206706</c:v>
                </c:pt>
                <c:pt idx="351">
                  <c:v>0.21849782743637494</c:v>
                </c:pt>
                <c:pt idx="352">
                  <c:v>0.2191185599006828</c:v>
                </c:pt>
                <c:pt idx="353">
                  <c:v>0.21973929236499076</c:v>
                </c:pt>
                <c:pt idx="354">
                  <c:v>0.22036002482929856</c:v>
                </c:pt>
                <c:pt idx="355">
                  <c:v>0.22098075729360639</c:v>
                </c:pt>
                <c:pt idx="356">
                  <c:v>0.22160148975791435</c:v>
                </c:pt>
                <c:pt idx="357">
                  <c:v>0.22222222222222221</c:v>
                </c:pt>
                <c:pt idx="358">
                  <c:v>0.22284295468653009</c:v>
                </c:pt>
                <c:pt idx="359">
                  <c:v>0.223463687150838</c:v>
                </c:pt>
                <c:pt idx="360">
                  <c:v>0.22408441961514589</c:v>
                </c:pt>
                <c:pt idx="361">
                  <c:v>0.2247051520794538</c:v>
                </c:pt>
                <c:pt idx="362">
                  <c:v>0.22532588454376168</c:v>
                </c:pt>
                <c:pt idx="363">
                  <c:v>0.22594661700806953</c:v>
                </c:pt>
                <c:pt idx="364">
                  <c:v>0.22656734947237747</c:v>
                </c:pt>
                <c:pt idx="365">
                  <c:v>0.2271880819366853</c:v>
                </c:pt>
                <c:pt idx="366">
                  <c:v>0.22780881440099321</c:v>
                </c:pt>
                <c:pt idx="367">
                  <c:v>0.22842954686530109</c:v>
                </c:pt>
                <c:pt idx="368">
                  <c:v>0.22905027932960892</c:v>
                </c:pt>
                <c:pt idx="369">
                  <c:v>0.2296710117939168</c:v>
                </c:pt>
                <c:pt idx="370">
                  <c:v>0.23029174425822471</c:v>
                </c:pt>
                <c:pt idx="371">
                  <c:v>0.23091247672253262</c:v>
                </c:pt>
                <c:pt idx="372">
                  <c:v>0.23153320918684051</c:v>
                </c:pt>
                <c:pt idx="373">
                  <c:v>0.23215394165114836</c:v>
                </c:pt>
                <c:pt idx="374">
                  <c:v>0.23277467411545621</c:v>
                </c:pt>
                <c:pt idx="375">
                  <c:v>0.23339540657976418</c:v>
                </c:pt>
                <c:pt idx="376">
                  <c:v>0.23401613904407204</c:v>
                </c:pt>
                <c:pt idx="377">
                  <c:v>0.23463687150837989</c:v>
                </c:pt>
                <c:pt idx="378">
                  <c:v>0.23525760397268777</c:v>
                </c:pt>
                <c:pt idx="379">
                  <c:v>0.23587833643699571</c:v>
                </c:pt>
                <c:pt idx="380">
                  <c:v>0.23649906890130357</c:v>
                </c:pt>
                <c:pt idx="381">
                  <c:v>0.23711980136561142</c:v>
                </c:pt>
                <c:pt idx="382">
                  <c:v>0.23774053382991933</c:v>
                </c:pt>
                <c:pt idx="383">
                  <c:v>0.23836126629422721</c:v>
                </c:pt>
                <c:pt idx="384">
                  <c:v>0.2389819987585351</c:v>
                </c:pt>
                <c:pt idx="385">
                  <c:v>0.23960273122284295</c:v>
                </c:pt>
                <c:pt idx="386">
                  <c:v>0.24022346368715086</c:v>
                </c:pt>
                <c:pt idx="387">
                  <c:v>0.24084419615145877</c:v>
                </c:pt>
                <c:pt idx="388">
                  <c:v>0.24146492861576663</c:v>
                </c:pt>
                <c:pt idx="389">
                  <c:v>0.24208566108007448</c:v>
                </c:pt>
                <c:pt idx="390">
                  <c:v>0.24270639354438245</c:v>
                </c:pt>
                <c:pt idx="391">
                  <c:v>0.24332712600869025</c:v>
                </c:pt>
                <c:pt idx="392">
                  <c:v>0.24394785847299821</c:v>
                </c:pt>
                <c:pt idx="393">
                  <c:v>0.24456859093730604</c:v>
                </c:pt>
                <c:pt idx="394">
                  <c:v>0.2451893234016139</c:v>
                </c:pt>
                <c:pt idx="395">
                  <c:v>0.24581005586592183</c:v>
                </c:pt>
                <c:pt idx="396">
                  <c:v>0.24643078833022972</c:v>
                </c:pt>
                <c:pt idx="397">
                  <c:v>0.24705152079453752</c:v>
                </c:pt>
                <c:pt idx="398">
                  <c:v>0.2476722532588454</c:v>
                </c:pt>
                <c:pt idx="399">
                  <c:v>0.24829298572315334</c:v>
                </c:pt>
                <c:pt idx="400">
                  <c:v>0.24891371818746127</c:v>
                </c:pt>
                <c:pt idx="401">
                  <c:v>0.24953445065176913</c:v>
                </c:pt>
                <c:pt idx="402">
                  <c:v>0.25015518311607693</c:v>
                </c:pt>
                <c:pt idx="403">
                  <c:v>0.25077591558038481</c:v>
                </c:pt>
                <c:pt idx="404">
                  <c:v>0.25139664804469281</c:v>
                </c:pt>
                <c:pt idx="405">
                  <c:v>0.25201738050900069</c:v>
                </c:pt>
                <c:pt idx="406">
                  <c:v>0.25263811297330846</c:v>
                </c:pt>
                <c:pt idx="407">
                  <c:v>0.2532588454376164</c:v>
                </c:pt>
                <c:pt idx="408">
                  <c:v>0.25387957790192434</c:v>
                </c:pt>
                <c:pt idx="409">
                  <c:v>0.25450031036623216</c:v>
                </c:pt>
                <c:pt idx="410">
                  <c:v>0.25512104283054005</c:v>
                </c:pt>
                <c:pt idx="411">
                  <c:v>0.25574177529484804</c:v>
                </c:pt>
                <c:pt idx="412">
                  <c:v>0.25636250775915587</c:v>
                </c:pt>
                <c:pt idx="413">
                  <c:v>0.25698324022346375</c:v>
                </c:pt>
                <c:pt idx="414">
                  <c:v>0.25760397268777158</c:v>
                </c:pt>
                <c:pt idx="415">
                  <c:v>0.25822470515207951</c:v>
                </c:pt>
                <c:pt idx="416">
                  <c:v>0.25884543761638729</c:v>
                </c:pt>
                <c:pt idx="417">
                  <c:v>0.25946617008069528</c:v>
                </c:pt>
                <c:pt idx="418">
                  <c:v>0.26008690254500316</c:v>
                </c:pt>
                <c:pt idx="419">
                  <c:v>0.26070763500931099</c:v>
                </c:pt>
                <c:pt idx="420">
                  <c:v>0.26132836747361893</c:v>
                </c:pt>
                <c:pt idx="421">
                  <c:v>0.26194909993792681</c:v>
                </c:pt>
                <c:pt idx="422">
                  <c:v>0.26256983240223464</c:v>
                </c:pt>
                <c:pt idx="423">
                  <c:v>0.26319056486654252</c:v>
                </c:pt>
                <c:pt idx="424">
                  <c:v>0.26381129733085051</c:v>
                </c:pt>
                <c:pt idx="425">
                  <c:v>0.26443202979515834</c:v>
                </c:pt>
                <c:pt idx="426">
                  <c:v>0.26505276225946628</c:v>
                </c:pt>
                <c:pt idx="427">
                  <c:v>0.26567349472377405</c:v>
                </c:pt>
                <c:pt idx="428">
                  <c:v>0.26629422718808193</c:v>
                </c:pt>
                <c:pt idx="429">
                  <c:v>0.26691495965238982</c:v>
                </c:pt>
                <c:pt idx="430">
                  <c:v>0.2675356921166977</c:v>
                </c:pt>
                <c:pt idx="431">
                  <c:v>0.26815642458100553</c:v>
                </c:pt>
                <c:pt idx="432">
                  <c:v>0.26877715704531341</c:v>
                </c:pt>
                <c:pt idx="433">
                  <c:v>0.2693978895096214</c:v>
                </c:pt>
                <c:pt idx="434">
                  <c:v>0.27001862197392934</c:v>
                </c:pt>
                <c:pt idx="435">
                  <c:v>0.270639354438237</c:v>
                </c:pt>
                <c:pt idx="436">
                  <c:v>0.27126008690254505</c:v>
                </c:pt>
                <c:pt idx="437">
                  <c:v>0.27188081936685299</c:v>
                </c:pt>
                <c:pt idx="438">
                  <c:v>0.27250155183116076</c:v>
                </c:pt>
                <c:pt idx="439">
                  <c:v>0.27312228429546875</c:v>
                </c:pt>
                <c:pt idx="440">
                  <c:v>0.27374301675977653</c:v>
                </c:pt>
                <c:pt idx="441">
                  <c:v>0.27436374922408446</c:v>
                </c:pt>
                <c:pt idx="442">
                  <c:v>0.2749844816883924</c:v>
                </c:pt>
                <c:pt idx="443">
                  <c:v>0.27560521415270017</c:v>
                </c:pt>
                <c:pt idx="444">
                  <c:v>0.27622594661700806</c:v>
                </c:pt>
                <c:pt idx="445">
                  <c:v>0.27684667908131599</c:v>
                </c:pt>
                <c:pt idx="446">
                  <c:v>0.27746741154562382</c:v>
                </c:pt>
                <c:pt idx="447">
                  <c:v>0.27808814400993176</c:v>
                </c:pt>
                <c:pt idx="448">
                  <c:v>0.27870887647423964</c:v>
                </c:pt>
                <c:pt idx="449">
                  <c:v>0.27932960893854752</c:v>
                </c:pt>
                <c:pt idx="450">
                  <c:v>0.27995034140285541</c:v>
                </c:pt>
                <c:pt idx="451">
                  <c:v>0.28057107386716335</c:v>
                </c:pt>
                <c:pt idx="452">
                  <c:v>0.28119180633147112</c:v>
                </c:pt>
                <c:pt idx="453">
                  <c:v>0.28181253879577906</c:v>
                </c:pt>
                <c:pt idx="454">
                  <c:v>0.28243327126008688</c:v>
                </c:pt>
                <c:pt idx="455">
                  <c:v>0.28305400372439482</c:v>
                </c:pt>
                <c:pt idx="456">
                  <c:v>0.2836747361887027</c:v>
                </c:pt>
                <c:pt idx="457">
                  <c:v>0.28429546865301053</c:v>
                </c:pt>
                <c:pt idx="458">
                  <c:v>0.28491620111731847</c:v>
                </c:pt>
                <c:pt idx="459">
                  <c:v>0.2855369335816263</c:v>
                </c:pt>
                <c:pt idx="460">
                  <c:v>0.28615766604593418</c:v>
                </c:pt>
                <c:pt idx="461">
                  <c:v>0.28677839851024212</c:v>
                </c:pt>
                <c:pt idx="462">
                  <c:v>0.28739913097455</c:v>
                </c:pt>
                <c:pt idx="463">
                  <c:v>0.28801986343885794</c:v>
                </c:pt>
                <c:pt idx="464">
                  <c:v>0.28864059590316576</c:v>
                </c:pt>
                <c:pt idx="465">
                  <c:v>0.28926132836747365</c:v>
                </c:pt>
                <c:pt idx="466">
                  <c:v>0.28988206083178164</c:v>
                </c:pt>
                <c:pt idx="467">
                  <c:v>0.29050279329608947</c:v>
                </c:pt>
                <c:pt idx="468">
                  <c:v>0.29112352576039735</c:v>
                </c:pt>
                <c:pt idx="469">
                  <c:v>0.29174425822470518</c:v>
                </c:pt>
                <c:pt idx="470">
                  <c:v>0.29236499068901317</c:v>
                </c:pt>
                <c:pt idx="471">
                  <c:v>0.292985723153321</c:v>
                </c:pt>
                <c:pt idx="472">
                  <c:v>0.29360645561762888</c:v>
                </c:pt>
                <c:pt idx="473">
                  <c:v>0.29422718808193671</c:v>
                </c:pt>
                <c:pt idx="474">
                  <c:v>0.29484792054624465</c:v>
                </c:pt>
                <c:pt idx="475">
                  <c:v>0.29546865301055253</c:v>
                </c:pt>
                <c:pt idx="476">
                  <c:v>0.29608938547486047</c:v>
                </c:pt>
                <c:pt idx="477">
                  <c:v>0.29671011793916835</c:v>
                </c:pt>
                <c:pt idx="478">
                  <c:v>0.29733085040347612</c:v>
                </c:pt>
                <c:pt idx="479">
                  <c:v>0.29795158286778406</c:v>
                </c:pt>
                <c:pt idx="480">
                  <c:v>0.298572315332092</c:v>
                </c:pt>
                <c:pt idx="481">
                  <c:v>0.29919304779639971</c:v>
                </c:pt>
                <c:pt idx="482">
                  <c:v>0.29981378026070776</c:v>
                </c:pt>
                <c:pt idx="483">
                  <c:v>0.30043451272501559</c:v>
                </c:pt>
                <c:pt idx="484">
                  <c:v>0.30105524518932342</c:v>
                </c:pt>
                <c:pt idx="485">
                  <c:v>0.30167597765363136</c:v>
                </c:pt>
                <c:pt idx="486">
                  <c:v>0.30229671011793918</c:v>
                </c:pt>
                <c:pt idx="487">
                  <c:v>0.30291744258224712</c:v>
                </c:pt>
                <c:pt idx="488">
                  <c:v>0.303538175046555</c:v>
                </c:pt>
                <c:pt idx="489">
                  <c:v>0.30415890751086294</c:v>
                </c:pt>
                <c:pt idx="490">
                  <c:v>0.30477963997517077</c:v>
                </c:pt>
                <c:pt idx="491">
                  <c:v>0.30540037243947871</c:v>
                </c:pt>
                <c:pt idx="492">
                  <c:v>0.30602110490378648</c:v>
                </c:pt>
                <c:pt idx="493">
                  <c:v>0.30664183736809436</c:v>
                </c:pt>
                <c:pt idx="494">
                  <c:v>0.30726256983240241</c:v>
                </c:pt>
                <c:pt idx="495">
                  <c:v>0.30788330229671024</c:v>
                </c:pt>
                <c:pt idx="496">
                  <c:v>0.30850403476101801</c:v>
                </c:pt>
                <c:pt idx="497">
                  <c:v>0.309124767225326</c:v>
                </c:pt>
                <c:pt idx="498">
                  <c:v>0.30974549968963383</c:v>
                </c:pt>
                <c:pt idx="499">
                  <c:v>0.31036623215394177</c:v>
                </c:pt>
                <c:pt idx="500">
                  <c:v>0.31098696461824971</c:v>
                </c:pt>
                <c:pt idx="501">
                  <c:v>0.31160769708255748</c:v>
                </c:pt>
                <c:pt idx="502">
                  <c:v>0.31222842954686536</c:v>
                </c:pt>
                <c:pt idx="503">
                  <c:v>0.31284916201117324</c:v>
                </c:pt>
                <c:pt idx="504">
                  <c:v>0.31346989447548113</c:v>
                </c:pt>
                <c:pt idx="505">
                  <c:v>0.31409062693978901</c:v>
                </c:pt>
                <c:pt idx="506">
                  <c:v>0.31471135940409684</c:v>
                </c:pt>
                <c:pt idx="507">
                  <c:v>0.31533209186840483</c:v>
                </c:pt>
                <c:pt idx="508">
                  <c:v>0.31595282433271271</c:v>
                </c:pt>
                <c:pt idx="509">
                  <c:v>0.31657355679702048</c:v>
                </c:pt>
                <c:pt idx="510">
                  <c:v>0.31719428926132837</c:v>
                </c:pt>
                <c:pt idx="511">
                  <c:v>0.31781502172563636</c:v>
                </c:pt>
                <c:pt idx="512">
                  <c:v>0.31843575418994424</c:v>
                </c:pt>
                <c:pt idx="513">
                  <c:v>0.31905648665425212</c:v>
                </c:pt>
                <c:pt idx="514">
                  <c:v>0.31967721911855995</c:v>
                </c:pt>
                <c:pt idx="515">
                  <c:v>0.32029795158286783</c:v>
                </c:pt>
                <c:pt idx="516">
                  <c:v>0.32091868404717577</c:v>
                </c:pt>
                <c:pt idx="517">
                  <c:v>0.32153941651148354</c:v>
                </c:pt>
                <c:pt idx="518">
                  <c:v>0.32216014897579148</c:v>
                </c:pt>
                <c:pt idx="519">
                  <c:v>0.32278088144009937</c:v>
                </c:pt>
                <c:pt idx="520">
                  <c:v>0.32340161390440736</c:v>
                </c:pt>
                <c:pt idx="521">
                  <c:v>0.32402234636871513</c:v>
                </c:pt>
                <c:pt idx="522">
                  <c:v>0.32464307883302296</c:v>
                </c:pt>
                <c:pt idx="523">
                  <c:v>0.3252638112973309</c:v>
                </c:pt>
                <c:pt idx="524">
                  <c:v>0.32588454376163883</c:v>
                </c:pt>
                <c:pt idx="525">
                  <c:v>0.32650527622594672</c:v>
                </c:pt>
                <c:pt idx="526">
                  <c:v>0.3271260086902546</c:v>
                </c:pt>
                <c:pt idx="527">
                  <c:v>0.32774674115456243</c:v>
                </c:pt>
                <c:pt idx="528">
                  <c:v>0.32836747361887042</c:v>
                </c:pt>
                <c:pt idx="529">
                  <c:v>0.32898820608317825</c:v>
                </c:pt>
                <c:pt idx="530">
                  <c:v>0.32960893854748607</c:v>
                </c:pt>
                <c:pt idx="531">
                  <c:v>0.33022967101179396</c:v>
                </c:pt>
                <c:pt idx="532">
                  <c:v>0.33085040347610184</c:v>
                </c:pt>
                <c:pt idx="533">
                  <c:v>0.33147113594040978</c:v>
                </c:pt>
                <c:pt idx="534">
                  <c:v>0.33209186840471761</c:v>
                </c:pt>
                <c:pt idx="535">
                  <c:v>0.33271260086902554</c:v>
                </c:pt>
                <c:pt idx="536">
                  <c:v>0.33333333333333331</c:v>
                </c:pt>
                <c:pt idx="537">
                  <c:v>0.33395406579764142</c:v>
                </c:pt>
                <c:pt idx="538">
                  <c:v>0.33457479826194919</c:v>
                </c:pt>
                <c:pt idx="539">
                  <c:v>0.33519553072625696</c:v>
                </c:pt>
                <c:pt idx="540">
                  <c:v>0.33581626319056501</c:v>
                </c:pt>
                <c:pt idx="541">
                  <c:v>0.33643699565487295</c:v>
                </c:pt>
                <c:pt idx="542">
                  <c:v>0.33705772811918067</c:v>
                </c:pt>
                <c:pt idx="543">
                  <c:v>0.3376784605834886</c:v>
                </c:pt>
                <c:pt idx="544">
                  <c:v>0.33829919304779638</c:v>
                </c:pt>
                <c:pt idx="545">
                  <c:v>0.33891992551210437</c:v>
                </c:pt>
                <c:pt idx="546">
                  <c:v>0.33954065797641225</c:v>
                </c:pt>
                <c:pt idx="547">
                  <c:v>0.34016139044071997</c:v>
                </c:pt>
                <c:pt idx="548">
                  <c:v>0.34078212290502791</c:v>
                </c:pt>
                <c:pt idx="549">
                  <c:v>0.3414028553693359</c:v>
                </c:pt>
                <c:pt idx="550">
                  <c:v>0.34202358783364378</c:v>
                </c:pt>
                <c:pt idx="551">
                  <c:v>0.34264432029795167</c:v>
                </c:pt>
                <c:pt idx="552">
                  <c:v>0.34326505276225949</c:v>
                </c:pt>
                <c:pt idx="553">
                  <c:v>0.34388578522656743</c:v>
                </c:pt>
                <c:pt idx="554">
                  <c:v>0.34450651769087537</c:v>
                </c:pt>
                <c:pt idx="555">
                  <c:v>0.34512725015518314</c:v>
                </c:pt>
                <c:pt idx="556">
                  <c:v>0.34574798261949102</c:v>
                </c:pt>
                <c:pt idx="557">
                  <c:v>0.34636871508379896</c:v>
                </c:pt>
                <c:pt idx="558">
                  <c:v>0.34698944754810684</c:v>
                </c:pt>
                <c:pt idx="559">
                  <c:v>0.34761018001241473</c:v>
                </c:pt>
                <c:pt idx="560">
                  <c:v>0.3482309124767225</c:v>
                </c:pt>
                <c:pt idx="561">
                  <c:v>0.34885164494103044</c:v>
                </c:pt>
                <c:pt idx="562">
                  <c:v>0.34947237740533832</c:v>
                </c:pt>
                <c:pt idx="563">
                  <c:v>0.35009310986964631</c:v>
                </c:pt>
                <c:pt idx="564">
                  <c:v>0.35071384233395408</c:v>
                </c:pt>
                <c:pt idx="565">
                  <c:v>0.35133457479826202</c:v>
                </c:pt>
                <c:pt idx="566">
                  <c:v>0.35195530726256991</c:v>
                </c:pt>
                <c:pt idx="567">
                  <c:v>0.35257603972687784</c:v>
                </c:pt>
                <c:pt idx="568">
                  <c:v>0.35319677219118562</c:v>
                </c:pt>
                <c:pt idx="569">
                  <c:v>0.35381750465549355</c:v>
                </c:pt>
                <c:pt idx="570">
                  <c:v>0.35443823711980144</c:v>
                </c:pt>
                <c:pt idx="571">
                  <c:v>0.35505896958410937</c:v>
                </c:pt>
                <c:pt idx="572">
                  <c:v>0.3556797020484172</c:v>
                </c:pt>
                <c:pt idx="573">
                  <c:v>0.35630043451272508</c:v>
                </c:pt>
                <c:pt idx="574">
                  <c:v>0.35692116697703297</c:v>
                </c:pt>
                <c:pt idx="575">
                  <c:v>0.35754189944134085</c:v>
                </c:pt>
                <c:pt idx="576">
                  <c:v>0.35816263190564879</c:v>
                </c:pt>
                <c:pt idx="577">
                  <c:v>0.35878336436995667</c:v>
                </c:pt>
                <c:pt idx="578">
                  <c:v>0.35940409683426455</c:v>
                </c:pt>
                <c:pt idx="579">
                  <c:v>0.36002482929857238</c:v>
                </c:pt>
                <c:pt idx="580">
                  <c:v>0.36064556176288032</c:v>
                </c:pt>
                <c:pt idx="581">
                  <c:v>0.36126629422718814</c:v>
                </c:pt>
                <c:pt idx="582">
                  <c:v>0.36188702669149597</c:v>
                </c:pt>
                <c:pt idx="583">
                  <c:v>0.36250775915580391</c:v>
                </c:pt>
                <c:pt idx="584">
                  <c:v>0.36312849162011185</c:v>
                </c:pt>
                <c:pt idx="585">
                  <c:v>0.36374922408441962</c:v>
                </c:pt>
                <c:pt idx="586">
                  <c:v>0.3643699565487275</c:v>
                </c:pt>
                <c:pt idx="587">
                  <c:v>0.36499068901303544</c:v>
                </c:pt>
                <c:pt idx="588">
                  <c:v>0.36561142147734332</c:v>
                </c:pt>
                <c:pt idx="589">
                  <c:v>0.36623215394165121</c:v>
                </c:pt>
                <c:pt idx="590">
                  <c:v>0.36685288640595914</c:v>
                </c:pt>
                <c:pt idx="591">
                  <c:v>0.36747361887026697</c:v>
                </c:pt>
                <c:pt idx="592">
                  <c:v>0.36809435133457485</c:v>
                </c:pt>
                <c:pt idx="593">
                  <c:v>0.36871508379888274</c:v>
                </c:pt>
                <c:pt idx="594">
                  <c:v>0.36933581626319056</c:v>
                </c:pt>
                <c:pt idx="595">
                  <c:v>0.3699565487274985</c:v>
                </c:pt>
                <c:pt idx="596">
                  <c:v>0.37057728119180644</c:v>
                </c:pt>
                <c:pt idx="597">
                  <c:v>0.37119801365611421</c:v>
                </c:pt>
                <c:pt idx="598">
                  <c:v>0.37181874612042221</c:v>
                </c:pt>
                <c:pt idx="599">
                  <c:v>0.37243947858472998</c:v>
                </c:pt>
                <c:pt idx="600">
                  <c:v>0.37306021104903792</c:v>
                </c:pt>
                <c:pt idx="601">
                  <c:v>0.37368094351334585</c:v>
                </c:pt>
                <c:pt idx="602">
                  <c:v>0.37430167597765385</c:v>
                </c:pt>
                <c:pt idx="603">
                  <c:v>0.37492240844196156</c:v>
                </c:pt>
                <c:pt idx="604">
                  <c:v>0.37554314090626939</c:v>
                </c:pt>
                <c:pt idx="605">
                  <c:v>0.37616387337057738</c:v>
                </c:pt>
                <c:pt idx="606">
                  <c:v>0.37678460583488532</c:v>
                </c:pt>
                <c:pt idx="607">
                  <c:v>0.37740533829919309</c:v>
                </c:pt>
                <c:pt idx="608">
                  <c:v>0.37802607076350098</c:v>
                </c:pt>
                <c:pt idx="609">
                  <c:v>0.37864680322780891</c:v>
                </c:pt>
                <c:pt idx="610">
                  <c:v>0.37926753569211674</c:v>
                </c:pt>
                <c:pt idx="611">
                  <c:v>0.37988826815642468</c:v>
                </c:pt>
                <c:pt idx="612">
                  <c:v>0.38050900062073245</c:v>
                </c:pt>
                <c:pt idx="613">
                  <c:v>0.38112973308504045</c:v>
                </c:pt>
                <c:pt idx="614">
                  <c:v>0.38175046554934833</c:v>
                </c:pt>
                <c:pt idx="615">
                  <c:v>0.38237119801365621</c:v>
                </c:pt>
                <c:pt idx="616">
                  <c:v>0.38299193047796398</c:v>
                </c:pt>
                <c:pt idx="617">
                  <c:v>0.38361266294227198</c:v>
                </c:pt>
                <c:pt idx="618">
                  <c:v>0.38423339540657975</c:v>
                </c:pt>
                <c:pt idx="619">
                  <c:v>0.3848541278708878</c:v>
                </c:pt>
                <c:pt idx="620">
                  <c:v>0.38547486033519562</c:v>
                </c:pt>
                <c:pt idx="621">
                  <c:v>0.38609559279950345</c:v>
                </c:pt>
                <c:pt idx="622">
                  <c:v>0.38671632526381139</c:v>
                </c:pt>
                <c:pt idx="623">
                  <c:v>0.38733705772811916</c:v>
                </c:pt>
                <c:pt idx="624">
                  <c:v>0.38795779019242715</c:v>
                </c:pt>
                <c:pt idx="625">
                  <c:v>0.38857852265673498</c:v>
                </c:pt>
                <c:pt idx="626">
                  <c:v>0.38919925512104281</c:v>
                </c:pt>
                <c:pt idx="627">
                  <c:v>0.38981998758535086</c:v>
                </c:pt>
                <c:pt idx="628">
                  <c:v>0.39044072004965868</c:v>
                </c:pt>
                <c:pt idx="629">
                  <c:v>0.39106145251396646</c:v>
                </c:pt>
                <c:pt idx="630">
                  <c:v>0.39168218497827445</c:v>
                </c:pt>
                <c:pt idx="631">
                  <c:v>0.39230291744258233</c:v>
                </c:pt>
                <c:pt idx="632">
                  <c:v>0.39292364990689022</c:v>
                </c:pt>
                <c:pt idx="633">
                  <c:v>0.39354438237119804</c:v>
                </c:pt>
                <c:pt idx="634">
                  <c:v>0.39416511483550587</c:v>
                </c:pt>
                <c:pt idx="635">
                  <c:v>0.39478584729981392</c:v>
                </c:pt>
                <c:pt idx="636">
                  <c:v>0.39540657976412186</c:v>
                </c:pt>
                <c:pt idx="637">
                  <c:v>0.39602731222842963</c:v>
                </c:pt>
                <c:pt idx="638">
                  <c:v>0.39664804469273746</c:v>
                </c:pt>
                <c:pt idx="639">
                  <c:v>0.39726877715704551</c:v>
                </c:pt>
                <c:pt idx="640">
                  <c:v>0.39788950962135333</c:v>
                </c:pt>
                <c:pt idx="641">
                  <c:v>0.39851024208566121</c:v>
                </c:pt>
                <c:pt idx="642">
                  <c:v>0.3991309745499691</c:v>
                </c:pt>
                <c:pt idx="643">
                  <c:v>0.39975170701427692</c:v>
                </c:pt>
                <c:pt idx="644">
                  <c:v>0.40037243947858481</c:v>
                </c:pt>
                <c:pt idx="645">
                  <c:v>0.40099317194289275</c:v>
                </c:pt>
                <c:pt idx="646">
                  <c:v>0.40161390440720052</c:v>
                </c:pt>
                <c:pt idx="647">
                  <c:v>0.40223463687150834</c:v>
                </c:pt>
                <c:pt idx="648">
                  <c:v>0.40285536933581639</c:v>
                </c:pt>
                <c:pt idx="649">
                  <c:v>0.40347610180012422</c:v>
                </c:pt>
                <c:pt idx="650">
                  <c:v>0.4040968342644321</c:v>
                </c:pt>
                <c:pt idx="651">
                  <c:v>0.40471756672873993</c:v>
                </c:pt>
                <c:pt idx="652">
                  <c:v>0.40533829919304787</c:v>
                </c:pt>
                <c:pt idx="653">
                  <c:v>0.40595903165735575</c:v>
                </c:pt>
                <c:pt idx="654">
                  <c:v>0.40657976412166363</c:v>
                </c:pt>
                <c:pt idx="655">
                  <c:v>0.40720049658597146</c:v>
                </c:pt>
                <c:pt idx="656">
                  <c:v>0.4078212290502794</c:v>
                </c:pt>
                <c:pt idx="657">
                  <c:v>0.40844196151458734</c:v>
                </c:pt>
                <c:pt idx="658">
                  <c:v>0.40906269397889522</c:v>
                </c:pt>
                <c:pt idx="659">
                  <c:v>0.40968342644320299</c:v>
                </c:pt>
                <c:pt idx="660">
                  <c:v>0.41030415890751087</c:v>
                </c:pt>
                <c:pt idx="661">
                  <c:v>0.41092489137181892</c:v>
                </c:pt>
                <c:pt idx="662">
                  <c:v>0.41154562383612664</c:v>
                </c:pt>
                <c:pt idx="663">
                  <c:v>0.41216635630043452</c:v>
                </c:pt>
                <c:pt idx="664">
                  <c:v>0.41278708876474246</c:v>
                </c:pt>
                <c:pt idx="665">
                  <c:v>0.41340782122905045</c:v>
                </c:pt>
                <c:pt idx="666">
                  <c:v>0.41402855369335823</c:v>
                </c:pt>
                <c:pt idx="667">
                  <c:v>0.41464928615766611</c:v>
                </c:pt>
                <c:pt idx="668">
                  <c:v>0.41527001862197394</c:v>
                </c:pt>
                <c:pt idx="669">
                  <c:v>0.41589075108628182</c:v>
                </c:pt>
                <c:pt idx="670">
                  <c:v>0.41651148355058976</c:v>
                </c:pt>
                <c:pt idx="671">
                  <c:v>0.41713221601489758</c:v>
                </c:pt>
                <c:pt idx="672">
                  <c:v>0.41775294847920547</c:v>
                </c:pt>
                <c:pt idx="673">
                  <c:v>0.4183736809435134</c:v>
                </c:pt>
                <c:pt idx="674">
                  <c:v>0.41899441340782134</c:v>
                </c:pt>
                <c:pt idx="675">
                  <c:v>0.41961514587212911</c:v>
                </c:pt>
                <c:pt idx="676">
                  <c:v>0.420235878336437</c:v>
                </c:pt>
                <c:pt idx="677">
                  <c:v>0.42085661080074493</c:v>
                </c:pt>
                <c:pt idx="678">
                  <c:v>0.42147734326505287</c:v>
                </c:pt>
                <c:pt idx="679">
                  <c:v>0.42209807572936076</c:v>
                </c:pt>
                <c:pt idx="680">
                  <c:v>0.42271880819366864</c:v>
                </c:pt>
                <c:pt idx="681">
                  <c:v>0.42333954065797641</c:v>
                </c:pt>
                <c:pt idx="682">
                  <c:v>0.42396027312228446</c:v>
                </c:pt>
                <c:pt idx="683">
                  <c:v>0.42458100558659218</c:v>
                </c:pt>
                <c:pt idx="684">
                  <c:v>0.42520173805090006</c:v>
                </c:pt>
                <c:pt idx="685">
                  <c:v>0.42582247051520805</c:v>
                </c:pt>
                <c:pt idx="686">
                  <c:v>0.42644320297951582</c:v>
                </c:pt>
                <c:pt idx="687">
                  <c:v>0.42706393544382376</c:v>
                </c:pt>
                <c:pt idx="688">
                  <c:v>0.4276846679081317</c:v>
                </c:pt>
                <c:pt idx="689">
                  <c:v>0.42830540037243953</c:v>
                </c:pt>
                <c:pt idx="690">
                  <c:v>0.42892613283674741</c:v>
                </c:pt>
                <c:pt idx="691">
                  <c:v>0.4295468653010554</c:v>
                </c:pt>
                <c:pt idx="692">
                  <c:v>0.43016759776536317</c:v>
                </c:pt>
                <c:pt idx="693">
                  <c:v>0.43078833022967111</c:v>
                </c:pt>
                <c:pt idx="694">
                  <c:v>0.43140906269397888</c:v>
                </c:pt>
                <c:pt idx="695">
                  <c:v>0.43202979515828688</c:v>
                </c:pt>
                <c:pt idx="696">
                  <c:v>0.4326505276225947</c:v>
                </c:pt>
                <c:pt idx="697">
                  <c:v>0.43327126008690259</c:v>
                </c:pt>
                <c:pt idx="698">
                  <c:v>0.43389199255121041</c:v>
                </c:pt>
                <c:pt idx="699">
                  <c:v>0.43451272501551835</c:v>
                </c:pt>
                <c:pt idx="700">
                  <c:v>0.43513345747982618</c:v>
                </c:pt>
                <c:pt idx="701">
                  <c:v>0.43575418994413412</c:v>
                </c:pt>
                <c:pt idx="702">
                  <c:v>0.43637492240844206</c:v>
                </c:pt>
                <c:pt idx="703">
                  <c:v>0.43699565487274988</c:v>
                </c:pt>
                <c:pt idx="704">
                  <c:v>0.43761638733705788</c:v>
                </c:pt>
                <c:pt idx="705">
                  <c:v>0.43823711980136559</c:v>
                </c:pt>
                <c:pt idx="706">
                  <c:v>0.43885785226567353</c:v>
                </c:pt>
                <c:pt idx="707">
                  <c:v>0.43947858472998147</c:v>
                </c:pt>
                <c:pt idx="708">
                  <c:v>0.4400993171942893</c:v>
                </c:pt>
                <c:pt idx="709">
                  <c:v>0.44072004965859707</c:v>
                </c:pt>
                <c:pt idx="710">
                  <c:v>0.44134078212290506</c:v>
                </c:pt>
                <c:pt idx="711">
                  <c:v>0.44196151458721289</c:v>
                </c:pt>
                <c:pt idx="712">
                  <c:v>0.44258224705152077</c:v>
                </c:pt>
                <c:pt idx="713">
                  <c:v>0.44320297951582871</c:v>
                </c:pt>
                <c:pt idx="714">
                  <c:v>0.44382371198013659</c:v>
                </c:pt>
                <c:pt idx="715">
                  <c:v>0.44444444444444442</c:v>
                </c:pt>
                <c:pt idx="716">
                  <c:v>0.4450651769087523</c:v>
                </c:pt>
                <c:pt idx="717">
                  <c:v>0.4456859093730603</c:v>
                </c:pt>
                <c:pt idx="718">
                  <c:v>0.44630664183736812</c:v>
                </c:pt>
                <c:pt idx="719">
                  <c:v>0.44692737430167601</c:v>
                </c:pt>
                <c:pt idx="720">
                  <c:v>0.44754810676598389</c:v>
                </c:pt>
                <c:pt idx="721">
                  <c:v>0.44816883923029183</c:v>
                </c:pt>
                <c:pt idx="722">
                  <c:v>0.44878957169459971</c:v>
                </c:pt>
                <c:pt idx="723">
                  <c:v>0.44941030415890759</c:v>
                </c:pt>
                <c:pt idx="724">
                  <c:v>0.45003103662321531</c:v>
                </c:pt>
                <c:pt idx="725">
                  <c:v>0.4506517690875233</c:v>
                </c:pt>
                <c:pt idx="726">
                  <c:v>0.45127250155183118</c:v>
                </c:pt>
                <c:pt idx="727">
                  <c:v>0.45189323401613896</c:v>
                </c:pt>
                <c:pt idx="728">
                  <c:v>0.45251396648044701</c:v>
                </c:pt>
                <c:pt idx="729">
                  <c:v>0.45313469894475489</c:v>
                </c:pt>
                <c:pt idx="730">
                  <c:v>0.45375543140906271</c:v>
                </c:pt>
                <c:pt idx="731">
                  <c:v>0.45437616387337071</c:v>
                </c:pt>
                <c:pt idx="732">
                  <c:v>0.45499689633767854</c:v>
                </c:pt>
                <c:pt idx="733">
                  <c:v>0.45561762880198631</c:v>
                </c:pt>
                <c:pt idx="734">
                  <c:v>0.4562383612662943</c:v>
                </c:pt>
                <c:pt idx="735">
                  <c:v>0.45685909373060224</c:v>
                </c:pt>
                <c:pt idx="736">
                  <c:v>0.45747982619491007</c:v>
                </c:pt>
                <c:pt idx="737">
                  <c:v>0.45810055865921789</c:v>
                </c:pt>
                <c:pt idx="738">
                  <c:v>0.45872129112352578</c:v>
                </c:pt>
                <c:pt idx="739">
                  <c:v>0.45934202358783371</c:v>
                </c:pt>
                <c:pt idx="740">
                  <c:v>0.4599627560521416</c:v>
                </c:pt>
                <c:pt idx="741">
                  <c:v>0.46058348851644942</c:v>
                </c:pt>
                <c:pt idx="742">
                  <c:v>0.46120422098075731</c:v>
                </c:pt>
                <c:pt idx="743">
                  <c:v>0.4618249534450653</c:v>
                </c:pt>
                <c:pt idx="744">
                  <c:v>0.46244568590937313</c:v>
                </c:pt>
                <c:pt idx="745">
                  <c:v>0.46306641837368101</c:v>
                </c:pt>
                <c:pt idx="746">
                  <c:v>0.46368715083798884</c:v>
                </c:pt>
                <c:pt idx="747">
                  <c:v>0.46430788330229683</c:v>
                </c:pt>
                <c:pt idx="748">
                  <c:v>0.46492861576660471</c:v>
                </c:pt>
                <c:pt idx="749">
                  <c:v>0.46554934823091249</c:v>
                </c:pt>
                <c:pt idx="750">
                  <c:v>0.46617008069522037</c:v>
                </c:pt>
                <c:pt idx="751">
                  <c:v>0.46679081315952831</c:v>
                </c:pt>
                <c:pt idx="752">
                  <c:v>0.46741154562383619</c:v>
                </c:pt>
                <c:pt idx="753">
                  <c:v>0.46803227808814402</c:v>
                </c:pt>
                <c:pt idx="754">
                  <c:v>0.4686530105524519</c:v>
                </c:pt>
                <c:pt idx="755">
                  <c:v>0.46927374301675978</c:v>
                </c:pt>
                <c:pt idx="756">
                  <c:v>0.46989447548106772</c:v>
                </c:pt>
                <c:pt idx="757">
                  <c:v>0.4705152079453756</c:v>
                </c:pt>
                <c:pt idx="758">
                  <c:v>0.47113594040968343</c:v>
                </c:pt>
                <c:pt idx="759">
                  <c:v>0.47175667287399131</c:v>
                </c:pt>
                <c:pt idx="760">
                  <c:v>0.47237740533829931</c:v>
                </c:pt>
                <c:pt idx="761">
                  <c:v>0.47299813780260713</c:v>
                </c:pt>
                <c:pt idx="762">
                  <c:v>0.47361887026691502</c:v>
                </c:pt>
                <c:pt idx="763">
                  <c:v>0.47423960273122279</c:v>
                </c:pt>
                <c:pt idx="764">
                  <c:v>0.47486033519553084</c:v>
                </c:pt>
                <c:pt idx="765">
                  <c:v>0.47548106765983872</c:v>
                </c:pt>
                <c:pt idx="766">
                  <c:v>0.47610180012414655</c:v>
                </c:pt>
                <c:pt idx="767">
                  <c:v>0.47672253258845437</c:v>
                </c:pt>
                <c:pt idx="768">
                  <c:v>0.47734326505276237</c:v>
                </c:pt>
                <c:pt idx="769">
                  <c:v>0.47796399751707025</c:v>
                </c:pt>
                <c:pt idx="770">
                  <c:v>0.47858472998137808</c:v>
                </c:pt>
                <c:pt idx="771">
                  <c:v>0.4792054624456859</c:v>
                </c:pt>
                <c:pt idx="772">
                  <c:v>0.47982619490999395</c:v>
                </c:pt>
                <c:pt idx="773">
                  <c:v>0.48044692737430178</c:v>
                </c:pt>
                <c:pt idx="774">
                  <c:v>0.48106765983860961</c:v>
                </c:pt>
                <c:pt idx="775">
                  <c:v>0.48168839230291755</c:v>
                </c:pt>
                <c:pt idx="776">
                  <c:v>0.48230912476722532</c:v>
                </c:pt>
                <c:pt idx="777">
                  <c:v>0.48292985723153325</c:v>
                </c:pt>
                <c:pt idx="778">
                  <c:v>0.48355058969584119</c:v>
                </c:pt>
                <c:pt idx="779">
                  <c:v>0.48417132216014896</c:v>
                </c:pt>
                <c:pt idx="780">
                  <c:v>0.48479205462445685</c:v>
                </c:pt>
                <c:pt idx="781">
                  <c:v>0.4854127870887649</c:v>
                </c:pt>
                <c:pt idx="782">
                  <c:v>0.48603351955307261</c:v>
                </c:pt>
                <c:pt idx="783">
                  <c:v>0.4866542520173805</c:v>
                </c:pt>
                <c:pt idx="784">
                  <c:v>0.48727498448168838</c:v>
                </c:pt>
                <c:pt idx="785">
                  <c:v>0.48789571694599632</c:v>
                </c:pt>
                <c:pt idx="786">
                  <c:v>0.4885164494103042</c:v>
                </c:pt>
                <c:pt idx="787">
                  <c:v>0.48913718187461214</c:v>
                </c:pt>
                <c:pt idx="788">
                  <c:v>0.48975791433891991</c:v>
                </c:pt>
                <c:pt idx="789">
                  <c:v>0.4903786468032279</c:v>
                </c:pt>
                <c:pt idx="790">
                  <c:v>0.49099937926753573</c:v>
                </c:pt>
                <c:pt idx="791">
                  <c:v>0.49162011173184367</c:v>
                </c:pt>
                <c:pt idx="792">
                  <c:v>0.49224084419615144</c:v>
                </c:pt>
                <c:pt idx="793">
                  <c:v>0.49286157666045938</c:v>
                </c:pt>
                <c:pt idx="794">
                  <c:v>0.49348230912476737</c:v>
                </c:pt>
                <c:pt idx="795">
                  <c:v>0.49410304158907514</c:v>
                </c:pt>
                <c:pt idx="796">
                  <c:v>0.49472377405338297</c:v>
                </c:pt>
                <c:pt idx="797">
                  <c:v>0.49534450651769091</c:v>
                </c:pt>
                <c:pt idx="798">
                  <c:v>0.49596523898199879</c:v>
                </c:pt>
                <c:pt idx="799">
                  <c:v>0.49658597144630667</c:v>
                </c:pt>
                <c:pt idx="800">
                  <c:v>0.49720670391061461</c:v>
                </c:pt>
                <c:pt idx="801">
                  <c:v>0.49782743637492244</c:v>
                </c:pt>
                <c:pt idx="802">
                  <c:v>0.49844816883923038</c:v>
                </c:pt>
                <c:pt idx="803">
                  <c:v>0.49906890130353826</c:v>
                </c:pt>
                <c:pt idx="804">
                  <c:v>0.4996896337678462</c:v>
                </c:pt>
                <c:pt idx="805">
                  <c:v>0.50031036623215386</c:v>
                </c:pt>
                <c:pt idx="806">
                  <c:v>0.5009310986964618</c:v>
                </c:pt>
                <c:pt idx="807">
                  <c:v>0.50155183116076962</c:v>
                </c:pt>
                <c:pt idx="808">
                  <c:v>0.50217256362507767</c:v>
                </c:pt>
                <c:pt idx="809">
                  <c:v>0.50279329608938572</c:v>
                </c:pt>
                <c:pt idx="810">
                  <c:v>0.50341402855369333</c:v>
                </c:pt>
                <c:pt idx="811">
                  <c:v>0.50403476101800126</c:v>
                </c:pt>
                <c:pt idx="812">
                  <c:v>0.5046554934823092</c:v>
                </c:pt>
                <c:pt idx="813">
                  <c:v>0.50527622594661681</c:v>
                </c:pt>
                <c:pt idx="814">
                  <c:v>0.50589695841092486</c:v>
                </c:pt>
                <c:pt idx="815">
                  <c:v>0.50651769087523257</c:v>
                </c:pt>
                <c:pt idx="816">
                  <c:v>0.50713842333954062</c:v>
                </c:pt>
                <c:pt idx="817">
                  <c:v>0.50775915580384867</c:v>
                </c:pt>
                <c:pt idx="818">
                  <c:v>0.5083798882681565</c:v>
                </c:pt>
                <c:pt idx="819">
                  <c:v>0.50900062073246422</c:v>
                </c:pt>
                <c:pt idx="820">
                  <c:v>0.50962135319677226</c:v>
                </c:pt>
                <c:pt idx="821">
                  <c:v>0.51024208566108009</c:v>
                </c:pt>
                <c:pt idx="822">
                  <c:v>0.51086281812538792</c:v>
                </c:pt>
                <c:pt idx="823">
                  <c:v>0.51148355058969586</c:v>
                </c:pt>
                <c:pt idx="824">
                  <c:v>0.51210428305400368</c:v>
                </c:pt>
                <c:pt idx="825">
                  <c:v>0.51272501551831173</c:v>
                </c:pt>
                <c:pt idx="826">
                  <c:v>0.51334574798261934</c:v>
                </c:pt>
                <c:pt idx="827">
                  <c:v>0.51396648044692728</c:v>
                </c:pt>
                <c:pt idx="828">
                  <c:v>0.5145872129112351</c:v>
                </c:pt>
                <c:pt idx="829">
                  <c:v>0.51520794537554304</c:v>
                </c:pt>
                <c:pt idx="830">
                  <c:v>0.51582867783985109</c:v>
                </c:pt>
                <c:pt idx="831">
                  <c:v>0.51644941030415903</c:v>
                </c:pt>
                <c:pt idx="832">
                  <c:v>0.51707014276846663</c:v>
                </c:pt>
                <c:pt idx="833">
                  <c:v>0.51769087523277479</c:v>
                </c:pt>
                <c:pt idx="834">
                  <c:v>0.51831160769708262</c:v>
                </c:pt>
                <c:pt idx="835">
                  <c:v>0.51893234016139034</c:v>
                </c:pt>
                <c:pt idx="836">
                  <c:v>0.51955307262569839</c:v>
                </c:pt>
                <c:pt idx="837">
                  <c:v>0.52017380509000621</c:v>
                </c:pt>
                <c:pt idx="838">
                  <c:v>0.52079453755431415</c:v>
                </c:pt>
                <c:pt idx="839">
                  <c:v>0.52141527001862198</c:v>
                </c:pt>
                <c:pt idx="840">
                  <c:v>0.5220360024829297</c:v>
                </c:pt>
                <c:pt idx="841">
                  <c:v>0.52265673494723752</c:v>
                </c:pt>
                <c:pt idx="842">
                  <c:v>0.52327746741154568</c:v>
                </c:pt>
                <c:pt idx="843">
                  <c:v>0.52389819987585351</c:v>
                </c:pt>
                <c:pt idx="844">
                  <c:v>0.52451893234016134</c:v>
                </c:pt>
                <c:pt idx="845">
                  <c:v>0.52513966480446927</c:v>
                </c:pt>
                <c:pt idx="846">
                  <c:v>0.52576039726877721</c:v>
                </c:pt>
                <c:pt idx="847">
                  <c:v>0.52638112973308493</c:v>
                </c:pt>
                <c:pt idx="848">
                  <c:v>0.52700186219739309</c:v>
                </c:pt>
                <c:pt idx="849">
                  <c:v>0.52762259466170081</c:v>
                </c:pt>
                <c:pt idx="850">
                  <c:v>0.52824332712600863</c:v>
                </c:pt>
                <c:pt idx="851">
                  <c:v>0.52886405959031668</c:v>
                </c:pt>
                <c:pt idx="852">
                  <c:v>0.52948479205462451</c:v>
                </c:pt>
                <c:pt idx="853">
                  <c:v>0.53010552451893234</c:v>
                </c:pt>
                <c:pt idx="854">
                  <c:v>0.53072625698324039</c:v>
                </c:pt>
                <c:pt idx="855">
                  <c:v>0.53134698944754799</c:v>
                </c:pt>
                <c:pt idx="856">
                  <c:v>0.53196772191185582</c:v>
                </c:pt>
                <c:pt idx="857">
                  <c:v>0.53258845437616387</c:v>
                </c:pt>
                <c:pt idx="858">
                  <c:v>0.5332091868404718</c:v>
                </c:pt>
                <c:pt idx="859">
                  <c:v>0.53382991930477974</c:v>
                </c:pt>
                <c:pt idx="860">
                  <c:v>0.53445065176908768</c:v>
                </c:pt>
                <c:pt idx="861">
                  <c:v>0.53507138423339551</c:v>
                </c:pt>
                <c:pt idx="862">
                  <c:v>0.53569211669770345</c:v>
                </c:pt>
                <c:pt idx="863">
                  <c:v>0.53631284916201105</c:v>
                </c:pt>
                <c:pt idx="864">
                  <c:v>0.53693358162631899</c:v>
                </c:pt>
                <c:pt idx="865">
                  <c:v>0.53755431409062682</c:v>
                </c:pt>
                <c:pt idx="866">
                  <c:v>0.53817504655493498</c:v>
                </c:pt>
                <c:pt idx="867">
                  <c:v>0.53879577901924269</c:v>
                </c:pt>
                <c:pt idx="868">
                  <c:v>0.53941651148355052</c:v>
                </c:pt>
                <c:pt idx="869">
                  <c:v>0.54003724394785846</c:v>
                </c:pt>
                <c:pt idx="870">
                  <c:v>0.54065797641216651</c:v>
                </c:pt>
                <c:pt idx="871">
                  <c:v>0.54127870887647422</c:v>
                </c:pt>
                <c:pt idx="872">
                  <c:v>0.54189944134078238</c:v>
                </c:pt>
                <c:pt idx="873">
                  <c:v>0.54252017380508999</c:v>
                </c:pt>
                <c:pt idx="874">
                  <c:v>0.54314090626939804</c:v>
                </c:pt>
                <c:pt idx="875">
                  <c:v>0.54376163873370575</c:v>
                </c:pt>
                <c:pt idx="876">
                  <c:v>0.54438237119801358</c:v>
                </c:pt>
                <c:pt idx="877">
                  <c:v>0.54500310366232152</c:v>
                </c:pt>
                <c:pt idx="878">
                  <c:v>0.54562383612662968</c:v>
                </c:pt>
                <c:pt idx="879">
                  <c:v>0.54624456859093729</c:v>
                </c:pt>
                <c:pt idx="880">
                  <c:v>0.54686530105524511</c:v>
                </c:pt>
                <c:pt idx="881">
                  <c:v>0.54748603351955305</c:v>
                </c:pt>
                <c:pt idx="882">
                  <c:v>0.54810676598386088</c:v>
                </c:pt>
                <c:pt idx="883">
                  <c:v>0.54872749844816893</c:v>
                </c:pt>
                <c:pt idx="884">
                  <c:v>0.54934823091247675</c:v>
                </c:pt>
                <c:pt idx="885">
                  <c:v>0.54996896337678469</c:v>
                </c:pt>
                <c:pt idx="886">
                  <c:v>0.55058969584109252</c:v>
                </c:pt>
                <c:pt idx="887">
                  <c:v>0.55121042830540035</c:v>
                </c:pt>
                <c:pt idx="888">
                  <c:v>0.55183116076970828</c:v>
                </c:pt>
                <c:pt idx="889">
                  <c:v>0.55245189323401622</c:v>
                </c:pt>
                <c:pt idx="890">
                  <c:v>0.55307262569832405</c:v>
                </c:pt>
                <c:pt idx="891">
                  <c:v>0.55369335816263188</c:v>
                </c:pt>
                <c:pt idx="892">
                  <c:v>0.5543140906269397</c:v>
                </c:pt>
                <c:pt idx="893">
                  <c:v>0.55493482309124753</c:v>
                </c:pt>
                <c:pt idx="894">
                  <c:v>0.55555555555555569</c:v>
                </c:pt>
                <c:pt idx="895">
                  <c:v>0.55617628801986341</c:v>
                </c:pt>
                <c:pt idx="896">
                  <c:v>0.55679702048417157</c:v>
                </c:pt>
                <c:pt idx="897">
                  <c:v>0.55741775294847928</c:v>
                </c:pt>
                <c:pt idx="898">
                  <c:v>0.55803848541278711</c:v>
                </c:pt>
                <c:pt idx="899">
                  <c:v>0.55865921787709505</c:v>
                </c:pt>
                <c:pt idx="900">
                  <c:v>0.55927995034140299</c:v>
                </c:pt>
                <c:pt idx="901">
                  <c:v>0.5599006828057107</c:v>
                </c:pt>
                <c:pt idx="902">
                  <c:v>0.56052141527001864</c:v>
                </c:pt>
                <c:pt idx="903">
                  <c:v>0.56114214773432647</c:v>
                </c:pt>
                <c:pt idx="904">
                  <c:v>0.56176288019863441</c:v>
                </c:pt>
                <c:pt idx="905">
                  <c:v>0.56238361266294223</c:v>
                </c:pt>
                <c:pt idx="906">
                  <c:v>0.56300434512725006</c:v>
                </c:pt>
                <c:pt idx="907">
                  <c:v>0.56362507759155822</c:v>
                </c:pt>
                <c:pt idx="908">
                  <c:v>0.56424581005586605</c:v>
                </c:pt>
                <c:pt idx="909">
                  <c:v>0.56486654252017388</c:v>
                </c:pt>
                <c:pt idx="910">
                  <c:v>0.5654872749844817</c:v>
                </c:pt>
                <c:pt idx="911">
                  <c:v>0.56610800744878975</c:v>
                </c:pt>
                <c:pt idx="912">
                  <c:v>0.56672873991309769</c:v>
                </c:pt>
                <c:pt idx="913">
                  <c:v>0.56734947237740552</c:v>
                </c:pt>
                <c:pt idx="914">
                  <c:v>0.56797020484171323</c:v>
                </c:pt>
                <c:pt idx="915">
                  <c:v>0.56859093730602117</c:v>
                </c:pt>
                <c:pt idx="916">
                  <c:v>0.56921166977032889</c:v>
                </c:pt>
                <c:pt idx="917">
                  <c:v>0.56983240223463683</c:v>
                </c:pt>
                <c:pt idx="918">
                  <c:v>0.57045313469894476</c:v>
                </c:pt>
                <c:pt idx="919">
                  <c:v>0.5710738671632527</c:v>
                </c:pt>
                <c:pt idx="920">
                  <c:v>0.57169459962756064</c:v>
                </c:pt>
                <c:pt idx="921">
                  <c:v>0.57231533209186847</c:v>
                </c:pt>
                <c:pt idx="922">
                  <c:v>0.57293606455617641</c:v>
                </c:pt>
                <c:pt idx="923">
                  <c:v>0.57355679702048412</c:v>
                </c:pt>
                <c:pt idx="924">
                  <c:v>0.57417752948479217</c:v>
                </c:pt>
                <c:pt idx="925">
                  <c:v>0.5747982619491</c:v>
                </c:pt>
                <c:pt idx="926">
                  <c:v>0.57541899441340782</c:v>
                </c:pt>
                <c:pt idx="927">
                  <c:v>0.57603972687771554</c:v>
                </c:pt>
                <c:pt idx="928">
                  <c:v>0.5766604593420237</c:v>
                </c:pt>
                <c:pt idx="929">
                  <c:v>0.57728119180633131</c:v>
                </c:pt>
                <c:pt idx="930">
                  <c:v>0.57790192427063947</c:v>
                </c:pt>
                <c:pt idx="931">
                  <c:v>0.57852265673494718</c:v>
                </c:pt>
                <c:pt idx="932">
                  <c:v>0.57914338919925501</c:v>
                </c:pt>
                <c:pt idx="933">
                  <c:v>0.57976412166356317</c:v>
                </c:pt>
                <c:pt idx="934">
                  <c:v>0.58038485412787089</c:v>
                </c:pt>
                <c:pt idx="935">
                  <c:v>0.58100558659217882</c:v>
                </c:pt>
                <c:pt idx="936">
                  <c:v>0.58162631905648654</c:v>
                </c:pt>
                <c:pt idx="937">
                  <c:v>0.5822470515207947</c:v>
                </c:pt>
                <c:pt idx="938">
                  <c:v>0.58286778398510231</c:v>
                </c:pt>
                <c:pt idx="939">
                  <c:v>0.58348851644941035</c:v>
                </c:pt>
                <c:pt idx="940">
                  <c:v>0.58410924891371818</c:v>
                </c:pt>
                <c:pt idx="941">
                  <c:v>0.58472998137802612</c:v>
                </c:pt>
                <c:pt idx="942">
                  <c:v>0.58535071384233373</c:v>
                </c:pt>
                <c:pt idx="943">
                  <c:v>0.58597144630664189</c:v>
                </c:pt>
                <c:pt idx="944">
                  <c:v>0.58659217877094938</c:v>
                </c:pt>
                <c:pt idx="945">
                  <c:v>0.58721291123525732</c:v>
                </c:pt>
                <c:pt idx="946">
                  <c:v>0.58783364369956559</c:v>
                </c:pt>
                <c:pt idx="947">
                  <c:v>0.58845437616387353</c:v>
                </c:pt>
                <c:pt idx="948">
                  <c:v>0.58907510862818135</c:v>
                </c:pt>
                <c:pt idx="949">
                  <c:v>0.58969584109248929</c:v>
                </c:pt>
                <c:pt idx="950">
                  <c:v>0.5903165735567969</c:v>
                </c:pt>
                <c:pt idx="951">
                  <c:v>0.59093730602110484</c:v>
                </c:pt>
                <c:pt idx="952">
                  <c:v>0.59155803848541277</c:v>
                </c:pt>
                <c:pt idx="953">
                  <c:v>0.5921787709497206</c:v>
                </c:pt>
                <c:pt idx="954">
                  <c:v>0.59279950341402865</c:v>
                </c:pt>
                <c:pt idx="955">
                  <c:v>0.59342023587833648</c:v>
                </c:pt>
                <c:pt idx="956">
                  <c:v>0.59404096834264419</c:v>
                </c:pt>
                <c:pt idx="957">
                  <c:v>0.59466170080695202</c:v>
                </c:pt>
                <c:pt idx="958">
                  <c:v>0.59528243327125996</c:v>
                </c:pt>
                <c:pt idx="959">
                  <c:v>0.59590316573556779</c:v>
                </c:pt>
                <c:pt idx="960">
                  <c:v>0.59652389819987583</c:v>
                </c:pt>
                <c:pt idx="961">
                  <c:v>0.597144630664184</c:v>
                </c:pt>
                <c:pt idx="962">
                  <c:v>0.5977653631284916</c:v>
                </c:pt>
                <c:pt idx="963">
                  <c:v>0.59838609559279943</c:v>
                </c:pt>
                <c:pt idx="964">
                  <c:v>0.59900682805710737</c:v>
                </c:pt>
                <c:pt idx="965">
                  <c:v>0.5996275605214153</c:v>
                </c:pt>
                <c:pt idx="966">
                  <c:v>0.60024829298572324</c:v>
                </c:pt>
                <c:pt idx="967">
                  <c:v>0.60086902545003118</c:v>
                </c:pt>
                <c:pt idx="968">
                  <c:v>0.6014897579143389</c:v>
                </c:pt>
                <c:pt idx="969">
                  <c:v>0.60211049037864683</c:v>
                </c:pt>
                <c:pt idx="970">
                  <c:v>0.60273122284295466</c:v>
                </c:pt>
                <c:pt idx="971">
                  <c:v>0.60335195530726249</c:v>
                </c:pt>
                <c:pt idx="972">
                  <c:v>0.60397268777157054</c:v>
                </c:pt>
                <c:pt idx="973">
                  <c:v>0.60459342023587859</c:v>
                </c:pt>
                <c:pt idx="974">
                  <c:v>0.6052141527001863</c:v>
                </c:pt>
                <c:pt idx="975">
                  <c:v>0.60583488516449424</c:v>
                </c:pt>
                <c:pt idx="976">
                  <c:v>0.60645561762880229</c:v>
                </c:pt>
                <c:pt idx="977">
                  <c:v>0.60707635009311001</c:v>
                </c:pt>
                <c:pt idx="978">
                  <c:v>0.60769708255741783</c:v>
                </c:pt>
                <c:pt idx="979">
                  <c:v>0.60831781502172566</c:v>
                </c:pt>
                <c:pt idx="980">
                  <c:v>0.6089385474860336</c:v>
                </c:pt>
                <c:pt idx="981">
                  <c:v>0.60955927995034143</c:v>
                </c:pt>
                <c:pt idx="982">
                  <c:v>0.61018001241464936</c:v>
                </c:pt>
                <c:pt idx="983">
                  <c:v>0.61080074487895719</c:v>
                </c:pt>
                <c:pt idx="984">
                  <c:v>0.61142147734326513</c:v>
                </c:pt>
                <c:pt idx="985">
                  <c:v>0.61204220980757307</c:v>
                </c:pt>
                <c:pt idx="986">
                  <c:v>0.61266294227188089</c:v>
                </c:pt>
                <c:pt idx="987">
                  <c:v>0.61328367473618872</c:v>
                </c:pt>
                <c:pt idx="988">
                  <c:v>0.61390440720049677</c:v>
                </c:pt>
                <c:pt idx="989">
                  <c:v>0.61452513966480471</c:v>
                </c:pt>
                <c:pt idx="990">
                  <c:v>0.61514587212911265</c:v>
                </c:pt>
                <c:pt idx="991">
                  <c:v>0.61576660459342036</c:v>
                </c:pt>
                <c:pt idx="992">
                  <c:v>0.61638733705772808</c:v>
                </c:pt>
                <c:pt idx="993">
                  <c:v>0.61700806952203602</c:v>
                </c:pt>
                <c:pt idx="994">
                  <c:v>0.61762880198634384</c:v>
                </c:pt>
                <c:pt idx="995">
                  <c:v>0.61824953445065189</c:v>
                </c:pt>
                <c:pt idx="996">
                  <c:v>0.61887026691495961</c:v>
                </c:pt>
                <c:pt idx="997">
                  <c:v>0.61949099937926755</c:v>
                </c:pt>
                <c:pt idx="998">
                  <c:v>0.6201117318435756</c:v>
                </c:pt>
                <c:pt idx="999">
                  <c:v>0.62073246430788342</c:v>
                </c:pt>
                <c:pt idx="1000">
                  <c:v>0.62135319677219114</c:v>
                </c:pt>
                <c:pt idx="1001">
                  <c:v>0.62197392923649919</c:v>
                </c:pt>
                <c:pt idx="1002">
                  <c:v>0.62259466170080691</c:v>
                </c:pt>
                <c:pt idx="1003">
                  <c:v>0.62321539416511484</c:v>
                </c:pt>
                <c:pt idx="1004">
                  <c:v>0.62383612662942278</c:v>
                </c:pt>
                <c:pt idx="1005">
                  <c:v>0.62445685909373061</c:v>
                </c:pt>
                <c:pt idx="1006">
                  <c:v>0.62507759155803855</c:v>
                </c:pt>
                <c:pt idx="1007">
                  <c:v>0.62569832402234649</c:v>
                </c:pt>
                <c:pt idx="1008">
                  <c:v>0.62631905648665431</c:v>
                </c:pt>
                <c:pt idx="1009">
                  <c:v>0.62693978895096203</c:v>
                </c:pt>
                <c:pt idx="1010">
                  <c:v>0.62756052141526986</c:v>
                </c:pt>
                <c:pt idx="1011">
                  <c:v>0.62818125387957813</c:v>
                </c:pt>
                <c:pt idx="1012">
                  <c:v>0.62880198634388595</c:v>
                </c:pt>
                <c:pt idx="1013">
                  <c:v>0.62942271880819378</c:v>
                </c:pt>
                <c:pt idx="1014">
                  <c:v>0.63004345127250172</c:v>
                </c:pt>
                <c:pt idx="1015">
                  <c:v>0.63066418373680944</c:v>
                </c:pt>
                <c:pt idx="1016">
                  <c:v>0.63128491620111749</c:v>
                </c:pt>
                <c:pt idx="1017">
                  <c:v>0.63190564866542542</c:v>
                </c:pt>
                <c:pt idx="1018">
                  <c:v>0.63252638112973303</c:v>
                </c:pt>
                <c:pt idx="1019">
                  <c:v>0.63314711359404119</c:v>
                </c:pt>
                <c:pt idx="1020">
                  <c:v>0.63376784605834902</c:v>
                </c:pt>
                <c:pt idx="1021">
                  <c:v>0.63438857852265662</c:v>
                </c:pt>
                <c:pt idx="1022">
                  <c:v>0.63500931098696467</c:v>
                </c:pt>
                <c:pt idx="1023">
                  <c:v>0.63563004345127272</c:v>
                </c:pt>
                <c:pt idx="1024">
                  <c:v>0.63625077591558055</c:v>
                </c:pt>
                <c:pt idx="1025">
                  <c:v>0.6368715083798886</c:v>
                </c:pt>
                <c:pt idx="1026">
                  <c:v>0.63749224084419631</c:v>
                </c:pt>
                <c:pt idx="1027">
                  <c:v>0.63811297330850414</c:v>
                </c:pt>
                <c:pt idx="1028">
                  <c:v>0.63873370577281197</c:v>
                </c:pt>
                <c:pt idx="1029">
                  <c:v>0.6393544382371199</c:v>
                </c:pt>
                <c:pt idx="1030">
                  <c:v>0.63997517070142773</c:v>
                </c:pt>
                <c:pt idx="1031">
                  <c:v>0.64059590316573578</c:v>
                </c:pt>
                <c:pt idx="1032">
                  <c:v>0.64121663563004361</c:v>
                </c:pt>
                <c:pt idx="1033">
                  <c:v>0.64183736809435132</c:v>
                </c:pt>
                <c:pt idx="1034">
                  <c:v>0.64245810055865937</c:v>
                </c:pt>
                <c:pt idx="1035">
                  <c:v>0.6430788330229672</c:v>
                </c:pt>
                <c:pt idx="1036">
                  <c:v>0.64369956548727514</c:v>
                </c:pt>
                <c:pt idx="1037">
                  <c:v>0.64432029795158297</c:v>
                </c:pt>
                <c:pt idx="1038">
                  <c:v>0.64494103041589113</c:v>
                </c:pt>
                <c:pt idx="1039">
                  <c:v>0.64556176288019862</c:v>
                </c:pt>
                <c:pt idx="1040">
                  <c:v>0.64618249534450678</c:v>
                </c:pt>
                <c:pt idx="1041">
                  <c:v>0.64680322780881461</c:v>
                </c:pt>
                <c:pt idx="1042">
                  <c:v>0.64742396027312243</c:v>
                </c:pt>
                <c:pt idx="1043">
                  <c:v>0.64804469273743026</c:v>
                </c:pt>
                <c:pt idx="1044">
                  <c:v>0.6486654252017382</c:v>
                </c:pt>
                <c:pt idx="1045">
                  <c:v>0.64928615766604592</c:v>
                </c:pt>
                <c:pt idx="1046">
                  <c:v>0.64990689013035385</c:v>
                </c:pt>
                <c:pt idx="1047">
                  <c:v>0.65052762259466179</c:v>
                </c:pt>
                <c:pt idx="1048">
                  <c:v>0.65114835505896962</c:v>
                </c:pt>
                <c:pt idx="1049">
                  <c:v>0.65176908752327767</c:v>
                </c:pt>
                <c:pt idx="1050">
                  <c:v>0.65238981998758561</c:v>
                </c:pt>
                <c:pt idx="1051">
                  <c:v>0.65301055245189343</c:v>
                </c:pt>
                <c:pt idx="1052">
                  <c:v>0.65363128491620115</c:v>
                </c:pt>
                <c:pt idx="1053">
                  <c:v>0.6542520173805092</c:v>
                </c:pt>
                <c:pt idx="1054">
                  <c:v>0.65487274984481691</c:v>
                </c:pt>
                <c:pt idx="1055">
                  <c:v>0.65549348230912485</c:v>
                </c:pt>
                <c:pt idx="1056">
                  <c:v>0.65611421477343279</c:v>
                </c:pt>
                <c:pt idx="1057">
                  <c:v>0.65673494723774062</c:v>
                </c:pt>
                <c:pt idx="1058">
                  <c:v>0.65735567970204845</c:v>
                </c:pt>
                <c:pt idx="1059">
                  <c:v>0.65797641216635649</c:v>
                </c:pt>
                <c:pt idx="1060">
                  <c:v>0.65859714463066421</c:v>
                </c:pt>
                <c:pt idx="1061">
                  <c:v>0.65921787709497215</c:v>
                </c:pt>
                <c:pt idx="1062">
                  <c:v>0.6598386095592802</c:v>
                </c:pt>
                <c:pt idx="1063">
                  <c:v>0.66045934202358803</c:v>
                </c:pt>
                <c:pt idx="1064">
                  <c:v>0.66108007448789585</c:v>
                </c:pt>
                <c:pt idx="1065">
                  <c:v>0.66170080695220379</c:v>
                </c:pt>
                <c:pt idx="1066">
                  <c:v>0.66232153941651173</c:v>
                </c:pt>
                <c:pt idx="1067">
                  <c:v>0.66294227188081944</c:v>
                </c:pt>
                <c:pt idx="1068">
                  <c:v>0.66356300434512738</c:v>
                </c:pt>
                <c:pt idx="1069">
                  <c:v>0.66418373680943521</c:v>
                </c:pt>
                <c:pt idx="1070">
                  <c:v>0.66480446927374315</c:v>
                </c:pt>
                <c:pt idx="1071">
                  <c:v>0.66542520173805098</c:v>
                </c:pt>
                <c:pt idx="1072">
                  <c:v>0.66604593420235891</c:v>
                </c:pt>
                <c:pt idx="1073">
                  <c:v>0.66666666666666663</c:v>
                </c:pt>
                <c:pt idx="1074">
                  <c:v>0.66728739913097468</c:v>
                </c:pt>
                <c:pt idx="1075">
                  <c:v>0.66790813159528262</c:v>
                </c:pt>
                <c:pt idx="1076">
                  <c:v>0.66852886405959056</c:v>
                </c:pt>
                <c:pt idx="1077">
                  <c:v>0.6691495965238986</c:v>
                </c:pt>
                <c:pt idx="1078">
                  <c:v>0.66977032898820621</c:v>
                </c:pt>
                <c:pt idx="1079">
                  <c:v>0.67039106145251404</c:v>
                </c:pt>
                <c:pt idx="1080">
                  <c:v>0.67101179391682197</c:v>
                </c:pt>
                <c:pt idx="1081">
                  <c:v>0.6716325263811298</c:v>
                </c:pt>
                <c:pt idx="1082">
                  <c:v>0.67225325884543763</c:v>
                </c:pt>
                <c:pt idx="1083">
                  <c:v>0.67287399130974568</c:v>
                </c:pt>
                <c:pt idx="1084">
                  <c:v>0.67349472377405351</c:v>
                </c:pt>
                <c:pt idx="1085">
                  <c:v>0.67411545623836144</c:v>
                </c:pt>
                <c:pt idx="1086">
                  <c:v>0.67473618870266905</c:v>
                </c:pt>
                <c:pt idx="1087">
                  <c:v>0.67535692116697699</c:v>
                </c:pt>
                <c:pt idx="1088">
                  <c:v>0.67597765363128515</c:v>
                </c:pt>
                <c:pt idx="1089">
                  <c:v>0.67659838609559286</c:v>
                </c:pt>
                <c:pt idx="1090">
                  <c:v>0.6772191185599008</c:v>
                </c:pt>
                <c:pt idx="1091">
                  <c:v>0.67783985102420874</c:v>
                </c:pt>
                <c:pt idx="1092">
                  <c:v>0.67846058348851668</c:v>
                </c:pt>
                <c:pt idx="1093">
                  <c:v>0.67908131595282439</c:v>
                </c:pt>
                <c:pt idx="1094">
                  <c:v>0.67970204841713233</c:v>
                </c:pt>
                <c:pt idx="1095">
                  <c:v>0.68032278088143983</c:v>
                </c:pt>
                <c:pt idx="1096">
                  <c:v>0.6809435133457481</c:v>
                </c:pt>
                <c:pt idx="1097">
                  <c:v>0.68156424581005559</c:v>
                </c:pt>
                <c:pt idx="1098">
                  <c:v>0.68218497827436364</c:v>
                </c:pt>
                <c:pt idx="1099">
                  <c:v>0.6828057107386718</c:v>
                </c:pt>
                <c:pt idx="1100">
                  <c:v>0.68342644320297952</c:v>
                </c:pt>
                <c:pt idx="1101">
                  <c:v>0.68404717566728734</c:v>
                </c:pt>
                <c:pt idx="1102">
                  <c:v>0.68466790813159539</c:v>
                </c:pt>
                <c:pt idx="1103">
                  <c:v>0.68528864059590322</c:v>
                </c:pt>
                <c:pt idx="1104">
                  <c:v>0.68590937306021105</c:v>
                </c:pt>
                <c:pt idx="1105">
                  <c:v>0.68653010552451899</c:v>
                </c:pt>
                <c:pt idx="1106">
                  <c:v>0.68715083798882692</c:v>
                </c:pt>
                <c:pt idx="1107">
                  <c:v>0.68777157045313486</c:v>
                </c:pt>
                <c:pt idx="1108">
                  <c:v>0.68839230291744258</c:v>
                </c:pt>
                <c:pt idx="1109">
                  <c:v>0.68901303538175052</c:v>
                </c:pt>
                <c:pt idx="1110">
                  <c:v>0.68963376784605823</c:v>
                </c:pt>
                <c:pt idx="1111">
                  <c:v>0.69025450031036628</c:v>
                </c:pt>
                <c:pt idx="1112">
                  <c:v>0.69087523277467433</c:v>
                </c:pt>
                <c:pt idx="1113">
                  <c:v>0.69149596523898205</c:v>
                </c:pt>
                <c:pt idx="1114">
                  <c:v>0.69211669770328987</c:v>
                </c:pt>
                <c:pt idx="1115">
                  <c:v>0.69273743016759792</c:v>
                </c:pt>
                <c:pt idx="1116">
                  <c:v>0.69335816263190553</c:v>
                </c:pt>
                <c:pt idx="1117">
                  <c:v>0.69397889509621369</c:v>
                </c:pt>
                <c:pt idx="1118">
                  <c:v>0.69459962756052163</c:v>
                </c:pt>
                <c:pt idx="1119">
                  <c:v>0.69522036002482934</c:v>
                </c:pt>
                <c:pt idx="1120">
                  <c:v>0.6958410924891375</c:v>
                </c:pt>
                <c:pt idx="1121">
                  <c:v>0.69646182495344511</c:v>
                </c:pt>
                <c:pt idx="1122">
                  <c:v>0.69708255741775282</c:v>
                </c:pt>
                <c:pt idx="1123">
                  <c:v>0.69770328988206076</c:v>
                </c:pt>
                <c:pt idx="1124">
                  <c:v>0.6983240223463687</c:v>
                </c:pt>
                <c:pt idx="1125">
                  <c:v>0.69894475481067664</c:v>
                </c:pt>
                <c:pt idx="1126">
                  <c:v>0.69956548727498458</c:v>
                </c:pt>
                <c:pt idx="1127">
                  <c:v>0.7001862197392924</c:v>
                </c:pt>
                <c:pt idx="1128">
                  <c:v>0.70080695220360034</c:v>
                </c:pt>
                <c:pt idx="1129">
                  <c:v>0.70142768466790817</c:v>
                </c:pt>
                <c:pt idx="1130">
                  <c:v>0.70204841713221611</c:v>
                </c:pt>
                <c:pt idx="1131">
                  <c:v>0.70266914959652393</c:v>
                </c:pt>
                <c:pt idx="1132">
                  <c:v>0.70328988206083187</c:v>
                </c:pt>
                <c:pt idx="1133">
                  <c:v>0.70391061452513981</c:v>
                </c:pt>
                <c:pt idx="1134">
                  <c:v>0.70453134698944753</c:v>
                </c:pt>
                <c:pt idx="1135">
                  <c:v>0.70515207945375558</c:v>
                </c:pt>
                <c:pt idx="1136">
                  <c:v>0.7057728119180634</c:v>
                </c:pt>
                <c:pt idx="1137">
                  <c:v>0.70639354438237123</c:v>
                </c:pt>
                <c:pt idx="1138">
                  <c:v>0.70701427684667917</c:v>
                </c:pt>
                <c:pt idx="1139">
                  <c:v>0.70763500931098711</c:v>
                </c:pt>
                <c:pt idx="1140">
                  <c:v>0.70825574177529471</c:v>
                </c:pt>
                <c:pt idx="1141">
                  <c:v>0.70887647423960287</c:v>
                </c:pt>
                <c:pt idx="1142">
                  <c:v>0.7094972067039107</c:v>
                </c:pt>
                <c:pt idx="1143">
                  <c:v>0.71011793916821853</c:v>
                </c:pt>
                <c:pt idx="1144">
                  <c:v>0.71073867163252646</c:v>
                </c:pt>
                <c:pt idx="1145">
                  <c:v>0.7113594040968344</c:v>
                </c:pt>
                <c:pt idx="1146">
                  <c:v>0.71198013656114223</c:v>
                </c:pt>
                <c:pt idx="1147">
                  <c:v>0.71260086902545017</c:v>
                </c:pt>
                <c:pt idx="1148">
                  <c:v>0.71322160148975799</c:v>
                </c:pt>
                <c:pt idx="1149">
                  <c:v>0.71384233395406582</c:v>
                </c:pt>
                <c:pt idx="1150">
                  <c:v>0.71446306641837365</c:v>
                </c:pt>
                <c:pt idx="1151">
                  <c:v>0.71508379888268159</c:v>
                </c:pt>
                <c:pt idx="1152">
                  <c:v>0.71570453134698953</c:v>
                </c:pt>
                <c:pt idx="1153">
                  <c:v>0.71632526381129735</c:v>
                </c:pt>
                <c:pt idx="1154">
                  <c:v>0.7169459962756054</c:v>
                </c:pt>
                <c:pt idx="1155">
                  <c:v>0.7175667287399129</c:v>
                </c:pt>
                <c:pt idx="1156">
                  <c:v>0.71818746120422083</c:v>
                </c:pt>
                <c:pt idx="1157">
                  <c:v>0.71880819366852911</c:v>
                </c:pt>
                <c:pt idx="1158">
                  <c:v>0.71942892613283671</c:v>
                </c:pt>
                <c:pt idx="1159">
                  <c:v>0.72004965859714476</c:v>
                </c:pt>
                <c:pt idx="1160">
                  <c:v>0.72067039106145259</c:v>
                </c:pt>
                <c:pt idx="1161">
                  <c:v>0.72129112352576052</c:v>
                </c:pt>
                <c:pt idx="1162">
                  <c:v>0.72191185599006824</c:v>
                </c:pt>
                <c:pt idx="1163">
                  <c:v>0.72253258845437618</c:v>
                </c:pt>
                <c:pt idx="1164">
                  <c:v>0.72315332091868401</c:v>
                </c:pt>
                <c:pt idx="1165">
                  <c:v>0.72377405338299206</c:v>
                </c:pt>
                <c:pt idx="1166">
                  <c:v>0.72439478584729966</c:v>
                </c:pt>
                <c:pt idx="1167">
                  <c:v>0.72501551831160771</c:v>
                </c:pt>
                <c:pt idx="1168">
                  <c:v>0.72563625077591554</c:v>
                </c:pt>
                <c:pt idx="1169">
                  <c:v>0.72625698324022347</c:v>
                </c:pt>
                <c:pt idx="1170">
                  <c:v>0.72687771570453141</c:v>
                </c:pt>
                <c:pt idx="1171">
                  <c:v>0.72749844816883935</c:v>
                </c:pt>
                <c:pt idx="1172">
                  <c:v>0.72811918063314718</c:v>
                </c:pt>
                <c:pt idx="1173">
                  <c:v>0.72873991309745512</c:v>
                </c:pt>
                <c:pt idx="1174">
                  <c:v>0.72936064556176272</c:v>
                </c:pt>
                <c:pt idx="1175">
                  <c:v>0.72998137802607088</c:v>
                </c:pt>
                <c:pt idx="1176">
                  <c:v>0.73060211049037871</c:v>
                </c:pt>
                <c:pt idx="1177">
                  <c:v>0.73122284295468665</c:v>
                </c:pt>
                <c:pt idx="1178">
                  <c:v>0.73184357541899459</c:v>
                </c:pt>
                <c:pt idx="1179">
                  <c:v>0.7324643078833023</c:v>
                </c:pt>
                <c:pt idx="1180">
                  <c:v>0.73308504034761013</c:v>
                </c:pt>
                <c:pt idx="1181">
                  <c:v>0.73370577281191818</c:v>
                </c:pt>
                <c:pt idx="1182">
                  <c:v>0.73432650527622578</c:v>
                </c:pt>
                <c:pt idx="1183">
                  <c:v>0.73494723774053394</c:v>
                </c:pt>
                <c:pt idx="1184">
                  <c:v>0.73556797020484166</c:v>
                </c:pt>
                <c:pt idx="1185">
                  <c:v>0.73618870266914971</c:v>
                </c:pt>
                <c:pt idx="1186">
                  <c:v>0.73680943513345765</c:v>
                </c:pt>
                <c:pt idx="1187">
                  <c:v>0.73743016759776536</c:v>
                </c:pt>
                <c:pt idx="1188">
                  <c:v>0.73805090006207341</c:v>
                </c:pt>
                <c:pt idx="1189">
                  <c:v>0.73867163252638146</c:v>
                </c:pt>
                <c:pt idx="1190">
                  <c:v>0.73929236499068907</c:v>
                </c:pt>
                <c:pt idx="1191">
                  <c:v>0.739913097454997</c:v>
                </c:pt>
                <c:pt idx="1192">
                  <c:v>0.74053382991930472</c:v>
                </c:pt>
                <c:pt idx="1193">
                  <c:v>0.74115456238361277</c:v>
                </c:pt>
                <c:pt idx="1194">
                  <c:v>0.7417752948479206</c:v>
                </c:pt>
                <c:pt idx="1195">
                  <c:v>0.74239602731222842</c:v>
                </c:pt>
                <c:pt idx="1196">
                  <c:v>0.74301675977653636</c:v>
                </c:pt>
                <c:pt idx="1197">
                  <c:v>0.74363749224084441</c:v>
                </c:pt>
                <c:pt idx="1198">
                  <c:v>0.74425822470515213</c:v>
                </c:pt>
                <c:pt idx="1199">
                  <c:v>0.74487895716946007</c:v>
                </c:pt>
                <c:pt idx="1200">
                  <c:v>0.745499689633768</c:v>
                </c:pt>
                <c:pt idx="1201">
                  <c:v>0.74612042209807594</c:v>
                </c:pt>
                <c:pt idx="1202">
                  <c:v>0.74674115456238388</c:v>
                </c:pt>
                <c:pt idx="1203">
                  <c:v>0.7473618870266916</c:v>
                </c:pt>
                <c:pt idx="1204">
                  <c:v>0.74798261949099953</c:v>
                </c:pt>
                <c:pt idx="1205">
                  <c:v>0.74860335195530725</c:v>
                </c:pt>
                <c:pt idx="1206">
                  <c:v>0.7492240844196153</c:v>
                </c:pt>
                <c:pt idx="1207">
                  <c:v>0.74984481688392324</c:v>
                </c:pt>
                <c:pt idx="1208">
                  <c:v>0.75046554934823084</c:v>
                </c:pt>
                <c:pt idx="1209">
                  <c:v>0.75108628181253867</c:v>
                </c:pt>
                <c:pt idx="1210">
                  <c:v>0.75170701427684683</c:v>
                </c:pt>
                <c:pt idx="1211">
                  <c:v>0.75232774674115455</c:v>
                </c:pt>
                <c:pt idx="1212">
                  <c:v>0.75294847920546271</c:v>
                </c:pt>
                <c:pt idx="1213">
                  <c:v>0.75356921166977053</c:v>
                </c:pt>
                <c:pt idx="1214">
                  <c:v>0.75418994413407836</c:v>
                </c:pt>
                <c:pt idx="1215">
                  <c:v>0.75481067659838641</c:v>
                </c:pt>
                <c:pt idx="1216">
                  <c:v>0.75543140906269401</c:v>
                </c:pt>
                <c:pt idx="1217">
                  <c:v>0.75605214152700173</c:v>
                </c:pt>
                <c:pt idx="1218">
                  <c:v>0.75667287399130989</c:v>
                </c:pt>
                <c:pt idx="1219">
                  <c:v>0.75729360645561772</c:v>
                </c:pt>
                <c:pt idx="1220">
                  <c:v>0.75791433891992555</c:v>
                </c:pt>
                <c:pt idx="1221">
                  <c:v>0.75853507138423348</c:v>
                </c:pt>
                <c:pt idx="1222">
                  <c:v>0.75915580384854153</c:v>
                </c:pt>
                <c:pt idx="1223">
                  <c:v>0.75977653631284925</c:v>
                </c:pt>
                <c:pt idx="1224">
                  <c:v>0.76039726877715708</c:v>
                </c:pt>
                <c:pt idx="1225">
                  <c:v>0.7610180012414649</c:v>
                </c:pt>
                <c:pt idx="1226">
                  <c:v>0.76163873370577295</c:v>
                </c:pt>
                <c:pt idx="1227">
                  <c:v>0.76225946617008089</c:v>
                </c:pt>
                <c:pt idx="1228">
                  <c:v>0.76288019863438872</c:v>
                </c:pt>
                <c:pt idx="1229">
                  <c:v>0.76350093109869654</c:v>
                </c:pt>
                <c:pt idx="1230">
                  <c:v>0.7641216635630047</c:v>
                </c:pt>
                <c:pt idx="1231">
                  <c:v>0.76474239602731231</c:v>
                </c:pt>
                <c:pt idx="1232">
                  <c:v>0.76536312849162003</c:v>
                </c:pt>
                <c:pt idx="1233">
                  <c:v>0.76598386095592796</c:v>
                </c:pt>
                <c:pt idx="1234">
                  <c:v>0.76660459342023601</c:v>
                </c:pt>
                <c:pt idx="1235">
                  <c:v>0.76722532588454373</c:v>
                </c:pt>
                <c:pt idx="1236">
                  <c:v>0.76784605834885189</c:v>
                </c:pt>
                <c:pt idx="1237">
                  <c:v>0.76846679081315949</c:v>
                </c:pt>
                <c:pt idx="1238">
                  <c:v>0.76908752327746743</c:v>
                </c:pt>
                <c:pt idx="1239">
                  <c:v>0.76970825574177548</c:v>
                </c:pt>
                <c:pt idx="1240">
                  <c:v>0.77032898820608331</c:v>
                </c:pt>
                <c:pt idx="1241">
                  <c:v>0.77094972067039125</c:v>
                </c:pt>
                <c:pt idx="1242">
                  <c:v>0.77157045313469919</c:v>
                </c:pt>
                <c:pt idx="1243">
                  <c:v>0.7721911855990069</c:v>
                </c:pt>
                <c:pt idx="1244">
                  <c:v>0.77281191806331484</c:v>
                </c:pt>
                <c:pt idx="1245">
                  <c:v>0.77343265052762267</c:v>
                </c:pt>
                <c:pt idx="1246">
                  <c:v>0.77405338299193049</c:v>
                </c:pt>
                <c:pt idx="1247">
                  <c:v>0.77467411545623843</c:v>
                </c:pt>
                <c:pt idx="1248">
                  <c:v>0.77529484792054648</c:v>
                </c:pt>
                <c:pt idx="1249">
                  <c:v>0.7759155803848542</c:v>
                </c:pt>
                <c:pt idx="1250">
                  <c:v>0.77653631284916202</c:v>
                </c:pt>
                <c:pt idx="1251">
                  <c:v>0.77715704531346985</c:v>
                </c:pt>
                <c:pt idx="1252">
                  <c:v>0.7777777777777779</c:v>
                </c:pt>
                <c:pt idx="1253">
                  <c:v>0.77839851024208573</c:v>
                </c:pt>
                <c:pt idx="1254">
                  <c:v>0.77901924270639378</c:v>
                </c:pt>
                <c:pt idx="1255">
                  <c:v>0.7796399751707016</c:v>
                </c:pt>
                <c:pt idx="1256">
                  <c:v>0.78026070763500932</c:v>
                </c:pt>
                <c:pt idx="1257">
                  <c:v>0.78088144009931715</c:v>
                </c:pt>
                <c:pt idx="1258">
                  <c:v>0.78150217256362509</c:v>
                </c:pt>
                <c:pt idx="1259">
                  <c:v>0.78212290502793269</c:v>
                </c:pt>
                <c:pt idx="1260">
                  <c:v>0.78274363749224085</c:v>
                </c:pt>
                <c:pt idx="1261">
                  <c:v>0.78336436995654846</c:v>
                </c:pt>
                <c:pt idx="1262">
                  <c:v>0.78398510242085662</c:v>
                </c:pt>
                <c:pt idx="1263">
                  <c:v>0.78460583488516455</c:v>
                </c:pt>
                <c:pt idx="1264">
                  <c:v>0.78522656734947249</c:v>
                </c:pt>
                <c:pt idx="1265">
                  <c:v>0.78584729981378032</c:v>
                </c:pt>
                <c:pt idx="1266">
                  <c:v>0.78646803227808826</c:v>
                </c:pt>
                <c:pt idx="1267">
                  <c:v>0.78708876474239586</c:v>
                </c:pt>
                <c:pt idx="1268">
                  <c:v>0.78770949720670402</c:v>
                </c:pt>
                <c:pt idx="1269">
                  <c:v>0.78833022967101163</c:v>
                </c:pt>
                <c:pt idx="1270">
                  <c:v>0.78895096213531968</c:v>
                </c:pt>
                <c:pt idx="1271">
                  <c:v>0.78957169459962762</c:v>
                </c:pt>
                <c:pt idx="1272">
                  <c:v>0.79019242706393544</c:v>
                </c:pt>
                <c:pt idx="1273">
                  <c:v>0.79081315952824338</c:v>
                </c:pt>
                <c:pt idx="1274">
                  <c:v>0.7914338919925511</c:v>
                </c:pt>
                <c:pt idx="1275">
                  <c:v>0.79205462445685915</c:v>
                </c:pt>
                <c:pt idx="1276">
                  <c:v>0.79267535692116708</c:v>
                </c:pt>
                <c:pt idx="1277">
                  <c:v>0.79329608938547491</c:v>
                </c:pt>
                <c:pt idx="1278">
                  <c:v>0.79391682184978263</c:v>
                </c:pt>
                <c:pt idx="1279">
                  <c:v>0.79453755431409068</c:v>
                </c:pt>
                <c:pt idx="1280">
                  <c:v>0.79515828677839862</c:v>
                </c:pt>
                <c:pt idx="1281">
                  <c:v>0.79577901924270655</c:v>
                </c:pt>
                <c:pt idx="1282">
                  <c:v>0.79639975170701427</c:v>
                </c:pt>
                <c:pt idx="1283">
                  <c:v>0.79702048417132221</c:v>
                </c:pt>
                <c:pt idx="1284">
                  <c:v>0.79764121663563026</c:v>
                </c:pt>
                <c:pt idx="1285">
                  <c:v>0.79826194909993786</c:v>
                </c:pt>
                <c:pt idx="1286">
                  <c:v>0.79888268156424569</c:v>
                </c:pt>
                <c:pt idx="1287">
                  <c:v>0.79950341402855374</c:v>
                </c:pt>
                <c:pt idx="1288">
                  <c:v>0.80012414649286168</c:v>
                </c:pt>
                <c:pt idx="1289">
                  <c:v>0.80074487895716961</c:v>
                </c:pt>
                <c:pt idx="1290">
                  <c:v>0.80136561142147744</c:v>
                </c:pt>
                <c:pt idx="1291">
                  <c:v>0.80198634388578527</c:v>
                </c:pt>
                <c:pt idx="1292">
                  <c:v>0.80260707635009332</c:v>
                </c:pt>
                <c:pt idx="1293">
                  <c:v>0.80322780881440103</c:v>
                </c:pt>
                <c:pt idx="1294">
                  <c:v>0.80384854127870897</c:v>
                </c:pt>
                <c:pt idx="1295">
                  <c:v>0.8044692737430168</c:v>
                </c:pt>
                <c:pt idx="1296">
                  <c:v>0.80509000620732463</c:v>
                </c:pt>
                <c:pt idx="1297">
                  <c:v>0.80571073867163268</c:v>
                </c:pt>
                <c:pt idx="1298">
                  <c:v>0.80633147113594039</c:v>
                </c:pt>
                <c:pt idx="1299">
                  <c:v>0.80695220360024833</c:v>
                </c:pt>
                <c:pt idx="1300">
                  <c:v>0.80757293606455627</c:v>
                </c:pt>
                <c:pt idx="1301">
                  <c:v>0.80819366852886421</c:v>
                </c:pt>
                <c:pt idx="1302">
                  <c:v>0.80881440099317203</c:v>
                </c:pt>
                <c:pt idx="1303">
                  <c:v>0.80943513345747997</c:v>
                </c:pt>
                <c:pt idx="1304">
                  <c:v>0.81005586592178769</c:v>
                </c:pt>
                <c:pt idx="1305">
                  <c:v>0.81067659838609563</c:v>
                </c:pt>
                <c:pt idx="1306">
                  <c:v>0.81129733085040345</c:v>
                </c:pt>
                <c:pt idx="1307">
                  <c:v>0.8119180633147115</c:v>
                </c:pt>
                <c:pt idx="1308">
                  <c:v>0.81253879577901911</c:v>
                </c:pt>
                <c:pt idx="1309">
                  <c:v>0.81315952824332727</c:v>
                </c:pt>
                <c:pt idx="1310">
                  <c:v>0.81378026070763487</c:v>
                </c:pt>
                <c:pt idx="1311">
                  <c:v>0.81440099317194281</c:v>
                </c:pt>
                <c:pt idx="1312">
                  <c:v>0.81502172563625064</c:v>
                </c:pt>
                <c:pt idx="1313">
                  <c:v>0.8156424581005588</c:v>
                </c:pt>
                <c:pt idx="1314">
                  <c:v>0.81626319056486651</c:v>
                </c:pt>
                <c:pt idx="1315">
                  <c:v>0.81688392302917456</c:v>
                </c:pt>
                <c:pt idx="1316">
                  <c:v>0.8175046554934825</c:v>
                </c:pt>
                <c:pt idx="1317">
                  <c:v>0.81812538795779022</c:v>
                </c:pt>
                <c:pt idx="1318">
                  <c:v>0.81874612042209804</c:v>
                </c:pt>
                <c:pt idx="1319">
                  <c:v>0.81936685288640598</c:v>
                </c:pt>
                <c:pt idx="1320">
                  <c:v>0.8199875853507137</c:v>
                </c:pt>
                <c:pt idx="1321">
                  <c:v>0.82060831781502175</c:v>
                </c:pt>
                <c:pt idx="1322">
                  <c:v>0.8212290502793298</c:v>
                </c:pt>
                <c:pt idx="1323">
                  <c:v>0.82184978274363762</c:v>
                </c:pt>
                <c:pt idx="1324">
                  <c:v>0.82247051520794523</c:v>
                </c:pt>
                <c:pt idx="1325">
                  <c:v>0.82309124767225339</c:v>
                </c:pt>
                <c:pt idx="1326">
                  <c:v>0.82371198013656111</c:v>
                </c:pt>
                <c:pt idx="1327">
                  <c:v>0.82433271260086904</c:v>
                </c:pt>
                <c:pt idx="1328">
                  <c:v>0.82495344506517698</c:v>
                </c:pt>
                <c:pt idx="1329">
                  <c:v>0.82557417752948492</c:v>
                </c:pt>
                <c:pt idx="1330">
                  <c:v>0.82619490999379264</c:v>
                </c:pt>
                <c:pt idx="1331">
                  <c:v>0.82681564245810091</c:v>
                </c:pt>
                <c:pt idx="1332">
                  <c:v>0.82743637492240829</c:v>
                </c:pt>
                <c:pt idx="1333">
                  <c:v>0.82805710738671634</c:v>
                </c:pt>
                <c:pt idx="1334">
                  <c:v>0.82867783985102428</c:v>
                </c:pt>
                <c:pt idx="1335">
                  <c:v>0.82929857231533222</c:v>
                </c:pt>
                <c:pt idx="1336">
                  <c:v>0.82991930477963982</c:v>
                </c:pt>
                <c:pt idx="1337">
                  <c:v>0.83054003724394798</c:v>
                </c:pt>
                <c:pt idx="1338">
                  <c:v>0.83116076970825548</c:v>
                </c:pt>
                <c:pt idx="1339">
                  <c:v>0.83178150217256364</c:v>
                </c:pt>
                <c:pt idx="1340">
                  <c:v>0.83240223463687169</c:v>
                </c:pt>
                <c:pt idx="1341">
                  <c:v>0.83302296710117951</c:v>
                </c:pt>
                <c:pt idx="1342">
                  <c:v>0.83364369956548745</c:v>
                </c:pt>
                <c:pt idx="1343">
                  <c:v>0.83426443202979539</c:v>
                </c:pt>
                <c:pt idx="1344">
                  <c:v>0.8348851644941031</c:v>
                </c:pt>
                <c:pt idx="1345">
                  <c:v>0.83550589695841104</c:v>
                </c:pt>
                <c:pt idx="1346">
                  <c:v>0.83612662942271876</c:v>
                </c:pt>
                <c:pt idx="1347">
                  <c:v>0.83674736188702659</c:v>
                </c:pt>
                <c:pt idx="1348">
                  <c:v>0.83736809435133452</c:v>
                </c:pt>
                <c:pt idx="1349">
                  <c:v>0.83798882681564257</c:v>
                </c:pt>
                <c:pt idx="1350">
                  <c:v>0.8386095592799504</c:v>
                </c:pt>
                <c:pt idx="1351">
                  <c:v>0.83923029174425812</c:v>
                </c:pt>
                <c:pt idx="1352">
                  <c:v>0.83985102420856617</c:v>
                </c:pt>
                <c:pt idx="1353">
                  <c:v>0.84047175667287422</c:v>
                </c:pt>
                <c:pt idx="1354">
                  <c:v>0.84109248913718182</c:v>
                </c:pt>
                <c:pt idx="1355">
                  <c:v>0.84171322160148987</c:v>
                </c:pt>
                <c:pt idx="1356">
                  <c:v>0.8423339540657977</c:v>
                </c:pt>
                <c:pt idx="1357">
                  <c:v>0.84295468653010575</c:v>
                </c:pt>
                <c:pt idx="1358">
                  <c:v>0.84357541899441368</c:v>
                </c:pt>
                <c:pt idx="1359">
                  <c:v>0.8441961514587214</c:v>
                </c:pt>
                <c:pt idx="1360">
                  <c:v>0.84481688392302923</c:v>
                </c:pt>
                <c:pt idx="1361">
                  <c:v>0.84543761638733705</c:v>
                </c:pt>
                <c:pt idx="1362">
                  <c:v>0.84605834885164488</c:v>
                </c:pt>
                <c:pt idx="1363">
                  <c:v>0.84667908131595282</c:v>
                </c:pt>
                <c:pt idx="1364">
                  <c:v>0.84729981378026087</c:v>
                </c:pt>
                <c:pt idx="1365">
                  <c:v>0.84792054624456881</c:v>
                </c:pt>
                <c:pt idx="1366">
                  <c:v>0.84854127870887675</c:v>
                </c:pt>
                <c:pt idx="1367">
                  <c:v>0.84916201117318446</c:v>
                </c:pt>
                <c:pt idx="1368">
                  <c:v>0.8497827436374924</c:v>
                </c:pt>
                <c:pt idx="1369">
                  <c:v>0.85040347610180023</c:v>
                </c:pt>
                <c:pt idx="1370">
                  <c:v>0.85102420856610816</c:v>
                </c:pt>
                <c:pt idx="1371">
                  <c:v>0.85164494103041599</c:v>
                </c:pt>
                <c:pt idx="1372">
                  <c:v>0.85226567349472393</c:v>
                </c:pt>
                <c:pt idx="1373">
                  <c:v>0.85288640595903153</c:v>
                </c:pt>
                <c:pt idx="1374">
                  <c:v>0.8535071384233397</c:v>
                </c:pt>
                <c:pt idx="1375">
                  <c:v>0.85412787088764741</c:v>
                </c:pt>
                <c:pt idx="1376">
                  <c:v>0.85474860335195546</c:v>
                </c:pt>
                <c:pt idx="1377">
                  <c:v>0.85536933581626307</c:v>
                </c:pt>
                <c:pt idx="1378">
                  <c:v>0.85599006828057134</c:v>
                </c:pt>
                <c:pt idx="1379">
                  <c:v>0.85661080074487905</c:v>
                </c:pt>
                <c:pt idx="1380">
                  <c:v>0.8572315332091871</c:v>
                </c:pt>
                <c:pt idx="1381">
                  <c:v>0.85785226567349482</c:v>
                </c:pt>
                <c:pt idx="1382">
                  <c:v>0.85847299813780253</c:v>
                </c:pt>
                <c:pt idx="1383">
                  <c:v>0.85909373060211069</c:v>
                </c:pt>
                <c:pt idx="1384">
                  <c:v>0.85971446306641852</c:v>
                </c:pt>
                <c:pt idx="1385">
                  <c:v>0.86033519553072624</c:v>
                </c:pt>
                <c:pt idx="1386">
                  <c:v>0.86095592799503429</c:v>
                </c:pt>
                <c:pt idx="1387">
                  <c:v>0.861576660459342</c:v>
                </c:pt>
                <c:pt idx="1388">
                  <c:v>0.86219739292364994</c:v>
                </c:pt>
                <c:pt idx="1389">
                  <c:v>0.86281812538795766</c:v>
                </c:pt>
                <c:pt idx="1390">
                  <c:v>0.8634388578522656</c:v>
                </c:pt>
                <c:pt idx="1391">
                  <c:v>0.86405959031657376</c:v>
                </c:pt>
                <c:pt idx="1392">
                  <c:v>0.86468032278088169</c:v>
                </c:pt>
                <c:pt idx="1393">
                  <c:v>0.86530105524518952</c:v>
                </c:pt>
                <c:pt idx="1394">
                  <c:v>0.86592178770949735</c:v>
                </c:pt>
                <c:pt idx="1395">
                  <c:v>0.86654252017380518</c:v>
                </c:pt>
                <c:pt idx="1396">
                  <c:v>0.86716325263811322</c:v>
                </c:pt>
                <c:pt idx="1397">
                  <c:v>0.86778398510242072</c:v>
                </c:pt>
                <c:pt idx="1398">
                  <c:v>0.86840471756672888</c:v>
                </c:pt>
                <c:pt idx="1399">
                  <c:v>0.86902545003103682</c:v>
                </c:pt>
                <c:pt idx="1400">
                  <c:v>0.86964618249534464</c:v>
                </c:pt>
                <c:pt idx="1401">
                  <c:v>0.87026691495965236</c:v>
                </c:pt>
                <c:pt idx="1402">
                  <c:v>0.87088764742396041</c:v>
                </c:pt>
                <c:pt idx="1403">
                  <c:v>0.87150837988826801</c:v>
                </c:pt>
                <c:pt idx="1404">
                  <c:v>0.8721291123525764</c:v>
                </c:pt>
                <c:pt idx="1405">
                  <c:v>0.87274984481688411</c:v>
                </c:pt>
                <c:pt idx="1406">
                  <c:v>0.87337057728119194</c:v>
                </c:pt>
                <c:pt idx="1407">
                  <c:v>0.87399130974549977</c:v>
                </c:pt>
                <c:pt idx="1408">
                  <c:v>0.87461204220980782</c:v>
                </c:pt>
                <c:pt idx="1409">
                  <c:v>0.87523277467411553</c:v>
                </c:pt>
                <c:pt idx="1410">
                  <c:v>0.87585350713842358</c:v>
                </c:pt>
                <c:pt idx="1411">
                  <c:v>0.8764742396027313</c:v>
                </c:pt>
                <c:pt idx="1412">
                  <c:v>0.87709497206703924</c:v>
                </c:pt>
                <c:pt idx="1413">
                  <c:v>0.87771570453134695</c:v>
                </c:pt>
                <c:pt idx="1414">
                  <c:v>0.87833643699565489</c:v>
                </c:pt>
                <c:pt idx="1415">
                  <c:v>0.87895716945996261</c:v>
                </c:pt>
                <c:pt idx="1416">
                  <c:v>0.87957790192427066</c:v>
                </c:pt>
                <c:pt idx="1417">
                  <c:v>0.88019863438857882</c:v>
                </c:pt>
                <c:pt idx="1418">
                  <c:v>0.88081936685288642</c:v>
                </c:pt>
                <c:pt idx="1419">
                  <c:v>0.88144009931719425</c:v>
                </c:pt>
                <c:pt idx="1420">
                  <c:v>0.88206083178150219</c:v>
                </c:pt>
                <c:pt idx="1421">
                  <c:v>0.88268156424581001</c:v>
                </c:pt>
                <c:pt idx="1422">
                  <c:v>0.88330229671011784</c:v>
                </c:pt>
                <c:pt idx="1423">
                  <c:v>0.88392302917442578</c:v>
                </c:pt>
                <c:pt idx="1424">
                  <c:v>0.88454376163873361</c:v>
                </c:pt>
                <c:pt idx="1425">
                  <c:v>0.88516449410304154</c:v>
                </c:pt>
                <c:pt idx="1426">
                  <c:v>0.88578522656734959</c:v>
                </c:pt>
                <c:pt idx="1427">
                  <c:v>0.8864059590316572</c:v>
                </c:pt>
                <c:pt idx="1428">
                  <c:v>0.88702669149596514</c:v>
                </c:pt>
                <c:pt idx="1429">
                  <c:v>0.88764742396027319</c:v>
                </c:pt>
                <c:pt idx="1430">
                  <c:v>0.88826815642458112</c:v>
                </c:pt>
                <c:pt idx="1431">
                  <c:v>0.88888888888888884</c:v>
                </c:pt>
                <c:pt idx="1432">
                  <c:v>0.88950962135319689</c:v>
                </c:pt>
                <c:pt idx="1433">
                  <c:v>0.89013035381750449</c:v>
                </c:pt>
                <c:pt idx="1434">
                  <c:v>0.89075108628181265</c:v>
                </c:pt>
                <c:pt idx="1435">
                  <c:v>0.89137181874612048</c:v>
                </c:pt>
                <c:pt idx="1436">
                  <c:v>0.89199255121042831</c:v>
                </c:pt>
                <c:pt idx="1437">
                  <c:v>0.89261328367473614</c:v>
                </c:pt>
                <c:pt idx="1438">
                  <c:v>0.89323401613904418</c:v>
                </c:pt>
                <c:pt idx="1439">
                  <c:v>0.8938547486033519</c:v>
                </c:pt>
                <c:pt idx="1440">
                  <c:v>0.89447548106765962</c:v>
                </c:pt>
                <c:pt idx="1441">
                  <c:v>0.89509621353196778</c:v>
                </c:pt>
                <c:pt idx="1442">
                  <c:v>0.89571694599627538</c:v>
                </c:pt>
                <c:pt idx="1443">
                  <c:v>0.89633767846058365</c:v>
                </c:pt>
                <c:pt idx="1444">
                  <c:v>0.89695841092489159</c:v>
                </c:pt>
                <c:pt idx="1445">
                  <c:v>0.89757914338919942</c:v>
                </c:pt>
                <c:pt idx="1446">
                  <c:v>0.89819987585350725</c:v>
                </c:pt>
                <c:pt idx="1447">
                  <c:v>0.89882060831781518</c:v>
                </c:pt>
                <c:pt idx="1448">
                  <c:v>0.89944134078212279</c:v>
                </c:pt>
                <c:pt idx="1449">
                  <c:v>0.90006207324643073</c:v>
                </c:pt>
                <c:pt idx="1450">
                  <c:v>0.90068280571073855</c:v>
                </c:pt>
                <c:pt idx="1451">
                  <c:v>0.90130353817504649</c:v>
                </c:pt>
                <c:pt idx="1452">
                  <c:v>0.90192427063935454</c:v>
                </c:pt>
                <c:pt idx="1453">
                  <c:v>0.90254500310366248</c:v>
                </c:pt>
                <c:pt idx="1454">
                  <c:v>0.9031657355679702</c:v>
                </c:pt>
                <c:pt idx="1455">
                  <c:v>0.90378646803227802</c:v>
                </c:pt>
                <c:pt idx="1456">
                  <c:v>0.90440720049658607</c:v>
                </c:pt>
                <c:pt idx="1457">
                  <c:v>0.90502793296089401</c:v>
                </c:pt>
                <c:pt idx="1458">
                  <c:v>0.90564866542520173</c:v>
                </c:pt>
                <c:pt idx="1459">
                  <c:v>0.90626939788950966</c:v>
                </c:pt>
                <c:pt idx="1460">
                  <c:v>0.90689013035381771</c:v>
                </c:pt>
                <c:pt idx="1461">
                  <c:v>0.90751086281812543</c:v>
                </c:pt>
                <c:pt idx="1462">
                  <c:v>0.90813159528243326</c:v>
                </c:pt>
                <c:pt idx="1463">
                  <c:v>0.90875232774674108</c:v>
                </c:pt>
                <c:pt idx="1464">
                  <c:v>0.90937306021104891</c:v>
                </c:pt>
                <c:pt idx="1465">
                  <c:v>0.90999379267535707</c:v>
                </c:pt>
                <c:pt idx="1466">
                  <c:v>0.91061452513966468</c:v>
                </c:pt>
                <c:pt idx="1467">
                  <c:v>0.91123525760397284</c:v>
                </c:pt>
                <c:pt idx="1468">
                  <c:v>0.91185599006828066</c:v>
                </c:pt>
                <c:pt idx="1469">
                  <c:v>0.9124767225325886</c:v>
                </c:pt>
                <c:pt idx="1470">
                  <c:v>0.91309745499689643</c:v>
                </c:pt>
                <c:pt idx="1471">
                  <c:v>0.91371818746120426</c:v>
                </c:pt>
                <c:pt idx="1472">
                  <c:v>0.91433891992551208</c:v>
                </c:pt>
                <c:pt idx="1473">
                  <c:v>0.91495965238982024</c:v>
                </c:pt>
                <c:pt idx="1474">
                  <c:v>0.91558038485412763</c:v>
                </c:pt>
                <c:pt idx="1475">
                  <c:v>0.9162011173184359</c:v>
                </c:pt>
                <c:pt idx="1476">
                  <c:v>0.9168218497827435</c:v>
                </c:pt>
                <c:pt idx="1477">
                  <c:v>0.91744258224705144</c:v>
                </c:pt>
                <c:pt idx="1478">
                  <c:v>0.91806331471135927</c:v>
                </c:pt>
                <c:pt idx="1479">
                  <c:v>0.91868404717566732</c:v>
                </c:pt>
                <c:pt idx="1480">
                  <c:v>0.91930477963997514</c:v>
                </c:pt>
                <c:pt idx="1481">
                  <c:v>0.9199255121042833</c:v>
                </c:pt>
                <c:pt idx="1482">
                  <c:v>0.92054624456859102</c:v>
                </c:pt>
                <c:pt idx="1483">
                  <c:v>0.92116697703289874</c:v>
                </c:pt>
                <c:pt idx="1484">
                  <c:v>0.92178770949720656</c:v>
                </c:pt>
                <c:pt idx="1485">
                  <c:v>0.9224084419615145</c:v>
                </c:pt>
                <c:pt idx="1486">
                  <c:v>0.92302917442582255</c:v>
                </c:pt>
                <c:pt idx="1487">
                  <c:v>0.9236499068901306</c:v>
                </c:pt>
                <c:pt idx="1488">
                  <c:v>0.92427063935443832</c:v>
                </c:pt>
                <c:pt idx="1489">
                  <c:v>0.92489137181874614</c:v>
                </c:pt>
                <c:pt idx="1490">
                  <c:v>0.92551210428305386</c:v>
                </c:pt>
                <c:pt idx="1491">
                  <c:v>0.9261328367473618</c:v>
                </c:pt>
                <c:pt idx="1492">
                  <c:v>0.92675356921166951</c:v>
                </c:pt>
                <c:pt idx="1493">
                  <c:v>0.92737430167597767</c:v>
                </c:pt>
                <c:pt idx="1494">
                  <c:v>0.92799503414028572</c:v>
                </c:pt>
                <c:pt idx="1495">
                  <c:v>0.92861576660459366</c:v>
                </c:pt>
                <c:pt idx="1496">
                  <c:v>0.92923649906890127</c:v>
                </c:pt>
                <c:pt idx="1497">
                  <c:v>0.92985723153320932</c:v>
                </c:pt>
                <c:pt idx="1498">
                  <c:v>0.93047796399751692</c:v>
                </c:pt>
                <c:pt idx="1499">
                  <c:v>0.93109869646182519</c:v>
                </c:pt>
                <c:pt idx="1500">
                  <c:v>0.9317194289261328</c:v>
                </c:pt>
                <c:pt idx="1501">
                  <c:v>0.93234016139044062</c:v>
                </c:pt>
                <c:pt idx="1502">
                  <c:v>0.93296089385474867</c:v>
                </c:pt>
                <c:pt idx="1503">
                  <c:v>0.93358162631905661</c:v>
                </c:pt>
                <c:pt idx="1504">
                  <c:v>0.93420235878336422</c:v>
                </c:pt>
                <c:pt idx="1505">
                  <c:v>0.93482309124767238</c:v>
                </c:pt>
                <c:pt idx="1506">
                  <c:v>0.93544382371198009</c:v>
                </c:pt>
                <c:pt idx="1507">
                  <c:v>0.93606455617628803</c:v>
                </c:pt>
                <c:pt idx="1508">
                  <c:v>0.93668528864059608</c:v>
                </c:pt>
                <c:pt idx="1509">
                  <c:v>0.93730602110490369</c:v>
                </c:pt>
                <c:pt idx="1510">
                  <c:v>0.93792675356921162</c:v>
                </c:pt>
                <c:pt idx="1511">
                  <c:v>0.93854748603351978</c:v>
                </c:pt>
                <c:pt idx="1512">
                  <c:v>0.9391682184978275</c:v>
                </c:pt>
                <c:pt idx="1513">
                  <c:v>0.93978895096213533</c:v>
                </c:pt>
                <c:pt idx="1514">
                  <c:v>0.94040968342644315</c:v>
                </c:pt>
                <c:pt idx="1515">
                  <c:v>0.94103041589075109</c:v>
                </c:pt>
                <c:pt idx="1516">
                  <c:v>0.94165114835505892</c:v>
                </c:pt>
                <c:pt idx="1517">
                  <c:v>0.94227188081936686</c:v>
                </c:pt>
                <c:pt idx="1518">
                  <c:v>0.94289261328367491</c:v>
                </c:pt>
                <c:pt idx="1519">
                  <c:v>0.94351334574798229</c:v>
                </c:pt>
                <c:pt idx="1520">
                  <c:v>0.94413407821229045</c:v>
                </c:pt>
                <c:pt idx="1521">
                  <c:v>0.94475481067659872</c:v>
                </c:pt>
                <c:pt idx="1522">
                  <c:v>0.94537554314090622</c:v>
                </c:pt>
                <c:pt idx="1523">
                  <c:v>0.94599627560521415</c:v>
                </c:pt>
                <c:pt idx="1524">
                  <c:v>0.94661700806952209</c:v>
                </c:pt>
                <c:pt idx="1525">
                  <c:v>0.94723774053382992</c:v>
                </c:pt>
                <c:pt idx="1526">
                  <c:v>0.94785847299813808</c:v>
                </c:pt>
                <c:pt idx="1527">
                  <c:v>0.94847920546244568</c:v>
                </c:pt>
                <c:pt idx="1528">
                  <c:v>0.94909993792675362</c:v>
                </c:pt>
                <c:pt idx="1529">
                  <c:v>0.94972067039106156</c:v>
                </c:pt>
                <c:pt idx="1530">
                  <c:v>0.9503414028553695</c:v>
                </c:pt>
                <c:pt idx="1531">
                  <c:v>0.95096213531967722</c:v>
                </c:pt>
                <c:pt idx="1532">
                  <c:v>0.95158286778398504</c:v>
                </c:pt>
                <c:pt idx="1533">
                  <c:v>0.95220360024829309</c:v>
                </c:pt>
                <c:pt idx="1534">
                  <c:v>0.95282433271260092</c:v>
                </c:pt>
                <c:pt idx="1535">
                  <c:v>0.95344506517690863</c:v>
                </c:pt>
                <c:pt idx="1536">
                  <c:v>0.95406579764121668</c:v>
                </c:pt>
                <c:pt idx="1537">
                  <c:v>0.95468653010552462</c:v>
                </c:pt>
                <c:pt idx="1538">
                  <c:v>0.95530726256983256</c:v>
                </c:pt>
                <c:pt idx="1539">
                  <c:v>0.95592799503414039</c:v>
                </c:pt>
                <c:pt idx="1540">
                  <c:v>0.95654872749844833</c:v>
                </c:pt>
                <c:pt idx="1541">
                  <c:v>0.95716945996275593</c:v>
                </c:pt>
                <c:pt idx="1542">
                  <c:v>0.95779019242706409</c:v>
                </c:pt>
                <c:pt idx="1543">
                  <c:v>0.9584109248913717</c:v>
                </c:pt>
                <c:pt idx="1544">
                  <c:v>0.95903165735567986</c:v>
                </c:pt>
                <c:pt idx="1545">
                  <c:v>0.95965238981998757</c:v>
                </c:pt>
                <c:pt idx="1546">
                  <c:v>0.96027312228429562</c:v>
                </c:pt>
                <c:pt idx="1547">
                  <c:v>0.96089385474860345</c:v>
                </c:pt>
                <c:pt idx="1548">
                  <c:v>0.96151458721291116</c:v>
                </c:pt>
                <c:pt idx="1549">
                  <c:v>0.9621353196772191</c:v>
                </c:pt>
                <c:pt idx="1550">
                  <c:v>0.96275605214152715</c:v>
                </c:pt>
                <c:pt idx="1551">
                  <c:v>0.96337678460583487</c:v>
                </c:pt>
                <c:pt idx="1552">
                  <c:v>0.96399751707014292</c:v>
                </c:pt>
                <c:pt idx="1553">
                  <c:v>0.96461824953445063</c:v>
                </c:pt>
                <c:pt idx="1554">
                  <c:v>0.96523898199875857</c:v>
                </c:pt>
                <c:pt idx="1555">
                  <c:v>0.96585971446306662</c:v>
                </c:pt>
                <c:pt idx="1556">
                  <c:v>0.96648044692737434</c:v>
                </c:pt>
                <c:pt idx="1557">
                  <c:v>0.96710117939168228</c:v>
                </c:pt>
                <c:pt idx="1558">
                  <c:v>0.96772191185599021</c:v>
                </c:pt>
                <c:pt idx="1559">
                  <c:v>0.96834264432029793</c:v>
                </c:pt>
                <c:pt idx="1560">
                  <c:v>0.96896337678460587</c:v>
                </c:pt>
                <c:pt idx="1561">
                  <c:v>0.96958410924891358</c:v>
                </c:pt>
                <c:pt idx="1562">
                  <c:v>0.97020484171322152</c:v>
                </c:pt>
                <c:pt idx="1563">
                  <c:v>0.97082557417752968</c:v>
                </c:pt>
                <c:pt idx="1564">
                  <c:v>0.97144630664183751</c:v>
                </c:pt>
                <c:pt idx="1565">
                  <c:v>0.97206703910614523</c:v>
                </c:pt>
                <c:pt idx="1566">
                  <c:v>0.97268777157045327</c:v>
                </c:pt>
                <c:pt idx="1567">
                  <c:v>0.97330850403476099</c:v>
                </c:pt>
                <c:pt idx="1568">
                  <c:v>0.97392923649906915</c:v>
                </c:pt>
                <c:pt idx="1569">
                  <c:v>0.97454996896337687</c:v>
                </c:pt>
                <c:pt idx="1570">
                  <c:v>0.97517070142768469</c:v>
                </c:pt>
                <c:pt idx="1571">
                  <c:v>0.97579143389199274</c:v>
                </c:pt>
                <c:pt idx="1572">
                  <c:v>0.97641216635630046</c:v>
                </c:pt>
                <c:pt idx="1573">
                  <c:v>0.97703289882060829</c:v>
                </c:pt>
                <c:pt idx="1574">
                  <c:v>0.97765363128491634</c:v>
                </c:pt>
                <c:pt idx="1575">
                  <c:v>0.97827436374922394</c:v>
                </c:pt>
                <c:pt idx="1576">
                  <c:v>0.97889509621353232</c:v>
                </c:pt>
                <c:pt idx="1577">
                  <c:v>0.97951582867783982</c:v>
                </c:pt>
                <c:pt idx="1578">
                  <c:v>0.98013656114214753</c:v>
                </c:pt>
                <c:pt idx="1579">
                  <c:v>0.98075729360645569</c:v>
                </c:pt>
                <c:pt idx="1580">
                  <c:v>0.98137802607076352</c:v>
                </c:pt>
                <c:pt idx="1581">
                  <c:v>0.98199875853507146</c:v>
                </c:pt>
                <c:pt idx="1582">
                  <c:v>0.9826194909993794</c:v>
                </c:pt>
                <c:pt idx="1583">
                  <c:v>0.98324022346368722</c:v>
                </c:pt>
                <c:pt idx="1584">
                  <c:v>0.98386095592799483</c:v>
                </c:pt>
                <c:pt idx="1585">
                  <c:v>0.98448168839230277</c:v>
                </c:pt>
                <c:pt idx="1586">
                  <c:v>0.98510242085661059</c:v>
                </c:pt>
                <c:pt idx="1587">
                  <c:v>0.98572315332091853</c:v>
                </c:pt>
                <c:pt idx="1588">
                  <c:v>0.98634388578522647</c:v>
                </c:pt>
                <c:pt idx="1589">
                  <c:v>0.98696461824953452</c:v>
                </c:pt>
                <c:pt idx="1590">
                  <c:v>0.98758535071384224</c:v>
                </c:pt>
                <c:pt idx="1591">
                  <c:v>0.98820608317815017</c:v>
                </c:pt>
                <c:pt idx="1592">
                  <c:v>0.98882681564245811</c:v>
                </c:pt>
                <c:pt idx="1593">
                  <c:v>0.98944754810676572</c:v>
                </c:pt>
                <c:pt idx="1594">
                  <c:v>0.99006828057107388</c:v>
                </c:pt>
                <c:pt idx="1595">
                  <c:v>0.99068901303538182</c:v>
                </c:pt>
                <c:pt idx="1596">
                  <c:v>0.99130974549968953</c:v>
                </c:pt>
                <c:pt idx="1597">
                  <c:v>0.99193047796399758</c:v>
                </c:pt>
                <c:pt idx="1598">
                  <c:v>0.99255121042830552</c:v>
                </c:pt>
                <c:pt idx="1599">
                  <c:v>0.99317194289261312</c:v>
                </c:pt>
                <c:pt idx="1600">
                  <c:v>0.99379267535692117</c:v>
                </c:pt>
                <c:pt idx="1601">
                  <c:v>0.99441340782122878</c:v>
                </c:pt>
                <c:pt idx="1602">
                  <c:v>0.99503414028553683</c:v>
                </c:pt>
                <c:pt idx="1603">
                  <c:v>0.99565487274984488</c:v>
                </c:pt>
                <c:pt idx="1604">
                  <c:v>0.9962756052141527</c:v>
                </c:pt>
                <c:pt idx="1605">
                  <c:v>0.99689633767846064</c:v>
                </c:pt>
                <c:pt idx="1606">
                  <c:v>0.99751707014276836</c:v>
                </c:pt>
                <c:pt idx="1607">
                  <c:v>0.99813780260707641</c:v>
                </c:pt>
                <c:pt idx="1608">
                  <c:v>0.99875853507138423</c:v>
                </c:pt>
                <c:pt idx="1609">
                  <c:v>0.99937926753569217</c:v>
                </c:pt>
                <c:pt idx="1610">
                  <c:v>1</c:v>
                </c:pt>
              </c:numCache>
            </c:numRef>
          </c:xVal>
          <c:yVal>
            <c:numRef>
              <c:f>Sheet1!$N$2:$N$1612</c:f>
              <c:numCache>
                <c:formatCode>General</c:formatCode>
                <c:ptCount val="1611"/>
                <c:pt idx="0">
                  <c:v>2123</c:v>
                </c:pt>
                <c:pt idx="1">
                  <c:v>1571.5</c:v>
                </c:pt>
                <c:pt idx="2">
                  <c:v>1894.3333333333328</c:v>
                </c:pt>
                <c:pt idx="3">
                  <c:v>1926.25</c:v>
                </c:pt>
                <c:pt idx="4">
                  <c:v>1929.4</c:v>
                </c:pt>
                <c:pt idx="5">
                  <c:v>1804.8333333333328</c:v>
                </c:pt>
                <c:pt idx="6">
                  <c:v>1749.4285714285716</c:v>
                </c:pt>
                <c:pt idx="7">
                  <c:v>1824.625</c:v>
                </c:pt>
                <c:pt idx="8">
                  <c:v>1779.2222222222222</c:v>
                </c:pt>
                <c:pt idx="9">
                  <c:v>1803.7</c:v>
                </c:pt>
                <c:pt idx="10">
                  <c:v>1759</c:v>
                </c:pt>
                <c:pt idx="11">
                  <c:v>1739.5833333333328</c:v>
                </c:pt>
                <c:pt idx="12">
                  <c:v>1769.6923076923074</c:v>
                </c:pt>
                <c:pt idx="13">
                  <c:v>1760.5714285714282</c:v>
                </c:pt>
                <c:pt idx="14">
                  <c:v>1686.4666666666669</c:v>
                </c:pt>
                <c:pt idx="15">
                  <c:v>1721.5</c:v>
                </c:pt>
                <c:pt idx="16">
                  <c:v>1684.3529411764703</c:v>
                </c:pt>
                <c:pt idx="17">
                  <c:v>1704.5</c:v>
                </c:pt>
                <c:pt idx="18">
                  <c:v>1701.6315789473681</c:v>
                </c:pt>
                <c:pt idx="19">
                  <c:v>1713.05</c:v>
                </c:pt>
                <c:pt idx="20">
                  <c:v>1651.2857142857144</c:v>
                </c:pt>
                <c:pt idx="21">
                  <c:v>1668.4545454545455</c:v>
                </c:pt>
                <c:pt idx="22">
                  <c:v>1665.7826086956522</c:v>
                </c:pt>
                <c:pt idx="23">
                  <c:v>1665.5416666666667</c:v>
                </c:pt>
                <c:pt idx="24">
                  <c:v>1657.8799999999999</c:v>
                </c:pt>
                <c:pt idx="25">
                  <c:v>1668.2307692307695</c:v>
                </c:pt>
                <c:pt idx="26">
                  <c:v>1641.7037037037039</c:v>
                </c:pt>
                <c:pt idx="27">
                  <c:v>1646.75</c:v>
                </c:pt>
                <c:pt idx="28">
                  <c:v>1630.9310344827588</c:v>
                </c:pt>
                <c:pt idx="29">
                  <c:v>1620.8333333333328</c:v>
                </c:pt>
                <c:pt idx="30">
                  <c:v>1633.5806451612905</c:v>
                </c:pt>
                <c:pt idx="31">
                  <c:v>1596.875</c:v>
                </c:pt>
                <c:pt idx="32">
                  <c:v>1595.3333333333328</c:v>
                </c:pt>
                <c:pt idx="33">
                  <c:v>1568.8529411764703</c:v>
                </c:pt>
                <c:pt idx="34">
                  <c:v>1573.4</c:v>
                </c:pt>
                <c:pt idx="35">
                  <c:v>1557.2777777777783</c:v>
                </c:pt>
                <c:pt idx="36">
                  <c:v>1587.7297297297303</c:v>
                </c:pt>
                <c:pt idx="37">
                  <c:v>1577.1842105263154</c:v>
                </c:pt>
                <c:pt idx="38">
                  <c:v>1563</c:v>
                </c:pt>
                <c:pt idx="39">
                  <c:v>1565.05</c:v>
                </c:pt>
                <c:pt idx="40">
                  <c:v>1555.7317073170732</c:v>
                </c:pt>
                <c:pt idx="41">
                  <c:v>1558.1190476190475</c:v>
                </c:pt>
                <c:pt idx="42">
                  <c:v>1578.4186046511629</c:v>
                </c:pt>
                <c:pt idx="43">
                  <c:v>1582</c:v>
                </c:pt>
                <c:pt idx="44">
                  <c:v>1601.4222222222222</c:v>
                </c:pt>
                <c:pt idx="45">
                  <c:v>1585.2391304347825</c:v>
                </c:pt>
                <c:pt idx="46">
                  <c:v>1573.8510638297873</c:v>
                </c:pt>
                <c:pt idx="47">
                  <c:v>1575.4791666666667</c:v>
                </c:pt>
                <c:pt idx="48">
                  <c:v>1561.7346938775509</c:v>
                </c:pt>
                <c:pt idx="49">
                  <c:v>1569.12</c:v>
                </c:pt>
                <c:pt idx="50">
                  <c:v>1576.3333333333328</c:v>
                </c:pt>
                <c:pt idx="51">
                  <c:v>1574.903846153846</c:v>
                </c:pt>
                <c:pt idx="52">
                  <c:v>1575.7547169811321</c:v>
                </c:pt>
                <c:pt idx="53">
                  <c:v>1582.1296296296298</c:v>
                </c:pt>
                <c:pt idx="54">
                  <c:v>1576.1272727272731</c:v>
                </c:pt>
                <c:pt idx="55">
                  <c:v>1575.589285714286</c:v>
                </c:pt>
                <c:pt idx="56">
                  <c:v>1567.0175438596491</c:v>
                </c:pt>
                <c:pt idx="57">
                  <c:v>1574.8965517241384</c:v>
                </c:pt>
                <c:pt idx="58">
                  <c:v>1555.4745762711864</c:v>
                </c:pt>
                <c:pt idx="59">
                  <c:v>1542.383333333333</c:v>
                </c:pt>
                <c:pt idx="60">
                  <c:v>1546.1311475409834</c:v>
                </c:pt>
                <c:pt idx="61">
                  <c:v>1561</c:v>
                </c:pt>
                <c:pt idx="62">
                  <c:v>1557.8253968253966</c:v>
                </c:pt>
                <c:pt idx="63">
                  <c:v>1549.28125</c:v>
                </c:pt>
                <c:pt idx="64">
                  <c:v>1549.3076923076926</c:v>
                </c:pt>
                <c:pt idx="65">
                  <c:v>1548.0757575757577</c:v>
                </c:pt>
                <c:pt idx="66">
                  <c:v>1549.1641791044776</c:v>
                </c:pt>
                <c:pt idx="67">
                  <c:v>1540.6323529411766</c:v>
                </c:pt>
                <c:pt idx="68">
                  <c:v>1554.623188405797</c:v>
                </c:pt>
                <c:pt idx="69">
                  <c:v>1551</c:v>
                </c:pt>
                <c:pt idx="70">
                  <c:v>1535.3098591549299</c:v>
                </c:pt>
                <c:pt idx="71">
                  <c:v>1531.3194444444441</c:v>
                </c:pt>
                <c:pt idx="72">
                  <c:v>1540.3424657534247</c:v>
                </c:pt>
                <c:pt idx="73">
                  <c:v>1540.216216216216</c:v>
                </c:pt>
                <c:pt idx="74">
                  <c:v>1537.0266666666669</c:v>
                </c:pt>
                <c:pt idx="75">
                  <c:v>1527.1973684210527</c:v>
                </c:pt>
                <c:pt idx="76">
                  <c:v>1527.3896103896104</c:v>
                </c:pt>
                <c:pt idx="77">
                  <c:v>1527.051282051282</c:v>
                </c:pt>
                <c:pt idx="78">
                  <c:v>1507.9367088607598</c:v>
                </c:pt>
                <c:pt idx="79">
                  <c:v>1504.8875</c:v>
                </c:pt>
                <c:pt idx="80">
                  <c:v>1502.1728395061725</c:v>
                </c:pt>
                <c:pt idx="81">
                  <c:v>1499.8048780487804</c:v>
                </c:pt>
                <c:pt idx="82">
                  <c:v>1496.963855421687</c:v>
                </c:pt>
                <c:pt idx="83">
                  <c:v>1498.916666666667</c:v>
                </c:pt>
                <c:pt idx="84">
                  <c:v>1506.9176470588236</c:v>
                </c:pt>
                <c:pt idx="85">
                  <c:v>1507.3837209302326</c:v>
                </c:pt>
                <c:pt idx="86">
                  <c:v>1511.9655172413795</c:v>
                </c:pt>
                <c:pt idx="87">
                  <c:v>1499.681818181818</c:v>
                </c:pt>
                <c:pt idx="88">
                  <c:v>1492.8539325842696</c:v>
                </c:pt>
                <c:pt idx="89">
                  <c:v>1485.588888888889</c:v>
                </c:pt>
                <c:pt idx="90">
                  <c:v>1483.1868131868132</c:v>
                </c:pt>
                <c:pt idx="91">
                  <c:v>1495.0869565217395</c:v>
                </c:pt>
                <c:pt idx="92">
                  <c:v>1488.7311827956989</c:v>
                </c:pt>
                <c:pt idx="93">
                  <c:v>1488.7340425531913</c:v>
                </c:pt>
                <c:pt idx="94">
                  <c:v>1483.4842105263156</c:v>
                </c:pt>
                <c:pt idx="95">
                  <c:v>1482.7291666666667</c:v>
                </c:pt>
                <c:pt idx="96">
                  <c:v>1484.0103092783502</c:v>
                </c:pt>
                <c:pt idx="97">
                  <c:v>1474.204081632653</c:v>
                </c:pt>
                <c:pt idx="98">
                  <c:v>1475.3939393939393</c:v>
                </c:pt>
                <c:pt idx="99">
                  <c:v>1473.1</c:v>
                </c:pt>
                <c:pt idx="100">
                  <c:v>1474.4059405940593</c:v>
                </c:pt>
                <c:pt idx="101">
                  <c:v>1467.0882352941176</c:v>
                </c:pt>
                <c:pt idx="102">
                  <c:v>1461.029126213592</c:v>
                </c:pt>
                <c:pt idx="103">
                  <c:v>1459.3365384615388</c:v>
                </c:pt>
                <c:pt idx="104">
                  <c:v>1455.4190476190477</c:v>
                </c:pt>
                <c:pt idx="105">
                  <c:v>1462.2830188679243</c:v>
                </c:pt>
                <c:pt idx="106">
                  <c:v>1469.8785046728972</c:v>
                </c:pt>
                <c:pt idx="107">
                  <c:v>1474.1666666666667</c:v>
                </c:pt>
                <c:pt idx="108">
                  <c:v>1467.2660550458718</c:v>
                </c:pt>
                <c:pt idx="109">
                  <c:v>1466.6727272727271</c:v>
                </c:pt>
                <c:pt idx="110">
                  <c:v>1459.0450450450451</c:v>
                </c:pt>
                <c:pt idx="111">
                  <c:v>1459.3125</c:v>
                </c:pt>
                <c:pt idx="112">
                  <c:v>1451.283185840708</c:v>
                </c:pt>
                <c:pt idx="113">
                  <c:v>1443.2982456140348</c:v>
                </c:pt>
                <c:pt idx="114">
                  <c:v>1442.9913043478257</c:v>
                </c:pt>
                <c:pt idx="115">
                  <c:v>1444.2241379310344</c:v>
                </c:pt>
                <c:pt idx="116">
                  <c:v>1443.0940170940169</c:v>
                </c:pt>
                <c:pt idx="117">
                  <c:v>1444.5932203389825</c:v>
                </c:pt>
                <c:pt idx="118">
                  <c:v>1434.8655462184872</c:v>
                </c:pt>
                <c:pt idx="119">
                  <c:v>1439.2249999999999</c:v>
                </c:pt>
                <c:pt idx="120">
                  <c:v>1435.6446280991734</c:v>
                </c:pt>
                <c:pt idx="121">
                  <c:v>1432.8032786885246</c:v>
                </c:pt>
                <c:pt idx="122">
                  <c:v>1430.1544715447153</c:v>
                </c:pt>
                <c:pt idx="123">
                  <c:v>1436.1774193548385</c:v>
                </c:pt>
                <c:pt idx="124">
                  <c:v>1439.232</c:v>
                </c:pt>
                <c:pt idx="125">
                  <c:v>1441.246031746032</c:v>
                </c:pt>
                <c:pt idx="126">
                  <c:v>1443.9685039370081</c:v>
                </c:pt>
                <c:pt idx="127">
                  <c:v>1444.4218750000002</c:v>
                </c:pt>
                <c:pt idx="128">
                  <c:v>1444.4263565891474</c:v>
                </c:pt>
                <c:pt idx="129">
                  <c:v>1437.3769230769228</c:v>
                </c:pt>
                <c:pt idx="130">
                  <c:v>1440.63358778626</c:v>
                </c:pt>
                <c:pt idx="131">
                  <c:v>1435.30303030303</c:v>
                </c:pt>
                <c:pt idx="132">
                  <c:v>1431.5413533834587</c:v>
                </c:pt>
                <c:pt idx="133">
                  <c:v>1436.2238805970148</c:v>
                </c:pt>
                <c:pt idx="134">
                  <c:v>1433.6370370370369</c:v>
                </c:pt>
                <c:pt idx="135">
                  <c:v>1439.7205882352941</c:v>
                </c:pt>
                <c:pt idx="136">
                  <c:v>1434.5766423357661</c:v>
                </c:pt>
                <c:pt idx="137">
                  <c:v>1429.6521739130433</c:v>
                </c:pt>
                <c:pt idx="138">
                  <c:v>1424.7050359712232</c:v>
                </c:pt>
                <c:pt idx="139">
                  <c:v>1416.464285714286</c:v>
                </c:pt>
                <c:pt idx="140">
                  <c:v>1413.4822695035459</c:v>
                </c:pt>
                <c:pt idx="141">
                  <c:v>1413.4507042253522</c:v>
                </c:pt>
                <c:pt idx="142">
                  <c:v>1413.6363636363635</c:v>
                </c:pt>
                <c:pt idx="143">
                  <c:v>1416.9652777777783</c:v>
                </c:pt>
                <c:pt idx="144">
                  <c:v>1412.0137931034483</c:v>
                </c:pt>
                <c:pt idx="145">
                  <c:v>1411.4589041095892</c:v>
                </c:pt>
                <c:pt idx="146">
                  <c:v>1406.6462585034012</c:v>
                </c:pt>
                <c:pt idx="147">
                  <c:v>1397.7297297297303</c:v>
                </c:pt>
                <c:pt idx="148">
                  <c:v>1391.8859060402685</c:v>
                </c:pt>
                <c:pt idx="149">
                  <c:v>1387.72</c:v>
                </c:pt>
                <c:pt idx="150">
                  <c:v>1384.7880794701989</c:v>
                </c:pt>
                <c:pt idx="151">
                  <c:v>1391.25</c:v>
                </c:pt>
                <c:pt idx="152">
                  <c:v>1392.5228758169933</c:v>
                </c:pt>
                <c:pt idx="153">
                  <c:v>1388.012987012987</c:v>
                </c:pt>
                <c:pt idx="154">
                  <c:v>1388.8709677419356</c:v>
                </c:pt>
                <c:pt idx="155">
                  <c:v>1389.3205128205129</c:v>
                </c:pt>
                <c:pt idx="156">
                  <c:v>1388.2356687898091</c:v>
                </c:pt>
                <c:pt idx="157">
                  <c:v>1380.7784810126582</c:v>
                </c:pt>
                <c:pt idx="158">
                  <c:v>1377.4213836477991</c:v>
                </c:pt>
                <c:pt idx="159">
                  <c:v>1372.8812499999997</c:v>
                </c:pt>
                <c:pt idx="160">
                  <c:v>1370.2484472049687</c:v>
                </c:pt>
                <c:pt idx="161">
                  <c:v>1369.8395061728395</c:v>
                </c:pt>
                <c:pt idx="162">
                  <c:v>1366.0736196319017</c:v>
                </c:pt>
                <c:pt idx="163">
                  <c:v>1363.4695121951222</c:v>
                </c:pt>
                <c:pt idx="164">
                  <c:v>1365.5939393939391</c:v>
                </c:pt>
                <c:pt idx="165">
                  <c:v>1370.9036144578311</c:v>
                </c:pt>
                <c:pt idx="166">
                  <c:v>1366.610778443114</c:v>
                </c:pt>
                <c:pt idx="167">
                  <c:v>1366.6785714285713</c:v>
                </c:pt>
                <c:pt idx="168">
                  <c:v>1366.6094674556214</c:v>
                </c:pt>
                <c:pt idx="169">
                  <c:v>1368.2588235294118</c:v>
                </c:pt>
                <c:pt idx="170">
                  <c:v>1363.6198830409357</c:v>
                </c:pt>
                <c:pt idx="171">
                  <c:v>1365.0406976744187</c:v>
                </c:pt>
                <c:pt idx="172">
                  <c:v>1365.7919075144507</c:v>
                </c:pt>
                <c:pt idx="173">
                  <c:v>1365.867816091954</c:v>
                </c:pt>
                <c:pt idx="174">
                  <c:v>1366.4914285714281</c:v>
                </c:pt>
                <c:pt idx="175">
                  <c:v>1364.289772727273</c:v>
                </c:pt>
                <c:pt idx="176">
                  <c:v>1365.8135593220341</c:v>
                </c:pt>
                <c:pt idx="177">
                  <c:v>1361.1685393258426</c:v>
                </c:pt>
                <c:pt idx="178">
                  <c:v>1361.480446927374</c:v>
                </c:pt>
                <c:pt idx="179">
                  <c:v>1361.5444444444443</c:v>
                </c:pt>
                <c:pt idx="180">
                  <c:v>1359.2872928176796</c:v>
                </c:pt>
                <c:pt idx="181">
                  <c:v>1358.5054945054944</c:v>
                </c:pt>
                <c:pt idx="182">
                  <c:v>1353.6065573770495</c:v>
                </c:pt>
                <c:pt idx="183">
                  <c:v>1348.3043478260868</c:v>
                </c:pt>
                <c:pt idx="184">
                  <c:v>1344.0054054054053</c:v>
                </c:pt>
                <c:pt idx="185">
                  <c:v>1343.2258064516132</c:v>
                </c:pt>
                <c:pt idx="186">
                  <c:v>1340.7165775401074</c:v>
                </c:pt>
                <c:pt idx="187">
                  <c:v>1337.6436170212767</c:v>
                </c:pt>
                <c:pt idx="188">
                  <c:v>1336.2380952380952</c:v>
                </c:pt>
                <c:pt idx="189">
                  <c:v>1337.8</c:v>
                </c:pt>
                <c:pt idx="190">
                  <c:v>1332.8952879581152</c:v>
                </c:pt>
                <c:pt idx="191">
                  <c:v>1331.916666666667</c:v>
                </c:pt>
                <c:pt idx="192">
                  <c:v>1330.7253886010362</c:v>
                </c:pt>
                <c:pt idx="193">
                  <c:v>1332.4484536082477</c:v>
                </c:pt>
                <c:pt idx="194">
                  <c:v>1332.4512820512821</c:v>
                </c:pt>
                <c:pt idx="195">
                  <c:v>1334.387755102041</c:v>
                </c:pt>
                <c:pt idx="196">
                  <c:v>1336.3857868020305</c:v>
                </c:pt>
                <c:pt idx="197">
                  <c:v>1333.8939393939393</c:v>
                </c:pt>
                <c:pt idx="198">
                  <c:v>1332.1557788944724</c:v>
                </c:pt>
                <c:pt idx="199">
                  <c:v>1329.28</c:v>
                </c:pt>
                <c:pt idx="200">
                  <c:v>1329.004975124378</c:v>
                </c:pt>
                <c:pt idx="201">
                  <c:v>1325.3910891089108</c:v>
                </c:pt>
                <c:pt idx="202">
                  <c:v>1325.1674876847294</c:v>
                </c:pt>
                <c:pt idx="203">
                  <c:v>1325.5</c:v>
                </c:pt>
                <c:pt idx="204">
                  <c:v>1325.9463414634149</c:v>
                </c:pt>
                <c:pt idx="205">
                  <c:v>1321.6262135922329</c:v>
                </c:pt>
                <c:pt idx="206">
                  <c:v>1322.869565217391</c:v>
                </c:pt>
                <c:pt idx="207">
                  <c:v>1323.216346153846</c:v>
                </c:pt>
                <c:pt idx="208">
                  <c:v>1319.0526315789471</c:v>
                </c:pt>
                <c:pt idx="209">
                  <c:v>1318.7190476190476</c:v>
                </c:pt>
                <c:pt idx="210">
                  <c:v>1321.1990521327014</c:v>
                </c:pt>
                <c:pt idx="211">
                  <c:v>1321.0188679245284</c:v>
                </c:pt>
                <c:pt idx="212">
                  <c:v>1320.5774647887326</c:v>
                </c:pt>
                <c:pt idx="213">
                  <c:v>1317.4252336448601</c:v>
                </c:pt>
                <c:pt idx="214">
                  <c:v>1316.6372093023256</c:v>
                </c:pt>
                <c:pt idx="215">
                  <c:v>1312.9444444444441</c:v>
                </c:pt>
                <c:pt idx="216">
                  <c:v>1311.0092165898616</c:v>
                </c:pt>
                <c:pt idx="217">
                  <c:v>1309.0504587155961</c:v>
                </c:pt>
                <c:pt idx="218">
                  <c:v>1310.6666666666667</c:v>
                </c:pt>
                <c:pt idx="219">
                  <c:v>1313.2363636363636</c:v>
                </c:pt>
                <c:pt idx="220">
                  <c:v>1309.5746606334842</c:v>
                </c:pt>
                <c:pt idx="221">
                  <c:v>1308.1756756756758</c:v>
                </c:pt>
                <c:pt idx="222">
                  <c:v>1308.5067264573991</c:v>
                </c:pt>
                <c:pt idx="223">
                  <c:v>1307.3660714285713</c:v>
                </c:pt>
                <c:pt idx="224">
                  <c:v>1308.8666666666668</c:v>
                </c:pt>
                <c:pt idx="225">
                  <c:v>1308.3495575221241</c:v>
                </c:pt>
                <c:pt idx="226">
                  <c:v>1304.9118942731277</c:v>
                </c:pt>
                <c:pt idx="227">
                  <c:v>1304.7543859649122</c:v>
                </c:pt>
                <c:pt idx="228">
                  <c:v>1301.240174672489</c:v>
                </c:pt>
                <c:pt idx="229">
                  <c:v>1304</c:v>
                </c:pt>
                <c:pt idx="230">
                  <c:v>1298.5757575757577</c:v>
                </c:pt>
                <c:pt idx="231">
                  <c:v>1296.9482758620693</c:v>
                </c:pt>
                <c:pt idx="232">
                  <c:v>1298.5922746781114</c:v>
                </c:pt>
                <c:pt idx="233">
                  <c:v>1300.8205128205129</c:v>
                </c:pt>
                <c:pt idx="234">
                  <c:v>1299.7829787234043</c:v>
                </c:pt>
                <c:pt idx="235">
                  <c:v>1302.2161016949153</c:v>
                </c:pt>
                <c:pt idx="236">
                  <c:v>1300.4050632911396</c:v>
                </c:pt>
                <c:pt idx="237">
                  <c:v>1297.1638655462184</c:v>
                </c:pt>
                <c:pt idx="238">
                  <c:v>1293.2008368200836</c:v>
                </c:pt>
                <c:pt idx="239">
                  <c:v>1293.2166666666669</c:v>
                </c:pt>
                <c:pt idx="240">
                  <c:v>1295.3278008298753</c:v>
                </c:pt>
                <c:pt idx="241">
                  <c:v>1294.2396694214881</c:v>
                </c:pt>
                <c:pt idx="242">
                  <c:v>1292.3292181069958</c:v>
                </c:pt>
                <c:pt idx="243">
                  <c:v>1290.8319672131147</c:v>
                </c:pt>
                <c:pt idx="244">
                  <c:v>1292.6530612244899</c:v>
                </c:pt>
                <c:pt idx="245">
                  <c:v>1290.6829268292681</c:v>
                </c:pt>
                <c:pt idx="246">
                  <c:v>1289.6356275303644</c:v>
                </c:pt>
                <c:pt idx="247">
                  <c:v>1288.5483870967741</c:v>
                </c:pt>
                <c:pt idx="248">
                  <c:v>1286.2208835341366</c:v>
                </c:pt>
                <c:pt idx="249">
                  <c:v>1282.5360000000001</c:v>
                </c:pt>
                <c:pt idx="250">
                  <c:v>1282.6374501992032</c:v>
                </c:pt>
                <c:pt idx="251">
                  <c:v>1283.730158730159</c:v>
                </c:pt>
                <c:pt idx="252">
                  <c:v>1281.7707509881425</c:v>
                </c:pt>
                <c:pt idx="253">
                  <c:v>1277.7440944881889</c:v>
                </c:pt>
                <c:pt idx="254">
                  <c:v>1274.964705882353</c:v>
                </c:pt>
                <c:pt idx="255">
                  <c:v>1272.1601562499998</c:v>
                </c:pt>
                <c:pt idx="256">
                  <c:v>1271.8832684824902</c:v>
                </c:pt>
                <c:pt idx="257">
                  <c:v>1267.1937984496124</c:v>
                </c:pt>
                <c:pt idx="258">
                  <c:v>1270.6023166023163</c:v>
                </c:pt>
                <c:pt idx="259">
                  <c:v>1268.4576923076925</c:v>
                </c:pt>
                <c:pt idx="260">
                  <c:v>1269.9425287356321</c:v>
                </c:pt>
                <c:pt idx="261">
                  <c:v>1270.0267175572519</c:v>
                </c:pt>
                <c:pt idx="262">
                  <c:v>1270.4144486692012</c:v>
                </c:pt>
                <c:pt idx="263">
                  <c:v>1268.121212121212</c:v>
                </c:pt>
                <c:pt idx="264">
                  <c:v>1269.3132075471699</c:v>
                </c:pt>
                <c:pt idx="265">
                  <c:v>1266.4436090225563</c:v>
                </c:pt>
                <c:pt idx="266">
                  <c:v>1265.1685393258426</c:v>
                </c:pt>
                <c:pt idx="267">
                  <c:v>1265.8656716417913</c:v>
                </c:pt>
                <c:pt idx="268">
                  <c:v>1264.6282527881044</c:v>
                </c:pt>
                <c:pt idx="269">
                  <c:v>1261.596296296296</c:v>
                </c:pt>
                <c:pt idx="270">
                  <c:v>1261.6605166051659</c:v>
                </c:pt>
                <c:pt idx="271">
                  <c:v>1259.3897058823529</c:v>
                </c:pt>
                <c:pt idx="272">
                  <c:v>1258.1025641025644</c:v>
                </c:pt>
                <c:pt idx="273">
                  <c:v>1254.5401459854013</c:v>
                </c:pt>
                <c:pt idx="274">
                  <c:v>1255.7709090909091</c:v>
                </c:pt>
                <c:pt idx="275">
                  <c:v>1255.0289855072465</c:v>
                </c:pt>
                <c:pt idx="276">
                  <c:v>1253.8158844765346</c:v>
                </c:pt>
                <c:pt idx="277">
                  <c:v>1250.1942446043158</c:v>
                </c:pt>
                <c:pt idx="278">
                  <c:v>1250.168458781362</c:v>
                </c:pt>
                <c:pt idx="279">
                  <c:v>1249.3321428571426</c:v>
                </c:pt>
                <c:pt idx="280">
                  <c:v>1247.8185053380782</c:v>
                </c:pt>
                <c:pt idx="281">
                  <c:v>1246.1560283687943</c:v>
                </c:pt>
                <c:pt idx="282">
                  <c:v>1248.710247349823</c:v>
                </c:pt>
                <c:pt idx="283">
                  <c:v>1250.7077464788731</c:v>
                </c:pt>
                <c:pt idx="284">
                  <c:v>1246.3614035087717</c:v>
                </c:pt>
                <c:pt idx="285">
                  <c:v>1246.227272727273</c:v>
                </c:pt>
                <c:pt idx="286">
                  <c:v>1246.801393728223</c:v>
                </c:pt>
                <c:pt idx="287">
                  <c:v>1245.2256944444446</c:v>
                </c:pt>
                <c:pt idx="288">
                  <c:v>1244.3840830449826</c:v>
                </c:pt>
                <c:pt idx="289">
                  <c:v>1242</c:v>
                </c:pt>
                <c:pt idx="290">
                  <c:v>1240.3711340206182</c:v>
                </c:pt>
                <c:pt idx="291">
                  <c:v>1237.1164383561641</c:v>
                </c:pt>
                <c:pt idx="292">
                  <c:v>1234.2832764505117</c:v>
                </c:pt>
                <c:pt idx="293">
                  <c:v>1232.3503401360542</c:v>
                </c:pt>
                <c:pt idx="294">
                  <c:v>1232.1152542372879</c:v>
                </c:pt>
                <c:pt idx="295">
                  <c:v>1233.4594594594596</c:v>
                </c:pt>
                <c:pt idx="296">
                  <c:v>1234.0437710437711</c:v>
                </c:pt>
                <c:pt idx="297">
                  <c:v>1232.2114093959729</c:v>
                </c:pt>
                <c:pt idx="298">
                  <c:v>1234.0367892976592</c:v>
                </c:pt>
                <c:pt idx="299">
                  <c:v>1234.5333333333328</c:v>
                </c:pt>
                <c:pt idx="300">
                  <c:v>1234.6478405315611</c:v>
                </c:pt>
                <c:pt idx="301">
                  <c:v>1233.2384105960264</c:v>
                </c:pt>
                <c:pt idx="302">
                  <c:v>1232.6039603960396</c:v>
                </c:pt>
                <c:pt idx="303">
                  <c:v>1231.713815789474</c:v>
                </c:pt>
                <c:pt idx="304">
                  <c:v>1230.577049180328</c:v>
                </c:pt>
                <c:pt idx="305">
                  <c:v>1227.271241830065</c:v>
                </c:pt>
                <c:pt idx="306">
                  <c:v>1227.0228013029316</c:v>
                </c:pt>
                <c:pt idx="307">
                  <c:v>1228.477272727273</c:v>
                </c:pt>
                <c:pt idx="308">
                  <c:v>1231</c:v>
                </c:pt>
                <c:pt idx="309">
                  <c:v>1228.6870967741936</c:v>
                </c:pt>
                <c:pt idx="310">
                  <c:v>1229.2604501607718</c:v>
                </c:pt>
                <c:pt idx="311">
                  <c:v>1229.2371794871799</c:v>
                </c:pt>
                <c:pt idx="312">
                  <c:v>1228.801916932907</c:v>
                </c:pt>
                <c:pt idx="313">
                  <c:v>1229.1974522292994</c:v>
                </c:pt>
                <c:pt idx="314">
                  <c:v>1226.1174603174602</c:v>
                </c:pt>
                <c:pt idx="315">
                  <c:v>1225.506329113924</c:v>
                </c:pt>
                <c:pt idx="316">
                  <c:v>1222.2744479495266</c:v>
                </c:pt>
                <c:pt idx="317">
                  <c:v>1220.4308176100631</c:v>
                </c:pt>
                <c:pt idx="318">
                  <c:v>1219.755485893417</c:v>
                </c:pt>
                <c:pt idx="319">
                  <c:v>1219.6156249999999</c:v>
                </c:pt>
                <c:pt idx="320">
                  <c:v>1220.380062305296</c:v>
                </c:pt>
                <c:pt idx="321">
                  <c:v>1220.913043478261</c:v>
                </c:pt>
                <c:pt idx="322">
                  <c:v>1219.2136222910215</c:v>
                </c:pt>
                <c:pt idx="323">
                  <c:v>1216.7037037037039</c:v>
                </c:pt>
                <c:pt idx="324">
                  <c:v>1218.9630769230769</c:v>
                </c:pt>
                <c:pt idx="325">
                  <c:v>1218.4907975460123</c:v>
                </c:pt>
                <c:pt idx="326">
                  <c:v>1220.5718654434254</c:v>
                </c:pt>
                <c:pt idx="327">
                  <c:v>1220.3048780487804</c:v>
                </c:pt>
                <c:pt idx="328">
                  <c:v>1217.31914893617</c:v>
                </c:pt>
                <c:pt idx="329">
                  <c:v>1217.3575757575759</c:v>
                </c:pt>
                <c:pt idx="330">
                  <c:v>1217.4138972809667</c:v>
                </c:pt>
                <c:pt idx="331">
                  <c:v>1216.0060240963853</c:v>
                </c:pt>
                <c:pt idx="332">
                  <c:v>1214.681681681682</c:v>
                </c:pt>
                <c:pt idx="333">
                  <c:v>1214.1976047904191</c:v>
                </c:pt>
                <c:pt idx="334">
                  <c:v>1213.5194029850745</c:v>
                </c:pt>
                <c:pt idx="335">
                  <c:v>1212.6488095238096</c:v>
                </c:pt>
                <c:pt idx="336">
                  <c:v>1212.1454005934715</c:v>
                </c:pt>
                <c:pt idx="337">
                  <c:v>1212.7751479289941</c:v>
                </c:pt>
                <c:pt idx="338">
                  <c:v>1212.8259587020652</c:v>
                </c:pt>
                <c:pt idx="339">
                  <c:v>1212.9058823529413</c:v>
                </c:pt>
                <c:pt idx="340">
                  <c:v>1212.181818181818</c:v>
                </c:pt>
                <c:pt idx="341">
                  <c:v>1212.5233918128652</c:v>
                </c:pt>
                <c:pt idx="342">
                  <c:v>1212.5597667638483</c:v>
                </c:pt>
                <c:pt idx="343">
                  <c:v>1211.8866279069769</c:v>
                </c:pt>
                <c:pt idx="344">
                  <c:v>1212.8405797101452</c:v>
                </c:pt>
                <c:pt idx="345">
                  <c:v>1210.034682080925</c:v>
                </c:pt>
                <c:pt idx="346">
                  <c:v>1209.123919308357</c:v>
                </c:pt>
                <c:pt idx="347">
                  <c:v>1209.3563218390802</c:v>
                </c:pt>
                <c:pt idx="348">
                  <c:v>1209.3180515759309</c:v>
                </c:pt>
                <c:pt idx="349">
                  <c:v>1207.8371428571427</c:v>
                </c:pt>
                <c:pt idx="350">
                  <c:v>1208.6866096866099</c:v>
                </c:pt>
                <c:pt idx="351">
                  <c:v>1208.255681818182</c:v>
                </c:pt>
                <c:pt idx="352">
                  <c:v>1208.7932011331445</c:v>
                </c:pt>
                <c:pt idx="353">
                  <c:v>1207.514124293785</c:v>
                </c:pt>
                <c:pt idx="354">
                  <c:v>1206.0281690140848</c:v>
                </c:pt>
                <c:pt idx="355">
                  <c:v>1202.5084269662921</c:v>
                </c:pt>
                <c:pt idx="356">
                  <c:v>1203.0224089635851</c:v>
                </c:pt>
                <c:pt idx="357">
                  <c:v>1202.3938547486034</c:v>
                </c:pt>
                <c:pt idx="358">
                  <c:v>1202.8161559888581</c:v>
                </c:pt>
                <c:pt idx="359">
                  <c:v>1201.1944444444439</c:v>
                </c:pt>
                <c:pt idx="360">
                  <c:v>1200.9196675900282</c:v>
                </c:pt>
                <c:pt idx="361">
                  <c:v>1200.6464088397788</c:v>
                </c:pt>
                <c:pt idx="362">
                  <c:v>1199.3002754820939</c:v>
                </c:pt>
                <c:pt idx="363">
                  <c:v>1198.4835164835165</c:v>
                </c:pt>
                <c:pt idx="364">
                  <c:v>1200.8109589041098</c:v>
                </c:pt>
                <c:pt idx="365">
                  <c:v>1200.2021857923501</c:v>
                </c:pt>
                <c:pt idx="366">
                  <c:v>1199.6757493188006</c:v>
                </c:pt>
                <c:pt idx="367">
                  <c:v>1199.853260869565</c:v>
                </c:pt>
                <c:pt idx="368">
                  <c:v>1196.3550135501355</c:v>
                </c:pt>
                <c:pt idx="369">
                  <c:v>1196.0918918918917</c:v>
                </c:pt>
                <c:pt idx="370">
                  <c:v>1193.2102425876008</c:v>
                </c:pt>
                <c:pt idx="371">
                  <c:v>1192.6586021505377</c:v>
                </c:pt>
                <c:pt idx="372">
                  <c:v>1191.4798927613942</c:v>
                </c:pt>
                <c:pt idx="373">
                  <c:v>1190.0080213903743</c:v>
                </c:pt>
                <c:pt idx="374">
                  <c:v>1189.048</c:v>
                </c:pt>
                <c:pt idx="375">
                  <c:v>1190.3936170212767</c:v>
                </c:pt>
                <c:pt idx="376">
                  <c:v>1189.4933687002656</c:v>
                </c:pt>
                <c:pt idx="377">
                  <c:v>1187.6031746031747</c:v>
                </c:pt>
                <c:pt idx="378">
                  <c:v>1186.8021108179414</c:v>
                </c:pt>
                <c:pt idx="379">
                  <c:v>1185.8394736842108</c:v>
                </c:pt>
                <c:pt idx="380">
                  <c:v>1184.6771653543308</c:v>
                </c:pt>
                <c:pt idx="381">
                  <c:v>1184.2356020942411</c:v>
                </c:pt>
                <c:pt idx="382">
                  <c:v>1184.2845953002611</c:v>
                </c:pt>
                <c:pt idx="383">
                  <c:v>1185.7395833333333</c:v>
                </c:pt>
                <c:pt idx="384">
                  <c:v>1181.1636363636362</c:v>
                </c:pt>
                <c:pt idx="385">
                  <c:v>1181.2487046632127</c:v>
                </c:pt>
                <c:pt idx="386">
                  <c:v>1181.9431524547806</c:v>
                </c:pt>
                <c:pt idx="387">
                  <c:v>1182.0489690721652</c:v>
                </c:pt>
                <c:pt idx="388">
                  <c:v>1180.1773778920308</c:v>
                </c:pt>
                <c:pt idx="389">
                  <c:v>1181.6358974358975</c:v>
                </c:pt>
                <c:pt idx="390">
                  <c:v>1179.4168797953967</c:v>
                </c:pt>
                <c:pt idx="391">
                  <c:v>1177.3341836734694</c:v>
                </c:pt>
                <c:pt idx="392">
                  <c:v>1175.7786259541988</c:v>
                </c:pt>
                <c:pt idx="393">
                  <c:v>1174.8578680203045</c:v>
                </c:pt>
                <c:pt idx="394">
                  <c:v>1172.4607594936713</c:v>
                </c:pt>
                <c:pt idx="395">
                  <c:v>1171.5808080808079</c:v>
                </c:pt>
                <c:pt idx="396">
                  <c:v>1172.3778337531487</c:v>
                </c:pt>
                <c:pt idx="397">
                  <c:v>1171.427135678392</c:v>
                </c:pt>
                <c:pt idx="398">
                  <c:v>1172.0501253132832</c:v>
                </c:pt>
                <c:pt idx="399">
                  <c:v>1171.8050000000001</c:v>
                </c:pt>
                <c:pt idx="400">
                  <c:v>1170.2768079800503</c:v>
                </c:pt>
                <c:pt idx="401">
                  <c:v>1168.741293532338</c:v>
                </c:pt>
                <c:pt idx="402">
                  <c:v>1168.0099255583125</c:v>
                </c:pt>
                <c:pt idx="403">
                  <c:v>1164.4876237623764</c:v>
                </c:pt>
                <c:pt idx="404">
                  <c:v>1162.4543209876542</c:v>
                </c:pt>
                <c:pt idx="405">
                  <c:v>1163.8940886699504</c:v>
                </c:pt>
                <c:pt idx="406">
                  <c:v>1163.7149877149877</c:v>
                </c:pt>
                <c:pt idx="407">
                  <c:v>1162.7107843137255</c:v>
                </c:pt>
                <c:pt idx="408">
                  <c:v>1159.7432762836186</c:v>
                </c:pt>
                <c:pt idx="409">
                  <c:v>1158.8219512195119</c:v>
                </c:pt>
                <c:pt idx="410">
                  <c:v>1158.992700729927</c:v>
                </c:pt>
                <c:pt idx="411">
                  <c:v>1158.5800970873786</c:v>
                </c:pt>
                <c:pt idx="412">
                  <c:v>1159.1743341404356</c:v>
                </c:pt>
                <c:pt idx="413">
                  <c:v>1157.9468599033819</c:v>
                </c:pt>
                <c:pt idx="414">
                  <c:v>1157.9325301204819</c:v>
                </c:pt>
                <c:pt idx="415">
                  <c:v>1157.5649038461538</c:v>
                </c:pt>
                <c:pt idx="416">
                  <c:v>1156.1606714628299</c:v>
                </c:pt>
                <c:pt idx="417">
                  <c:v>1156.8755980861247</c:v>
                </c:pt>
                <c:pt idx="418">
                  <c:v>1157.1002386634846</c:v>
                </c:pt>
                <c:pt idx="419">
                  <c:v>1156.8357142857144</c:v>
                </c:pt>
                <c:pt idx="420">
                  <c:v>1152.7838479809977</c:v>
                </c:pt>
                <c:pt idx="421">
                  <c:v>1153.4905213270144</c:v>
                </c:pt>
                <c:pt idx="422">
                  <c:v>1152.3167848699761</c:v>
                </c:pt>
                <c:pt idx="423">
                  <c:v>1149.8608490566035</c:v>
                </c:pt>
                <c:pt idx="424">
                  <c:v>1147.8376470588232</c:v>
                </c:pt>
                <c:pt idx="425">
                  <c:v>1146.605633802817</c:v>
                </c:pt>
                <c:pt idx="426">
                  <c:v>1145.3091334894614</c:v>
                </c:pt>
                <c:pt idx="427">
                  <c:v>1146.6238317757009</c:v>
                </c:pt>
                <c:pt idx="428">
                  <c:v>1145.3403263403259</c:v>
                </c:pt>
                <c:pt idx="429">
                  <c:v>1142.9000000000001</c:v>
                </c:pt>
                <c:pt idx="430">
                  <c:v>1143.1948955916471</c:v>
                </c:pt>
                <c:pt idx="431">
                  <c:v>1142.837962962963</c:v>
                </c:pt>
                <c:pt idx="432">
                  <c:v>1139.8637413394918</c:v>
                </c:pt>
                <c:pt idx="433">
                  <c:v>1139.1336405529948</c:v>
                </c:pt>
                <c:pt idx="434">
                  <c:v>1140.2206896551727</c:v>
                </c:pt>
                <c:pt idx="435">
                  <c:v>1137.2431192660549</c:v>
                </c:pt>
                <c:pt idx="436">
                  <c:v>1136.487414187643</c:v>
                </c:pt>
                <c:pt idx="437">
                  <c:v>1135.721461187215</c:v>
                </c:pt>
                <c:pt idx="438">
                  <c:v>1134.1252847380408</c:v>
                </c:pt>
                <c:pt idx="439">
                  <c:v>1132.1636363636362</c:v>
                </c:pt>
                <c:pt idx="440">
                  <c:v>1132.1768707482995</c:v>
                </c:pt>
                <c:pt idx="441">
                  <c:v>1130.7285067873306</c:v>
                </c:pt>
                <c:pt idx="442">
                  <c:v>1130.1015801354399</c:v>
                </c:pt>
                <c:pt idx="443">
                  <c:v>1130.0630630630631</c:v>
                </c:pt>
                <c:pt idx="444">
                  <c:v>1127.6224719101124</c:v>
                </c:pt>
                <c:pt idx="445">
                  <c:v>1126.5112107623318</c:v>
                </c:pt>
                <c:pt idx="446">
                  <c:v>1125.3288590604029</c:v>
                </c:pt>
                <c:pt idx="447">
                  <c:v>1123.2767857142862</c:v>
                </c:pt>
                <c:pt idx="448">
                  <c:v>1122.0467706013362</c:v>
                </c:pt>
                <c:pt idx="449">
                  <c:v>1122.7577777777783</c:v>
                </c:pt>
                <c:pt idx="450">
                  <c:v>1125.0332594235033</c:v>
                </c:pt>
                <c:pt idx="451">
                  <c:v>1124.5973451327434</c:v>
                </c:pt>
                <c:pt idx="452">
                  <c:v>1122.4988962472405</c:v>
                </c:pt>
                <c:pt idx="453">
                  <c:v>1121.5044052863434</c:v>
                </c:pt>
                <c:pt idx="454">
                  <c:v>1120.7978021978022</c:v>
                </c:pt>
                <c:pt idx="455">
                  <c:v>1117.9407894736846</c:v>
                </c:pt>
                <c:pt idx="456">
                  <c:v>1116.5164113785559</c:v>
                </c:pt>
                <c:pt idx="457">
                  <c:v>1116.5021834061135</c:v>
                </c:pt>
                <c:pt idx="458">
                  <c:v>1117.2004357298474</c:v>
                </c:pt>
                <c:pt idx="459">
                  <c:v>1116.471739130435</c:v>
                </c:pt>
                <c:pt idx="460">
                  <c:v>1115.0281995661605</c:v>
                </c:pt>
                <c:pt idx="461">
                  <c:v>1116.1666666666667</c:v>
                </c:pt>
                <c:pt idx="462">
                  <c:v>1116.8552915766738</c:v>
                </c:pt>
                <c:pt idx="463">
                  <c:v>1116.5193965517242</c:v>
                </c:pt>
                <c:pt idx="464">
                  <c:v>1116.1268817204304</c:v>
                </c:pt>
                <c:pt idx="465">
                  <c:v>1114.4463519313308</c:v>
                </c:pt>
                <c:pt idx="466">
                  <c:v>1114.4304068522481</c:v>
                </c:pt>
                <c:pt idx="467">
                  <c:v>1113.0470085470083</c:v>
                </c:pt>
                <c:pt idx="468">
                  <c:v>1113.2281449893387</c:v>
                </c:pt>
                <c:pt idx="469">
                  <c:v>1111.2957446808512</c:v>
                </c:pt>
                <c:pt idx="470">
                  <c:v>1108.4989384288747</c:v>
                </c:pt>
                <c:pt idx="471">
                  <c:v>1109.112288135593</c:v>
                </c:pt>
                <c:pt idx="472">
                  <c:v>1107.9873150105709</c:v>
                </c:pt>
                <c:pt idx="473">
                  <c:v>1107.044303797468</c:v>
                </c:pt>
                <c:pt idx="474">
                  <c:v>1106.5052631578949</c:v>
                </c:pt>
                <c:pt idx="475">
                  <c:v>1107.5840336134452</c:v>
                </c:pt>
                <c:pt idx="476">
                  <c:v>1105.9958071278829</c:v>
                </c:pt>
                <c:pt idx="477">
                  <c:v>1104.1422594142259</c:v>
                </c:pt>
                <c:pt idx="478">
                  <c:v>1104.2985386221296</c:v>
                </c:pt>
                <c:pt idx="479">
                  <c:v>1102.7229166666666</c:v>
                </c:pt>
                <c:pt idx="480">
                  <c:v>1100.717255717256</c:v>
                </c:pt>
                <c:pt idx="481">
                  <c:v>1098.5145228215765</c:v>
                </c:pt>
                <c:pt idx="482">
                  <c:v>1098.8737060041408</c:v>
                </c:pt>
                <c:pt idx="483">
                  <c:v>1096.6673553719008</c:v>
                </c:pt>
                <c:pt idx="484">
                  <c:v>1098.1237113402062</c:v>
                </c:pt>
                <c:pt idx="485">
                  <c:v>1096.7386831275721</c:v>
                </c:pt>
                <c:pt idx="486">
                  <c:v>1097.2731006160159</c:v>
                </c:pt>
                <c:pt idx="487">
                  <c:v>1096.782786885246</c:v>
                </c:pt>
                <c:pt idx="488">
                  <c:v>1095.7668711656447</c:v>
                </c:pt>
                <c:pt idx="489">
                  <c:v>1096.4408163265307</c:v>
                </c:pt>
                <c:pt idx="490">
                  <c:v>1095.7698574338085</c:v>
                </c:pt>
                <c:pt idx="491">
                  <c:v>1095.0589430894308</c:v>
                </c:pt>
                <c:pt idx="492">
                  <c:v>1095.7261663286006</c:v>
                </c:pt>
                <c:pt idx="493">
                  <c:v>1096.5141700404859</c:v>
                </c:pt>
                <c:pt idx="494">
                  <c:v>1094.9353535353534</c:v>
                </c:pt>
                <c:pt idx="495">
                  <c:v>1096.2842741935481</c:v>
                </c:pt>
                <c:pt idx="496">
                  <c:v>1094.0442655935612</c:v>
                </c:pt>
                <c:pt idx="497">
                  <c:v>1093.5401606425703</c:v>
                </c:pt>
                <c:pt idx="498">
                  <c:v>1093.8997995991981</c:v>
                </c:pt>
                <c:pt idx="499">
                  <c:v>1092.922</c:v>
                </c:pt>
                <c:pt idx="500">
                  <c:v>1092.6586826347304</c:v>
                </c:pt>
                <c:pt idx="501">
                  <c:v>1090.7470119521913</c:v>
                </c:pt>
                <c:pt idx="502">
                  <c:v>1090.403578528827</c:v>
                </c:pt>
                <c:pt idx="503">
                  <c:v>1089.3015873015875</c:v>
                </c:pt>
                <c:pt idx="504">
                  <c:v>1088.1960396039601</c:v>
                </c:pt>
                <c:pt idx="505">
                  <c:v>1086.926877470356</c:v>
                </c:pt>
                <c:pt idx="506">
                  <c:v>1086.1538461538457</c:v>
                </c:pt>
                <c:pt idx="507">
                  <c:v>1085.4901574803152</c:v>
                </c:pt>
                <c:pt idx="508">
                  <c:v>1086.9410609037329</c:v>
                </c:pt>
                <c:pt idx="509">
                  <c:v>1087.4666666666669</c:v>
                </c:pt>
                <c:pt idx="510">
                  <c:v>1087.097847358121</c:v>
                </c:pt>
                <c:pt idx="511">
                  <c:v>1086.6191406249998</c:v>
                </c:pt>
                <c:pt idx="512">
                  <c:v>1087.0428849902535</c:v>
                </c:pt>
                <c:pt idx="513">
                  <c:v>1086.6478599221791</c:v>
                </c:pt>
                <c:pt idx="514">
                  <c:v>1085.6679611650488</c:v>
                </c:pt>
                <c:pt idx="515">
                  <c:v>1085.2713178294571</c:v>
                </c:pt>
                <c:pt idx="516">
                  <c:v>1083.5048355899416</c:v>
                </c:pt>
                <c:pt idx="517">
                  <c:v>1080.9961389961391</c:v>
                </c:pt>
                <c:pt idx="518">
                  <c:v>1079.8689788053948</c:v>
                </c:pt>
                <c:pt idx="519">
                  <c:v>1078.6307692307691</c:v>
                </c:pt>
                <c:pt idx="520">
                  <c:v>1077.6833013435698</c:v>
                </c:pt>
                <c:pt idx="521">
                  <c:v>1077.7413793103449</c:v>
                </c:pt>
                <c:pt idx="522">
                  <c:v>1077.6845124282984</c:v>
                </c:pt>
                <c:pt idx="523">
                  <c:v>1077.2309160305344</c:v>
                </c:pt>
                <c:pt idx="524">
                  <c:v>1076.0438095238096</c:v>
                </c:pt>
                <c:pt idx="525">
                  <c:v>1073.9467680608368</c:v>
                </c:pt>
                <c:pt idx="526">
                  <c:v>1075.1214421252369</c:v>
                </c:pt>
                <c:pt idx="527">
                  <c:v>1075.0681818181818</c:v>
                </c:pt>
                <c:pt idx="528">
                  <c:v>1074.8865784499055</c:v>
                </c:pt>
                <c:pt idx="529">
                  <c:v>1074.4018867924531</c:v>
                </c:pt>
                <c:pt idx="530">
                  <c:v>1074.145009416196</c:v>
                </c:pt>
                <c:pt idx="531">
                  <c:v>1074.5375939849625</c:v>
                </c:pt>
                <c:pt idx="532">
                  <c:v>1076.4577861163227</c:v>
                </c:pt>
                <c:pt idx="533">
                  <c:v>1075.7041198501872</c:v>
                </c:pt>
                <c:pt idx="534">
                  <c:v>1075.3009345794389</c:v>
                </c:pt>
                <c:pt idx="535">
                  <c:v>1076.1305970149251</c:v>
                </c:pt>
                <c:pt idx="536">
                  <c:v>1074.0446927374298</c:v>
                </c:pt>
                <c:pt idx="537">
                  <c:v>1071.7490706319702</c:v>
                </c:pt>
                <c:pt idx="538">
                  <c:v>1070.4953617810763</c:v>
                </c:pt>
                <c:pt idx="539">
                  <c:v>1069.9962962962964</c:v>
                </c:pt>
                <c:pt idx="540">
                  <c:v>1069.5231053604437</c:v>
                </c:pt>
                <c:pt idx="541">
                  <c:v>1070.913284132841</c:v>
                </c:pt>
                <c:pt idx="542">
                  <c:v>1069.6372007366481</c:v>
                </c:pt>
                <c:pt idx="543">
                  <c:v>1069.2095588235297</c:v>
                </c:pt>
                <c:pt idx="544">
                  <c:v>1069.62752293578</c:v>
                </c:pt>
                <c:pt idx="545">
                  <c:v>1070.4835164835165</c:v>
                </c:pt>
                <c:pt idx="546">
                  <c:v>1069.5886654478979</c:v>
                </c:pt>
                <c:pt idx="547">
                  <c:v>1066.8430656934306</c:v>
                </c:pt>
                <c:pt idx="548">
                  <c:v>1066.8524590163931</c:v>
                </c:pt>
                <c:pt idx="549">
                  <c:v>1066.8763636363635</c:v>
                </c:pt>
                <c:pt idx="550">
                  <c:v>1064.8039927404718</c:v>
                </c:pt>
                <c:pt idx="551">
                  <c:v>1065.7608695652177</c:v>
                </c:pt>
                <c:pt idx="552">
                  <c:v>1065.1066907775769</c:v>
                </c:pt>
                <c:pt idx="553">
                  <c:v>1063.2057761732854</c:v>
                </c:pt>
                <c:pt idx="554">
                  <c:v>1059.8036036036035</c:v>
                </c:pt>
                <c:pt idx="555">
                  <c:v>1059.4604316546761</c:v>
                </c:pt>
                <c:pt idx="556">
                  <c:v>1060.1561938958705</c:v>
                </c:pt>
                <c:pt idx="557">
                  <c:v>1058.758064516129</c:v>
                </c:pt>
                <c:pt idx="558">
                  <c:v>1058.348837209302</c:v>
                </c:pt>
                <c:pt idx="559">
                  <c:v>1059.6839285714282</c:v>
                </c:pt>
                <c:pt idx="560">
                  <c:v>1058.0926916221033</c:v>
                </c:pt>
                <c:pt idx="561">
                  <c:v>1057.6209964412812</c:v>
                </c:pt>
                <c:pt idx="562">
                  <c:v>1058.03730017762</c:v>
                </c:pt>
                <c:pt idx="563">
                  <c:v>1057.4414893617025</c:v>
                </c:pt>
                <c:pt idx="564">
                  <c:v>1057.1309734513275</c:v>
                </c:pt>
                <c:pt idx="565">
                  <c:v>1056.5017667844525</c:v>
                </c:pt>
                <c:pt idx="566">
                  <c:v>1055.1816578483244</c:v>
                </c:pt>
                <c:pt idx="567">
                  <c:v>1054.1478873239437</c:v>
                </c:pt>
                <c:pt idx="568">
                  <c:v>1052.7205623901584</c:v>
                </c:pt>
                <c:pt idx="569">
                  <c:v>1052.1070175438597</c:v>
                </c:pt>
                <c:pt idx="570">
                  <c:v>1051.8423817863397</c:v>
                </c:pt>
                <c:pt idx="571">
                  <c:v>1051.255244755245</c:v>
                </c:pt>
                <c:pt idx="572">
                  <c:v>1048.5671902268759</c:v>
                </c:pt>
                <c:pt idx="573">
                  <c:v>1048.8153310104528</c:v>
                </c:pt>
                <c:pt idx="574">
                  <c:v>1047.001739130435</c:v>
                </c:pt>
                <c:pt idx="575">
                  <c:v>1046.1875</c:v>
                </c:pt>
                <c:pt idx="576">
                  <c:v>1045.3951473136913</c:v>
                </c:pt>
                <c:pt idx="577">
                  <c:v>1044.5484429065741</c:v>
                </c:pt>
                <c:pt idx="578">
                  <c:v>1044.4179620034545</c:v>
                </c:pt>
                <c:pt idx="579">
                  <c:v>1043.0620689655173</c:v>
                </c:pt>
                <c:pt idx="580">
                  <c:v>1043.0929432013768</c:v>
                </c:pt>
                <c:pt idx="581">
                  <c:v>1043.7594501718211</c:v>
                </c:pt>
                <c:pt idx="582">
                  <c:v>1043.5540308747854</c:v>
                </c:pt>
                <c:pt idx="583">
                  <c:v>1043.9777397260277</c:v>
                </c:pt>
                <c:pt idx="584">
                  <c:v>1042.1350427350428</c:v>
                </c:pt>
                <c:pt idx="585">
                  <c:v>1041.3549488054603</c:v>
                </c:pt>
                <c:pt idx="586">
                  <c:v>1041.1294718909708</c:v>
                </c:pt>
                <c:pt idx="587">
                  <c:v>1041.7091836734696</c:v>
                </c:pt>
                <c:pt idx="588">
                  <c:v>1040.2427843803057</c:v>
                </c:pt>
                <c:pt idx="589">
                  <c:v>1039.6559322033895</c:v>
                </c:pt>
                <c:pt idx="590">
                  <c:v>1038.827411167513</c:v>
                </c:pt>
                <c:pt idx="591">
                  <c:v>1036.7939189189187</c:v>
                </c:pt>
                <c:pt idx="592">
                  <c:v>1036.2799325463741</c:v>
                </c:pt>
                <c:pt idx="593">
                  <c:v>1036.0740740740739</c:v>
                </c:pt>
                <c:pt idx="594">
                  <c:v>1034.4840336134453</c:v>
                </c:pt>
                <c:pt idx="595">
                  <c:v>1033.3959731543623</c:v>
                </c:pt>
                <c:pt idx="596">
                  <c:v>1032.9815745393632</c:v>
                </c:pt>
                <c:pt idx="597">
                  <c:v>1033.6036789297659</c:v>
                </c:pt>
                <c:pt idx="598">
                  <c:v>1034.3355592654427</c:v>
                </c:pt>
                <c:pt idx="599">
                  <c:v>1032.875</c:v>
                </c:pt>
                <c:pt idx="600">
                  <c:v>1034.5856905158068</c:v>
                </c:pt>
                <c:pt idx="601">
                  <c:v>1035.3770764119602</c:v>
                </c:pt>
                <c:pt idx="602">
                  <c:v>1035.50912106136</c:v>
                </c:pt>
                <c:pt idx="603">
                  <c:v>1033.8658940397352</c:v>
                </c:pt>
                <c:pt idx="604">
                  <c:v>1034.6132231404958</c:v>
                </c:pt>
                <c:pt idx="605">
                  <c:v>1034.90099009901</c:v>
                </c:pt>
                <c:pt idx="606">
                  <c:v>1035.6968698517301</c:v>
                </c:pt>
                <c:pt idx="607">
                  <c:v>1035.2944078947367</c:v>
                </c:pt>
                <c:pt idx="608">
                  <c:v>1035.1576354679803</c:v>
                </c:pt>
                <c:pt idx="609">
                  <c:v>1035.0032786885247</c:v>
                </c:pt>
                <c:pt idx="610">
                  <c:v>1034.1162029459902</c:v>
                </c:pt>
                <c:pt idx="611">
                  <c:v>1033.5735294117649</c:v>
                </c:pt>
                <c:pt idx="612">
                  <c:v>1033.9216965742251</c:v>
                </c:pt>
                <c:pt idx="613">
                  <c:v>1033.6335504885997</c:v>
                </c:pt>
                <c:pt idx="614">
                  <c:v>1034.2178861788618</c:v>
                </c:pt>
                <c:pt idx="615">
                  <c:v>1033.8977272727273</c:v>
                </c:pt>
                <c:pt idx="616">
                  <c:v>1032.8200972447328</c:v>
                </c:pt>
                <c:pt idx="617">
                  <c:v>1031.6779935275079</c:v>
                </c:pt>
                <c:pt idx="618">
                  <c:v>1030.379644588045</c:v>
                </c:pt>
                <c:pt idx="619">
                  <c:v>1029.4790322580643</c:v>
                </c:pt>
                <c:pt idx="620">
                  <c:v>1027.9114331723028</c:v>
                </c:pt>
                <c:pt idx="621">
                  <c:v>1027.38424437299</c:v>
                </c:pt>
                <c:pt idx="622">
                  <c:v>1026.4077046548957</c:v>
                </c:pt>
                <c:pt idx="623">
                  <c:v>1027.3157051282053</c:v>
                </c:pt>
                <c:pt idx="624">
                  <c:v>1026.8703999999998</c:v>
                </c:pt>
                <c:pt idx="625">
                  <c:v>1027.0591054313099</c:v>
                </c:pt>
                <c:pt idx="626">
                  <c:v>1027.598086124402</c:v>
                </c:pt>
                <c:pt idx="627">
                  <c:v>1027.1990445859869</c:v>
                </c:pt>
                <c:pt idx="628">
                  <c:v>1026.7806041335452</c:v>
                </c:pt>
                <c:pt idx="629">
                  <c:v>1026.7253968253965</c:v>
                </c:pt>
                <c:pt idx="630">
                  <c:v>1026.9698890649763</c:v>
                </c:pt>
                <c:pt idx="631">
                  <c:v>1026.466772151899</c:v>
                </c:pt>
                <c:pt idx="632">
                  <c:v>1025.1216429699839</c:v>
                </c:pt>
                <c:pt idx="633">
                  <c:v>1025.0141955835959</c:v>
                </c:pt>
                <c:pt idx="634">
                  <c:v>1023.9622047244092</c:v>
                </c:pt>
                <c:pt idx="635">
                  <c:v>1023.4937106918239</c:v>
                </c:pt>
                <c:pt idx="636">
                  <c:v>1024.4772370486655</c:v>
                </c:pt>
                <c:pt idx="637">
                  <c:v>1027.1739811912225</c:v>
                </c:pt>
                <c:pt idx="638">
                  <c:v>1025.3708920187794</c:v>
                </c:pt>
                <c:pt idx="639">
                  <c:v>1025.1624999999997</c:v>
                </c:pt>
                <c:pt idx="640">
                  <c:v>1025.7940717628705</c:v>
                </c:pt>
                <c:pt idx="641">
                  <c:v>1026.2242990654206</c:v>
                </c:pt>
                <c:pt idx="642">
                  <c:v>1026.1726283048206</c:v>
                </c:pt>
                <c:pt idx="643">
                  <c:v>1025.5978260869563</c:v>
                </c:pt>
                <c:pt idx="644">
                  <c:v>1025.8046511627911</c:v>
                </c:pt>
                <c:pt idx="645">
                  <c:v>1024.8823529411766</c:v>
                </c:pt>
                <c:pt idx="646">
                  <c:v>1024.0355486862445</c:v>
                </c:pt>
                <c:pt idx="647">
                  <c:v>1022.5709876543211</c:v>
                </c:pt>
                <c:pt idx="648">
                  <c:v>1022.0431432973805</c:v>
                </c:pt>
                <c:pt idx="649">
                  <c:v>1021.5769230769231</c:v>
                </c:pt>
                <c:pt idx="650">
                  <c:v>1020.026113671275</c:v>
                </c:pt>
                <c:pt idx="651">
                  <c:v>1019.760736196319</c:v>
                </c:pt>
                <c:pt idx="652">
                  <c:v>1019.2572741194485</c:v>
                </c:pt>
                <c:pt idx="653">
                  <c:v>1019.3975535168196</c:v>
                </c:pt>
                <c:pt idx="654">
                  <c:v>1019.2427480916031</c:v>
                </c:pt>
                <c:pt idx="655">
                  <c:v>1017.1554878048779</c:v>
                </c:pt>
                <c:pt idx="656">
                  <c:v>1015.9969558599695</c:v>
                </c:pt>
                <c:pt idx="657">
                  <c:v>1016.6610942249239</c:v>
                </c:pt>
                <c:pt idx="658">
                  <c:v>1016.1654021244309</c:v>
                </c:pt>
                <c:pt idx="659">
                  <c:v>1015.730303030303</c:v>
                </c:pt>
                <c:pt idx="660">
                  <c:v>1017.4417549167929</c:v>
                </c:pt>
                <c:pt idx="661">
                  <c:v>1017.3293051359516</c:v>
                </c:pt>
                <c:pt idx="662">
                  <c:v>1018.7631975867271</c:v>
                </c:pt>
                <c:pt idx="663">
                  <c:v>1017.9367469879518</c:v>
                </c:pt>
                <c:pt idx="664">
                  <c:v>1016.4691729323308</c:v>
                </c:pt>
                <c:pt idx="665">
                  <c:v>1015.8408408408409</c:v>
                </c:pt>
                <c:pt idx="666">
                  <c:v>1014.359820089955</c:v>
                </c:pt>
                <c:pt idx="667">
                  <c:v>1013.6571856287425</c:v>
                </c:pt>
                <c:pt idx="668">
                  <c:v>1013.0792227204784</c:v>
                </c:pt>
                <c:pt idx="669">
                  <c:v>1013.202985074627</c:v>
                </c:pt>
                <c:pt idx="670">
                  <c:v>1013.3442622950819</c:v>
                </c:pt>
                <c:pt idx="671">
                  <c:v>1012.3601190476189</c:v>
                </c:pt>
                <c:pt idx="672">
                  <c:v>1012.0267459138187</c:v>
                </c:pt>
                <c:pt idx="673">
                  <c:v>1011.2091988130563</c:v>
                </c:pt>
                <c:pt idx="674">
                  <c:v>1011.9585185185184</c:v>
                </c:pt>
                <c:pt idx="675">
                  <c:v>1011.4304733727812</c:v>
                </c:pt>
                <c:pt idx="676">
                  <c:v>1010.1979320531759</c:v>
                </c:pt>
                <c:pt idx="677">
                  <c:v>1009.8067846607671</c:v>
                </c:pt>
                <c:pt idx="678">
                  <c:v>1008.6863033873344</c:v>
                </c:pt>
                <c:pt idx="679">
                  <c:v>1007.3558823529412</c:v>
                </c:pt>
                <c:pt idx="680">
                  <c:v>1006.6578560939793</c:v>
                </c:pt>
                <c:pt idx="681">
                  <c:v>1006.6832844574781</c:v>
                </c:pt>
                <c:pt idx="682">
                  <c:v>1006.0043923865302</c:v>
                </c:pt>
                <c:pt idx="683">
                  <c:v>1004.1710526315791</c:v>
                </c:pt>
                <c:pt idx="684">
                  <c:v>1003.4978102189781</c:v>
                </c:pt>
                <c:pt idx="685">
                  <c:v>1002.7405247813412</c:v>
                </c:pt>
                <c:pt idx="686">
                  <c:v>1002.0363901018924</c:v>
                </c:pt>
                <c:pt idx="687">
                  <c:v>1001.375</c:v>
                </c:pt>
                <c:pt idx="688">
                  <c:v>1001.642960812772</c:v>
                </c:pt>
                <c:pt idx="689">
                  <c:v>1001.0579710144928</c:v>
                </c:pt>
                <c:pt idx="690">
                  <c:v>1001.0260492040521</c:v>
                </c:pt>
                <c:pt idx="691">
                  <c:v>1001.5462427745664</c:v>
                </c:pt>
                <c:pt idx="692">
                  <c:v>1000.9855699855699</c:v>
                </c:pt>
                <c:pt idx="693">
                  <c:v>1000.3832853025937</c:v>
                </c:pt>
                <c:pt idx="694">
                  <c:v>999.33093525179856</c:v>
                </c:pt>
                <c:pt idx="695">
                  <c:v>997.87643678160919</c:v>
                </c:pt>
                <c:pt idx="696">
                  <c:v>999.38163558106169</c:v>
                </c:pt>
                <c:pt idx="697">
                  <c:v>999.82951289398261</c:v>
                </c:pt>
                <c:pt idx="698">
                  <c:v>998.80972818311852</c:v>
                </c:pt>
                <c:pt idx="699">
                  <c:v>998.22571428571428</c:v>
                </c:pt>
                <c:pt idx="700">
                  <c:v>997.32382310984292</c:v>
                </c:pt>
                <c:pt idx="701">
                  <c:v>997.21509971509977</c:v>
                </c:pt>
                <c:pt idx="702">
                  <c:v>998.00284495021333</c:v>
                </c:pt>
                <c:pt idx="703">
                  <c:v>998.22869318181802</c:v>
                </c:pt>
                <c:pt idx="704">
                  <c:v>999.19858156028386</c:v>
                </c:pt>
                <c:pt idx="705">
                  <c:v>999.22521246458928</c:v>
                </c:pt>
                <c:pt idx="706">
                  <c:v>998.70862800565772</c:v>
                </c:pt>
                <c:pt idx="707">
                  <c:v>998.25988700564972</c:v>
                </c:pt>
                <c:pt idx="708">
                  <c:v>997.79548660084652</c:v>
                </c:pt>
                <c:pt idx="709">
                  <c:v>996.60140845070418</c:v>
                </c:pt>
                <c:pt idx="710">
                  <c:v>997.4978902953585</c:v>
                </c:pt>
                <c:pt idx="711">
                  <c:v>996.83707865168549</c:v>
                </c:pt>
                <c:pt idx="712">
                  <c:v>995.9579242636745</c:v>
                </c:pt>
                <c:pt idx="713">
                  <c:v>995.32212885154036</c:v>
                </c:pt>
                <c:pt idx="714">
                  <c:v>993.31748251748252</c:v>
                </c:pt>
                <c:pt idx="715">
                  <c:v>992.52793296089385</c:v>
                </c:pt>
                <c:pt idx="716">
                  <c:v>991.37377963737833</c:v>
                </c:pt>
                <c:pt idx="717">
                  <c:v>989.61699164345407</c:v>
                </c:pt>
                <c:pt idx="718">
                  <c:v>988.57579972183601</c:v>
                </c:pt>
                <c:pt idx="719">
                  <c:v>988.25277777777785</c:v>
                </c:pt>
                <c:pt idx="720">
                  <c:v>988.06102635228831</c:v>
                </c:pt>
                <c:pt idx="721">
                  <c:v>986.87119113573397</c:v>
                </c:pt>
                <c:pt idx="722">
                  <c:v>985.65975103734456</c:v>
                </c:pt>
                <c:pt idx="723">
                  <c:v>985.94889502762442</c:v>
                </c:pt>
                <c:pt idx="724">
                  <c:v>985.71034482758637</c:v>
                </c:pt>
                <c:pt idx="725">
                  <c:v>985.91460055096422</c:v>
                </c:pt>
                <c:pt idx="726">
                  <c:v>985.60110041265477</c:v>
                </c:pt>
                <c:pt idx="727">
                  <c:v>984.80219780219772</c:v>
                </c:pt>
                <c:pt idx="728">
                  <c:v>981.46502057613179</c:v>
                </c:pt>
                <c:pt idx="729">
                  <c:v>980.25753424657546</c:v>
                </c:pt>
                <c:pt idx="730">
                  <c:v>979.59644322845429</c:v>
                </c:pt>
                <c:pt idx="731">
                  <c:v>980.13524590163934</c:v>
                </c:pt>
                <c:pt idx="732">
                  <c:v>978.81446111869047</c:v>
                </c:pt>
                <c:pt idx="733">
                  <c:v>977.52861035422347</c:v>
                </c:pt>
                <c:pt idx="734">
                  <c:v>976.89387755102064</c:v>
                </c:pt>
                <c:pt idx="735">
                  <c:v>976.16168478260852</c:v>
                </c:pt>
                <c:pt idx="736">
                  <c:v>976.33378561736777</c:v>
                </c:pt>
                <c:pt idx="737">
                  <c:v>974.52032520325201</c:v>
                </c:pt>
                <c:pt idx="738">
                  <c:v>974.19215155615723</c:v>
                </c:pt>
                <c:pt idx="739">
                  <c:v>974.09459459459458</c:v>
                </c:pt>
                <c:pt idx="740">
                  <c:v>974.52496626180834</c:v>
                </c:pt>
                <c:pt idx="741">
                  <c:v>974.81805929919153</c:v>
                </c:pt>
                <c:pt idx="742">
                  <c:v>975.79004037685081</c:v>
                </c:pt>
                <c:pt idx="743">
                  <c:v>973.59946236559153</c:v>
                </c:pt>
                <c:pt idx="744">
                  <c:v>971.7060402684566</c:v>
                </c:pt>
                <c:pt idx="745">
                  <c:v>970.7252010723862</c:v>
                </c:pt>
                <c:pt idx="746">
                  <c:v>969.23694779116454</c:v>
                </c:pt>
                <c:pt idx="747">
                  <c:v>969.40641711229932</c:v>
                </c:pt>
                <c:pt idx="748">
                  <c:v>971.15086782376488</c:v>
                </c:pt>
                <c:pt idx="749">
                  <c:v>971.37066666666681</c:v>
                </c:pt>
                <c:pt idx="750">
                  <c:v>970.56591211717705</c:v>
                </c:pt>
                <c:pt idx="751">
                  <c:v>970.58643617021289</c:v>
                </c:pt>
                <c:pt idx="752">
                  <c:v>971.18061088977413</c:v>
                </c:pt>
                <c:pt idx="753">
                  <c:v>970.80901856763933</c:v>
                </c:pt>
                <c:pt idx="754">
                  <c:v>970.74437086092723</c:v>
                </c:pt>
                <c:pt idx="755">
                  <c:v>970.54497354497357</c:v>
                </c:pt>
                <c:pt idx="756">
                  <c:v>969.22457067371215</c:v>
                </c:pt>
                <c:pt idx="757">
                  <c:v>969.38126649076492</c:v>
                </c:pt>
                <c:pt idx="758">
                  <c:v>968.99604743083</c:v>
                </c:pt>
                <c:pt idx="759">
                  <c:v>968.9236842105264</c:v>
                </c:pt>
                <c:pt idx="760">
                  <c:v>968.61498028909341</c:v>
                </c:pt>
                <c:pt idx="761">
                  <c:v>968.58923884514434</c:v>
                </c:pt>
                <c:pt idx="762">
                  <c:v>968.08256880733938</c:v>
                </c:pt>
                <c:pt idx="763">
                  <c:v>967.62565445026178</c:v>
                </c:pt>
                <c:pt idx="764">
                  <c:v>966.02875816993469</c:v>
                </c:pt>
                <c:pt idx="765">
                  <c:v>964.35378590078324</c:v>
                </c:pt>
                <c:pt idx="766">
                  <c:v>963.95697522816181</c:v>
                </c:pt>
                <c:pt idx="767">
                  <c:v>963.50130208333337</c:v>
                </c:pt>
                <c:pt idx="768">
                  <c:v>962.94928478543545</c:v>
                </c:pt>
                <c:pt idx="769">
                  <c:v>962.15974025974049</c:v>
                </c:pt>
                <c:pt idx="770">
                  <c:v>962.21271076523999</c:v>
                </c:pt>
                <c:pt idx="771">
                  <c:v>961.21761658031073</c:v>
                </c:pt>
                <c:pt idx="772">
                  <c:v>960.50970245795611</c:v>
                </c:pt>
                <c:pt idx="773">
                  <c:v>959.72609819121431</c:v>
                </c:pt>
                <c:pt idx="774">
                  <c:v>960.66322580645146</c:v>
                </c:pt>
                <c:pt idx="775">
                  <c:v>959.8170103092782</c:v>
                </c:pt>
                <c:pt idx="776">
                  <c:v>960.17889317889342</c:v>
                </c:pt>
                <c:pt idx="777">
                  <c:v>958.97686375321337</c:v>
                </c:pt>
                <c:pt idx="778">
                  <c:v>957.90629011553267</c:v>
                </c:pt>
                <c:pt idx="779">
                  <c:v>956.72435897435912</c:v>
                </c:pt>
                <c:pt idx="780">
                  <c:v>956.37387964148536</c:v>
                </c:pt>
                <c:pt idx="781">
                  <c:v>955.63810741687985</c:v>
                </c:pt>
                <c:pt idx="782">
                  <c:v>956.11366538952745</c:v>
                </c:pt>
                <c:pt idx="783">
                  <c:v>955.80612244897941</c:v>
                </c:pt>
                <c:pt idx="784">
                  <c:v>955.67388535031864</c:v>
                </c:pt>
                <c:pt idx="785">
                  <c:v>954.76208651399486</c:v>
                </c:pt>
                <c:pt idx="786">
                  <c:v>954.8094027954254</c:v>
                </c:pt>
                <c:pt idx="787">
                  <c:v>954.44796954314722</c:v>
                </c:pt>
                <c:pt idx="788">
                  <c:v>954.22306717363767</c:v>
                </c:pt>
                <c:pt idx="789">
                  <c:v>953.9</c:v>
                </c:pt>
                <c:pt idx="790">
                  <c:v>953.51959544879901</c:v>
                </c:pt>
                <c:pt idx="791">
                  <c:v>952.83080808080797</c:v>
                </c:pt>
                <c:pt idx="792">
                  <c:v>951.98360655737724</c:v>
                </c:pt>
                <c:pt idx="793">
                  <c:v>951.03148614609574</c:v>
                </c:pt>
                <c:pt idx="794">
                  <c:v>949.8754716981133</c:v>
                </c:pt>
                <c:pt idx="795">
                  <c:v>950.05527638190938</c:v>
                </c:pt>
                <c:pt idx="796">
                  <c:v>950.7954830614807</c:v>
                </c:pt>
                <c:pt idx="797">
                  <c:v>949.84335839598987</c:v>
                </c:pt>
                <c:pt idx="798">
                  <c:v>948.8911138923653</c:v>
                </c:pt>
                <c:pt idx="799">
                  <c:v>948.79000000000008</c:v>
                </c:pt>
                <c:pt idx="800">
                  <c:v>949.4157303370788</c:v>
                </c:pt>
                <c:pt idx="801">
                  <c:v>948.85910224438908</c:v>
                </c:pt>
                <c:pt idx="802">
                  <c:v>948.29016189290155</c:v>
                </c:pt>
                <c:pt idx="803">
                  <c:v>947.25373134328368</c:v>
                </c:pt>
                <c:pt idx="804">
                  <c:v>945.69937888198763</c:v>
                </c:pt>
                <c:pt idx="805">
                  <c:v>944.77791563275434</c:v>
                </c:pt>
                <c:pt idx="806">
                  <c:v>944.84758364312268</c:v>
                </c:pt>
                <c:pt idx="807">
                  <c:v>945.17574257425781</c:v>
                </c:pt>
                <c:pt idx="808">
                  <c:v>944.15945611866505</c:v>
                </c:pt>
                <c:pt idx="809">
                  <c:v>943.8641975308642</c:v>
                </c:pt>
                <c:pt idx="810">
                  <c:v>942.76202219482104</c:v>
                </c:pt>
                <c:pt idx="811">
                  <c:v>942.4839901477834</c:v>
                </c:pt>
                <c:pt idx="812">
                  <c:v>940.54366543665435</c:v>
                </c:pt>
                <c:pt idx="813">
                  <c:v>940.41646191646191</c:v>
                </c:pt>
                <c:pt idx="814">
                  <c:v>939.9398773006136</c:v>
                </c:pt>
                <c:pt idx="815">
                  <c:v>939.68504901960796</c:v>
                </c:pt>
                <c:pt idx="816">
                  <c:v>938.82129742962047</c:v>
                </c:pt>
                <c:pt idx="817">
                  <c:v>938.42176039119806</c:v>
                </c:pt>
                <c:pt idx="818">
                  <c:v>938.46031746031758</c:v>
                </c:pt>
                <c:pt idx="819">
                  <c:v>937.34512195121931</c:v>
                </c:pt>
                <c:pt idx="820">
                  <c:v>936.78319123020731</c:v>
                </c:pt>
                <c:pt idx="821">
                  <c:v>936.02311435523109</c:v>
                </c:pt>
                <c:pt idx="822">
                  <c:v>935.06804374240573</c:v>
                </c:pt>
                <c:pt idx="823">
                  <c:v>934.83980582524259</c:v>
                </c:pt>
                <c:pt idx="824">
                  <c:v>933.75393939393939</c:v>
                </c:pt>
                <c:pt idx="825">
                  <c:v>933.2397094430994</c:v>
                </c:pt>
                <c:pt idx="826">
                  <c:v>932.61305925030251</c:v>
                </c:pt>
                <c:pt idx="827">
                  <c:v>932.72946859903379</c:v>
                </c:pt>
                <c:pt idx="828">
                  <c:v>932.41737032569358</c:v>
                </c:pt>
                <c:pt idx="829">
                  <c:v>931.59277108433741</c:v>
                </c:pt>
                <c:pt idx="830">
                  <c:v>931.34657039711192</c:v>
                </c:pt>
                <c:pt idx="831">
                  <c:v>931.14062499999989</c:v>
                </c:pt>
                <c:pt idx="832">
                  <c:v>931.35294117647049</c:v>
                </c:pt>
                <c:pt idx="833">
                  <c:v>930.94364508393278</c:v>
                </c:pt>
                <c:pt idx="834">
                  <c:v>930.8179640718563</c:v>
                </c:pt>
                <c:pt idx="835">
                  <c:v>929.9916267942582</c:v>
                </c:pt>
                <c:pt idx="836">
                  <c:v>928.97491039426518</c:v>
                </c:pt>
                <c:pt idx="837">
                  <c:v>929.70047732696912</c:v>
                </c:pt>
                <c:pt idx="838">
                  <c:v>929.84147794994044</c:v>
                </c:pt>
                <c:pt idx="839">
                  <c:v>929.33095238095223</c:v>
                </c:pt>
                <c:pt idx="840">
                  <c:v>929.27229488703927</c:v>
                </c:pt>
                <c:pt idx="841">
                  <c:v>929.91211401425164</c:v>
                </c:pt>
                <c:pt idx="842">
                  <c:v>928.5848161328588</c:v>
                </c:pt>
                <c:pt idx="843">
                  <c:v>928.32701421800948</c:v>
                </c:pt>
                <c:pt idx="844">
                  <c:v>929.03550295857985</c:v>
                </c:pt>
                <c:pt idx="845">
                  <c:v>929.37588652482282</c:v>
                </c:pt>
                <c:pt idx="846">
                  <c:v>928.71782762691839</c:v>
                </c:pt>
                <c:pt idx="847">
                  <c:v>929.50589622641519</c:v>
                </c:pt>
                <c:pt idx="848">
                  <c:v>930.05653710247327</c:v>
                </c:pt>
                <c:pt idx="849">
                  <c:v>929.78941176470585</c:v>
                </c:pt>
                <c:pt idx="850">
                  <c:v>929.23266745005867</c:v>
                </c:pt>
                <c:pt idx="851">
                  <c:v>928.89906103286387</c:v>
                </c:pt>
                <c:pt idx="852">
                  <c:v>928.69636576787821</c:v>
                </c:pt>
                <c:pt idx="853">
                  <c:v>927.78571428571433</c:v>
                </c:pt>
                <c:pt idx="854">
                  <c:v>926.98947368421057</c:v>
                </c:pt>
                <c:pt idx="855">
                  <c:v>926.28621495327104</c:v>
                </c:pt>
                <c:pt idx="856">
                  <c:v>925.27887981330241</c:v>
                </c:pt>
                <c:pt idx="857">
                  <c:v>924.15617715617725</c:v>
                </c:pt>
                <c:pt idx="858">
                  <c:v>923.55064027939477</c:v>
                </c:pt>
                <c:pt idx="859">
                  <c:v>922.88139534883749</c:v>
                </c:pt>
                <c:pt idx="860">
                  <c:v>922.48896631823459</c:v>
                </c:pt>
                <c:pt idx="861">
                  <c:v>923.28190255220431</c:v>
                </c:pt>
                <c:pt idx="862">
                  <c:v>922.6419466975666</c:v>
                </c:pt>
                <c:pt idx="863">
                  <c:v>922.38657407407402</c:v>
                </c:pt>
                <c:pt idx="864">
                  <c:v>921.82890173410408</c:v>
                </c:pt>
                <c:pt idx="865">
                  <c:v>921.72863741339495</c:v>
                </c:pt>
                <c:pt idx="866">
                  <c:v>919.88581314878888</c:v>
                </c:pt>
                <c:pt idx="867">
                  <c:v>919.61635944700458</c:v>
                </c:pt>
                <c:pt idx="868">
                  <c:v>919.30955120828548</c:v>
                </c:pt>
                <c:pt idx="869">
                  <c:v>918.2068965517243</c:v>
                </c:pt>
                <c:pt idx="870">
                  <c:v>917.15040183696897</c:v>
                </c:pt>
                <c:pt idx="871">
                  <c:v>917.05504587155951</c:v>
                </c:pt>
                <c:pt idx="872">
                  <c:v>916.54410080183277</c:v>
                </c:pt>
                <c:pt idx="873">
                  <c:v>915.97139588100686</c:v>
                </c:pt>
                <c:pt idx="874">
                  <c:v>915.64571428571412</c:v>
                </c:pt>
                <c:pt idx="875">
                  <c:v>914.8641552511416</c:v>
                </c:pt>
                <c:pt idx="876">
                  <c:v>914.54732041049022</c:v>
                </c:pt>
                <c:pt idx="877">
                  <c:v>913.39635535307514</c:v>
                </c:pt>
                <c:pt idx="878">
                  <c:v>911.37087599544941</c:v>
                </c:pt>
                <c:pt idx="879">
                  <c:v>911.00113636363653</c:v>
                </c:pt>
                <c:pt idx="880">
                  <c:v>909.97275822928498</c:v>
                </c:pt>
                <c:pt idx="881">
                  <c:v>909.36167800453507</c:v>
                </c:pt>
                <c:pt idx="882">
                  <c:v>909.03850509626272</c:v>
                </c:pt>
                <c:pt idx="883">
                  <c:v>909.12669683257911</c:v>
                </c:pt>
                <c:pt idx="884">
                  <c:v>908.32090395480225</c:v>
                </c:pt>
                <c:pt idx="885">
                  <c:v>907.90970654627563</c:v>
                </c:pt>
                <c:pt idx="886">
                  <c:v>907.78692220969572</c:v>
                </c:pt>
                <c:pt idx="887">
                  <c:v>907.47635135135147</c:v>
                </c:pt>
                <c:pt idx="888">
                  <c:v>907.87289088863884</c:v>
                </c:pt>
                <c:pt idx="889">
                  <c:v>907.63932584269662</c:v>
                </c:pt>
                <c:pt idx="890">
                  <c:v>906.615039281706</c:v>
                </c:pt>
                <c:pt idx="891">
                  <c:v>906.15134529147986</c:v>
                </c:pt>
                <c:pt idx="892">
                  <c:v>904.81522956326978</c:v>
                </c:pt>
                <c:pt idx="893">
                  <c:v>905.09619686800897</c:v>
                </c:pt>
                <c:pt idx="894">
                  <c:v>904.68379888268169</c:v>
                </c:pt>
                <c:pt idx="895">
                  <c:v>904.669642857143</c:v>
                </c:pt>
                <c:pt idx="896">
                  <c:v>904.21070234113733</c:v>
                </c:pt>
                <c:pt idx="897">
                  <c:v>903.98663697104689</c:v>
                </c:pt>
                <c:pt idx="898">
                  <c:v>903.27586206896569</c:v>
                </c:pt>
                <c:pt idx="899">
                  <c:v>902.6155555555556</c:v>
                </c:pt>
                <c:pt idx="900">
                  <c:v>902.8201997780244</c:v>
                </c:pt>
                <c:pt idx="901">
                  <c:v>901.18625277161857</c:v>
                </c:pt>
                <c:pt idx="902">
                  <c:v>900.85160575858242</c:v>
                </c:pt>
                <c:pt idx="903">
                  <c:v>900.89491150442461</c:v>
                </c:pt>
                <c:pt idx="904">
                  <c:v>900.76574585635365</c:v>
                </c:pt>
                <c:pt idx="905">
                  <c:v>900.05629139072835</c:v>
                </c:pt>
                <c:pt idx="906">
                  <c:v>899.43109151047406</c:v>
                </c:pt>
                <c:pt idx="907">
                  <c:v>898.88766519823776</c:v>
                </c:pt>
                <c:pt idx="908">
                  <c:v>898.8943894389439</c:v>
                </c:pt>
                <c:pt idx="909">
                  <c:v>898.84175824175827</c:v>
                </c:pt>
                <c:pt idx="910">
                  <c:v>898.54994511525797</c:v>
                </c:pt>
                <c:pt idx="911">
                  <c:v>898.06578947368428</c:v>
                </c:pt>
                <c:pt idx="912">
                  <c:v>897.33953997809431</c:v>
                </c:pt>
                <c:pt idx="913">
                  <c:v>896.14551422319471</c:v>
                </c:pt>
                <c:pt idx="914">
                  <c:v>896.53005464480862</c:v>
                </c:pt>
                <c:pt idx="915">
                  <c:v>895.87117903930141</c:v>
                </c:pt>
                <c:pt idx="916">
                  <c:v>896.46782988004327</c:v>
                </c:pt>
                <c:pt idx="917">
                  <c:v>895.06971677559909</c:v>
                </c:pt>
                <c:pt idx="918">
                  <c:v>894.05549510337312</c:v>
                </c:pt>
                <c:pt idx="919">
                  <c:v>892.88695652173908</c:v>
                </c:pt>
                <c:pt idx="920">
                  <c:v>892.4245385450597</c:v>
                </c:pt>
                <c:pt idx="921">
                  <c:v>891.97180043383958</c:v>
                </c:pt>
                <c:pt idx="922">
                  <c:v>890.58938244853755</c:v>
                </c:pt>
                <c:pt idx="923">
                  <c:v>890.77380952380963</c:v>
                </c:pt>
                <c:pt idx="924">
                  <c:v>890.34270270270258</c:v>
                </c:pt>
                <c:pt idx="925">
                  <c:v>890.22462203023758</c:v>
                </c:pt>
                <c:pt idx="926">
                  <c:v>889.46709816612724</c:v>
                </c:pt>
                <c:pt idx="927">
                  <c:v>888.69504310344826</c:v>
                </c:pt>
                <c:pt idx="928">
                  <c:v>888.05920344456388</c:v>
                </c:pt>
                <c:pt idx="929">
                  <c:v>887.79247311827953</c:v>
                </c:pt>
                <c:pt idx="930">
                  <c:v>887.06229860365193</c:v>
                </c:pt>
                <c:pt idx="931">
                  <c:v>886.46459227467813</c:v>
                </c:pt>
                <c:pt idx="932">
                  <c:v>886.67738478027866</c:v>
                </c:pt>
                <c:pt idx="933">
                  <c:v>885.26659528907919</c:v>
                </c:pt>
                <c:pt idx="934">
                  <c:v>883.85561497326194</c:v>
                </c:pt>
                <c:pt idx="935">
                  <c:v>883.93162393162379</c:v>
                </c:pt>
                <c:pt idx="936">
                  <c:v>883.30202774813233</c:v>
                </c:pt>
                <c:pt idx="937">
                  <c:v>881.61940298507466</c:v>
                </c:pt>
                <c:pt idx="938">
                  <c:v>881.55697550585739</c:v>
                </c:pt>
                <c:pt idx="939">
                  <c:v>880.67872340425538</c:v>
                </c:pt>
                <c:pt idx="940">
                  <c:v>880.03294367693945</c:v>
                </c:pt>
                <c:pt idx="941">
                  <c:v>880.9278131634818</c:v>
                </c:pt>
                <c:pt idx="942">
                  <c:v>880.1399787910924</c:v>
                </c:pt>
                <c:pt idx="943">
                  <c:v>880.19703389830511</c:v>
                </c:pt>
                <c:pt idx="944">
                  <c:v>880.15767195767205</c:v>
                </c:pt>
                <c:pt idx="945">
                  <c:v>880.34249471458759</c:v>
                </c:pt>
                <c:pt idx="946">
                  <c:v>880.7983104540657</c:v>
                </c:pt>
                <c:pt idx="947">
                  <c:v>880.8976793248944</c:v>
                </c:pt>
                <c:pt idx="948">
                  <c:v>879.39093782929399</c:v>
                </c:pt>
                <c:pt idx="949">
                  <c:v>878.86631578947345</c:v>
                </c:pt>
                <c:pt idx="950">
                  <c:v>878.12933753943241</c:v>
                </c:pt>
                <c:pt idx="951">
                  <c:v>877.93172268907551</c:v>
                </c:pt>
                <c:pt idx="952">
                  <c:v>877.87408184679953</c:v>
                </c:pt>
                <c:pt idx="953">
                  <c:v>877.6624737945491</c:v>
                </c:pt>
                <c:pt idx="954">
                  <c:v>876.93403141361262</c:v>
                </c:pt>
                <c:pt idx="955">
                  <c:v>876.79184100418422</c:v>
                </c:pt>
                <c:pt idx="956">
                  <c:v>876.684430512017</c:v>
                </c:pt>
                <c:pt idx="957">
                  <c:v>876.59394572025053</c:v>
                </c:pt>
                <c:pt idx="958">
                  <c:v>876.28571428571433</c:v>
                </c:pt>
                <c:pt idx="959">
                  <c:v>876.08645833333333</c:v>
                </c:pt>
                <c:pt idx="960">
                  <c:v>875.71800208116554</c:v>
                </c:pt>
                <c:pt idx="961">
                  <c:v>874.97817047817068</c:v>
                </c:pt>
                <c:pt idx="962">
                  <c:v>875.31568016614756</c:v>
                </c:pt>
                <c:pt idx="963">
                  <c:v>874.69294605809137</c:v>
                </c:pt>
                <c:pt idx="964">
                  <c:v>874.26113989637292</c:v>
                </c:pt>
                <c:pt idx="965">
                  <c:v>873.65010351966873</c:v>
                </c:pt>
                <c:pt idx="966">
                  <c:v>872.5563598759046</c:v>
                </c:pt>
                <c:pt idx="967">
                  <c:v>871.94524793388427</c:v>
                </c:pt>
                <c:pt idx="968">
                  <c:v>871.75644994840047</c:v>
                </c:pt>
                <c:pt idx="969">
                  <c:v>870.42474226804143</c:v>
                </c:pt>
                <c:pt idx="970">
                  <c:v>869.95674562306897</c:v>
                </c:pt>
                <c:pt idx="971">
                  <c:v>869.8600823045266</c:v>
                </c:pt>
                <c:pt idx="972">
                  <c:v>869.94758478931146</c:v>
                </c:pt>
                <c:pt idx="973">
                  <c:v>869.27412731006177</c:v>
                </c:pt>
                <c:pt idx="974">
                  <c:v>869.17230769230764</c:v>
                </c:pt>
                <c:pt idx="975">
                  <c:v>868.64241803278674</c:v>
                </c:pt>
                <c:pt idx="976">
                  <c:v>868.27021494370524</c:v>
                </c:pt>
                <c:pt idx="977">
                  <c:v>868.08282208588946</c:v>
                </c:pt>
                <c:pt idx="978">
                  <c:v>867.61797752809002</c:v>
                </c:pt>
                <c:pt idx="979">
                  <c:v>867.17653061224485</c:v>
                </c:pt>
                <c:pt idx="980">
                  <c:v>867.36595310907239</c:v>
                </c:pt>
                <c:pt idx="981">
                  <c:v>866.797352342159</c:v>
                </c:pt>
                <c:pt idx="982">
                  <c:v>866.40488301119035</c:v>
                </c:pt>
                <c:pt idx="983">
                  <c:v>866.41666666666663</c:v>
                </c:pt>
                <c:pt idx="984">
                  <c:v>864.67817258883281</c:v>
                </c:pt>
                <c:pt idx="985">
                  <c:v>863.14604462474642</c:v>
                </c:pt>
                <c:pt idx="986">
                  <c:v>862.276595744681</c:v>
                </c:pt>
                <c:pt idx="987">
                  <c:v>862.35627530364366</c:v>
                </c:pt>
                <c:pt idx="988">
                  <c:v>862.19919110212334</c:v>
                </c:pt>
                <c:pt idx="989">
                  <c:v>861.69898989898991</c:v>
                </c:pt>
                <c:pt idx="990">
                  <c:v>861.10191725529774</c:v>
                </c:pt>
                <c:pt idx="991">
                  <c:v>861.70866935483866</c:v>
                </c:pt>
                <c:pt idx="992">
                  <c:v>862.88922457200408</c:v>
                </c:pt>
                <c:pt idx="993">
                  <c:v>861.51609657947699</c:v>
                </c:pt>
                <c:pt idx="994">
                  <c:v>860.66834170854281</c:v>
                </c:pt>
                <c:pt idx="995">
                  <c:v>860.38855421686765</c:v>
                </c:pt>
                <c:pt idx="996">
                  <c:v>859.58174523570722</c:v>
                </c:pt>
                <c:pt idx="997">
                  <c:v>859.10821643286579</c:v>
                </c:pt>
                <c:pt idx="998">
                  <c:v>858.85585585585579</c:v>
                </c:pt>
                <c:pt idx="999">
                  <c:v>858.12400000000002</c:v>
                </c:pt>
                <c:pt idx="1000">
                  <c:v>858.07192807192791</c:v>
                </c:pt>
                <c:pt idx="1001">
                  <c:v>858.63073852295418</c:v>
                </c:pt>
                <c:pt idx="1002">
                  <c:v>859.17746759720842</c:v>
                </c:pt>
                <c:pt idx="1003">
                  <c:v>858.96812749003959</c:v>
                </c:pt>
                <c:pt idx="1004">
                  <c:v>858.56616915422865</c:v>
                </c:pt>
                <c:pt idx="1005">
                  <c:v>858.67097415506953</c:v>
                </c:pt>
                <c:pt idx="1006">
                  <c:v>858.27010923535272</c:v>
                </c:pt>
                <c:pt idx="1007">
                  <c:v>858.1736111111112</c:v>
                </c:pt>
                <c:pt idx="1008">
                  <c:v>858.23686818632302</c:v>
                </c:pt>
                <c:pt idx="1009">
                  <c:v>856.35445544554432</c:v>
                </c:pt>
                <c:pt idx="1010">
                  <c:v>854.80909990108808</c:v>
                </c:pt>
                <c:pt idx="1011">
                  <c:v>854.69268774703562</c:v>
                </c:pt>
                <c:pt idx="1012">
                  <c:v>852.77887462981278</c:v>
                </c:pt>
                <c:pt idx="1013">
                  <c:v>852.56410256410254</c:v>
                </c:pt>
                <c:pt idx="1014">
                  <c:v>851.36059113300485</c:v>
                </c:pt>
                <c:pt idx="1015">
                  <c:v>850.60728346456688</c:v>
                </c:pt>
                <c:pt idx="1016">
                  <c:v>849.94493608652897</c:v>
                </c:pt>
                <c:pt idx="1017">
                  <c:v>850.93614931237721</c:v>
                </c:pt>
                <c:pt idx="1018">
                  <c:v>850.7065750736017</c:v>
                </c:pt>
                <c:pt idx="1019">
                  <c:v>850.09803921568653</c:v>
                </c:pt>
                <c:pt idx="1020">
                  <c:v>848.87952987267386</c:v>
                </c:pt>
                <c:pt idx="1021">
                  <c:v>849.06555772994113</c:v>
                </c:pt>
                <c:pt idx="1022">
                  <c:v>848.47605083088956</c:v>
                </c:pt>
                <c:pt idx="1023">
                  <c:v>847.98242187499989</c:v>
                </c:pt>
                <c:pt idx="1024">
                  <c:v>847.64390243902449</c:v>
                </c:pt>
                <c:pt idx="1025">
                  <c:v>846.82651072124747</c:v>
                </c:pt>
                <c:pt idx="1026">
                  <c:v>845.968841285297</c:v>
                </c:pt>
                <c:pt idx="1027">
                  <c:v>845.10311284046691</c:v>
                </c:pt>
                <c:pt idx="1028">
                  <c:v>845.05636540330408</c:v>
                </c:pt>
                <c:pt idx="1029">
                  <c:v>844.67864077669924</c:v>
                </c:pt>
                <c:pt idx="1030">
                  <c:v>844.29873908826391</c:v>
                </c:pt>
                <c:pt idx="1031">
                  <c:v>843.65310077519382</c:v>
                </c:pt>
                <c:pt idx="1032">
                  <c:v>843.66408518877051</c:v>
                </c:pt>
                <c:pt idx="1033">
                  <c:v>842.66150870406182</c:v>
                </c:pt>
                <c:pt idx="1034">
                  <c:v>842.4405797101449</c:v>
                </c:pt>
                <c:pt idx="1035">
                  <c:v>841.84459459459447</c:v>
                </c:pt>
                <c:pt idx="1036">
                  <c:v>841.72902603664431</c:v>
                </c:pt>
                <c:pt idx="1037">
                  <c:v>840.99903660886332</c:v>
                </c:pt>
                <c:pt idx="1038">
                  <c:v>840.72762271414808</c:v>
                </c:pt>
                <c:pt idx="1039">
                  <c:v>840.29038461538471</c:v>
                </c:pt>
                <c:pt idx="1040">
                  <c:v>839.79634966378489</c:v>
                </c:pt>
                <c:pt idx="1041">
                  <c:v>838.91842610364688</c:v>
                </c:pt>
                <c:pt idx="1042">
                  <c:v>839.15819750719095</c:v>
                </c:pt>
                <c:pt idx="1043">
                  <c:v>838.80363984674329</c:v>
                </c:pt>
                <c:pt idx="1044">
                  <c:v>837.67751196172253</c:v>
                </c:pt>
                <c:pt idx="1045">
                  <c:v>837.61663479923516</c:v>
                </c:pt>
                <c:pt idx="1046">
                  <c:v>837.13467048710618</c:v>
                </c:pt>
                <c:pt idx="1047">
                  <c:v>837.22328244274809</c:v>
                </c:pt>
                <c:pt idx="1048">
                  <c:v>835.93422306959008</c:v>
                </c:pt>
                <c:pt idx="1049">
                  <c:v>835.11333333333346</c:v>
                </c:pt>
                <c:pt idx="1050">
                  <c:v>834.75642245480481</c:v>
                </c:pt>
                <c:pt idx="1051">
                  <c:v>834.91920152091257</c:v>
                </c:pt>
                <c:pt idx="1052">
                  <c:v>834.50237416904099</c:v>
                </c:pt>
                <c:pt idx="1053">
                  <c:v>834.74762808349135</c:v>
                </c:pt>
                <c:pt idx="1054">
                  <c:v>834.25687203791472</c:v>
                </c:pt>
                <c:pt idx="1055">
                  <c:v>833.55776515151501</c:v>
                </c:pt>
                <c:pt idx="1056">
                  <c:v>833.44749290444645</c:v>
                </c:pt>
                <c:pt idx="1057">
                  <c:v>833.43667296786384</c:v>
                </c:pt>
                <c:pt idx="1058">
                  <c:v>833.05382436260629</c:v>
                </c:pt>
                <c:pt idx="1059">
                  <c:v>832.75377358490562</c:v>
                </c:pt>
                <c:pt idx="1060">
                  <c:v>832.04147031102741</c:v>
                </c:pt>
                <c:pt idx="1061">
                  <c:v>831.59227871939743</c:v>
                </c:pt>
                <c:pt idx="1062">
                  <c:v>832.53245531514574</c:v>
                </c:pt>
                <c:pt idx="1063">
                  <c:v>832.30639097744358</c:v>
                </c:pt>
                <c:pt idx="1064">
                  <c:v>831.76807511737104</c:v>
                </c:pt>
                <c:pt idx="1065">
                  <c:v>830.71388367729855</c:v>
                </c:pt>
                <c:pt idx="1066">
                  <c:v>831.11808809746958</c:v>
                </c:pt>
                <c:pt idx="1067">
                  <c:v>830.65168539325828</c:v>
                </c:pt>
                <c:pt idx="1068">
                  <c:v>829.89335827876539</c:v>
                </c:pt>
                <c:pt idx="1069">
                  <c:v>829.60093457943935</c:v>
                </c:pt>
                <c:pt idx="1070">
                  <c:v>829.56956115779644</c:v>
                </c:pt>
                <c:pt idx="1071">
                  <c:v>828.74347014925388</c:v>
                </c:pt>
                <c:pt idx="1072">
                  <c:v>827.93383038210641</c:v>
                </c:pt>
                <c:pt idx="1073">
                  <c:v>828.32867783985103</c:v>
                </c:pt>
                <c:pt idx="1074">
                  <c:v>828.7655813953487</c:v>
                </c:pt>
                <c:pt idx="1075">
                  <c:v>827.66542750929352</c:v>
                </c:pt>
                <c:pt idx="1076">
                  <c:v>827.22934076137426</c:v>
                </c:pt>
                <c:pt idx="1077">
                  <c:v>827.83951762523179</c:v>
                </c:pt>
                <c:pt idx="1078">
                  <c:v>827.03985171455042</c:v>
                </c:pt>
                <c:pt idx="1079">
                  <c:v>826.48240740740744</c:v>
                </c:pt>
                <c:pt idx="1080">
                  <c:v>826.55041628122103</c:v>
                </c:pt>
                <c:pt idx="1081">
                  <c:v>826.90110905730137</c:v>
                </c:pt>
                <c:pt idx="1082">
                  <c:v>826.18190212373042</c:v>
                </c:pt>
                <c:pt idx="1083">
                  <c:v>825.35793357933585</c:v>
                </c:pt>
                <c:pt idx="1084">
                  <c:v>824.41935483870952</c:v>
                </c:pt>
                <c:pt idx="1085">
                  <c:v>823.59760589318591</c:v>
                </c:pt>
                <c:pt idx="1086">
                  <c:v>823.7534498620056</c:v>
                </c:pt>
                <c:pt idx="1087">
                  <c:v>824.11580882352939</c:v>
                </c:pt>
                <c:pt idx="1088">
                  <c:v>823.19834710743805</c:v>
                </c:pt>
                <c:pt idx="1089">
                  <c:v>822.79266055045866</c:v>
                </c:pt>
                <c:pt idx="1090">
                  <c:v>822.89459211732344</c:v>
                </c:pt>
                <c:pt idx="1091">
                  <c:v>822.5677655677656</c:v>
                </c:pt>
                <c:pt idx="1092">
                  <c:v>822.10704483074107</c:v>
                </c:pt>
                <c:pt idx="1093">
                  <c:v>821.1334552102378</c:v>
                </c:pt>
                <c:pt idx="1094">
                  <c:v>820.9698630136985</c:v>
                </c:pt>
                <c:pt idx="1095">
                  <c:v>820.59580291970804</c:v>
                </c:pt>
                <c:pt idx="1096">
                  <c:v>820.24886052871477</c:v>
                </c:pt>
                <c:pt idx="1097">
                  <c:v>818.77595628415304</c:v>
                </c:pt>
                <c:pt idx="1098">
                  <c:v>818.14922656960869</c:v>
                </c:pt>
                <c:pt idx="1099">
                  <c:v>817.14363636363646</c:v>
                </c:pt>
                <c:pt idx="1100">
                  <c:v>816.63669391462292</c:v>
                </c:pt>
                <c:pt idx="1101">
                  <c:v>816.4528130671506</c:v>
                </c:pt>
                <c:pt idx="1102">
                  <c:v>817.17951042611071</c:v>
                </c:pt>
                <c:pt idx="1103">
                  <c:v>817.2880434782611</c:v>
                </c:pt>
                <c:pt idx="1104">
                  <c:v>816.56199095022623</c:v>
                </c:pt>
                <c:pt idx="1105">
                  <c:v>815.50090415913212</c:v>
                </c:pt>
                <c:pt idx="1106">
                  <c:v>815.53206865401978</c:v>
                </c:pt>
                <c:pt idx="1107">
                  <c:v>815.36823104693144</c:v>
                </c:pt>
                <c:pt idx="1108">
                  <c:v>814.12353471596032</c:v>
                </c:pt>
                <c:pt idx="1109">
                  <c:v>813.49459459459456</c:v>
                </c:pt>
                <c:pt idx="1110">
                  <c:v>813.11071107110729</c:v>
                </c:pt>
                <c:pt idx="1111">
                  <c:v>813.31474820143887</c:v>
                </c:pt>
                <c:pt idx="1112">
                  <c:v>812.45822102425848</c:v>
                </c:pt>
                <c:pt idx="1113">
                  <c:v>812.29712746858172</c:v>
                </c:pt>
                <c:pt idx="1114">
                  <c:v>810.99372197309424</c:v>
                </c:pt>
                <c:pt idx="1115">
                  <c:v>811.55286738351231</c:v>
                </c:pt>
                <c:pt idx="1116">
                  <c:v>811.42345568487019</c:v>
                </c:pt>
                <c:pt idx="1117">
                  <c:v>810.69141323792485</c:v>
                </c:pt>
                <c:pt idx="1118">
                  <c:v>810.78105451295801</c:v>
                </c:pt>
                <c:pt idx="1119">
                  <c:v>810.04285714285709</c:v>
                </c:pt>
                <c:pt idx="1120">
                  <c:v>810.15432649420143</c:v>
                </c:pt>
                <c:pt idx="1121">
                  <c:v>810.50891265597159</c:v>
                </c:pt>
                <c:pt idx="1122">
                  <c:v>809.1024042742655</c:v>
                </c:pt>
                <c:pt idx="1123">
                  <c:v>809.19483985765146</c:v>
                </c:pt>
                <c:pt idx="1124">
                  <c:v>808.33866666666665</c:v>
                </c:pt>
                <c:pt idx="1125">
                  <c:v>808.59857904085266</c:v>
                </c:pt>
                <c:pt idx="1126">
                  <c:v>808.26708074534156</c:v>
                </c:pt>
                <c:pt idx="1127">
                  <c:v>807.63031914893622</c:v>
                </c:pt>
                <c:pt idx="1128">
                  <c:v>807.46855624446403</c:v>
                </c:pt>
                <c:pt idx="1129">
                  <c:v>806.91946902654854</c:v>
                </c:pt>
                <c:pt idx="1130">
                  <c:v>806.23253757736541</c:v>
                </c:pt>
                <c:pt idx="1131">
                  <c:v>806.76148409893983</c:v>
                </c:pt>
                <c:pt idx="1132">
                  <c:v>805.89673433362771</c:v>
                </c:pt>
                <c:pt idx="1133">
                  <c:v>805.29100529100538</c:v>
                </c:pt>
                <c:pt idx="1134">
                  <c:v>805.05638766519837</c:v>
                </c:pt>
                <c:pt idx="1135">
                  <c:v>804.93309859154931</c:v>
                </c:pt>
                <c:pt idx="1136">
                  <c:v>803.62181178539993</c:v>
                </c:pt>
                <c:pt idx="1137">
                  <c:v>803.09314586994742</c:v>
                </c:pt>
                <c:pt idx="1138">
                  <c:v>802.13959613696238</c:v>
                </c:pt>
                <c:pt idx="1139">
                  <c:v>801.26754385964909</c:v>
                </c:pt>
                <c:pt idx="1140">
                  <c:v>801.56792287467124</c:v>
                </c:pt>
                <c:pt idx="1141">
                  <c:v>800.67425569176874</c:v>
                </c:pt>
                <c:pt idx="1142">
                  <c:v>800.36657917760283</c:v>
                </c:pt>
                <c:pt idx="1143">
                  <c:v>799.81555944055947</c:v>
                </c:pt>
                <c:pt idx="1144">
                  <c:v>799.26375545851545</c:v>
                </c:pt>
                <c:pt idx="1145">
                  <c:v>799.12216404886567</c:v>
                </c:pt>
                <c:pt idx="1146">
                  <c:v>799.05666957279846</c:v>
                </c:pt>
                <c:pt idx="1147">
                  <c:v>798.84756097560967</c:v>
                </c:pt>
                <c:pt idx="1148">
                  <c:v>798.46910356832041</c:v>
                </c:pt>
                <c:pt idx="1149">
                  <c:v>797.86956521739125</c:v>
                </c:pt>
                <c:pt idx="1150">
                  <c:v>797.32927888792335</c:v>
                </c:pt>
                <c:pt idx="1151">
                  <c:v>797.32204861111109</c:v>
                </c:pt>
                <c:pt idx="1152">
                  <c:v>796.99132697311359</c:v>
                </c:pt>
                <c:pt idx="1153">
                  <c:v>796.62131715771238</c:v>
                </c:pt>
                <c:pt idx="1154">
                  <c:v>796.58008658008669</c:v>
                </c:pt>
                <c:pt idx="1155">
                  <c:v>795.86332179930798</c:v>
                </c:pt>
                <c:pt idx="1156">
                  <c:v>795.65600691443376</c:v>
                </c:pt>
                <c:pt idx="1157">
                  <c:v>796.41018998272875</c:v>
                </c:pt>
                <c:pt idx="1158">
                  <c:v>795.36669542709228</c:v>
                </c:pt>
                <c:pt idx="1159">
                  <c:v>794.21120689655163</c:v>
                </c:pt>
                <c:pt idx="1160">
                  <c:v>794.1205857019811</c:v>
                </c:pt>
                <c:pt idx="1161">
                  <c:v>793.40791738382086</c:v>
                </c:pt>
                <c:pt idx="1162">
                  <c:v>793.40412725709371</c:v>
                </c:pt>
                <c:pt idx="1163">
                  <c:v>793.438144329897</c:v>
                </c:pt>
                <c:pt idx="1164">
                  <c:v>792.16137339055808</c:v>
                </c:pt>
                <c:pt idx="1165">
                  <c:v>792.1140651801029</c:v>
                </c:pt>
                <c:pt idx="1166">
                  <c:v>791.2630676949442</c:v>
                </c:pt>
                <c:pt idx="1167">
                  <c:v>791.46318493150682</c:v>
                </c:pt>
                <c:pt idx="1168">
                  <c:v>791.69546621043639</c:v>
                </c:pt>
                <c:pt idx="1169">
                  <c:v>790.8487179487181</c:v>
                </c:pt>
                <c:pt idx="1170">
                  <c:v>790.19982920580708</c:v>
                </c:pt>
                <c:pt idx="1171">
                  <c:v>789.32081911262799</c:v>
                </c:pt>
                <c:pt idx="1172">
                  <c:v>788.68797953964213</c:v>
                </c:pt>
                <c:pt idx="1173">
                  <c:v>788.7989778534926</c:v>
                </c:pt>
                <c:pt idx="1174">
                  <c:v>788.95489361702141</c:v>
                </c:pt>
                <c:pt idx="1175">
                  <c:v>788.64200680272097</c:v>
                </c:pt>
                <c:pt idx="1176">
                  <c:v>787.84706881903128</c:v>
                </c:pt>
                <c:pt idx="1177">
                  <c:v>787.30135823429544</c:v>
                </c:pt>
                <c:pt idx="1178">
                  <c:v>787.27056827820195</c:v>
                </c:pt>
                <c:pt idx="1179">
                  <c:v>786.42711864406772</c:v>
                </c:pt>
                <c:pt idx="1180">
                  <c:v>786.05419136325145</c:v>
                </c:pt>
                <c:pt idx="1181">
                  <c:v>785.48307952622702</c:v>
                </c:pt>
                <c:pt idx="1182">
                  <c:v>785.48774302620461</c:v>
                </c:pt>
                <c:pt idx="1183">
                  <c:v>785.11570945945959</c:v>
                </c:pt>
                <c:pt idx="1184">
                  <c:v>784.8025316455695</c:v>
                </c:pt>
                <c:pt idx="1185">
                  <c:v>783.9789207419899</c:v>
                </c:pt>
                <c:pt idx="1186">
                  <c:v>783.3841617523168</c:v>
                </c:pt>
                <c:pt idx="1187">
                  <c:v>783.79882154882182</c:v>
                </c:pt>
                <c:pt idx="1188">
                  <c:v>782.91000841042887</c:v>
                </c:pt>
                <c:pt idx="1189">
                  <c:v>781.83865546218487</c:v>
                </c:pt>
                <c:pt idx="1190">
                  <c:v>781.92695214105788</c:v>
                </c:pt>
                <c:pt idx="1191">
                  <c:v>780.7726510067115</c:v>
                </c:pt>
                <c:pt idx="1192">
                  <c:v>780.49371332774524</c:v>
                </c:pt>
                <c:pt idx="1193">
                  <c:v>779.72613065326641</c:v>
                </c:pt>
                <c:pt idx="1194">
                  <c:v>779.03933054393303</c:v>
                </c:pt>
                <c:pt idx="1195">
                  <c:v>778.17809364548509</c:v>
                </c:pt>
                <c:pt idx="1196">
                  <c:v>777.18045112781954</c:v>
                </c:pt>
                <c:pt idx="1197">
                  <c:v>776.37061769616025</c:v>
                </c:pt>
                <c:pt idx="1198">
                  <c:v>775.64386989157629</c:v>
                </c:pt>
                <c:pt idx="1199">
                  <c:v>774.73749999999984</c:v>
                </c:pt>
                <c:pt idx="1200">
                  <c:v>774.79267277268968</c:v>
                </c:pt>
                <c:pt idx="1201">
                  <c:v>774.52495840266238</c:v>
                </c:pt>
                <c:pt idx="1202">
                  <c:v>773.79717373233598</c:v>
                </c:pt>
                <c:pt idx="1203">
                  <c:v>773.64202657807311</c:v>
                </c:pt>
                <c:pt idx="1204">
                  <c:v>772.97178423236539</c:v>
                </c:pt>
                <c:pt idx="1205">
                  <c:v>771.80514096185755</c:v>
                </c:pt>
                <c:pt idx="1206">
                  <c:v>771.67025683512838</c:v>
                </c:pt>
                <c:pt idx="1207">
                  <c:v>771.51241721854308</c:v>
                </c:pt>
                <c:pt idx="1208">
                  <c:v>770.64764267990063</c:v>
                </c:pt>
                <c:pt idx="1209">
                  <c:v>770.60330578512401</c:v>
                </c:pt>
                <c:pt idx="1210">
                  <c:v>769.87613542526822</c:v>
                </c:pt>
                <c:pt idx="1211">
                  <c:v>769.16584158415844</c:v>
                </c:pt>
                <c:pt idx="1212">
                  <c:v>768.35614179719698</c:v>
                </c:pt>
                <c:pt idx="1213">
                  <c:v>767.87726523887977</c:v>
                </c:pt>
                <c:pt idx="1214">
                  <c:v>767.99423868312761</c:v>
                </c:pt>
                <c:pt idx="1215">
                  <c:v>767.28700657894763</c:v>
                </c:pt>
                <c:pt idx="1216">
                  <c:v>766.54560394412488</c:v>
                </c:pt>
                <c:pt idx="1217">
                  <c:v>766.31034482758628</c:v>
                </c:pt>
                <c:pt idx="1218">
                  <c:v>766.42739950779333</c:v>
                </c:pt>
                <c:pt idx="1219">
                  <c:v>765.36393442622943</c:v>
                </c:pt>
                <c:pt idx="1220">
                  <c:v>764.93366093366092</c:v>
                </c:pt>
                <c:pt idx="1221">
                  <c:v>764.7986906710313</c:v>
                </c:pt>
                <c:pt idx="1222">
                  <c:v>764.54538021259214</c:v>
                </c:pt>
                <c:pt idx="1223">
                  <c:v>764.13398692810472</c:v>
                </c:pt>
                <c:pt idx="1224">
                  <c:v>763.74285714285713</c:v>
                </c:pt>
                <c:pt idx="1225">
                  <c:v>763.67128874388254</c:v>
                </c:pt>
                <c:pt idx="1226">
                  <c:v>763.09942950285256</c:v>
                </c:pt>
                <c:pt idx="1227">
                  <c:v>762.75570032573285</c:v>
                </c:pt>
                <c:pt idx="1228">
                  <c:v>761.71358828315715</c:v>
                </c:pt>
                <c:pt idx="1229">
                  <c:v>762.04796747967464</c:v>
                </c:pt>
                <c:pt idx="1230">
                  <c:v>761.65393988627147</c:v>
                </c:pt>
                <c:pt idx="1231">
                  <c:v>761.35957792207807</c:v>
                </c:pt>
                <c:pt idx="1232">
                  <c:v>760.36171938361713</c:v>
                </c:pt>
                <c:pt idx="1233">
                  <c:v>760.44327390599676</c:v>
                </c:pt>
                <c:pt idx="1234">
                  <c:v>760.14331983805664</c:v>
                </c:pt>
                <c:pt idx="1235">
                  <c:v>759.28398058252435</c:v>
                </c:pt>
                <c:pt idx="1236">
                  <c:v>758.36378334680694</c:v>
                </c:pt>
                <c:pt idx="1237">
                  <c:v>758.00242326332807</c:v>
                </c:pt>
                <c:pt idx="1238">
                  <c:v>757.27522195318818</c:v>
                </c:pt>
                <c:pt idx="1239">
                  <c:v>756.60403225806465</c:v>
                </c:pt>
                <c:pt idx="1240">
                  <c:v>755.27800161160371</c:v>
                </c:pt>
                <c:pt idx="1241">
                  <c:v>755.11272141706922</c:v>
                </c:pt>
                <c:pt idx="1242">
                  <c:v>754.67900241351572</c:v>
                </c:pt>
                <c:pt idx="1243">
                  <c:v>754.18247588424424</c:v>
                </c:pt>
                <c:pt idx="1244">
                  <c:v>754.11807228915688</c:v>
                </c:pt>
                <c:pt idx="1245">
                  <c:v>753.82584269662925</c:v>
                </c:pt>
                <c:pt idx="1246">
                  <c:v>753.04250200481147</c:v>
                </c:pt>
                <c:pt idx="1247">
                  <c:v>753.08253205128221</c:v>
                </c:pt>
                <c:pt idx="1248">
                  <c:v>752.34347477982385</c:v>
                </c:pt>
                <c:pt idx="1249">
                  <c:v>752.61440000000005</c:v>
                </c:pt>
                <c:pt idx="1250">
                  <c:v>751.58832933653093</c:v>
                </c:pt>
                <c:pt idx="1251">
                  <c:v>750.37140575079877</c:v>
                </c:pt>
                <c:pt idx="1252">
                  <c:v>749.57142857142856</c:v>
                </c:pt>
                <c:pt idx="1253">
                  <c:v>749.15550239234449</c:v>
                </c:pt>
                <c:pt idx="1254">
                  <c:v>748.89163346613554</c:v>
                </c:pt>
                <c:pt idx="1255">
                  <c:v>748.39012738853489</c:v>
                </c:pt>
                <c:pt idx="1256">
                  <c:v>748.06205250596645</c:v>
                </c:pt>
                <c:pt idx="1257">
                  <c:v>747.05087440381556</c:v>
                </c:pt>
                <c:pt idx="1258">
                  <c:v>746.85464654487691</c:v>
                </c:pt>
                <c:pt idx="1259">
                  <c:v>745.78809523809548</c:v>
                </c:pt>
                <c:pt idx="1260">
                  <c:v>745.71134020618581</c:v>
                </c:pt>
                <c:pt idx="1261">
                  <c:v>745.45483359746447</c:v>
                </c:pt>
                <c:pt idx="1262">
                  <c:v>744.93190815518608</c:v>
                </c:pt>
                <c:pt idx="1263">
                  <c:v>744.71677215189879</c:v>
                </c:pt>
                <c:pt idx="1264">
                  <c:v>744.31304347826085</c:v>
                </c:pt>
                <c:pt idx="1265">
                  <c:v>743.03396524486573</c:v>
                </c:pt>
                <c:pt idx="1266">
                  <c:v>742.32123125493297</c:v>
                </c:pt>
                <c:pt idx="1267">
                  <c:v>741.4652996845424</c:v>
                </c:pt>
                <c:pt idx="1268">
                  <c:v>741.59180457052821</c:v>
                </c:pt>
                <c:pt idx="1269">
                  <c:v>740.3</c:v>
                </c:pt>
                <c:pt idx="1270">
                  <c:v>739.72698662470498</c:v>
                </c:pt>
                <c:pt idx="1271">
                  <c:v>739.58254716981139</c:v>
                </c:pt>
                <c:pt idx="1272">
                  <c:v>739.56087981146891</c:v>
                </c:pt>
                <c:pt idx="1273">
                  <c:v>738.55259026687611</c:v>
                </c:pt>
                <c:pt idx="1274">
                  <c:v>737.68705882352936</c:v>
                </c:pt>
                <c:pt idx="1275">
                  <c:v>737.34012539184937</c:v>
                </c:pt>
                <c:pt idx="1276">
                  <c:v>736.26859827721239</c:v>
                </c:pt>
                <c:pt idx="1277">
                  <c:v>736.55320813771516</c:v>
                </c:pt>
                <c:pt idx="1278">
                  <c:v>736.40969507427678</c:v>
                </c:pt>
                <c:pt idx="1279">
                  <c:v>735.81875000000002</c:v>
                </c:pt>
                <c:pt idx="1280">
                  <c:v>735.7978142076505</c:v>
                </c:pt>
                <c:pt idx="1281">
                  <c:v>735.25195007800312</c:v>
                </c:pt>
                <c:pt idx="1282">
                  <c:v>734.57755261106797</c:v>
                </c:pt>
                <c:pt idx="1283">
                  <c:v>733.47274143302184</c:v>
                </c:pt>
                <c:pt idx="1284">
                  <c:v>733.20700389105048</c:v>
                </c:pt>
                <c:pt idx="1285">
                  <c:v>733.38024883359242</c:v>
                </c:pt>
                <c:pt idx="1286">
                  <c:v>733.16239316239319</c:v>
                </c:pt>
                <c:pt idx="1287">
                  <c:v>731.97360248447194</c:v>
                </c:pt>
                <c:pt idx="1288">
                  <c:v>732.43211792086879</c:v>
                </c:pt>
                <c:pt idx="1289">
                  <c:v>731.62713178294553</c:v>
                </c:pt>
                <c:pt idx="1290">
                  <c:v>731.63981409759879</c:v>
                </c:pt>
                <c:pt idx="1291">
                  <c:v>731.12616099071192</c:v>
                </c:pt>
                <c:pt idx="1292">
                  <c:v>730.58855375096675</c:v>
                </c:pt>
                <c:pt idx="1293">
                  <c:v>730.0641421947447</c:v>
                </c:pt>
                <c:pt idx="1294">
                  <c:v>729.38764478764472</c:v>
                </c:pt>
                <c:pt idx="1295">
                  <c:v>728.7793209876545</c:v>
                </c:pt>
                <c:pt idx="1296">
                  <c:v>728.97378565921372</c:v>
                </c:pt>
                <c:pt idx="1297">
                  <c:v>728.40292758089356</c:v>
                </c:pt>
                <c:pt idx="1298">
                  <c:v>727.61739799846032</c:v>
                </c:pt>
                <c:pt idx="1299">
                  <c:v>727.5215384615384</c:v>
                </c:pt>
                <c:pt idx="1300">
                  <c:v>726.36202920830124</c:v>
                </c:pt>
                <c:pt idx="1301">
                  <c:v>725.9861751152074</c:v>
                </c:pt>
                <c:pt idx="1302">
                  <c:v>725.32003069838834</c:v>
                </c:pt>
                <c:pt idx="1303">
                  <c:v>725.0874233128834</c:v>
                </c:pt>
                <c:pt idx="1304">
                  <c:v>725.01685823754804</c:v>
                </c:pt>
                <c:pt idx="1305">
                  <c:v>724.72588055130188</c:v>
                </c:pt>
                <c:pt idx="1306">
                  <c:v>724.44376434583012</c:v>
                </c:pt>
                <c:pt idx="1307">
                  <c:v>723.84556574923533</c:v>
                </c:pt>
                <c:pt idx="1308">
                  <c:v>724.31092436974791</c:v>
                </c:pt>
                <c:pt idx="1309">
                  <c:v>723.93816793893131</c:v>
                </c:pt>
                <c:pt idx="1310">
                  <c:v>723.86041189931336</c:v>
                </c:pt>
                <c:pt idx="1311">
                  <c:v>723.49847560975616</c:v>
                </c:pt>
                <c:pt idx="1312">
                  <c:v>722.88271134805802</c:v>
                </c:pt>
                <c:pt idx="1313">
                  <c:v>723.09893455098961</c:v>
                </c:pt>
                <c:pt idx="1314">
                  <c:v>722.46768060836507</c:v>
                </c:pt>
                <c:pt idx="1315">
                  <c:v>721.78115501519767</c:v>
                </c:pt>
                <c:pt idx="1316">
                  <c:v>721.27486712224754</c:v>
                </c:pt>
                <c:pt idx="1317">
                  <c:v>720.9772382397573</c:v>
                </c:pt>
                <c:pt idx="1318">
                  <c:v>720.19560272934052</c:v>
                </c:pt>
                <c:pt idx="1319">
                  <c:v>720.06439393939411</c:v>
                </c:pt>
                <c:pt idx="1320">
                  <c:v>719.67221801665403</c:v>
                </c:pt>
                <c:pt idx="1321">
                  <c:v>718.65355521936465</c:v>
                </c:pt>
                <c:pt idx="1322">
                  <c:v>718.175359032502</c:v>
                </c:pt>
                <c:pt idx="1323">
                  <c:v>717.63444108761325</c:v>
                </c:pt>
                <c:pt idx="1324">
                  <c:v>717.00679245283015</c:v>
                </c:pt>
                <c:pt idx="1325">
                  <c:v>717.03393665158387</c:v>
                </c:pt>
                <c:pt idx="1326">
                  <c:v>716.44009042954031</c:v>
                </c:pt>
                <c:pt idx="1327">
                  <c:v>716.05873493975912</c:v>
                </c:pt>
                <c:pt idx="1328">
                  <c:v>715.16478555304764</c:v>
                </c:pt>
                <c:pt idx="1329">
                  <c:v>714.88646616541337</c:v>
                </c:pt>
                <c:pt idx="1330">
                  <c:v>714.27422990232913</c:v>
                </c:pt>
                <c:pt idx="1331">
                  <c:v>713.94519519519508</c:v>
                </c:pt>
                <c:pt idx="1332">
                  <c:v>713.54163540885224</c:v>
                </c:pt>
                <c:pt idx="1333">
                  <c:v>713.14017991004494</c:v>
                </c:pt>
                <c:pt idx="1334">
                  <c:v>713.4644194756554</c:v>
                </c:pt>
                <c:pt idx="1335">
                  <c:v>713.17889221556902</c:v>
                </c:pt>
                <c:pt idx="1336">
                  <c:v>712.22662677636504</c:v>
                </c:pt>
                <c:pt idx="1337">
                  <c:v>712.04110612854993</c:v>
                </c:pt>
                <c:pt idx="1338">
                  <c:v>711.93577296489934</c:v>
                </c:pt>
                <c:pt idx="1339">
                  <c:v>711.95671641791046</c:v>
                </c:pt>
                <c:pt idx="1340">
                  <c:v>711.07904548844158</c:v>
                </c:pt>
                <c:pt idx="1341">
                  <c:v>710.7652757078987</c:v>
                </c:pt>
                <c:pt idx="1342">
                  <c:v>710.38272524199556</c:v>
                </c:pt>
                <c:pt idx="1343">
                  <c:v>710.2708333333336</c:v>
                </c:pt>
                <c:pt idx="1344">
                  <c:v>709.48252788104071</c:v>
                </c:pt>
                <c:pt idx="1345">
                  <c:v>709.25482912332836</c:v>
                </c:pt>
                <c:pt idx="1346">
                  <c:v>708.99109131403122</c:v>
                </c:pt>
                <c:pt idx="1347">
                  <c:v>708.78635014836811</c:v>
                </c:pt>
                <c:pt idx="1348">
                  <c:v>707.24684951816175</c:v>
                </c:pt>
                <c:pt idx="1349">
                  <c:v>706.73407407407421</c:v>
                </c:pt>
                <c:pt idx="1350">
                  <c:v>706.63656550703183</c:v>
                </c:pt>
                <c:pt idx="1351">
                  <c:v>706.68860946745565</c:v>
                </c:pt>
                <c:pt idx="1352">
                  <c:v>706.90687361419077</c:v>
                </c:pt>
                <c:pt idx="1353">
                  <c:v>706.2245199409158</c:v>
                </c:pt>
                <c:pt idx="1354">
                  <c:v>706.17638376383775</c:v>
                </c:pt>
                <c:pt idx="1355">
                  <c:v>705.17994100294982</c:v>
                </c:pt>
                <c:pt idx="1356">
                  <c:v>704.19380987472368</c:v>
                </c:pt>
                <c:pt idx="1357">
                  <c:v>703.9072164948451</c:v>
                </c:pt>
                <c:pt idx="1358">
                  <c:v>703.05150846210449</c:v>
                </c:pt>
                <c:pt idx="1359">
                  <c:v>703.07279411764716</c:v>
                </c:pt>
                <c:pt idx="1360">
                  <c:v>702.37839823659101</c:v>
                </c:pt>
                <c:pt idx="1361">
                  <c:v>702.19970631424371</c:v>
                </c:pt>
                <c:pt idx="1362">
                  <c:v>701.70212765957444</c:v>
                </c:pt>
                <c:pt idx="1363">
                  <c:v>701.75513196480949</c:v>
                </c:pt>
                <c:pt idx="1364">
                  <c:v>701.00952380952367</c:v>
                </c:pt>
                <c:pt idx="1365">
                  <c:v>699.7884333821379</c:v>
                </c:pt>
                <c:pt idx="1366">
                  <c:v>699.15581565471837</c:v>
                </c:pt>
                <c:pt idx="1367">
                  <c:v>699.48172514619898</c:v>
                </c:pt>
                <c:pt idx="1368">
                  <c:v>699.04674945215481</c:v>
                </c:pt>
                <c:pt idx="1369">
                  <c:v>698.73503649635052</c:v>
                </c:pt>
                <c:pt idx="1370">
                  <c:v>698.2830051057623</c:v>
                </c:pt>
                <c:pt idx="1371">
                  <c:v>697.53134110787175</c:v>
                </c:pt>
                <c:pt idx="1372">
                  <c:v>696.00509832483613</c:v>
                </c:pt>
                <c:pt idx="1373">
                  <c:v>695.9446870451236</c:v>
                </c:pt>
                <c:pt idx="1374">
                  <c:v>695.01163636363651</c:v>
                </c:pt>
                <c:pt idx="1375">
                  <c:v>694.55377906976764</c:v>
                </c:pt>
                <c:pt idx="1376">
                  <c:v>694.63180827886731</c:v>
                </c:pt>
                <c:pt idx="1377">
                  <c:v>694.37227866473143</c:v>
                </c:pt>
                <c:pt idx="1378">
                  <c:v>693.41334300217557</c:v>
                </c:pt>
                <c:pt idx="1379">
                  <c:v>692.64782608695646</c:v>
                </c:pt>
                <c:pt idx="1380">
                  <c:v>692.02679217958018</c:v>
                </c:pt>
                <c:pt idx="1381">
                  <c:v>691.43342981186686</c:v>
                </c:pt>
                <c:pt idx="1382">
                  <c:v>691.34417932031818</c:v>
                </c:pt>
                <c:pt idx="1383">
                  <c:v>690.33959537572241</c:v>
                </c:pt>
                <c:pt idx="1384">
                  <c:v>690.15162454873644</c:v>
                </c:pt>
                <c:pt idx="1385">
                  <c:v>690.24747474747471</c:v>
                </c:pt>
                <c:pt idx="1386">
                  <c:v>690.32444124008668</c:v>
                </c:pt>
                <c:pt idx="1387">
                  <c:v>690.14337175792514</c:v>
                </c:pt>
                <c:pt idx="1388">
                  <c:v>689.7832973362132</c:v>
                </c:pt>
                <c:pt idx="1389">
                  <c:v>689.83309352517983</c:v>
                </c:pt>
                <c:pt idx="1390">
                  <c:v>689.37958303378866</c:v>
                </c:pt>
                <c:pt idx="1391">
                  <c:v>688.69755747126442</c:v>
                </c:pt>
                <c:pt idx="1392">
                  <c:v>688.95046661880838</c:v>
                </c:pt>
                <c:pt idx="1393">
                  <c:v>688.43543758967007</c:v>
                </c:pt>
                <c:pt idx="1394">
                  <c:v>688.41863799283158</c:v>
                </c:pt>
                <c:pt idx="1395">
                  <c:v>687.94627507163318</c:v>
                </c:pt>
                <c:pt idx="1396">
                  <c:v>687.73299928418044</c:v>
                </c:pt>
                <c:pt idx="1397">
                  <c:v>688.06723891273248</c:v>
                </c:pt>
                <c:pt idx="1398">
                  <c:v>687.7848463187994</c:v>
                </c:pt>
                <c:pt idx="1399">
                  <c:v>687.49785714285713</c:v>
                </c:pt>
                <c:pt idx="1400">
                  <c:v>686.55603140613857</c:v>
                </c:pt>
                <c:pt idx="1401">
                  <c:v>686.47004279600571</c:v>
                </c:pt>
                <c:pt idx="1402">
                  <c:v>685.83107626514618</c:v>
                </c:pt>
                <c:pt idx="1403">
                  <c:v>684.96011396011397</c:v>
                </c:pt>
                <c:pt idx="1404">
                  <c:v>683.73736654804281</c:v>
                </c:pt>
                <c:pt idx="1405">
                  <c:v>682.73968705547657</c:v>
                </c:pt>
                <c:pt idx="1406">
                  <c:v>681.76616915422858</c:v>
                </c:pt>
                <c:pt idx="1407">
                  <c:v>680.84303977272725</c:v>
                </c:pt>
                <c:pt idx="1408">
                  <c:v>680.44428672817605</c:v>
                </c:pt>
                <c:pt idx="1409">
                  <c:v>680.10354609929072</c:v>
                </c:pt>
                <c:pt idx="1410">
                  <c:v>679.27214741318221</c:v>
                </c:pt>
                <c:pt idx="1411">
                  <c:v>679.17776203966014</c:v>
                </c:pt>
                <c:pt idx="1412">
                  <c:v>678.75866949752299</c:v>
                </c:pt>
                <c:pt idx="1413">
                  <c:v>678.72277227722793</c:v>
                </c:pt>
                <c:pt idx="1414">
                  <c:v>678.41625441696101</c:v>
                </c:pt>
                <c:pt idx="1415">
                  <c:v>677.75070621468933</c:v>
                </c:pt>
                <c:pt idx="1416">
                  <c:v>677.56175017642909</c:v>
                </c:pt>
                <c:pt idx="1417">
                  <c:v>676.53526093088851</c:v>
                </c:pt>
                <c:pt idx="1418">
                  <c:v>676.37702607470032</c:v>
                </c:pt>
                <c:pt idx="1419">
                  <c:v>675.82887323943669</c:v>
                </c:pt>
                <c:pt idx="1420">
                  <c:v>675.59465165376491</c:v>
                </c:pt>
                <c:pt idx="1421">
                  <c:v>674.8431786216596</c:v>
                </c:pt>
                <c:pt idx="1422">
                  <c:v>674.88896697118776</c:v>
                </c:pt>
                <c:pt idx="1423">
                  <c:v>674.29564606741587</c:v>
                </c:pt>
                <c:pt idx="1424">
                  <c:v>674.56210526315795</c:v>
                </c:pt>
                <c:pt idx="1425">
                  <c:v>673.75385694249655</c:v>
                </c:pt>
                <c:pt idx="1426">
                  <c:v>672.99159074982481</c:v>
                </c:pt>
                <c:pt idx="1427">
                  <c:v>672.24089635854352</c:v>
                </c:pt>
                <c:pt idx="1428">
                  <c:v>671.41917424772578</c:v>
                </c:pt>
                <c:pt idx="1429">
                  <c:v>671.22237762237773</c:v>
                </c:pt>
                <c:pt idx="1430">
                  <c:v>670.94758909853249</c:v>
                </c:pt>
                <c:pt idx="1431">
                  <c:v>670.32192737430159</c:v>
                </c:pt>
                <c:pt idx="1432">
                  <c:v>669.01325889741781</c:v>
                </c:pt>
                <c:pt idx="1433">
                  <c:v>669.02440725244071</c:v>
                </c:pt>
                <c:pt idx="1434">
                  <c:v>668.78745644599292</c:v>
                </c:pt>
                <c:pt idx="1435">
                  <c:v>667.84401114206128</c:v>
                </c:pt>
                <c:pt idx="1436">
                  <c:v>667.25191370911625</c:v>
                </c:pt>
                <c:pt idx="1437">
                  <c:v>667.05354659248951</c:v>
                </c:pt>
                <c:pt idx="1438">
                  <c:v>666.49409312022249</c:v>
                </c:pt>
                <c:pt idx="1439">
                  <c:v>666.64861111111111</c:v>
                </c:pt>
                <c:pt idx="1440">
                  <c:v>665.77446217904253</c:v>
                </c:pt>
                <c:pt idx="1441">
                  <c:v>664.68446601941753</c:v>
                </c:pt>
                <c:pt idx="1442">
                  <c:v>664.58905058905054</c:v>
                </c:pt>
                <c:pt idx="1443">
                  <c:v>664.53324099722988</c:v>
                </c:pt>
                <c:pt idx="1444">
                  <c:v>663.92110726643602</c:v>
                </c:pt>
                <c:pt idx="1445">
                  <c:v>663.14177040110667</c:v>
                </c:pt>
                <c:pt idx="1446">
                  <c:v>662.186592950933</c:v>
                </c:pt>
                <c:pt idx="1447">
                  <c:v>661.74723756906087</c:v>
                </c:pt>
                <c:pt idx="1448">
                  <c:v>660.94893029675654</c:v>
                </c:pt>
                <c:pt idx="1449">
                  <c:v>660.61655172413793</c:v>
                </c:pt>
                <c:pt idx="1450">
                  <c:v>660.0964851826327</c:v>
                </c:pt>
                <c:pt idx="1451">
                  <c:v>659.14187327823709</c:v>
                </c:pt>
                <c:pt idx="1452">
                  <c:v>659.10598761183769</c:v>
                </c:pt>
                <c:pt idx="1453">
                  <c:v>658.2510316368639</c:v>
                </c:pt>
                <c:pt idx="1454">
                  <c:v>657.58694158075605</c:v>
                </c:pt>
                <c:pt idx="1455">
                  <c:v>657.1524725274727</c:v>
                </c:pt>
                <c:pt idx="1456">
                  <c:v>656.52024708304737</c:v>
                </c:pt>
                <c:pt idx="1457">
                  <c:v>655.92866941015086</c:v>
                </c:pt>
                <c:pt idx="1458">
                  <c:v>655.39342015078819</c:v>
                </c:pt>
                <c:pt idx="1459">
                  <c:v>654.65068493150682</c:v>
                </c:pt>
                <c:pt idx="1460">
                  <c:v>653.70020533880904</c:v>
                </c:pt>
                <c:pt idx="1461">
                  <c:v>653.0424076607386</c:v>
                </c:pt>
                <c:pt idx="1462">
                  <c:v>652.36431989063556</c:v>
                </c:pt>
                <c:pt idx="1463">
                  <c:v>651.50614754098353</c:v>
                </c:pt>
                <c:pt idx="1464">
                  <c:v>651.06006825938562</c:v>
                </c:pt>
                <c:pt idx="1465">
                  <c:v>650.11596180081847</c:v>
                </c:pt>
                <c:pt idx="1466">
                  <c:v>649.38513974096793</c:v>
                </c:pt>
                <c:pt idx="1467">
                  <c:v>649.18937329700293</c:v>
                </c:pt>
                <c:pt idx="1468">
                  <c:v>648.39278420694359</c:v>
                </c:pt>
                <c:pt idx="1469">
                  <c:v>647.20680272108859</c:v>
                </c:pt>
                <c:pt idx="1470">
                  <c:v>647.16927260367095</c:v>
                </c:pt>
                <c:pt idx="1471">
                  <c:v>646.51902173913049</c:v>
                </c:pt>
                <c:pt idx="1472">
                  <c:v>646.10115410726394</c:v>
                </c:pt>
                <c:pt idx="1473">
                  <c:v>645.36838534599724</c:v>
                </c:pt>
                <c:pt idx="1474">
                  <c:v>644.69627118644053</c:v>
                </c:pt>
                <c:pt idx="1475">
                  <c:v>643.80420054200545</c:v>
                </c:pt>
                <c:pt idx="1476">
                  <c:v>643.66350710900463</c:v>
                </c:pt>
                <c:pt idx="1477">
                  <c:v>642.93707713125832</c:v>
                </c:pt>
                <c:pt idx="1478">
                  <c:v>641.97701149425279</c:v>
                </c:pt>
                <c:pt idx="1479">
                  <c:v>641.00945945945944</c:v>
                </c:pt>
                <c:pt idx="1480">
                  <c:v>641.22214719783926</c:v>
                </c:pt>
                <c:pt idx="1481">
                  <c:v>640.84750337381899</c:v>
                </c:pt>
                <c:pt idx="1482">
                  <c:v>640.73971679029</c:v>
                </c:pt>
                <c:pt idx="1483">
                  <c:v>640.10175202156347</c:v>
                </c:pt>
                <c:pt idx="1484">
                  <c:v>639.62558922558924</c:v>
                </c:pt>
                <c:pt idx="1485">
                  <c:v>639.37483176312264</c:v>
                </c:pt>
                <c:pt idx="1486">
                  <c:v>638.71351714862146</c:v>
                </c:pt>
                <c:pt idx="1487">
                  <c:v>638.70766129032256</c:v>
                </c:pt>
                <c:pt idx="1488">
                  <c:v>638.32975151108133</c:v>
                </c:pt>
                <c:pt idx="1489">
                  <c:v>637.09731543624162</c:v>
                </c:pt>
                <c:pt idx="1490">
                  <c:v>636.63715627095894</c:v>
                </c:pt>
                <c:pt idx="1491">
                  <c:v>636.02278820375341</c:v>
                </c:pt>
                <c:pt idx="1492">
                  <c:v>636.00200937709315</c:v>
                </c:pt>
                <c:pt idx="1493">
                  <c:v>635.36278447121811</c:v>
                </c:pt>
                <c:pt idx="1494">
                  <c:v>634.8421404682274</c:v>
                </c:pt>
                <c:pt idx="1495">
                  <c:v>634.07018716577545</c:v>
                </c:pt>
                <c:pt idx="1496">
                  <c:v>633.79225116900466</c:v>
                </c:pt>
                <c:pt idx="1497">
                  <c:v>633.13484646194922</c:v>
                </c:pt>
                <c:pt idx="1498">
                  <c:v>632.75783855903944</c:v>
                </c:pt>
                <c:pt idx="1499">
                  <c:v>632.58399999999995</c:v>
                </c:pt>
                <c:pt idx="1500">
                  <c:v>631.98067954696864</c:v>
                </c:pt>
                <c:pt idx="1501">
                  <c:v>631.81557922769662</c:v>
                </c:pt>
                <c:pt idx="1502">
                  <c:v>631.2601463739187</c:v>
                </c:pt>
                <c:pt idx="1503">
                  <c:v>630.811835106383</c:v>
                </c:pt>
                <c:pt idx="1504">
                  <c:v>629.86179401993331</c:v>
                </c:pt>
                <c:pt idx="1505">
                  <c:v>629.79017264276251</c:v>
                </c:pt>
                <c:pt idx="1506">
                  <c:v>628.72859986728611</c:v>
                </c:pt>
                <c:pt idx="1507">
                  <c:v>628.14721485411133</c:v>
                </c:pt>
                <c:pt idx="1508">
                  <c:v>627.51027170311454</c:v>
                </c:pt>
                <c:pt idx="1509">
                  <c:v>627.19271523178804</c:v>
                </c:pt>
                <c:pt idx="1510">
                  <c:v>626.62541363335549</c:v>
                </c:pt>
                <c:pt idx="1511">
                  <c:v>625.26322751322743</c:v>
                </c:pt>
                <c:pt idx="1512">
                  <c:v>624.52742894910773</c:v>
                </c:pt>
                <c:pt idx="1513">
                  <c:v>623.19682959048862</c:v>
                </c:pt>
                <c:pt idx="1514">
                  <c:v>622.13135313531347</c:v>
                </c:pt>
                <c:pt idx="1515">
                  <c:v>621.98218997361482</c:v>
                </c:pt>
                <c:pt idx="1516">
                  <c:v>621.85761371127217</c:v>
                </c:pt>
                <c:pt idx="1517">
                  <c:v>621.18708827404475</c:v>
                </c:pt>
                <c:pt idx="1518">
                  <c:v>620.55760368663596</c:v>
                </c:pt>
                <c:pt idx="1519">
                  <c:v>619.95921052631581</c:v>
                </c:pt>
                <c:pt idx="1520">
                  <c:v>619.40828402366867</c:v>
                </c:pt>
                <c:pt idx="1521">
                  <c:v>618.9369250985543</c:v>
                </c:pt>
                <c:pt idx="1522">
                  <c:v>618.62902166776109</c:v>
                </c:pt>
                <c:pt idx="1523">
                  <c:v>618.09448818897647</c:v>
                </c:pt>
                <c:pt idx="1524">
                  <c:v>617.76918032786898</c:v>
                </c:pt>
                <c:pt idx="1525">
                  <c:v>616.70052424639596</c:v>
                </c:pt>
                <c:pt idx="1526">
                  <c:v>616.57956777996071</c:v>
                </c:pt>
                <c:pt idx="1527">
                  <c:v>615.68128272251306</c:v>
                </c:pt>
                <c:pt idx="1528">
                  <c:v>615.0922171353825</c:v>
                </c:pt>
                <c:pt idx="1529">
                  <c:v>614.54379084967331</c:v>
                </c:pt>
                <c:pt idx="1530">
                  <c:v>614.38536903984323</c:v>
                </c:pt>
                <c:pt idx="1531">
                  <c:v>614.00522193211486</c:v>
                </c:pt>
                <c:pt idx="1532">
                  <c:v>613.27071102413584</c:v>
                </c:pt>
                <c:pt idx="1533">
                  <c:v>612.52216427640144</c:v>
                </c:pt>
                <c:pt idx="1534">
                  <c:v>612.14853420195448</c:v>
                </c:pt>
                <c:pt idx="1535">
                  <c:v>611.47200520833348</c:v>
                </c:pt>
                <c:pt idx="1536">
                  <c:v>610.65972674040336</c:v>
                </c:pt>
                <c:pt idx="1537">
                  <c:v>610.10858257477264</c:v>
                </c:pt>
                <c:pt idx="1538">
                  <c:v>609.67446393762202</c:v>
                </c:pt>
                <c:pt idx="1539">
                  <c:v>608.92857142857156</c:v>
                </c:pt>
                <c:pt idx="1540">
                  <c:v>608.02855288773526</c:v>
                </c:pt>
                <c:pt idx="1541">
                  <c:v>607.45784695201041</c:v>
                </c:pt>
                <c:pt idx="1542">
                  <c:v>606.41607258587169</c:v>
                </c:pt>
                <c:pt idx="1543">
                  <c:v>605.49611398963725</c:v>
                </c:pt>
                <c:pt idx="1544">
                  <c:v>604.62394822006479</c:v>
                </c:pt>
                <c:pt idx="1545">
                  <c:v>604.24126778783932</c:v>
                </c:pt>
                <c:pt idx="1546">
                  <c:v>603.39301874595981</c:v>
                </c:pt>
                <c:pt idx="1547">
                  <c:v>603.44444444444446</c:v>
                </c:pt>
                <c:pt idx="1548">
                  <c:v>603.18528082633952</c:v>
                </c:pt>
                <c:pt idx="1549">
                  <c:v>602.28129032258062</c:v>
                </c:pt>
                <c:pt idx="1550">
                  <c:v>601.99935525467458</c:v>
                </c:pt>
                <c:pt idx="1551">
                  <c:v>601.79574742268062</c:v>
                </c:pt>
                <c:pt idx="1552">
                  <c:v>601.2942691564715</c:v>
                </c:pt>
                <c:pt idx="1553">
                  <c:v>600.98326898326889</c:v>
                </c:pt>
                <c:pt idx="1554">
                  <c:v>600.32282958199335</c:v>
                </c:pt>
                <c:pt idx="1555">
                  <c:v>600.04884318766062</c:v>
                </c:pt>
                <c:pt idx="1556">
                  <c:v>599.77263969171486</c:v>
                </c:pt>
                <c:pt idx="1557">
                  <c:v>598.92939666238783</c:v>
                </c:pt>
                <c:pt idx="1558">
                  <c:v>598.39255933290565</c:v>
                </c:pt>
                <c:pt idx="1559">
                  <c:v>598.07179487179485</c:v>
                </c:pt>
                <c:pt idx="1560">
                  <c:v>597.8090967328634</c:v>
                </c:pt>
                <c:pt idx="1561">
                  <c:v>597.14340588988478</c:v>
                </c:pt>
                <c:pt idx="1562">
                  <c:v>596.51439539347393</c:v>
                </c:pt>
                <c:pt idx="1563">
                  <c:v>595.44757033248072</c:v>
                </c:pt>
                <c:pt idx="1564">
                  <c:v>594.56485623003209</c:v>
                </c:pt>
                <c:pt idx="1565">
                  <c:v>593.85759897828848</c:v>
                </c:pt>
                <c:pt idx="1566">
                  <c:v>592.7109125717933</c:v>
                </c:pt>
                <c:pt idx="1567">
                  <c:v>591.47193877551024</c:v>
                </c:pt>
                <c:pt idx="1568">
                  <c:v>590.79668578712551</c:v>
                </c:pt>
                <c:pt idx="1569">
                  <c:v>589.84012738853482</c:v>
                </c:pt>
                <c:pt idx="1570">
                  <c:v>588.65881604073843</c:v>
                </c:pt>
                <c:pt idx="1571">
                  <c:v>587.96882951653959</c:v>
                </c:pt>
                <c:pt idx="1572">
                  <c:v>586.93452002542892</c:v>
                </c:pt>
                <c:pt idx="1573">
                  <c:v>586.18043202033061</c:v>
                </c:pt>
                <c:pt idx="1574">
                  <c:v>585.17460317460313</c:v>
                </c:pt>
                <c:pt idx="1575">
                  <c:v>583.8381979695431</c:v>
                </c:pt>
                <c:pt idx="1576">
                  <c:v>583.10209258084967</c:v>
                </c:pt>
                <c:pt idx="1577">
                  <c:v>582.61216730038018</c:v>
                </c:pt>
                <c:pt idx="1578">
                  <c:v>581.35338822039273</c:v>
                </c:pt>
                <c:pt idx="1579">
                  <c:v>580.75632911392381</c:v>
                </c:pt>
                <c:pt idx="1580">
                  <c:v>579.78937381404182</c:v>
                </c:pt>
                <c:pt idx="1581">
                  <c:v>578.81542351453845</c:v>
                </c:pt>
                <c:pt idx="1582">
                  <c:v>578.48136449778906</c:v>
                </c:pt>
                <c:pt idx="1583">
                  <c:v>577.70012626262633</c:v>
                </c:pt>
                <c:pt idx="1584">
                  <c:v>577.18675078864351</c:v>
                </c:pt>
                <c:pt idx="1585">
                  <c:v>576.67213114754111</c:v>
                </c:pt>
                <c:pt idx="1586">
                  <c:v>575.9981096408319</c:v>
                </c:pt>
                <c:pt idx="1587">
                  <c:v>575.1801007556677</c:v>
                </c:pt>
                <c:pt idx="1588">
                  <c:v>574.6526117054749</c:v>
                </c:pt>
                <c:pt idx="1589">
                  <c:v>573.70880503144667</c:v>
                </c:pt>
                <c:pt idx="1590">
                  <c:v>573.0207416719046</c:v>
                </c:pt>
                <c:pt idx="1591">
                  <c:v>572.42399497487452</c:v>
                </c:pt>
                <c:pt idx="1592">
                  <c:v>571.67482736974273</c:v>
                </c:pt>
                <c:pt idx="1593">
                  <c:v>570.94542032622337</c:v>
                </c:pt>
                <c:pt idx="1594">
                  <c:v>569.79122257053302</c:v>
                </c:pt>
                <c:pt idx="1595">
                  <c:v>568.68483709273198</c:v>
                </c:pt>
                <c:pt idx="1596">
                  <c:v>567.97056981840944</c:v>
                </c:pt>
                <c:pt idx="1597">
                  <c:v>567.3379224030034</c:v>
                </c:pt>
                <c:pt idx="1598">
                  <c:v>566.69856160100062</c:v>
                </c:pt>
                <c:pt idx="1599">
                  <c:v>565.76749999999993</c:v>
                </c:pt>
                <c:pt idx="1600">
                  <c:v>564.6508432229856</c:v>
                </c:pt>
                <c:pt idx="1601">
                  <c:v>563.84456928838949</c:v>
                </c:pt>
                <c:pt idx="1602">
                  <c:v>563.16032439176547</c:v>
                </c:pt>
                <c:pt idx="1603">
                  <c:v>561.9862842892768</c:v>
                </c:pt>
                <c:pt idx="1604">
                  <c:v>560.95514018691574</c:v>
                </c:pt>
                <c:pt idx="1605">
                  <c:v>559.62017434620191</c:v>
                </c:pt>
                <c:pt idx="1606">
                  <c:v>558.47977598008731</c:v>
                </c:pt>
                <c:pt idx="1607">
                  <c:v>557.2593283582089</c:v>
                </c:pt>
                <c:pt idx="1608">
                  <c:v>556.53635798632695</c:v>
                </c:pt>
                <c:pt idx="1609">
                  <c:v>555.36956521739125</c:v>
                </c:pt>
                <c:pt idx="1610">
                  <c:v>554.42644320297939</c:v>
                </c:pt>
              </c:numCache>
            </c:numRef>
          </c:yVal>
        </c:ser>
        <c:ser>
          <c:idx val="3"/>
          <c:order val="1"/>
          <c:tx>
            <c:strRef>
              <c:f>Sheet1!$P$1</c:f>
              <c:strCache>
                <c:ptCount val="1"/>
                <c:pt idx="0">
                  <c:v>Trad 2009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Sheet1!$L$2:$L$1612</c:f>
              <c:numCache>
                <c:formatCode>General</c:formatCode>
                <c:ptCount val="1611"/>
                <c:pt idx="0">
                  <c:v>6.2073246430788341E-4</c:v>
                </c:pt>
                <c:pt idx="1">
                  <c:v>1.2414649286157668E-3</c:v>
                </c:pt>
                <c:pt idx="2">
                  <c:v>1.8621973929236503E-3</c:v>
                </c:pt>
                <c:pt idx="3">
                  <c:v>2.4829298572315341E-3</c:v>
                </c:pt>
                <c:pt idx="4">
                  <c:v>3.1036623215394176E-3</c:v>
                </c:pt>
                <c:pt idx="5">
                  <c:v>3.7243947858473015E-3</c:v>
                </c:pt>
                <c:pt idx="6">
                  <c:v>4.345127250155182E-3</c:v>
                </c:pt>
                <c:pt idx="7">
                  <c:v>4.9658597144630681E-3</c:v>
                </c:pt>
                <c:pt idx="8">
                  <c:v>5.5865921787709508E-3</c:v>
                </c:pt>
                <c:pt idx="9">
                  <c:v>6.2073246430788334E-3</c:v>
                </c:pt>
                <c:pt idx="10">
                  <c:v>6.8280571073867161E-3</c:v>
                </c:pt>
                <c:pt idx="11">
                  <c:v>7.4487895716946013E-3</c:v>
                </c:pt>
                <c:pt idx="12">
                  <c:v>8.0695220360024866E-3</c:v>
                </c:pt>
                <c:pt idx="13">
                  <c:v>8.6902545003103657E-3</c:v>
                </c:pt>
                <c:pt idx="14">
                  <c:v>9.3109869646182536E-3</c:v>
                </c:pt>
                <c:pt idx="15">
                  <c:v>9.9317194289261328E-3</c:v>
                </c:pt>
                <c:pt idx="16">
                  <c:v>1.0552451893234017E-2</c:v>
                </c:pt>
                <c:pt idx="17">
                  <c:v>1.11731843575419E-2</c:v>
                </c:pt>
                <c:pt idx="18">
                  <c:v>1.1793916821849779E-2</c:v>
                </c:pt>
                <c:pt idx="19">
                  <c:v>1.2414649286157667E-2</c:v>
                </c:pt>
                <c:pt idx="20">
                  <c:v>1.3035381750465551E-2</c:v>
                </c:pt>
                <c:pt idx="21">
                  <c:v>1.3656114214773436E-2</c:v>
                </c:pt>
                <c:pt idx="22">
                  <c:v>1.4276846679081317E-2</c:v>
                </c:pt>
                <c:pt idx="23">
                  <c:v>1.4897579143389203E-2</c:v>
                </c:pt>
                <c:pt idx="24">
                  <c:v>1.5518311607697084E-2</c:v>
                </c:pt>
                <c:pt idx="25">
                  <c:v>1.6139044072004963E-2</c:v>
                </c:pt>
                <c:pt idx="26">
                  <c:v>1.6759776536312852E-2</c:v>
                </c:pt>
                <c:pt idx="27">
                  <c:v>1.7380509000620735E-2</c:v>
                </c:pt>
                <c:pt idx="28">
                  <c:v>1.8001241464928618E-2</c:v>
                </c:pt>
                <c:pt idx="29">
                  <c:v>1.86219739292365E-2</c:v>
                </c:pt>
                <c:pt idx="30">
                  <c:v>1.9242706393544383E-2</c:v>
                </c:pt>
                <c:pt idx="31">
                  <c:v>1.9863438857852272E-2</c:v>
                </c:pt>
                <c:pt idx="32">
                  <c:v>2.0484171322160155E-2</c:v>
                </c:pt>
                <c:pt idx="33">
                  <c:v>2.1104903786468034E-2</c:v>
                </c:pt>
                <c:pt idx="34">
                  <c:v>2.172563625077592E-2</c:v>
                </c:pt>
                <c:pt idx="35">
                  <c:v>2.2346368715083803E-2</c:v>
                </c:pt>
                <c:pt idx="36">
                  <c:v>2.2967101179391679E-2</c:v>
                </c:pt>
                <c:pt idx="37">
                  <c:v>2.3587833643699568E-2</c:v>
                </c:pt>
                <c:pt idx="38">
                  <c:v>2.4208566108007448E-2</c:v>
                </c:pt>
                <c:pt idx="39">
                  <c:v>2.4829298572315344E-2</c:v>
                </c:pt>
                <c:pt idx="40">
                  <c:v>2.5450031036623216E-2</c:v>
                </c:pt>
                <c:pt idx="41">
                  <c:v>2.6070763500931102E-2</c:v>
                </c:pt>
                <c:pt idx="42">
                  <c:v>2.6691495965238982E-2</c:v>
                </c:pt>
                <c:pt idx="43">
                  <c:v>2.7312228429546871E-2</c:v>
                </c:pt>
                <c:pt idx="44">
                  <c:v>2.7932960893854754E-2</c:v>
                </c:pt>
                <c:pt idx="45">
                  <c:v>2.8553693358162633E-2</c:v>
                </c:pt>
                <c:pt idx="46">
                  <c:v>2.9174425822470516E-2</c:v>
                </c:pt>
                <c:pt idx="47">
                  <c:v>2.9795158286778402E-2</c:v>
                </c:pt>
                <c:pt idx="48">
                  <c:v>3.0415890751086281E-2</c:v>
                </c:pt>
                <c:pt idx="49">
                  <c:v>3.1036623215394171E-2</c:v>
                </c:pt>
                <c:pt idx="50">
                  <c:v>3.1657355679702057E-2</c:v>
                </c:pt>
                <c:pt idx="51">
                  <c:v>3.2278088144009939E-2</c:v>
                </c:pt>
                <c:pt idx="52">
                  <c:v>3.2898820608317815E-2</c:v>
                </c:pt>
                <c:pt idx="53">
                  <c:v>3.3519553072625698E-2</c:v>
                </c:pt>
                <c:pt idx="54">
                  <c:v>3.414028553693358E-2</c:v>
                </c:pt>
                <c:pt idx="55">
                  <c:v>3.476101800124147E-2</c:v>
                </c:pt>
                <c:pt idx="56">
                  <c:v>3.5381750465549353E-2</c:v>
                </c:pt>
                <c:pt idx="57">
                  <c:v>3.6002482929857235E-2</c:v>
                </c:pt>
                <c:pt idx="58">
                  <c:v>3.6623215394165125E-2</c:v>
                </c:pt>
                <c:pt idx="59">
                  <c:v>3.7243947858473014E-2</c:v>
                </c:pt>
                <c:pt idx="60">
                  <c:v>3.7864680322780883E-2</c:v>
                </c:pt>
                <c:pt idx="61">
                  <c:v>3.8485412787088773E-2</c:v>
                </c:pt>
                <c:pt idx="62">
                  <c:v>3.9106145251396648E-2</c:v>
                </c:pt>
                <c:pt idx="63">
                  <c:v>3.9726877715704538E-2</c:v>
                </c:pt>
                <c:pt idx="64">
                  <c:v>4.0347610180012414E-2</c:v>
                </c:pt>
                <c:pt idx="65">
                  <c:v>4.0968342644320296E-2</c:v>
                </c:pt>
                <c:pt idx="66">
                  <c:v>4.1589075108628172E-2</c:v>
                </c:pt>
                <c:pt idx="67">
                  <c:v>4.2209807572936062E-2</c:v>
                </c:pt>
                <c:pt idx="68">
                  <c:v>4.2830540037243965E-2</c:v>
                </c:pt>
                <c:pt idx="69">
                  <c:v>4.345127250155182E-2</c:v>
                </c:pt>
                <c:pt idx="70">
                  <c:v>4.4072004965859723E-2</c:v>
                </c:pt>
                <c:pt idx="71">
                  <c:v>4.4692737430167606E-2</c:v>
                </c:pt>
                <c:pt idx="72">
                  <c:v>4.5313469894475496E-2</c:v>
                </c:pt>
                <c:pt idx="73">
                  <c:v>4.5934202358783371E-2</c:v>
                </c:pt>
                <c:pt idx="74">
                  <c:v>4.6554934823091275E-2</c:v>
                </c:pt>
                <c:pt idx="75">
                  <c:v>4.7175667287399123E-2</c:v>
                </c:pt>
                <c:pt idx="76">
                  <c:v>4.7796399751707026E-2</c:v>
                </c:pt>
                <c:pt idx="77">
                  <c:v>4.8417132216014902E-2</c:v>
                </c:pt>
                <c:pt idx="78">
                  <c:v>4.9037864680322785E-2</c:v>
                </c:pt>
                <c:pt idx="79">
                  <c:v>4.9658597144630688E-2</c:v>
                </c:pt>
                <c:pt idx="80">
                  <c:v>5.027932960893855E-2</c:v>
                </c:pt>
                <c:pt idx="81">
                  <c:v>5.0900062073246433E-2</c:v>
                </c:pt>
                <c:pt idx="82">
                  <c:v>5.1520794537554315E-2</c:v>
                </c:pt>
                <c:pt idx="83">
                  <c:v>5.2141527001862191E-2</c:v>
                </c:pt>
                <c:pt idx="84">
                  <c:v>5.2762259466170087E-2</c:v>
                </c:pt>
                <c:pt idx="85">
                  <c:v>5.3382991930477977E-2</c:v>
                </c:pt>
                <c:pt idx="86">
                  <c:v>5.4003724394785867E-2</c:v>
                </c:pt>
                <c:pt idx="87">
                  <c:v>5.4624456859093742E-2</c:v>
                </c:pt>
                <c:pt idx="88">
                  <c:v>5.5245189323401611E-2</c:v>
                </c:pt>
                <c:pt idx="89">
                  <c:v>5.5865921787709494E-2</c:v>
                </c:pt>
                <c:pt idx="90">
                  <c:v>5.6486654252017397E-2</c:v>
                </c:pt>
                <c:pt idx="91">
                  <c:v>5.710738671632528E-2</c:v>
                </c:pt>
                <c:pt idx="92">
                  <c:v>5.7728119180633156E-2</c:v>
                </c:pt>
                <c:pt idx="93">
                  <c:v>5.8348851644941031E-2</c:v>
                </c:pt>
                <c:pt idx="94">
                  <c:v>5.8969584109248921E-2</c:v>
                </c:pt>
                <c:pt idx="95">
                  <c:v>5.9590316573556804E-2</c:v>
                </c:pt>
                <c:pt idx="96">
                  <c:v>6.0211049037864679E-2</c:v>
                </c:pt>
                <c:pt idx="97">
                  <c:v>6.0831781502172562E-2</c:v>
                </c:pt>
                <c:pt idx="98">
                  <c:v>6.1452513966480458E-2</c:v>
                </c:pt>
                <c:pt idx="99">
                  <c:v>6.2073246430788334E-2</c:v>
                </c:pt>
                <c:pt idx="100">
                  <c:v>6.2693978895096231E-2</c:v>
                </c:pt>
                <c:pt idx="101">
                  <c:v>6.3314711359404113E-2</c:v>
                </c:pt>
                <c:pt idx="102">
                  <c:v>6.3935443823711982E-2</c:v>
                </c:pt>
                <c:pt idx="103">
                  <c:v>6.4556176288019879E-2</c:v>
                </c:pt>
                <c:pt idx="104">
                  <c:v>6.5176908752327761E-2</c:v>
                </c:pt>
                <c:pt idx="105">
                  <c:v>6.5797641216635658E-2</c:v>
                </c:pt>
                <c:pt idx="106">
                  <c:v>6.6418373680943513E-2</c:v>
                </c:pt>
                <c:pt idx="107">
                  <c:v>6.7039106145251409E-2</c:v>
                </c:pt>
                <c:pt idx="108">
                  <c:v>6.7659838609559278E-2</c:v>
                </c:pt>
                <c:pt idx="109">
                  <c:v>6.8280571073867161E-2</c:v>
                </c:pt>
                <c:pt idx="110">
                  <c:v>6.8901303538175043E-2</c:v>
                </c:pt>
                <c:pt idx="111">
                  <c:v>6.952203600248294E-2</c:v>
                </c:pt>
                <c:pt idx="112">
                  <c:v>7.0142768466790809E-2</c:v>
                </c:pt>
                <c:pt idx="113">
                  <c:v>7.0763500931098719E-2</c:v>
                </c:pt>
                <c:pt idx="114">
                  <c:v>7.1384233395406588E-2</c:v>
                </c:pt>
                <c:pt idx="115">
                  <c:v>7.200496585971447E-2</c:v>
                </c:pt>
                <c:pt idx="116">
                  <c:v>7.2625698324022367E-2</c:v>
                </c:pt>
                <c:pt idx="117">
                  <c:v>7.324643078833025E-2</c:v>
                </c:pt>
                <c:pt idx="118">
                  <c:v>7.3867163252638132E-2</c:v>
                </c:pt>
                <c:pt idx="119">
                  <c:v>7.4487895716946015E-2</c:v>
                </c:pt>
                <c:pt idx="120">
                  <c:v>7.5108628181253884E-2</c:v>
                </c:pt>
                <c:pt idx="121">
                  <c:v>7.572936064556178E-2</c:v>
                </c:pt>
                <c:pt idx="122">
                  <c:v>7.6350093109869663E-2</c:v>
                </c:pt>
                <c:pt idx="123">
                  <c:v>7.6970825574177504E-2</c:v>
                </c:pt>
                <c:pt idx="124">
                  <c:v>7.7591558038485414E-2</c:v>
                </c:pt>
                <c:pt idx="125">
                  <c:v>7.8212290502793311E-2</c:v>
                </c:pt>
                <c:pt idx="126">
                  <c:v>7.8833022967101193E-2</c:v>
                </c:pt>
                <c:pt idx="127">
                  <c:v>7.9453755431409062E-2</c:v>
                </c:pt>
                <c:pt idx="128">
                  <c:v>8.0074487895716945E-2</c:v>
                </c:pt>
                <c:pt idx="129">
                  <c:v>8.0695220360024841E-2</c:v>
                </c:pt>
                <c:pt idx="130">
                  <c:v>8.131595282433271E-2</c:v>
                </c:pt>
                <c:pt idx="131">
                  <c:v>8.1936685288640593E-2</c:v>
                </c:pt>
                <c:pt idx="132">
                  <c:v>8.2557417752948489E-2</c:v>
                </c:pt>
                <c:pt idx="133">
                  <c:v>8.3178150217256372E-2</c:v>
                </c:pt>
                <c:pt idx="134">
                  <c:v>8.3798882681564255E-2</c:v>
                </c:pt>
                <c:pt idx="135">
                  <c:v>8.4419615145872137E-2</c:v>
                </c:pt>
                <c:pt idx="136">
                  <c:v>8.5040347610180006E-2</c:v>
                </c:pt>
                <c:pt idx="137">
                  <c:v>8.566108007448793E-2</c:v>
                </c:pt>
                <c:pt idx="138">
                  <c:v>8.6281812538795771E-2</c:v>
                </c:pt>
                <c:pt idx="139">
                  <c:v>8.6902545003103654E-2</c:v>
                </c:pt>
                <c:pt idx="140">
                  <c:v>8.752327746741155E-2</c:v>
                </c:pt>
                <c:pt idx="141">
                  <c:v>8.8144009931719461E-2</c:v>
                </c:pt>
                <c:pt idx="142">
                  <c:v>8.8764742396027371E-2</c:v>
                </c:pt>
                <c:pt idx="143">
                  <c:v>8.9385474860335185E-2</c:v>
                </c:pt>
                <c:pt idx="144">
                  <c:v>9.0006207324643109E-2</c:v>
                </c:pt>
                <c:pt idx="145">
                  <c:v>9.0626939788950991E-2</c:v>
                </c:pt>
                <c:pt idx="146">
                  <c:v>9.1247672253258832E-2</c:v>
                </c:pt>
                <c:pt idx="147">
                  <c:v>9.1868404717566743E-2</c:v>
                </c:pt>
                <c:pt idx="148">
                  <c:v>9.2489137181874612E-2</c:v>
                </c:pt>
                <c:pt idx="149">
                  <c:v>9.3109869646182522E-2</c:v>
                </c:pt>
                <c:pt idx="150">
                  <c:v>9.3730602110490419E-2</c:v>
                </c:pt>
                <c:pt idx="151">
                  <c:v>9.435133457479826E-2</c:v>
                </c:pt>
                <c:pt idx="152">
                  <c:v>9.4972067039106142E-2</c:v>
                </c:pt>
                <c:pt idx="153">
                  <c:v>9.5592799503414025E-2</c:v>
                </c:pt>
                <c:pt idx="154">
                  <c:v>9.621353196772188E-2</c:v>
                </c:pt>
                <c:pt idx="155">
                  <c:v>9.6834264432029804E-2</c:v>
                </c:pt>
                <c:pt idx="156">
                  <c:v>9.7454996896337687E-2</c:v>
                </c:pt>
                <c:pt idx="157">
                  <c:v>9.8075729360645569E-2</c:v>
                </c:pt>
                <c:pt idx="158">
                  <c:v>9.8696461824953494E-2</c:v>
                </c:pt>
                <c:pt idx="159">
                  <c:v>9.9317194289261335E-2</c:v>
                </c:pt>
                <c:pt idx="160">
                  <c:v>9.9937926753569245E-2</c:v>
                </c:pt>
                <c:pt idx="161">
                  <c:v>0.10055865921787709</c:v>
                </c:pt>
                <c:pt idx="162">
                  <c:v>0.10117939168218498</c:v>
                </c:pt>
                <c:pt idx="163">
                  <c:v>0.10180012414649288</c:v>
                </c:pt>
                <c:pt idx="164">
                  <c:v>0.10242085661080075</c:v>
                </c:pt>
                <c:pt idx="165">
                  <c:v>0.10304158907510863</c:v>
                </c:pt>
                <c:pt idx="166">
                  <c:v>0.10366232153941653</c:v>
                </c:pt>
                <c:pt idx="167">
                  <c:v>0.10428305400372441</c:v>
                </c:pt>
                <c:pt idx="168">
                  <c:v>0.10490378646803231</c:v>
                </c:pt>
                <c:pt idx="169">
                  <c:v>0.10552451893234016</c:v>
                </c:pt>
                <c:pt idx="170">
                  <c:v>0.10614525139664806</c:v>
                </c:pt>
                <c:pt idx="171">
                  <c:v>0.10676598386095595</c:v>
                </c:pt>
                <c:pt idx="172">
                  <c:v>0.10738671632526382</c:v>
                </c:pt>
                <c:pt idx="173">
                  <c:v>0.10800744878957169</c:v>
                </c:pt>
                <c:pt idx="174">
                  <c:v>0.1086281812538796</c:v>
                </c:pt>
                <c:pt idx="175">
                  <c:v>0.10924891371818747</c:v>
                </c:pt>
                <c:pt idx="176">
                  <c:v>0.10986964618249535</c:v>
                </c:pt>
                <c:pt idx="177">
                  <c:v>0.11049037864680321</c:v>
                </c:pt>
                <c:pt idx="178">
                  <c:v>0.1111111111111111</c:v>
                </c:pt>
                <c:pt idx="179">
                  <c:v>0.111731843575419</c:v>
                </c:pt>
                <c:pt idx="180">
                  <c:v>0.11235257603972687</c:v>
                </c:pt>
                <c:pt idx="181">
                  <c:v>0.11297330850403475</c:v>
                </c:pt>
                <c:pt idx="182">
                  <c:v>0.11359404096834268</c:v>
                </c:pt>
                <c:pt idx="183">
                  <c:v>0.11421477343265056</c:v>
                </c:pt>
                <c:pt idx="184">
                  <c:v>0.11483550589695841</c:v>
                </c:pt>
                <c:pt idx="185">
                  <c:v>0.11545623836126631</c:v>
                </c:pt>
                <c:pt idx="186">
                  <c:v>0.11607697082557419</c:v>
                </c:pt>
                <c:pt idx="187">
                  <c:v>0.11669770328988208</c:v>
                </c:pt>
                <c:pt idx="188">
                  <c:v>0.11731843575418996</c:v>
                </c:pt>
                <c:pt idx="189">
                  <c:v>0.11793916821849783</c:v>
                </c:pt>
                <c:pt idx="190">
                  <c:v>0.1185599006828057</c:v>
                </c:pt>
                <c:pt idx="191">
                  <c:v>0.11918063314711359</c:v>
                </c:pt>
                <c:pt idx="192">
                  <c:v>0.11980136561142148</c:v>
                </c:pt>
                <c:pt idx="193">
                  <c:v>0.12042209807572937</c:v>
                </c:pt>
                <c:pt idx="194">
                  <c:v>0.12104283054003724</c:v>
                </c:pt>
                <c:pt idx="195">
                  <c:v>0.12166356300434511</c:v>
                </c:pt>
                <c:pt idx="196">
                  <c:v>0.12228429546865305</c:v>
                </c:pt>
                <c:pt idx="197">
                  <c:v>0.1229050279329609</c:v>
                </c:pt>
                <c:pt idx="198">
                  <c:v>0.12352576039726877</c:v>
                </c:pt>
                <c:pt idx="199">
                  <c:v>0.12414649286157667</c:v>
                </c:pt>
                <c:pt idx="200">
                  <c:v>0.12476722532588456</c:v>
                </c:pt>
                <c:pt idx="201">
                  <c:v>0.12538795779019243</c:v>
                </c:pt>
                <c:pt idx="202">
                  <c:v>0.12600869025450032</c:v>
                </c:pt>
                <c:pt idx="203">
                  <c:v>0.12662942271880817</c:v>
                </c:pt>
                <c:pt idx="204">
                  <c:v>0.12725015518311608</c:v>
                </c:pt>
                <c:pt idx="205">
                  <c:v>0.12787088764742396</c:v>
                </c:pt>
                <c:pt idx="206">
                  <c:v>0.12849162011173187</c:v>
                </c:pt>
                <c:pt idx="207">
                  <c:v>0.12911235257603976</c:v>
                </c:pt>
                <c:pt idx="208">
                  <c:v>0.12973308504034764</c:v>
                </c:pt>
                <c:pt idx="209">
                  <c:v>0.13035381750465544</c:v>
                </c:pt>
                <c:pt idx="210">
                  <c:v>0.13097454996896338</c:v>
                </c:pt>
                <c:pt idx="211">
                  <c:v>0.13159528243327129</c:v>
                </c:pt>
                <c:pt idx="212">
                  <c:v>0.13221601489757917</c:v>
                </c:pt>
                <c:pt idx="213">
                  <c:v>0.13283674736188703</c:v>
                </c:pt>
                <c:pt idx="214">
                  <c:v>0.13345747982619494</c:v>
                </c:pt>
                <c:pt idx="215">
                  <c:v>0.13407821229050276</c:v>
                </c:pt>
                <c:pt idx="216">
                  <c:v>0.1346989447548107</c:v>
                </c:pt>
                <c:pt idx="217">
                  <c:v>0.13531967721911853</c:v>
                </c:pt>
                <c:pt idx="218">
                  <c:v>0.13594040968342647</c:v>
                </c:pt>
                <c:pt idx="219">
                  <c:v>0.13656114214773438</c:v>
                </c:pt>
                <c:pt idx="220">
                  <c:v>0.13718187461204218</c:v>
                </c:pt>
                <c:pt idx="221">
                  <c:v>0.13780260707635009</c:v>
                </c:pt>
                <c:pt idx="222">
                  <c:v>0.138423339540658</c:v>
                </c:pt>
                <c:pt idx="223">
                  <c:v>0.13904407200496588</c:v>
                </c:pt>
                <c:pt idx="224">
                  <c:v>0.13966480446927373</c:v>
                </c:pt>
                <c:pt idx="225">
                  <c:v>0.14028553693358162</c:v>
                </c:pt>
                <c:pt idx="226">
                  <c:v>0.14090626939788953</c:v>
                </c:pt>
                <c:pt idx="227">
                  <c:v>0.14152700186219744</c:v>
                </c:pt>
                <c:pt idx="228">
                  <c:v>0.14214773432650529</c:v>
                </c:pt>
                <c:pt idx="229">
                  <c:v>0.1427684667908132</c:v>
                </c:pt>
                <c:pt idx="230">
                  <c:v>0.14338919925512106</c:v>
                </c:pt>
                <c:pt idx="231">
                  <c:v>0.14400993171942894</c:v>
                </c:pt>
                <c:pt idx="232">
                  <c:v>0.1446306641837368</c:v>
                </c:pt>
                <c:pt idx="233">
                  <c:v>0.14525139664804471</c:v>
                </c:pt>
                <c:pt idx="234">
                  <c:v>0.14587212911235259</c:v>
                </c:pt>
                <c:pt idx="235">
                  <c:v>0.14649286157666053</c:v>
                </c:pt>
                <c:pt idx="236">
                  <c:v>0.14711359404096838</c:v>
                </c:pt>
                <c:pt idx="237">
                  <c:v>0.14773432650527626</c:v>
                </c:pt>
                <c:pt idx="238">
                  <c:v>0.14835505896958412</c:v>
                </c:pt>
                <c:pt idx="239">
                  <c:v>0.14897579143389203</c:v>
                </c:pt>
                <c:pt idx="240">
                  <c:v>0.14959652389819991</c:v>
                </c:pt>
                <c:pt idx="241">
                  <c:v>0.15021725636250782</c:v>
                </c:pt>
                <c:pt idx="242">
                  <c:v>0.15083798882681571</c:v>
                </c:pt>
                <c:pt idx="243">
                  <c:v>0.15145872129112356</c:v>
                </c:pt>
                <c:pt idx="244">
                  <c:v>0.15207945375543147</c:v>
                </c:pt>
                <c:pt idx="245">
                  <c:v>0.15270018621973933</c:v>
                </c:pt>
                <c:pt idx="246">
                  <c:v>0.15332091868404718</c:v>
                </c:pt>
                <c:pt idx="247">
                  <c:v>0.15394165114835509</c:v>
                </c:pt>
                <c:pt idx="248">
                  <c:v>0.154562383612663</c:v>
                </c:pt>
                <c:pt idx="249">
                  <c:v>0.15518311607697086</c:v>
                </c:pt>
                <c:pt idx="250">
                  <c:v>0.15580384854127874</c:v>
                </c:pt>
                <c:pt idx="251">
                  <c:v>0.15642458100558659</c:v>
                </c:pt>
                <c:pt idx="252">
                  <c:v>0.15704531346989453</c:v>
                </c:pt>
                <c:pt idx="253">
                  <c:v>0.15766604593420239</c:v>
                </c:pt>
                <c:pt idx="254">
                  <c:v>0.15828677839851021</c:v>
                </c:pt>
                <c:pt idx="255">
                  <c:v>0.15890751086281818</c:v>
                </c:pt>
                <c:pt idx="256">
                  <c:v>0.15952824332712606</c:v>
                </c:pt>
                <c:pt idx="257">
                  <c:v>0.16014897579143392</c:v>
                </c:pt>
                <c:pt idx="258">
                  <c:v>0.16076970825574177</c:v>
                </c:pt>
                <c:pt idx="259">
                  <c:v>0.16139044072004968</c:v>
                </c:pt>
                <c:pt idx="260">
                  <c:v>0.16201117318435754</c:v>
                </c:pt>
                <c:pt idx="261">
                  <c:v>0.16263190564866539</c:v>
                </c:pt>
                <c:pt idx="262">
                  <c:v>0.16325263811297333</c:v>
                </c:pt>
                <c:pt idx="263">
                  <c:v>0.16387337057728121</c:v>
                </c:pt>
                <c:pt idx="264">
                  <c:v>0.1644941030415891</c:v>
                </c:pt>
                <c:pt idx="265">
                  <c:v>0.16511483550589698</c:v>
                </c:pt>
                <c:pt idx="266">
                  <c:v>0.16573556797020483</c:v>
                </c:pt>
                <c:pt idx="267">
                  <c:v>0.16635630043451272</c:v>
                </c:pt>
                <c:pt idx="268">
                  <c:v>0.16697703289882065</c:v>
                </c:pt>
                <c:pt idx="269">
                  <c:v>0.16759776536312848</c:v>
                </c:pt>
                <c:pt idx="270">
                  <c:v>0.16821849782743645</c:v>
                </c:pt>
                <c:pt idx="271">
                  <c:v>0.16883923029174427</c:v>
                </c:pt>
                <c:pt idx="272">
                  <c:v>0.16945996275605216</c:v>
                </c:pt>
                <c:pt idx="273">
                  <c:v>0.17008069522036001</c:v>
                </c:pt>
                <c:pt idx="274">
                  <c:v>0.17070142768466789</c:v>
                </c:pt>
                <c:pt idx="275">
                  <c:v>0.17132216014897581</c:v>
                </c:pt>
                <c:pt idx="276">
                  <c:v>0.17194289261328372</c:v>
                </c:pt>
                <c:pt idx="277">
                  <c:v>0.1725636250775916</c:v>
                </c:pt>
                <c:pt idx="278">
                  <c:v>0.17318435754189948</c:v>
                </c:pt>
                <c:pt idx="279">
                  <c:v>0.17380509000620736</c:v>
                </c:pt>
                <c:pt idx="280">
                  <c:v>0.17442582247051522</c:v>
                </c:pt>
                <c:pt idx="281">
                  <c:v>0.17504655493482313</c:v>
                </c:pt>
                <c:pt idx="282">
                  <c:v>0.17566728739913101</c:v>
                </c:pt>
                <c:pt idx="283">
                  <c:v>0.17628801986343892</c:v>
                </c:pt>
                <c:pt idx="284">
                  <c:v>0.17690875232774678</c:v>
                </c:pt>
                <c:pt idx="285">
                  <c:v>0.17752948479205469</c:v>
                </c:pt>
                <c:pt idx="286">
                  <c:v>0.17815021725636251</c:v>
                </c:pt>
                <c:pt idx="287">
                  <c:v>0.1787709497206704</c:v>
                </c:pt>
                <c:pt idx="288">
                  <c:v>0.17939168218497831</c:v>
                </c:pt>
                <c:pt idx="289">
                  <c:v>0.18001241464928619</c:v>
                </c:pt>
                <c:pt idx="290">
                  <c:v>0.18063314711359404</c:v>
                </c:pt>
                <c:pt idx="291">
                  <c:v>0.18125387957790196</c:v>
                </c:pt>
                <c:pt idx="292">
                  <c:v>0.18187461204220981</c:v>
                </c:pt>
                <c:pt idx="293">
                  <c:v>0.18249534450651775</c:v>
                </c:pt>
                <c:pt idx="294">
                  <c:v>0.1831160769708256</c:v>
                </c:pt>
                <c:pt idx="295">
                  <c:v>0.18373680943513349</c:v>
                </c:pt>
                <c:pt idx="296">
                  <c:v>0.18435754189944137</c:v>
                </c:pt>
                <c:pt idx="297">
                  <c:v>0.18497827436374922</c:v>
                </c:pt>
                <c:pt idx="298">
                  <c:v>0.18559900682805713</c:v>
                </c:pt>
                <c:pt idx="299">
                  <c:v>0.18621973929236504</c:v>
                </c:pt>
                <c:pt idx="300">
                  <c:v>0.18684047175667293</c:v>
                </c:pt>
                <c:pt idx="301">
                  <c:v>0.18746120422098078</c:v>
                </c:pt>
                <c:pt idx="302">
                  <c:v>0.18808193668528866</c:v>
                </c:pt>
                <c:pt idx="303">
                  <c:v>0.18870266914959655</c:v>
                </c:pt>
                <c:pt idx="304">
                  <c:v>0.1893234016139044</c:v>
                </c:pt>
                <c:pt idx="305">
                  <c:v>0.18994413407821234</c:v>
                </c:pt>
                <c:pt idx="306">
                  <c:v>0.19056486654252022</c:v>
                </c:pt>
                <c:pt idx="307">
                  <c:v>0.19118559900682805</c:v>
                </c:pt>
                <c:pt idx="308">
                  <c:v>0.19180633147113596</c:v>
                </c:pt>
                <c:pt idx="309">
                  <c:v>0.19242706393544384</c:v>
                </c:pt>
                <c:pt idx="310">
                  <c:v>0.1930477963997517</c:v>
                </c:pt>
                <c:pt idx="311">
                  <c:v>0.19366852886405955</c:v>
                </c:pt>
                <c:pt idx="312">
                  <c:v>0.19428926132836746</c:v>
                </c:pt>
                <c:pt idx="313">
                  <c:v>0.1949099937926754</c:v>
                </c:pt>
                <c:pt idx="314">
                  <c:v>0.1955307262569832</c:v>
                </c:pt>
                <c:pt idx="315">
                  <c:v>0.19615145872129114</c:v>
                </c:pt>
                <c:pt idx="316">
                  <c:v>0.19677219118559899</c:v>
                </c:pt>
                <c:pt idx="317">
                  <c:v>0.19739292364990688</c:v>
                </c:pt>
                <c:pt idx="318">
                  <c:v>0.19801365611421479</c:v>
                </c:pt>
                <c:pt idx="319">
                  <c:v>0.19863438857852272</c:v>
                </c:pt>
                <c:pt idx="320">
                  <c:v>0.19925512104283058</c:v>
                </c:pt>
                <c:pt idx="321">
                  <c:v>0.19987585350713843</c:v>
                </c:pt>
                <c:pt idx="322">
                  <c:v>0.20049658597144637</c:v>
                </c:pt>
                <c:pt idx="323">
                  <c:v>0.2011173184357542</c:v>
                </c:pt>
                <c:pt idx="324">
                  <c:v>0.20173805090006211</c:v>
                </c:pt>
                <c:pt idx="325">
                  <c:v>0.20235878336436999</c:v>
                </c:pt>
                <c:pt idx="326">
                  <c:v>0.20297951582867785</c:v>
                </c:pt>
                <c:pt idx="327">
                  <c:v>0.20360024829298573</c:v>
                </c:pt>
                <c:pt idx="328">
                  <c:v>0.20422098075729367</c:v>
                </c:pt>
                <c:pt idx="329">
                  <c:v>0.2048417132216015</c:v>
                </c:pt>
                <c:pt idx="330">
                  <c:v>0.20546244568590943</c:v>
                </c:pt>
                <c:pt idx="331">
                  <c:v>0.20608317815021726</c:v>
                </c:pt>
                <c:pt idx="332">
                  <c:v>0.20670391061452514</c:v>
                </c:pt>
                <c:pt idx="333">
                  <c:v>0.20732464307883303</c:v>
                </c:pt>
                <c:pt idx="334">
                  <c:v>0.20794537554314094</c:v>
                </c:pt>
                <c:pt idx="335">
                  <c:v>0.20856610800744882</c:v>
                </c:pt>
                <c:pt idx="336">
                  <c:v>0.2091868404717567</c:v>
                </c:pt>
                <c:pt idx="337">
                  <c:v>0.20980757293606456</c:v>
                </c:pt>
                <c:pt idx="338">
                  <c:v>0.21042830540037247</c:v>
                </c:pt>
                <c:pt idx="339">
                  <c:v>0.21104903786468038</c:v>
                </c:pt>
                <c:pt idx="340">
                  <c:v>0.21166977032898818</c:v>
                </c:pt>
                <c:pt idx="341">
                  <c:v>0.21229050279329612</c:v>
                </c:pt>
                <c:pt idx="342">
                  <c:v>0.21291123525760403</c:v>
                </c:pt>
                <c:pt idx="343">
                  <c:v>0.21353196772191188</c:v>
                </c:pt>
                <c:pt idx="344">
                  <c:v>0.21415270018621974</c:v>
                </c:pt>
                <c:pt idx="345">
                  <c:v>0.21477343265052767</c:v>
                </c:pt>
                <c:pt idx="346">
                  <c:v>0.21539416511483553</c:v>
                </c:pt>
                <c:pt idx="347">
                  <c:v>0.21601489757914344</c:v>
                </c:pt>
                <c:pt idx="348">
                  <c:v>0.21663563004345129</c:v>
                </c:pt>
                <c:pt idx="349">
                  <c:v>0.2172563625077592</c:v>
                </c:pt>
                <c:pt idx="350">
                  <c:v>0.21787709497206706</c:v>
                </c:pt>
                <c:pt idx="351">
                  <c:v>0.21849782743637494</c:v>
                </c:pt>
                <c:pt idx="352">
                  <c:v>0.2191185599006828</c:v>
                </c:pt>
                <c:pt idx="353">
                  <c:v>0.21973929236499076</c:v>
                </c:pt>
                <c:pt idx="354">
                  <c:v>0.22036002482929856</c:v>
                </c:pt>
                <c:pt idx="355">
                  <c:v>0.22098075729360639</c:v>
                </c:pt>
                <c:pt idx="356">
                  <c:v>0.22160148975791435</c:v>
                </c:pt>
                <c:pt idx="357">
                  <c:v>0.22222222222222221</c:v>
                </c:pt>
                <c:pt idx="358">
                  <c:v>0.22284295468653009</c:v>
                </c:pt>
                <c:pt idx="359">
                  <c:v>0.223463687150838</c:v>
                </c:pt>
                <c:pt idx="360">
                  <c:v>0.22408441961514589</c:v>
                </c:pt>
                <c:pt idx="361">
                  <c:v>0.2247051520794538</c:v>
                </c:pt>
                <c:pt idx="362">
                  <c:v>0.22532588454376168</c:v>
                </c:pt>
                <c:pt idx="363">
                  <c:v>0.22594661700806953</c:v>
                </c:pt>
                <c:pt idx="364">
                  <c:v>0.22656734947237747</c:v>
                </c:pt>
                <c:pt idx="365">
                  <c:v>0.2271880819366853</c:v>
                </c:pt>
                <c:pt idx="366">
                  <c:v>0.22780881440099321</c:v>
                </c:pt>
                <c:pt idx="367">
                  <c:v>0.22842954686530109</c:v>
                </c:pt>
                <c:pt idx="368">
                  <c:v>0.22905027932960892</c:v>
                </c:pt>
                <c:pt idx="369">
                  <c:v>0.2296710117939168</c:v>
                </c:pt>
                <c:pt idx="370">
                  <c:v>0.23029174425822471</c:v>
                </c:pt>
                <c:pt idx="371">
                  <c:v>0.23091247672253262</c:v>
                </c:pt>
                <c:pt idx="372">
                  <c:v>0.23153320918684051</c:v>
                </c:pt>
                <c:pt idx="373">
                  <c:v>0.23215394165114836</c:v>
                </c:pt>
                <c:pt idx="374">
                  <c:v>0.23277467411545621</c:v>
                </c:pt>
                <c:pt idx="375">
                  <c:v>0.23339540657976418</c:v>
                </c:pt>
                <c:pt idx="376">
                  <c:v>0.23401613904407204</c:v>
                </c:pt>
                <c:pt idx="377">
                  <c:v>0.23463687150837989</c:v>
                </c:pt>
                <c:pt idx="378">
                  <c:v>0.23525760397268777</c:v>
                </c:pt>
                <c:pt idx="379">
                  <c:v>0.23587833643699571</c:v>
                </c:pt>
                <c:pt idx="380">
                  <c:v>0.23649906890130357</c:v>
                </c:pt>
                <c:pt idx="381">
                  <c:v>0.23711980136561142</c:v>
                </c:pt>
                <c:pt idx="382">
                  <c:v>0.23774053382991933</c:v>
                </c:pt>
                <c:pt idx="383">
                  <c:v>0.23836126629422721</c:v>
                </c:pt>
                <c:pt idx="384">
                  <c:v>0.2389819987585351</c:v>
                </c:pt>
                <c:pt idx="385">
                  <c:v>0.23960273122284295</c:v>
                </c:pt>
                <c:pt idx="386">
                  <c:v>0.24022346368715086</c:v>
                </c:pt>
                <c:pt idx="387">
                  <c:v>0.24084419615145877</c:v>
                </c:pt>
                <c:pt idx="388">
                  <c:v>0.24146492861576663</c:v>
                </c:pt>
                <c:pt idx="389">
                  <c:v>0.24208566108007448</c:v>
                </c:pt>
                <c:pt idx="390">
                  <c:v>0.24270639354438245</c:v>
                </c:pt>
                <c:pt idx="391">
                  <c:v>0.24332712600869025</c:v>
                </c:pt>
                <c:pt idx="392">
                  <c:v>0.24394785847299821</c:v>
                </c:pt>
                <c:pt idx="393">
                  <c:v>0.24456859093730604</c:v>
                </c:pt>
                <c:pt idx="394">
                  <c:v>0.2451893234016139</c:v>
                </c:pt>
                <c:pt idx="395">
                  <c:v>0.24581005586592183</c:v>
                </c:pt>
                <c:pt idx="396">
                  <c:v>0.24643078833022972</c:v>
                </c:pt>
                <c:pt idx="397">
                  <c:v>0.24705152079453752</c:v>
                </c:pt>
                <c:pt idx="398">
                  <c:v>0.2476722532588454</c:v>
                </c:pt>
                <c:pt idx="399">
                  <c:v>0.24829298572315334</c:v>
                </c:pt>
                <c:pt idx="400">
                  <c:v>0.24891371818746127</c:v>
                </c:pt>
                <c:pt idx="401">
                  <c:v>0.24953445065176913</c:v>
                </c:pt>
                <c:pt idx="402">
                  <c:v>0.25015518311607693</c:v>
                </c:pt>
                <c:pt idx="403">
                  <c:v>0.25077591558038481</c:v>
                </c:pt>
                <c:pt idx="404">
                  <c:v>0.25139664804469281</c:v>
                </c:pt>
                <c:pt idx="405">
                  <c:v>0.25201738050900069</c:v>
                </c:pt>
                <c:pt idx="406">
                  <c:v>0.25263811297330846</c:v>
                </c:pt>
                <c:pt idx="407">
                  <c:v>0.2532588454376164</c:v>
                </c:pt>
                <c:pt idx="408">
                  <c:v>0.25387957790192434</c:v>
                </c:pt>
                <c:pt idx="409">
                  <c:v>0.25450031036623216</c:v>
                </c:pt>
                <c:pt idx="410">
                  <c:v>0.25512104283054005</c:v>
                </c:pt>
                <c:pt idx="411">
                  <c:v>0.25574177529484804</c:v>
                </c:pt>
                <c:pt idx="412">
                  <c:v>0.25636250775915587</c:v>
                </c:pt>
                <c:pt idx="413">
                  <c:v>0.25698324022346375</c:v>
                </c:pt>
                <c:pt idx="414">
                  <c:v>0.25760397268777158</c:v>
                </c:pt>
                <c:pt idx="415">
                  <c:v>0.25822470515207951</c:v>
                </c:pt>
                <c:pt idx="416">
                  <c:v>0.25884543761638729</c:v>
                </c:pt>
                <c:pt idx="417">
                  <c:v>0.25946617008069528</c:v>
                </c:pt>
                <c:pt idx="418">
                  <c:v>0.26008690254500316</c:v>
                </c:pt>
                <c:pt idx="419">
                  <c:v>0.26070763500931099</c:v>
                </c:pt>
                <c:pt idx="420">
                  <c:v>0.26132836747361893</c:v>
                </c:pt>
                <c:pt idx="421">
                  <c:v>0.26194909993792681</c:v>
                </c:pt>
                <c:pt idx="422">
                  <c:v>0.26256983240223464</c:v>
                </c:pt>
                <c:pt idx="423">
                  <c:v>0.26319056486654252</c:v>
                </c:pt>
                <c:pt idx="424">
                  <c:v>0.26381129733085051</c:v>
                </c:pt>
                <c:pt idx="425">
                  <c:v>0.26443202979515834</c:v>
                </c:pt>
                <c:pt idx="426">
                  <c:v>0.26505276225946628</c:v>
                </c:pt>
                <c:pt idx="427">
                  <c:v>0.26567349472377405</c:v>
                </c:pt>
                <c:pt idx="428">
                  <c:v>0.26629422718808193</c:v>
                </c:pt>
                <c:pt idx="429">
                  <c:v>0.26691495965238982</c:v>
                </c:pt>
                <c:pt idx="430">
                  <c:v>0.2675356921166977</c:v>
                </c:pt>
                <c:pt idx="431">
                  <c:v>0.26815642458100553</c:v>
                </c:pt>
                <c:pt idx="432">
                  <c:v>0.26877715704531341</c:v>
                </c:pt>
                <c:pt idx="433">
                  <c:v>0.2693978895096214</c:v>
                </c:pt>
                <c:pt idx="434">
                  <c:v>0.27001862197392934</c:v>
                </c:pt>
                <c:pt idx="435">
                  <c:v>0.270639354438237</c:v>
                </c:pt>
                <c:pt idx="436">
                  <c:v>0.27126008690254505</c:v>
                </c:pt>
                <c:pt idx="437">
                  <c:v>0.27188081936685299</c:v>
                </c:pt>
                <c:pt idx="438">
                  <c:v>0.27250155183116076</c:v>
                </c:pt>
                <c:pt idx="439">
                  <c:v>0.27312228429546875</c:v>
                </c:pt>
                <c:pt idx="440">
                  <c:v>0.27374301675977653</c:v>
                </c:pt>
                <c:pt idx="441">
                  <c:v>0.27436374922408446</c:v>
                </c:pt>
                <c:pt idx="442">
                  <c:v>0.2749844816883924</c:v>
                </c:pt>
                <c:pt idx="443">
                  <c:v>0.27560521415270017</c:v>
                </c:pt>
                <c:pt idx="444">
                  <c:v>0.27622594661700806</c:v>
                </c:pt>
                <c:pt idx="445">
                  <c:v>0.27684667908131599</c:v>
                </c:pt>
                <c:pt idx="446">
                  <c:v>0.27746741154562382</c:v>
                </c:pt>
                <c:pt idx="447">
                  <c:v>0.27808814400993176</c:v>
                </c:pt>
                <c:pt idx="448">
                  <c:v>0.27870887647423964</c:v>
                </c:pt>
                <c:pt idx="449">
                  <c:v>0.27932960893854752</c:v>
                </c:pt>
                <c:pt idx="450">
                  <c:v>0.27995034140285541</c:v>
                </c:pt>
                <c:pt idx="451">
                  <c:v>0.28057107386716335</c:v>
                </c:pt>
                <c:pt idx="452">
                  <c:v>0.28119180633147112</c:v>
                </c:pt>
                <c:pt idx="453">
                  <c:v>0.28181253879577906</c:v>
                </c:pt>
                <c:pt idx="454">
                  <c:v>0.28243327126008688</c:v>
                </c:pt>
                <c:pt idx="455">
                  <c:v>0.28305400372439482</c:v>
                </c:pt>
                <c:pt idx="456">
                  <c:v>0.2836747361887027</c:v>
                </c:pt>
                <c:pt idx="457">
                  <c:v>0.28429546865301053</c:v>
                </c:pt>
                <c:pt idx="458">
                  <c:v>0.28491620111731847</c:v>
                </c:pt>
                <c:pt idx="459">
                  <c:v>0.2855369335816263</c:v>
                </c:pt>
                <c:pt idx="460">
                  <c:v>0.28615766604593418</c:v>
                </c:pt>
                <c:pt idx="461">
                  <c:v>0.28677839851024212</c:v>
                </c:pt>
                <c:pt idx="462">
                  <c:v>0.28739913097455</c:v>
                </c:pt>
                <c:pt idx="463">
                  <c:v>0.28801986343885794</c:v>
                </c:pt>
                <c:pt idx="464">
                  <c:v>0.28864059590316576</c:v>
                </c:pt>
                <c:pt idx="465">
                  <c:v>0.28926132836747365</c:v>
                </c:pt>
                <c:pt idx="466">
                  <c:v>0.28988206083178164</c:v>
                </c:pt>
                <c:pt idx="467">
                  <c:v>0.29050279329608947</c:v>
                </c:pt>
                <c:pt idx="468">
                  <c:v>0.29112352576039735</c:v>
                </c:pt>
                <c:pt idx="469">
                  <c:v>0.29174425822470518</c:v>
                </c:pt>
                <c:pt idx="470">
                  <c:v>0.29236499068901317</c:v>
                </c:pt>
                <c:pt idx="471">
                  <c:v>0.292985723153321</c:v>
                </c:pt>
                <c:pt idx="472">
                  <c:v>0.29360645561762888</c:v>
                </c:pt>
                <c:pt idx="473">
                  <c:v>0.29422718808193671</c:v>
                </c:pt>
                <c:pt idx="474">
                  <c:v>0.29484792054624465</c:v>
                </c:pt>
                <c:pt idx="475">
                  <c:v>0.29546865301055253</c:v>
                </c:pt>
                <c:pt idx="476">
                  <c:v>0.29608938547486047</c:v>
                </c:pt>
                <c:pt idx="477">
                  <c:v>0.29671011793916835</c:v>
                </c:pt>
                <c:pt idx="478">
                  <c:v>0.29733085040347612</c:v>
                </c:pt>
                <c:pt idx="479">
                  <c:v>0.29795158286778406</c:v>
                </c:pt>
                <c:pt idx="480">
                  <c:v>0.298572315332092</c:v>
                </c:pt>
                <c:pt idx="481">
                  <c:v>0.29919304779639971</c:v>
                </c:pt>
                <c:pt idx="482">
                  <c:v>0.29981378026070776</c:v>
                </c:pt>
                <c:pt idx="483">
                  <c:v>0.30043451272501559</c:v>
                </c:pt>
                <c:pt idx="484">
                  <c:v>0.30105524518932342</c:v>
                </c:pt>
                <c:pt idx="485">
                  <c:v>0.30167597765363136</c:v>
                </c:pt>
                <c:pt idx="486">
                  <c:v>0.30229671011793918</c:v>
                </c:pt>
                <c:pt idx="487">
                  <c:v>0.30291744258224712</c:v>
                </c:pt>
                <c:pt idx="488">
                  <c:v>0.303538175046555</c:v>
                </c:pt>
                <c:pt idx="489">
                  <c:v>0.30415890751086294</c:v>
                </c:pt>
                <c:pt idx="490">
                  <c:v>0.30477963997517077</c:v>
                </c:pt>
                <c:pt idx="491">
                  <c:v>0.30540037243947871</c:v>
                </c:pt>
                <c:pt idx="492">
                  <c:v>0.30602110490378648</c:v>
                </c:pt>
                <c:pt idx="493">
                  <c:v>0.30664183736809436</c:v>
                </c:pt>
                <c:pt idx="494">
                  <c:v>0.30726256983240241</c:v>
                </c:pt>
                <c:pt idx="495">
                  <c:v>0.30788330229671024</c:v>
                </c:pt>
                <c:pt idx="496">
                  <c:v>0.30850403476101801</c:v>
                </c:pt>
                <c:pt idx="497">
                  <c:v>0.309124767225326</c:v>
                </c:pt>
                <c:pt idx="498">
                  <c:v>0.30974549968963383</c:v>
                </c:pt>
                <c:pt idx="499">
                  <c:v>0.31036623215394177</c:v>
                </c:pt>
                <c:pt idx="500">
                  <c:v>0.31098696461824971</c:v>
                </c:pt>
                <c:pt idx="501">
                  <c:v>0.31160769708255748</c:v>
                </c:pt>
                <c:pt idx="502">
                  <c:v>0.31222842954686536</c:v>
                </c:pt>
                <c:pt idx="503">
                  <c:v>0.31284916201117324</c:v>
                </c:pt>
                <c:pt idx="504">
                  <c:v>0.31346989447548113</c:v>
                </c:pt>
                <c:pt idx="505">
                  <c:v>0.31409062693978901</c:v>
                </c:pt>
                <c:pt idx="506">
                  <c:v>0.31471135940409684</c:v>
                </c:pt>
                <c:pt idx="507">
                  <c:v>0.31533209186840483</c:v>
                </c:pt>
                <c:pt idx="508">
                  <c:v>0.31595282433271271</c:v>
                </c:pt>
                <c:pt idx="509">
                  <c:v>0.31657355679702048</c:v>
                </c:pt>
                <c:pt idx="510">
                  <c:v>0.31719428926132837</c:v>
                </c:pt>
                <c:pt idx="511">
                  <c:v>0.31781502172563636</c:v>
                </c:pt>
                <c:pt idx="512">
                  <c:v>0.31843575418994424</c:v>
                </c:pt>
                <c:pt idx="513">
                  <c:v>0.31905648665425212</c:v>
                </c:pt>
                <c:pt idx="514">
                  <c:v>0.31967721911855995</c:v>
                </c:pt>
                <c:pt idx="515">
                  <c:v>0.32029795158286783</c:v>
                </c:pt>
                <c:pt idx="516">
                  <c:v>0.32091868404717577</c:v>
                </c:pt>
                <c:pt idx="517">
                  <c:v>0.32153941651148354</c:v>
                </c:pt>
                <c:pt idx="518">
                  <c:v>0.32216014897579148</c:v>
                </c:pt>
                <c:pt idx="519">
                  <c:v>0.32278088144009937</c:v>
                </c:pt>
                <c:pt idx="520">
                  <c:v>0.32340161390440736</c:v>
                </c:pt>
                <c:pt idx="521">
                  <c:v>0.32402234636871513</c:v>
                </c:pt>
                <c:pt idx="522">
                  <c:v>0.32464307883302296</c:v>
                </c:pt>
                <c:pt idx="523">
                  <c:v>0.3252638112973309</c:v>
                </c:pt>
                <c:pt idx="524">
                  <c:v>0.32588454376163883</c:v>
                </c:pt>
                <c:pt idx="525">
                  <c:v>0.32650527622594672</c:v>
                </c:pt>
                <c:pt idx="526">
                  <c:v>0.3271260086902546</c:v>
                </c:pt>
                <c:pt idx="527">
                  <c:v>0.32774674115456243</c:v>
                </c:pt>
                <c:pt idx="528">
                  <c:v>0.32836747361887042</c:v>
                </c:pt>
                <c:pt idx="529">
                  <c:v>0.32898820608317825</c:v>
                </c:pt>
                <c:pt idx="530">
                  <c:v>0.32960893854748607</c:v>
                </c:pt>
                <c:pt idx="531">
                  <c:v>0.33022967101179396</c:v>
                </c:pt>
                <c:pt idx="532">
                  <c:v>0.33085040347610184</c:v>
                </c:pt>
                <c:pt idx="533">
                  <c:v>0.33147113594040978</c:v>
                </c:pt>
                <c:pt idx="534">
                  <c:v>0.33209186840471761</c:v>
                </c:pt>
                <c:pt idx="535">
                  <c:v>0.33271260086902554</c:v>
                </c:pt>
                <c:pt idx="536">
                  <c:v>0.33333333333333331</c:v>
                </c:pt>
                <c:pt idx="537">
                  <c:v>0.33395406579764142</c:v>
                </c:pt>
                <c:pt idx="538">
                  <c:v>0.33457479826194919</c:v>
                </c:pt>
                <c:pt idx="539">
                  <c:v>0.33519553072625696</c:v>
                </c:pt>
                <c:pt idx="540">
                  <c:v>0.33581626319056501</c:v>
                </c:pt>
                <c:pt idx="541">
                  <c:v>0.33643699565487295</c:v>
                </c:pt>
                <c:pt idx="542">
                  <c:v>0.33705772811918067</c:v>
                </c:pt>
                <c:pt idx="543">
                  <c:v>0.3376784605834886</c:v>
                </c:pt>
                <c:pt idx="544">
                  <c:v>0.33829919304779638</c:v>
                </c:pt>
                <c:pt idx="545">
                  <c:v>0.33891992551210437</c:v>
                </c:pt>
                <c:pt idx="546">
                  <c:v>0.33954065797641225</c:v>
                </c:pt>
                <c:pt idx="547">
                  <c:v>0.34016139044071997</c:v>
                </c:pt>
                <c:pt idx="548">
                  <c:v>0.34078212290502791</c:v>
                </c:pt>
                <c:pt idx="549">
                  <c:v>0.3414028553693359</c:v>
                </c:pt>
                <c:pt idx="550">
                  <c:v>0.34202358783364378</c:v>
                </c:pt>
                <c:pt idx="551">
                  <c:v>0.34264432029795167</c:v>
                </c:pt>
                <c:pt idx="552">
                  <c:v>0.34326505276225949</c:v>
                </c:pt>
                <c:pt idx="553">
                  <c:v>0.34388578522656743</c:v>
                </c:pt>
                <c:pt idx="554">
                  <c:v>0.34450651769087537</c:v>
                </c:pt>
                <c:pt idx="555">
                  <c:v>0.34512725015518314</c:v>
                </c:pt>
                <c:pt idx="556">
                  <c:v>0.34574798261949102</c:v>
                </c:pt>
                <c:pt idx="557">
                  <c:v>0.34636871508379896</c:v>
                </c:pt>
                <c:pt idx="558">
                  <c:v>0.34698944754810684</c:v>
                </c:pt>
                <c:pt idx="559">
                  <c:v>0.34761018001241473</c:v>
                </c:pt>
                <c:pt idx="560">
                  <c:v>0.3482309124767225</c:v>
                </c:pt>
                <c:pt idx="561">
                  <c:v>0.34885164494103044</c:v>
                </c:pt>
                <c:pt idx="562">
                  <c:v>0.34947237740533832</c:v>
                </c:pt>
                <c:pt idx="563">
                  <c:v>0.35009310986964631</c:v>
                </c:pt>
                <c:pt idx="564">
                  <c:v>0.35071384233395408</c:v>
                </c:pt>
                <c:pt idx="565">
                  <c:v>0.35133457479826202</c:v>
                </c:pt>
                <c:pt idx="566">
                  <c:v>0.35195530726256991</c:v>
                </c:pt>
                <c:pt idx="567">
                  <c:v>0.35257603972687784</c:v>
                </c:pt>
                <c:pt idx="568">
                  <c:v>0.35319677219118562</c:v>
                </c:pt>
                <c:pt idx="569">
                  <c:v>0.35381750465549355</c:v>
                </c:pt>
                <c:pt idx="570">
                  <c:v>0.35443823711980144</c:v>
                </c:pt>
                <c:pt idx="571">
                  <c:v>0.35505896958410937</c:v>
                </c:pt>
                <c:pt idx="572">
                  <c:v>0.3556797020484172</c:v>
                </c:pt>
                <c:pt idx="573">
                  <c:v>0.35630043451272508</c:v>
                </c:pt>
                <c:pt idx="574">
                  <c:v>0.35692116697703297</c:v>
                </c:pt>
                <c:pt idx="575">
                  <c:v>0.35754189944134085</c:v>
                </c:pt>
                <c:pt idx="576">
                  <c:v>0.35816263190564879</c:v>
                </c:pt>
                <c:pt idx="577">
                  <c:v>0.35878336436995667</c:v>
                </c:pt>
                <c:pt idx="578">
                  <c:v>0.35940409683426455</c:v>
                </c:pt>
                <c:pt idx="579">
                  <c:v>0.36002482929857238</c:v>
                </c:pt>
                <c:pt idx="580">
                  <c:v>0.36064556176288032</c:v>
                </c:pt>
                <c:pt idx="581">
                  <c:v>0.36126629422718814</c:v>
                </c:pt>
                <c:pt idx="582">
                  <c:v>0.36188702669149597</c:v>
                </c:pt>
                <c:pt idx="583">
                  <c:v>0.36250775915580391</c:v>
                </c:pt>
                <c:pt idx="584">
                  <c:v>0.36312849162011185</c:v>
                </c:pt>
                <c:pt idx="585">
                  <c:v>0.36374922408441962</c:v>
                </c:pt>
                <c:pt idx="586">
                  <c:v>0.3643699565487275</c:v>
                </c:pt>
                <c:pt idx="587">
                  <c:v>0.36499068901303544</c:v>
                </c:pt>
                <c:pt idx="588">
                  <c:v>0.36561142147734332</c:v>
                </c:pt>
                <c:pt idx="589">
                  <c:v>0.36623215394165121</c:v>
                </c:pt>
                <c:pt idx="590">
                  <c:v>0.36685288640595914</c:v>
                </c:pt>
                <c:pt idx="591">
                  <c:v>0.36747361887026697</c:v>
                </c:pt>
                <c:pt idx="592">
                  <c:v>0.36809435133457485</c:v>
                </c:pt>
                <c:pt idx="593">
                  <c:v>0.36871508379888274</c:v>
                </c:pt>
                <c:pt idx="594">
                  <c:v>0.36933581626319056</c:v>
                </c:pt>
                <c:pt idx="595">
                  <c:v>0.3699565487274985</c:v>
                </c:pt>
                <c:pt idx="596">
                  <c:v>0.37057728119180644</c:v>
                </c:pt>
                <c:pt idx="597">
                  <c:v>0.37119801365611421</c:v>
                </c:pt>
                <c:pt idx="598">
                  <c:v>0.37181874612042221</c:v>
                </c:pt>
                <c:pt idx="599">
                  <c:v>0.37243947858472998</c:v>
                </c:pt>
                <c:pt idx="600">
                  <c:v>0.37306021104903792</c:v>
                </c:pt>
                <c:pt idx="601">
                  <c:v>0.37368094351334585</c:v>
                </c:pt>
                <c:pt idx="602">
                  <c:v>0.37430167597765385</c:v>
                </c:pt>
                <c:pt idx="603">
                  <c:v>0.37492240844196156</c:v>
                </c:pt>
                <c:pt idx="604">
                  <c:v>0.37554314090626939</c:v>
                </c:pt>
                <c:pt idx="605">
                  <c:v>0.37616387337057738</c:v>
                </c:pt>
                <c:pt idx="606">
                  <c:v>0.37678460583488532</c:v>
                </c:pt>
                <c:pt idx="607">
                  <c:v>0.37740533829919309</c:v>
                </c:pt>
                <c:pt idx="608">
                  <c:v>0.37802607076350098</c:v>
                </c:pt>
                <c:pt idx="609">
                  <c:v>0.37864680322780891</c:v>
                </c:pt>
                <c:pt idx="610">
                  <c:v>0.37926753569211674</c:v>
                </c:pt>
                <c:pt idx="611">
                  <c:v>0.37988826815642468</c:v>
                </c:pt>
                <c:pt idx="612">
                  <c:v>0.38050900062073245</c:v>
                </c:pt>
                <c:pt idx="613">
                  <c:v>0.38112973308504045</c:v>
                </c:pt>
                <c:pt idx="614">
                  <c:v>0.38175046554934833</c:v>
                </c:pt>
                <c:pt idx="615">
                  <c:v>0.38237119801365621</c:v>
                </c:pt>
                <c:pt idx="616">
                  <c:v>0.38299193047796398</c:v>
                </c:pt>
                <c:pt idx="617">
                  <c:v>0.38361266294227198</c:v>
                </c:pt>
                <c:pt idx="618">
                  <c:v>0.38423339540657975</c:v>
                </c:pt>
                <c:pt idx="619">
                  <c:v>0.3848541278708878</c:v>
                </c:pt>
                <c:pt idx="620">
                  <c:v>0.38547486033519562</c:v>
                </c:pt>
                <c:pt idx="621">
                  <c:v>0.38609559279950345</c:v>
                </c:pt>
                <c:pt idx="622">
                  <c:v>0.38671632526381139</c:v>
                </c:pt>
                <c:pt idx="623">
                  <c:v>0.38733705772811916</c:v>
                </c:pt>
                <c:pt idx="624">
                  <c:v>0.38795779019242715</c:v>
                </c:pt>
                <c:pt idx="625">
                  <c:v>0.38857852265673498</c:v>
                </c:pt>
                <c:pt idx="626">
                  <c:v>0.38919925512104281</c:v>
                </c:pt>
                <c:pt idx="627">
                  <c:v>0.38981998758535086</c:v>
                </c:pt>
                <c:pt idx="628">
                  <c:v>0.39044072004965868</c:v>
                </c:pt>
                <c:pt idx="629">
                  <c:v>0.39106145251396646</c:v>
                </c:pt>
                <c:pt idx="630">
                  <c:v>0.39168218497827445</c:v>
                </c:pt>
                <c:pt idx="631">
                  <c:v>0.39230291744258233</c:v>
                </c:pt>
                <c:pt idx="632">
                  <c:v>0.39292364990689022</c:v>
                </c:pt>
                <c:pt idx="633">
                  <c:v>0.39354438237119804</c:v>
                </c:pt>
                <c:pt idx="634">
                  <c:v>0.39416511483550587</c:v>
                </c:pt>
                <c:pt idx="635">
                  <c:v>0.39478584729981392</c:v>
                </c:pt>
                <c:pt idx="636">
                  <c:v>0.39540657976412186</c:v>
                </c:pt>
                <c:pt idx="637">
                  <c:v>0.39602731222842963</c:v>
                </c:pt>
                <c:pt idx="638">
                  <c:v>0.39664804469273746</c:v>
                </c:pt>
                <c:pt idx="639">
                  <c:v>0.39726877715704551</c:v>
                </c:pt>
                <c:pt idx="640">
                  <c:v>0.39788950962135333</c:v>
                </c:pt>
                <c:pt idx="641">
                  <c:v>0.39851024208566121</c:v>
                </c:pt>
                <c:pt idx="642">
                  <c:v>0.3991309745499691</c:v>
                </c:pt>
                <c:pt idx="643">
                  <c:v>0.39975170701427692</c:v>
                </c:pt>
                <c:pt idx="644">
                  <c:v>0.40037243947858481</c:v>
                </c:pt>
                <c:pt idx="645">
                  <c:v>0.40099317194289275</c:v>
                </c:pt>
                <c:pt idx="646">
                  <c:v>0.40161390440720052</c:v>
                </c:pt>
                <c:pt idx="647">
                  <c:v>0.40223463687150834</c:v>
                </c:pt>
                <c:pt idx="648">
                  <c:v>0.40285536933581639</c:v>
                </c:pt>
                <c:pt idx="649">
                  <c:v>0.40347610180012422</c:v>
                </c:pt>
                <c:pt idx="650">
                  <c:v>0.4040968342644321</c:v>
                </c:pt>
                <c:pt idx="651">
                  <c:v>0.40471756672873993</c:v>
                </c:pt>
                <c:pt idx="652">
                  <c:v>0.40533829919304787</c:v>
                </c:pt>
                <c:pt idx="653">
                  <c:v>0.40595903165735575</c:v>
                </c:pt>
                <c:pt idx="654">
                  <c:v>0.40657976412166363</c:v>
                </c:pt>
                <c:pt idx="655">
                  <c:v>0.40720049658597146</c:v>
                </c:pt>
                <c:pt idx="656">
                  <c:v>0.4078212290502794</c:v>
                </c:pt>
                <c:pt idx="657">
                  <c:v>0.40844196151458734</c:v>
                </c:pt>
                <c:pt idx="658">
                  <c:v>0.40906269397889522</c:v>
                </c:pt>
                <c:pt idx="659">
                  <c:v>0.40968342644320299</c:v>
                </c:pt>
                <c:pt idx="660">
                  <c:v>0.41030415890751087</c:v>
                </c:pt>
                <c:pt idx="661">
                  <c:v>0.41092489137181892</c:v>
                </c:pt>
                <c:pt idx="662">
                  <c:v>0.41154562383612664</c:v>
                </c:pt>
                <c:pt idx="663">
                  <c:v>0.41216635630043452</c:v>
                </c:pt>
                <c:pt idx="664">
                  <c:v>0.41278708876474246</c:v>
                </c:pt>
                <c:pt idx="665">
                  <c:v>0.41340782122905045</c:v>
                </c:pt>
                <c:pt idx="666">
                  <c:v>0.41402855369335823</c:v>
                </c:pt>
                <c:pt idx="667">
                  <c:v>0.41464928615766611</c:v>
                </c:pt>
                <c:pt idx="668">
                  <c:v>0.41527001862197394</c:v>
                </c:pt>
                <c:pt idx="669">
                  <c:v>0.41589075108628182</c:v>
                </c:pt>
                <c:pt idx="670">
                  <c:v>0.41651148355058976</c:v>
                </c:pt>
                <c:pt idx="671">
                  <c:v>0.41713221601489758</c:v>
                </c:pt>
                <c:pt idx="672">
                  <c:v>0.41775294847920547</c:v>
                </c:pt>
                <c:pt idx="673">
                  <c:v>0.4183736809435134</c:v>
                </c:pt>
                <c:pt idx="674">
                  <c:v>0.41899441340782134</c:v>
                </c:pt>
                <c:pt idx="675">
                  <c:v>0.41961514587212911</c:v>
                </c:pt>
                <c:pt idx="676">
                  <c:v>0.420235878336437</c:v>
                </c:pt>
                <c:pt idx="677">
                  <c:v>0.42085661080074493</c:v>
                </c:pt>
                <c:pt idx="678">
                  <c:v>0.42147734326505287</c:v>
                </c:pt>
                <c:pt idx="679">
                  <c:v>0.42209807572936076</c:v>
                </c:pt>
                <c:pt idx="680">
                  <c:v>0.42271880819366864</c:v>
                </c:pt>
                <c:pt idx="681">
                  <c:v>0.42333954065797641</c:v>
                </c:pt>
                <c:pt idx="682">
                  <c:v>0.42396027312228446</c:v>
                </c:pt>
                <c:pt idx="683">
                  <c:v>0.42458100558659218</c:v>
                </c:pt>
                <c:pt idx="684">
                  <c:v>0.42520173805090006</c:v>
                </c:pt>
                <c:pt idx="685">
                  <c:v>0.42582247051520805</c:v>
                </c:pt>
                <c:pt idx="686">
                  <c:v>0.42644320297951582</c:v>
                </c:pt>
                <c:pt idx="687">
                  <c:v>0.42706393544382376</c:v>
                </c:pt>
                <c:pt idx="688">
                  <c:v>0.4276846679081317</c:v>
                </c:pt>
                <c:pt idx="689">
                  <c:v>0.42830540037243953</c:v>
                </c:pt>
                <c:pt idx="690">
                  <c:v>0.42892613283674741</c:v>
                </c:pt>
                <c:pt idx="691">
                  <c:v>0.4295468653010554</c:v>
                </c:pt>
                <c:pt idx="692">
                  <c:v>0.43016759776536317</c:v>
                </c:pt>
                <c:pt idx="693">
                  <c:v>0.43078833022967111</c:v>
                </c:pt>
                <c:pt idx="694">
                  <c:v>0.43140906269397888</c:v>
                </c:pt>
                <c:pt idx="695">
                  <c:v>0.43202979515828688</c:v>
                </c:pt>
                <c:pt idx="696">
                  <c:v>0.4326505276225947</c:v>
                </c:pt>
                <c:pt idx="697">
                  <c:v>0.43327126008690259</c:v>
                </c:pt>
                <c:pt idx="698">
                  <c:v>0.43389199255121041</c:v>
                </c:pt>
                <c:pt idx="699">
                  <c:v>0.43451272501551835</c:v>
                </c:pt>
                <c:pt idx="700">
                  <c:v>0.43513345747982618</c:v>
                </c:pt>
                <c:pt idx="701">
                  <c:v>0.43575418994413412</c:v>
                </c:pt>
                <c:pt idx="702">
                  <c:v>0.43637492240844206</c:v>
                </c:pt>
                <c:pt idx="703">
                  <c:v>0.43699565487274988</c:v>
                </c:pt>
                <c:pt idx="704">
                  <c:v>0.43761638733705788</c:v>
                </c:pt>
                <c:pt idx="705">
                  <c:v>0.43823711980136559</c:v>
                </c:pt>
                <c:pt idx="706">
                  <c:v>0.43885785226567353</c:v>
                </c:pt>
                <c:pt idx="707">
                  <c:v>0.43947858472998147</c:v>
                </c:pt>
                <c:pt idx="708">
                  <c:v>0.4400993171942893</c:v>
                </c:pt>
                <c:pt idx="709">
                  <c:v>0.44072004965859707</c:v>
                </c:pt>
                <c:pt idx="710">
                  <c:v>0.44134078212290506</c:v>
                </c:pt>
                <c:pt idx="711">
                  <c:v>0.44196151458721289</c:v>
                </c:pt>
                <c:pt idx="712">
                  <c:v>0.44258224705152077</c:v>
                </c:pt>
                <c:pt idx="713">
                  <c:v>0.44320297951582871</c:v>
                </c:pt>
                <c:pt idx="714">
                  <c:v>0.44382371198013659</c:v>
                </c:pt>
                <c:pt idx="715">
                  <c:v>0.44444444444444442</c:v>
                </c:pt>
                <c:pt idx="716">
                  <c:v>0.4450651769087523</c:v>
                </c:pt>
                <c:pt idx="717">
                  <c:v>0.4456859093730603</c:v>
                </c:pt>
                <c:pt idx="718">
                  <c:v>0.44630664183736812</c:v>
                </c:pt>
                <c:pt idx="719">
                  <c:v>0.44692737430167601</c:v>
                </c:pt>
                <c:pt idx="720">
                  <c:v>0.44754810676598389</c:v>
                </c:pt>
                <c:pt idx="721">
                  <c:v>0.44816883923029183</c:v>
                </c:pt>
                <c:pt idx="722">
                  <c:v>0.44878957169459971</c:v>
                </c:pt>
                <c:pt idx="723">
                  <c:v>0.44941030415890759</c:v>
                </c:pt>
                <c:pt idx="724">
                  <c:v>0.45003103662321531</c:v>
                </c:pt>
                <c:pt idx="725">
                  <c:v>0.4506517690875233</c:v>
                </c:pt>
                <c:pt idx="726">
                  <c:v>0.45127250155183118</c:v>
                </c:pt>
                <c:pt idx="727">
                  <c:v>0.45189323401613896</c:v>
                </c:pt>
                <c:pt idx="728">
                  <c:v>0.45251396648044701</c:v>
                </c:pt>
                <c:pt idx="729">
                  <c:v>0.45313469894475489</c:v>
                </c:pt>
                <c:pt idx="730">
                  <c:v>0.45375543140906271</c:v>
                </c:pt>
                <c:pt idx="731">
                  <c:v>0.45437616387337071</c:v>
                </c:pt>
                <c:pt idx="732">
                  <c:v>0.45499689633767854</c:v>
                </c:pt>
                <c:pt idx="733">
                  <c:v>0.45561762880198631</c:v>
                </c:pt>
                <c:pt idx="734">
                  <c:v>0.4562383612662943</c:v>
                </c:pt>
                <c:pt idx="735">
                  <c:v>0.45685909373060224</c:v>
                </c:pt>
                <c:pt idx="736">
                  <c:v>0.45747982619491007</c:v>
                </c:pt>
                <c:pt idx="737">
                  <c:v>0.45810055865921789</c:v>
                </c:pt>
                <c:pt idx="738">
                  <c:v>0.45872129112352578</c:v>
                </c:pt>
                <c:pt idx="739">
                  <c:v>0.45934202358783371</c:v>
                </c:pt>
                <c:pt idx="740">
                  <c:v>0.4599627560521416</c:v>
                </c:pt>
                <c:pt idx="741">
                  <c:v>0.46058348851644942</c:v>
                </c:pt>
                <c:pt idx="742">
                  <c:v>0.46120422098075731</c:v>
                </c:pt>
                <c:pt idx="743">
                  <c:v>0.4618249534450653</c:v>
                </c:pt>
                <c:pt idx="744">
                  <c:v>0.46244568590937313</c:v>
                </c:pt>
                <c:pt idx="745">
                  <c:v>0.46306641837368101</c:v>
                </c:pt>
                <c:pt idx="746">
                  <c:v>0.46368715083798884</c:v>
                </c:pt>
                <c:pt idx="747">
                  <c:v>0.46430788330229683</c:v>
                </c:pt>
                <c:pt idx="748">
                  <c:v>0.46492861576660471</c:v>
                </c:pt>
                <c:pt idx="749">
                  <c:v>0.46554934823091249</c:v>
                </c:pt>
                <c:pt idx="750">
                  <c:v>0.46617008069522037</c:v>
                </c:pt>
                <c:pt idx="751">
                  <c:v>0.46679081315952831</c:v>
                </c:pt>
                <c:pt idx="752">
                  <c:v>0.46741154562383619</c:v>
                </c:pt>
                <c:pt idx="753">
                  <c:v>0.46803227808814402</c:v>
                </c:pt>
                <c:pt idx="754">
                  <c:v>0.4686530105524519</c:v>
                </c:pt>
                <c:pt idx="755">
                  <c:v>0.46927374301675978</c:v>
                </c:pt>
                <c:pt idx="756">
                  <c:v>0.46989447548106772</c:v>
                </c:pt>
                <c:pt idx="757">
                  <c:v>0.4705152079453756</c:v>
                </c:pt>
                <c:pt idx="758">
                  <c:v>0.47113594040968343</c:v>
                </c:pt>
                <c:pt idx="759">
                  <c:v>0.47175667287399131</c:v>
                </c:pt>
                <c:pt idx="760">
                  <c:v>0.47237740533829931</c:v>
                </c:pt>
                <c:pt idx="761">
                  <c:v>0.47299813780260713</c:v>
                </c:pt>
                <c:pt idx="762">
                  <c:v>0.47361887026691502</c:v>
                </c:pt>
                <c:pt idx="763">
                  <c:v>0.47423960273122279</c:v>
                </c:pt>
                <c:pt idx="764">
                  <c:v>0.47486033519553084</c:v>
                </c:pt>
                <c:pt idx="765">
                  <c:v>0.47548106765983872</c:v>
                </c:pt>
                <c:pt idx="766">
                  <c:v>0.47610180012414655</c:v>
                </c:pt>
                <c:pt idx="767">
                  <c:v>0.47672253258845437</c:v>
                </c:pt>
                <c:pt idx="768">
                  <c:v>0.47734326505276237</c:v>
                </c:pt>
                <c:pt idx="769">
                  <c:v>0.47796399751707025</c:v>
                </c:pt>
                <c:pt idx="770">
                  <c:v>0.47858472998137808</c:v>
                </c:pt>
                <c:pt idx="771">
                  <c:v>0.4792054624456859</c:v>
                </c:pt>
                <c:pt idx="772">
                  <c:v>0.47982619490999395</c:v>
                </c:pt>
                <c:pt idx="773">
                  <c:v>0.48044692737430178</c:v>
                </c:pt>
                <c:pt idx="774">
                  <c:v>0.48106765983860961</c:v>
                </c:pt>
                <c:pt idx="775">
                  <c:v>0.48168839230291755</c:v>
                </c:pt>
                <c:pt idx="776">
                  <c:v>0.48230912476722532</c:v>
                </c:pt>
                <c:pt idx="777">
                  <c:v>0.48292985723153325</c:v>
                </c:pt>
                <c:pt idx="778">
                  <c:v>0.48355058969584119</c:v>
                </c:pt>
                <c:pt idx="779">
                  <c:v>0.48417132216014896</c:v>
                </c:pt>
                <c:pt idx="780">
                  <c:v>0.48479205462445685</c:v>
                </c:pt>
                <c:pt idx="781">
                  <c:v>0.4854127870887649</c:v>
                </c:pt>
                <c:pt idx="782">
                  <c:v>0.48603351955307261</c:v>
                </c:pt>
                <c:pt idx="783">
                  <c:v>0.4866542520173805</c:v>
                </c:pt>
                <c:pt idx="784">
                  <c:v>0.48727498448168838</c:v>
                </c:pt>
                <c:pt idx="785">
                  <c:v>0.48789571694599632</c:v>
                </c:pt>
                <c:pt idx="786">
                  <c:v>0.4885164494103042</c:v>
                </c:pt>
                <c:pt idx="787">
                  <c:v>0.48913718187461214</c:v>
                </c:pt>
                <c:pt idx="788">
                  <c:v>0.48975791433891991</c:v>
                </c:pt>
                <c:pt idx="789">
                  <c:v>0.4903786468032279</c:v>
                </c:pt>
                <c:pt idx="790">
                  <c:v>0.49099937926753573</c:v>
                </c:pt>
                <c:pt idx="791">
                  <c:v>0.49162011173184367</c:v>
                </c:pt>
                <c:pt idx="792">
                  <c:v>0.49224084419615144</c:v>
                </c:pt>
                <c:pt idx="793">
                  <c:v>0.49286157666045938</c:v>
                </c:pt>
                <c:pt idx="794">
                  <c:v>0.49348230912476737</c:v>
                </c:pt>
                <c:pt idx="795">
                  <c:v>0.49410304158907514</c:v>
                </c:pt>
                <c:pt idx="796">
                  <c:v>0.49472377405338297</c:v>
                </c:pt>
                <c:pt idx="797">
                  <c:v>0.49534450651769091</c:v>
                </c:pt>
                <c:pt idx="798">
                  <c:v>0.49596523898199879</c:v>
                </c:pt>
                <c:pt idx="799">
                  <c:v>0.49658597144630667</c:v>
                </c:pt>
                <c:pt idx="800">
                  <c:v>0.49720670391061461</c:v>
                </c:pt>
                <c:pt idx="801">
                  <c:v>0.49782743637492244</c:v>
                </c:pt>
                <c:pt idx="802">
                  <c:v>0.49844816883923038</c:v>
                </c:pt>
                <c:pt idx="803">
                  <c:v>0.49906890130353826</c:v>
                </c:pt>
                <c:pt idx="804">
                  <c:v>0.4996896337678462</c:v>
                </c:pt>
                <c:pt idx="805">
                  <c:v>0.50031036623215386</c:v>
                </c:pt>
                <c:pt idx="806">
                  <c:v>0.5009310986964618</c:v>
                </c:pt>
                <c:pt idx="807">
                  <c:v>0.50155183116076962</c:v>
                </c:pt>
                <c:pt idx="808">
                  <c:v>0.50217256362507767</c:v>
                </c:pt>
                <c:pt idx="809">
                  <c:v>0.50279329608938572</c:v>
                </c:pt>
                <c:pt idx="810">
                  <c:v>0.50341402855369333</c:v>
                </c:pt>
                <c:pt idx="811">
                  <c:v>0.50403476101800126</c:v>
                </c:pt>
                <c:pt idx="812">
                  <c:v>0.5046554934823092</c:v>
                </c:pt>
                <c:pt idx="813">
                  <c:v>0.50527622594661681</c:v>
                </c:pt>
                <c:pt idx="814">
                  <c:v>0.50589695841092486</c:v>
                </c:pt>
                <c:pt idx="815">
                  <c:v>0.50651769087523257</c:v>
                </c:pt>
                <c:pt idx="816">
                  <c:v>0.50713842333954062</c:v>
                </c:pt>
                <c:pt idx="817">
                  <c:v>0.50775915580384867</c:v>
                </c:pt>
                <c:pt idx="818">
                  <c:v>0.5083798882681565</c:v>
                </c:pt>
                <c:pt idx="819">
                  <c:v>0.50900062073246422</c:v>
                </c:pt>
                <c:pt idx="820">
                  <c:v>0.50962135319677226</c:v>
                </c:pt>
                <c:pt idx="821">
                  <c:v>0.51024208566108009</c:v>
                </c:pt>
                <c:pt idx="822">
                  <c:v>0.51086281812538792</c:v>
                </c:pt>
                <c:pt idx="823">
                  <c:v>0.51148355058969586</c:v>
                </c:pt>
                <c:pt idx="824">
                  <c:v>0.51210428305400368</c:v>
                </c:pt>
                <c:pt idx="825">
                  <c:v>0.51272501551831173</c:v>
                </c:pt>
                <c:pt idx="826">
                  <c:v>0.51334574798261934</c:v>
                </c:pt>
                <c:pt idx="827">
                  <c:v>0.51396648044692728</c:v>
                </c:pt>
                <c:pt idx="828">
                  <c:v>0.5145872129112351</c:v>
                </c:pt>
                <c:pt idx="829">
                  <c:v>0.51520794537554304</c:v>
                </c:pt>
                <c:pt idx="830">
                  <c:v>0.51582867783985109</c:v>
                </c:pt>
                <c:pt idx="831">
                  <c:v>0.51644941030415903</c:v>
                </c:pt>
                <c:pt idx="832">
                  <c:v>0.51707014276846663</c:v>
                </c:pt>
                <c:pt idx="833">
                  <c:v>0.51769087523277479</c:v>
                </c:pt>
                <c:pt idx="834">
                  <c:v>0.51831160769708262</c:v>
                </c:pt>
                <c:pt idx="835">
                  <c:v>0.51893234016139034</c:v>
                </c:pt>
                <c:pt idx="836">
                  <c:v>0.51955307262569839</c:v>
                </c:pt>
                <c:pt idx="837">
                  <c:v>0.52017380509000621</c:v>
                </c:pt>
                <c:pt idx="838">
                  <c:v>0.52079453755431415</c:v>
                </c:pt>
                <c:pt idx="839">
                  <c:v>0.52141527001862198</c:v>
                </c:pt>
                <c:pt idx="840">
                  <c:v>0.5220360024829297</c:v>
                </c:pt>
                <c:pt idx="841">
                  <c:v>0.52265673494723752</c:v>
                </c:pt>
                <c:pt idx="842">
                  <c:v>0.52327746741154568</c:v>
                </c:pt>
                <c:pt idx="843">
                  <c:v>0.52389819987585351</c:v>
                </c:pt>
                <c:pt idx="844">
                  <c:v>0.52451893234016134</c:v>
                </c:pt>
                <c:pt idx="845">
                  <c:v>0.52513966480446927</c:v>
                </c:pt>
                <c:pt idx="846">
                  <c:v>0.52576039726877721</c:v>
                </c:pt>
                <c:pt idx="847">
                  <c:v>0.52638112973308493</c:v>
                </c:pt>
                <c:pt idx="848">
                  <c:v>0.52700186219739309</c:v>
                </c:pt>
                <c:pt idx="849">
                  <c:v>0.52762259466170081</c:v>
                </c:pt>
                <c:pt idx="850">
                  <c:v>0.52824332712600863</c:v>
                </c:pt>
                <c:pt idx="851">
                  <c:v>0.52886405959031668</c:v>
                </c:pt>
                <c:pt idx="852">
                  <c:v>0.52948479205462451</c:v>
                </c:pt>
                <c:pt idx="853">
                  <c:v>0.53010552451893234</c:v>
                </c:pt>
                <c:pt idx="854">
                  <c:v>0.53072625698324039</c:v>
                </c:pt>
                <c:pt idx="855">
                  <c:v>0.53134698944754799</c:v>
                </c:pt>
                <c:pt idx="856">
                  <c:v>0.53196772191185582</c:v>
                </c:pt>
                <c:pt idx="857">
                  <c:v>0.53258845437616387</c:v>
                </c:pt>
                <c:pt idx="858">
                  <c:v>0.5332091868404718</c:v>
                </c:pt>
                <c:pt idx="859">
                  <c:v>0.53382991930477974</c:v>
                </c:pt>
                <c:pt idx="860">
                  <c:v>0.53445065176908768</c:v>
                </c:pt>
                <c:pt idx="861">
                  <c:v>0.53507138423339551</c:v>
                </c:pt>
                <c:pt idx="862">
                  <c:v>0.53569211669770345</c:v>
                </c:pt>
                <c:pt idx="863">
                  <c:v>0.53631284916201105</c:v>
                </c:pt>
                <c:pt idx="864">
                  <c:v>0.53693358162631899</c:v>
                </c:pt>
                <c:pt idx="865">
                  <c:v>0.53755431409062682</c:v>
                </c:pt>
                <c:pt idx="866">
                  <c:v>0.53817504655493498</c:v>
                </c:pt>
                <c:pt idx="867">
                  <c:v>0.53879577901924269</c:v>
                </c:pt>
                <c:pt idx="868">
                  <c:v>0.53941651148355052</c:v>
                </c:pt>
                <c:pt idx="869">
                  <c:v>0.54003724394785846</c:v>
                </c:pt>
                <c:pt idx="870">
                  <c:v>0.54065797641216651</c:v>
                </c:pt>
                <c:pt idx="871">
                  <c:v>0.54127870887647422</c:v>
                </c:pt>
                <c:pt idx="872">
                  <c:v>0.54189944134078238</c:v>
                </c:pt>
                <c:pt idx="873">
                  <c:v>0.54252017380508999</c:v>
                </c:pt>
                <c:pt idx="874">
                  <c:v>0.54314090626939804</c:v>
                </c:pt>
                <c:pt idx="875">
                  <c:v>0.54376163873370575</c:v>
                </c:pt>
                <c:pt idx="876">
                  <c:v>0.54438237119801358</c:v>
                </c:pt>
                <c:pt idx="877">
                  <c:v>0.54500310366232152</c:v>
                </c:pt>
                <c:pt idx="878">
                  <c:v>0.54562383612662968</c:v>
                </c:pt>
                <c:pt idx="879">
                  <c:v>0.54624456859093729</c:v>
                </c:pt>
                <c:pt idx="880">
                  <c:v>0.54686530105524511</c:v>
                </c:pt>
                <c:pt idx="881">
                  <c:v>0.54748603351955305</c:v>
                </c:pt>
                <c:pt idx="882">
                  <c:v>0.54810676598386088</c:v>
                </c:pt>
                <c:pt idx="883">
                  <c:v>0.54872749844816893</c:v>
                </c:pt>
                <c:pt idx="884">
                  <c:v>0.54934823091247675</c:v>
                </c:pt>
                <c:pt idx="885">
                  <c:v>0.54996896337678469</c:v>
                </c:pt>
                <c:pt idx="886">
                  <c:v>0.55058969584109252</c:v>
                </c:pt>
                <c:pt idx="887">
                  <c:v>0.55121042830540035</c:v>
                </c:pt>
                <c:pt idx="888">
                  <c:v>0.55183116076970828</c:v>
                </c:pt>
                <c:pt idx="889">
                  <c:v>0.55245189323401622</c:v>
                </c:pt>
                <c:pt idx="890">
                  <c:v>0.55307262569832405</c:v>
                </c:pt>
                <c:pt idx="891">
                  <c:v>0.55369335816263188</c:v>
                </c:pt>
                <c:pt idx="892">
                  <c:v>0.5543140906269397</c:v>
                </c:pt>
                <c:pt idx="893">
                  <c:v>0.55493482309124753</c:v>
                </c:pt>
                <c:pt idx="894">
                  <c:v>0.55555555555555569</c:v>
                </c:pt>
                <c:pt idx="895">
                  <c:v>0.55617628801986341</c:v>
                </c:pt>
                <c:pt idx="896">
                  <c:v>0.55679702048417157</c:v>
                </c:pt>
                <c:pt idx="897">
                  <c:v>0.55741775294847928</c:v>
                </c:pt>
                <c:pt idx="898">
                  <c:v>0.55803848541278711</c:v>
                </c:pt>
                <c:pt idx="899">
                  <c:v>0.55865921787709505</c:v>
                </c:pt>
                <c:pt idx="900">
                  <c:v>0.55927995034140299</c:v>
                </c:pt>
                <c:pt idx="901">
                  <c:v>0.5599006828057107</c:v>
                </c:pt>
                <c:pt idx="902">
                  <c:v>0.56052141527001864</c:v>
                </c:pt>
                <c:pt idx="903">
                  <c:v>0.56114214773432647</c:v>
                </c:pt>
                <c:pt idx="904">
                  <c:v>0.56176288019863441</c:v>
                </c:pt>
                <c:pt idx="905">
                  <c:v>0.56238361266294223</c:v>
                </c:pt>
                <c:pt idx="906">
                  <c:v>0.56300434512725006</c:v>
                </c:pt>
                <c:pt idx="907">
                  <c:v>0.56362507759155822</c:v>
                </c:pt>
                <c:pt idx="908">
                  <c:v>0.56424581005586605</c:v>
                </c:pt>
                <c:pt idx="909">
                  <c:v>0.56486654252017388</c:v>
                </c:pt>
                <c:pt idx="910">
                  <c:v>0.5654872749844817</c:v>
                </c:pt>
                <c:pt idx="911">
                  <c:v>0.56610800744878975</c:v>
                </c:pt>
                <c:pt idx="912">
                  <c:v>0.56672873991309769</c:v>
                </c:pt>
                <c:pt idx="913">
                  <c:v>0.56734947237740552</c:v>
                </c:pt>
                <c:pt idx="914">
                  <c:v>0.56797020484171323</c:v>
                </c:pt>
                <c:pt idx="915">
                  <c:v>0.56859093730602117</c:v>
                </c:pt>
                <c:pt idx="916">
                  <c:v>0.56921166977032889</c:v>
                </c:pt>
                <c:pt idx="917">
                  <c:v>0.56983240223463683</c:v>
                </c:pt>
                <c:pt idx="918">
                  <c:v>0.57045313469894476</c:v>
                </c:pt>
                <c:pt idx="919">
                  <c:v>0.5710738671632527</c:v>
                </c:pt>
                <c:pt idx="920">
                  <c:v>0.57169459962756064</c:v>
                </c:pt>
                <c:pt idx="921">
                  <c:v>0.57231533209186847</c:v>
                </c:pt>
                <c:pt idx="922">
                  <c:v>0.57293606455617641</c:v>
                </c:pt>
                <c:pt idx="923">
                  <c:v>0.57355679702048412</c:v>
                </c:pt>
                <c:pt idx="924">
                  <c:v>0.57417752948479217</c:v>
                </c:pt>
                <c:pt idx="925">
                  <c:v>0.5747982619491</c:v>
                </c:pt>
                <c:pt idx="926">
                  <c:v>0.57541899441340782</c:v>
                </c:pt>
                <c:pt idx="927">
                  <c:v>0.57603972687771554</c:v>
                </c:pt>
                <c:pt idx="928">
                  <c:v>0.5766604593420237</c:v>
                </c:pt>
                <c:pt idx="929">
                  <c:v>0.57728119180633131</c:v>
                </c:pt>
                <c:pt idx="930">
                  <c:v>0.57790192427063947</c:v>
                </c:pt>
                <c:pt idx="931">
                  <c:v>0.57852265673494718</c:v>
                </c:pt>
                <c:pt idx="932">
                  <c:v>0.57914338919925501</c:v>
                </c:pt>
                <c:pt idx="933">
                  <c:v>0.57976412166356317</c:v>
                </c:pt>
                <c:pt idx="934">
                  <c:v>0.58038485412787089</c:v>
                </c:pt>
                <c:pt idx="935">
                  <c:v>0.58100558659217882</c:v>
                </c:pt>
                <c:pt idx="936">
                  <c:v>0.58162631905648654</c:v>
                </c:pt>
                <c:pt idx="937">
                  <c:v>0.5822470515207947</c:v>
                </c:pt>
                <c:pt idx="938">
                  <c:v>0.58286778398510231</c:v>
                </c:pt>
                <c:pt idx="939">
                  <c:v>0.58348851644941035</c:v>
                </c:pt>
                <c:pt idx="940">
                  <c:v>0.58410924891371818</c:v>
                </c:pt>
                <c:pt idx="941">
                  <c:v>0.58472998137802612</c:v>
                </c:pt>
                <c:pt idx="942">
                  <c:v>0.58535071384233373</c:v>
                </c:pt>
                <c:pt idx="943">
                  <c:v>0.58597144630664189</c:v>
                </c:pt>
                <c:pt idx="944">
                  <c:v>0.58659217877094938</c:v>
                </c:pt>
                <c:pt idx="945">
                  <c:v>0.58721291123525732</c:v>
                </c:pt>
                <c:pt idx="946">
                  <c:v>0.58783364369956559</c:v>
                </c:pt>
                <c:pt idx="947">
                  <c:v>0.58845437616387353</c:v>
                </c:pt>
                <c:pt idx="948">
                  <c:v>0.58907510862818135</c:v>
                </c:pt>
                <c:pt idx="949">
                  <c:v>0.58969584109248929</c:v>
                </c:pt>
                <c:pt idx="950">
                  <c:v>0.5903165735567969</c:v>
                </c:pt>
                <c:pt idx="951">
                  <c:v>0.59093730602110484</c:v>
                </c:pt>
                <c:pt idx="952">
                  <c:v>0.59155803848541277</c:v>
                </c:pt>
                <c:pt idx="953">
                  <c:v>0.5921787709497206</c:v>
                </c:pt>
                <c:pt idx="954">
                  <c:v>0.59279950341402865</c:v>
                </c:pt>
                <c:pt idx="955">
                  <c:v>0.59342023587833648</c:v>
                </c:pt>
                <c:pt idx="956">
                  <c:v>0.59404096834264419</c:v>
                </c:pt>
                <c:pt idx="957">
                  <c:v>0.59466170080695202</c:v>
                </c:pt>
                <c:pt idx="958">
                  <c:v>0.59528243327125996</c:v>
                </c:pt>
                <c:pt idx="959">
                  <c:v>0.59590316573556779</c:v>
                </c:pt>
                <c:pt idx="960">
                  <c:v>0.59652389819987583</c:v>
                </c:pt>
                <c:pt idx="961">
                  <c:v>0.597144630664184</c:v>
                </c:pt>
                <c:pt idx="962">
                  <c:v>0.5977653631284916</c:v>
                </c:pt>
                <c:pt idx="963">
                  <c:v>0.59838609559279943</c:v>
                </c:pt>
                <c:pt idx="964">
                  <c:v>0.59900682805710737</c:v>
                </c:pt>
                <c:pt idx="965">
                  <c:v>0.5996275605214153</c:v>
                </c:pt>
                <c:pt idx="966">
                  <c:v>0.60024829298572324</c:v>
                </c:pt>
                <c:pt idx="967">
                  <c:v>0.60086902545003118</c:v>
                </c:pt>
                <c:pt idx="968">
                  <c:v>0.6014897579143389</c:v>
                </c:pt>
                <c:pt idx="969">
                  <c:v>0.60211049037864683</c:v>
                </c:pt>
                <c:pt idx="970">
                  <c:v>0.60273122284295466</c:v>
                </c:pt>
                <c:pt idx="971">
                  <c:v>0.60335195530726249</c:v>
                </c:pt>
                <c:pt idx="972">
                  <c:v>0.60397268777157054</c:v>
                </c:pt>
                <c:pt idx="973">
                  <c:v>0.60459342023587859</c:v>
                </c:pt>
                <c:pt idx="974">
                  <c:v>0.6052141527001863</c:v>
                </c:pt>
                <c:pt idx="975">
                  <c:v>0.60583488516449424</c:v>
                </c:pt>
                <c:pt idx="976">
                  <c:v>0.60645561762880229</c:v>
                </c:pt>
                <c:pt idx="977">
                  <c:v>0.60707635009311001</c:v>
                </c:pt>
                <c:pt idx="978">
                  <c:v>0.60769708255741783</c:v>
                </c:pt>
                <c:pt idx="979">
                  <c:v>0.60831781502172566</c:v>
                </c:pt>
                <c:pt idx="980">
                  <c:v>0.6089385474860336</c:v>
                </c:pt>
                <c:pt idx="981">
                  <c:v>0.60955927995034143</c:v>
                </c:pt>
                <c:pt idx="982">
                  <c:v>0.61018001241464936</c:v>
                </c:pt>
                <c:pt idx="983">
                  <c:v>0.61080074487895719</c:v>
                </c:pt>
                <c:pt idx="984">
                  <c:v>0.61142147734326513</c:v>
                </c:pt>
                <c:pt idx="985">
                  <c:v>0.61204220980757307</c:v>
                </c:pt>
                <c:pt idx="986">
                  <c:v>0.61266294227188089</c:v>
                </c:pt>
                <c:pt idx="987">
                  <c:v>0.61328367473618872</c:v>
                </c:pt>
                <c:pt idx="988">
                  <c:v>0.61390440720049677</c:v>
                </c:pt>
                <c:pt idx="989">
                  <c:v>0.61452513966480471</c:v>
                </c:pt>
                <c:pt idx="990">
                  <c:v>0.61514587212911265</c:v>
                </c:pt>
                <c:pt idx="991">
                  <c:v>0.61576660459342036</c:v>
                </c:pt>
                <c:pt idx="992">
                  <c:v>0.61638733705772808</c:v>
                </c:pt>
                <c:pt idx="993">
                  <c:v>0.61700806952203602</c:v>
                </c:pt>
                <c:pt idx="994">
                  <c:v>0.61762880198634384</c:v>
                </c:pt>
                <c:pt idx="995">
                  <c:v>0.61824953445065189</c:v>
                </c:pt>
                <c:pt idx="996">
                  <c:v>0.61887026691495961</c:v>
                </c:pt>
                <c:pt idx="997">
                  <c:v>0.61949099937926755</c:v>
                </c:pt>
                <c:pt idx="998">
                  <c:v>0.6201117318435756</c:v>
                </c:pt>
                <c:pt idx="999">
                  <c:v>0.62073246430788342</c:v>
                </c:pt>
                <c:pt idx="1000">
                  <c:v>0.62135319677219114</c:v>
                </c:pt>
                <c:pt idx="1001">
                  <c:v>0.62197392923649919</c:v>
                </c:pt>
                <c:pt idx="1002">
                  <c:v>0.62259466170080691</c:v>
                </c:pt>
                <c:pt idx="1003">
                  <c:v>0.62321539416511484</c:v>
                </c:pt>
                <c:pt idx="1004">
                  <c:v>0.62383612662942278</c:v>
                </c:pt>
                <c:pt idx="1005">
                  <c:v>0.62445685909373061</c:v>
                </c:pt>
                <c:pt idx="1006">
                  <c:v>0.62507759155803855</c:v>
                </c:pt>
                <c:pt idx="1007">
                  <c:v>0.62569832402234649</c:v>
                </c:pt>
                <c:pt idx="1008">
                  <c:v>0.62631905648665431</c:v>
                </c:pt>
                <c:pt idx="1009">
                  <c:v>0.62693978895096203</c:v>
                </c:pt>
                <c:pt idx="1010">
                  <c:v>0.62756052141526986</c:v>
                </c:pt>
                <c:pt idx="1011">
                  <c:v>0.62818125387957813</c:v>
                </c:pt>
                <c:pt idx="1012">
                  <c:v>0.62880198634388595</c:v>
                </c:pt>
                <c:pt idx="1013">
                  <c:v>0.62942271880819378</c:v>
                </c:pt>
                <c:pt idx="1014">
                  <c:v>0.63004345127250172</c:v>
                </c:pt>
                <c:pt idx="1015">
                  <c:v>0.63066418373680944</c:v>
                </c:pt>
                <c:pt idx="1016">
                  <c:v>0.63128491620111749</c:v>
                </c:pt>
                <c:pt idx="1017">
                  <c:v>0.63190564866542542</c:v>
                </c:pt>
                <c:pt idx="1018">
                  <c:v>0.63252638112973303</c:v>
                </c:pt>
                <c:pt idx="1019">
                  <c:v>0.63314711359404119</c:v>
                </c:pt>
                <c:pt idx="1020">
                  <c:v>0.63376784605834902</c:v>
                </c:pt>
                <c:pt idx="1021">
                  <c:v>0.63438857852265662</c:v>
                </c:pt>
                <c:pt idx="1022">
                  <c:v>0.63500931098696467</c:v>
                </c:pt>
                <c:pt idx="1023">
                  <c:v>0.63563004345127272</c:v>
                </c:pt>
                <c:pt idx="1024">
                  <c:v>0.63625077591558055</c:v>
                </c:pt>
                <c:pt idx="1025">
                  <c:v>0.6368715083798886</c:v>
                </c:pt>
                <c:pt idx="1026">
                  <c:v>0.63749224084419631</c:v>
                </c:pt>
                <c:pt idx="1027">
                  <c:v>0.63811297330850414</c:v>
                </c:pt>
                <c:pt idx="1028">
                  <c:v>0.63873370577281197</c:v>
                </c:pt>
                <c:pt idx="1029">
                  <c:v>0.6393544382371199</c:v>
                </c:pt>
                <c:pt idx="1030">
                  <c:v>0.63997517070142773</c:v>
                </c:pt>
                <c:pt idx="1031">
                  <c:v>0.64059590316573578</c:v>
                </c:pt>
                <c:pt idx="1032">
                  <c:v>0.64121663563004361</c:v>
                </c:pt>
                <c:pt idx="1033">
                  <c:v>0.64183736809435132</c:v>
                </c:pt>
                <c:pt idx="1034">
                  <c:v>0.64245810055865937</c:v>
                </c:pt>
                <c:pt idx="1035">
                  <c:v>0.6430788330229672</c:v>
                </c:pt>
                <c:pt idx="1036">
                  <c:v>0.64369956548727514</c:v>
                </c:pt>
                <c:pt idx="1037">
                  <c:v>0.64432029795158297</c:v>
                </c:pt>
                <c:pt idx="1038">
                  <c:v>0.64494103041589113</c:v>
                </c:pt>
                <c:pt idx="1039">
                  <c:v>0.64556176288019862</c:v>
                </c:pt>
                <c:pt idx="1040">
                  <c:v>0.64618249534450678</c:v>
                </c:pt>
                <c:pt idx="1041">
                  <c:v>0.64680322780881461</c:v>
                </c:pt>
                <c:pt idx="1042">
                  <c:v>0.64742396027312243</c:v>
                </c:pt>
                <c:pt idx="1043">
                  <c:v>0.64804469273743026</c:v>
                </c:pt>
                <c:pt idx="1044">
                  <c:v>0.6486654252017382</c:v>
                </c:pt>
                <c:pt idx="1045">
                  <c:v>0.64928615766604592</c:v>
                </c:pt>
                <c:pt idx="1046">
                  <c:v>0.64990689013035385</c:v>
                </c:pt>
                <c:pt idx="1047">
                  <c:v>0.65052762259466179</c:v>
                </c:pt>
                <c:pt idx="1048">
                  <c:v>0.65114835505896962</c:v>
                </c:pt>
                <c:pt idx="1049">
                  <c:v>0.65176908752327767</c:v>
                </c:pt>
                <c:pt idx="1050">
                  <c:v>0.65238981998758561</c:v>
                </c:pt>
                <c:pt idx="1051">
                  <c:v>0.65301055245189343</c:v>
                </c:pt>
                <c:pt idx="1052">
                  <c:v>0.65363128491620115</c:v>
                </c:pt>
                <c:pt idx="1053">
                  <c:v>0.6542520173805092</c:v>
                </c:pt>
                <c:pt idx="1054">
                  <c:v>0.65487274984481691</c:v>
                </c:pt>
                <c:pt idx="1055">
                  <c:v>0.65549348230912485</c:v>
                </c:pt>
                <c:pt idx="1056">
                  <c:v>0.65611421477343279</c:v>
                </c:pt>
                <c:pt idx="1057">
                  <c:v>0.65673494723774062</c:v>
                </c:pt>
                <c:pt idx="1058">
                  <c:v>0.65735567970204845</c:v>
                </c:pt>
                <c:pt idx="1059">
                  <c:v>0.65797641216635649</c:v>
                </c:pt>
                <c:pt idx="1060">
                  <c:v>0.65859714463066421</c:v>
                </c:pt>
                <c:pt idx="1061">
                  <c:v>0.65921787709497215</c:v>
                </c:pt>
                <c:pt idx="1062">
                  <c:v>0.6598386095592802</c:v>
                </c:pt>
                <c:pt idx="1063">
                  <c:v>0.66045934202358803</c:v>
                </c:pt>
                <c:pt idx="1064">
                  <c:v>0.66108007448789585</c:v>
                </c:pt>
                <c:pt idx="1065">
                  <c:v>0.66170080695220379</c:v>
                </c:pt>
                <c:pt idx="1066">
                  <c:v>0.66232153941651173</c:v>
                </c:pt>
                <c:pt idx="1067">
                  <c:v>0.66294227188081944</c:v>
                </c:pt>
                <c:pt idx="1068">
                  <c:v>0.66356300434512738</c:v>
                </c:pt>
                <c:pt idx="1069">
                  <c:v>0.66418373680943521</c:v>
                </c:pt>
                <c:pt idx="1070">
                  <c:v>0.66480446927374315</c:v>
                </c:pt>
                <c:pt idx="1071">
                  <c:v>0.66542520173805098</c:v>
                </c:pt>
                <c:pt idx="1072">
                  <c:v>0.66604593420235891</c:v>
                </c:pt>
                <c:pt idx="1073">
                  <c:v>0.66666666666666663</c:v>
                </c:pt>
                <c:pt idx="1074">
                  <c:v>0.66728739913097468</c:v>
                </c:pt>
                <c:pt idx="1075">
                  <c:v>0.66790813159528262</c:v>
                </c:pt>
                <c:pt idx="1076">
                  <c:v>0.66852886405959056</c:v>
                </c:pt>
                <c:pt idx="1077">
                  <c:v>0.6691495965238986</c:v>
                </c:pt>
                <c:pt idx="1078">
                  <c:v>0.66977032898820621</c:v>
                </c:pt>
                <c:pt idx="1079">
                  <c:v>0.67039106145251404</c:v>
                </c:pt>
                <c:pt idx="1080">
                  <c:v>0.67101179391682197</c:v>
                </c:pt>
                <c:pt idx="1081">
                  <c:v>0.6716325263811298</c:v>
                </c:pt>
                <c:pt idx="1082">
                  <c:v>0.67225325884543763</c:v>
                </c:pt>
                <c:pt idx="1083">
                  <c:v>0.67287399130974568</c:v>
                </c:pt>
                <c:pt idx="1084">
                  <c:v>0.67349472377405351</c:v>
                </c:pt>
                <c:pt idx="1085">
                  <c:v>0.67411545623836144</c:v>
                </c:pt>
                <c:pt idx="1086">
                  <c:v>0.67473618870266905</c:v>
                </c:pt>
                <c:pt idx="1087">
                  <c:v>0.67535692116697699</c:v>
                </c:pt>
                <c:pt idx="1088">
                  <c:v>0.67597765363128515</c:v>
                </c:pt>
                <c:pt idx="1089">
                  <c:v>0.67659838609559286</c:v>
                </c:pt>
                <c:pt idx="1090">
                  <c:v>0.6772191185599008</c:v>
                </c:pt>
                <c:pt idx="1091">
                  <c:v>0.67783985102420874</c:v>
                </c:pt>
                <c:pt idx="1092">
                  <c:v>0.67846058348851668</c:v>
                </c:pt>
                <c:pt idx="1093">
                  <c:v>0.67908131595282439</c:v>
                </c:pt>
                <c:pt idx="1094">
                  <c:v>0.67970204841713233</c:v>
                </c:pt>
                <c:pt idx="1095">
                  <c:v>0.68032278088143983</c:v>
                </c:pt>
                <c:pt idx="1096">
                  <c:v>0.6809435133457481</c:v>
                </c:pt>
                <c:pt idx="1097">
                  <c:v>0.68156424581005559</c:v>
                </c:pt>
                <c:pt idx="1098">
                  <c:v>0.68218497827436364</c:v>
                </c:pt>
                <c:pt idx="1099">
                  <c:v>0.6828057107386718</c:v>
                </c:pt>
                <c:pt idx="1100">
                  <c:v>0.68342644320297952</c:v>
                </c:pt>
                <c:pt idx="1101">
                  <c:v>0.68404717566728734</c:v>
                </c:pt>
                <c:pt idx="1102">
                  <c:v>0.68466790813159539</c:v>
                </c:pt>
                <c:pt idx="1103">
                  <c:v>0.68528864059590322</c:v>
                </c:pt>
                <c:pt idx="1104">
                  <c:v>0.68590937306021105</c:v>
                </c:pt>
                <c:pt idx="1105">
                  <c:v>0.68653010552451899</c:v>
                </c:pt>
                <c:pt idx="1106">
                  <c:v>0.68715083798882692</c:v>
                </c:pt>
                <c:pt idx="1107">
                  <c:v>0.68777157045313486</c:v>
                </c:pt>
                <c:pt idx="1108">
                  <c:v>0.68839230291744258</c:v>
                </c:pt>
                <c:pt idx="1109">
                  <c:v>0.68901303538175052</c:v>
                </c:pt>
                <c:pt idx="1110">
                  <c:v>0.68963376784605823</c:v>
                </c:pt>
                <c:pt idx="1111">
                  <c:v>0.69025450031036628</c:v>
                </c:pt>
                <c:pt idx="1112">
                  <c:v>0.69087523277467433</c:v>
                </c:pt>
                <c:pt idx="1113">
                  <c:v>0.69149596523898205</c:v>
                </c:pt>
                <c:pt idx="1114">
                  <c:v>0.69211669770328987</c:v>
                </c:pt>
                <c:pt idx="1115">
                  <c:v>0.69273743016759792</c:v>
                </c:pt>
                <c:pt idx="1116">
                  <c:v>0.69335816263190553</c:v>
                </c:pt>
                <c:pt idx="1117">
                  <c:v>0.69397889509621369</c:v>
                </c:pt>
                <c:pt idx="1118">
                  <c:v>0.69459962756052163</c:v>
                </c:pt>
                <c:pt idx="1119">
                  <c:v>0.69522036002482934</c:v>
                </c:pt>
                <c:pt idx="1120">
                  <c:v>0.6958410924891375</c:v>
                </c:pt>
                <c:pt idx="1121">
                  <c:v>0.69646182495344511</c:v>
                </c:pt>
                <c:pt idx="1122">
                  <c:v>0.69708255741775282</c:v>
                </c:pt>
                <c:pt idx="1123">
                  <c:v>0.69770328988206076</c:v>
                </c:pt>
                <c:pt idx="1124">
                  <c:v>0.6983240223463687</c:v>
                </c:pt>
                <c:pt idx="1125">
                  <c:v>0.69894475481067664</c:v>
                </c:pt>
                <c:pt idx="1126">
                  <c:v>0.69956548727498458</c:v>
                </c:pt>
                <c:pt idx="1127">
                  <c:v>0.7001862197392924</c:v>
                </c:pt>
                <c:pt idx="1128">
                  <c:v>0.70080695220360034</c:v>
                </c:pt>
                <c:pt idx="1129">
                  <c:v>0.70142768466790817</c:v>
                </c:pt>
                <c:pt idx="1130">
                  <c:v>0.70204841713221611</c:v>
                </c:pt>
                <c:pt idx="1131">
                  <c:v>0.70266914959652393</c:v>
                </c:pt>
                <c:pt idx="1132">
                  <c:v>0.70328988206083187</c:v>
                </c:pt>
                <c:pt idx="1133">
                  <c:v>0.70391061452513981</c:v>
                </c:pt>
                <c:pt idx="1134">
                  <c:v>0.70453134698944753</c:v>
                </c:pt>
                <c:pt idx="1135">
                  <c:v>0.70515207945375558</c:v>
                </c:pt>
                <c:pt idx="1136">
                  <c:v>0.7057728119180634</c:v>
                </c:pt>
                <c:pt idx="1137">
                  <c:v>0.70639354438237123</c:v>
                </c:pt>
                <c:pt idx="1138">
                  <c:v>0.70701427684667917</c:v>
                </c:pt>
                <c:pt idx="1139">
                  <c:v>0.70763500931098711</c:v>
                </c:pt>
                <c:pt idx="1140">
                  <c:v>0.70825574177529471</c:v>
                </c:pt>
                <c:pt idx="1141">
                  <c:v>0.70887647423960287</c:v>
                </c:pt>
                <c:pt idx="1142">
                  <c:v>0.7094972067039107</c:v>
                </c:pt>
                <c:pt idx="1143">
                  <c:v>0.71011793916821853</c:v>
                </c:pt>
                <c:pt idx="1144">
                  <c:v>0.71073867163252646</c:v>
                </c:pt>
                <c:pt idx="1145">
                  <c:v>0.7113594040968344</c:v>
                </c:pt>
                <c:pt idx="1146">
                  <c:v>0.71198013656114223</c:v>
                </c:pt>
                <c:pt idx="1147">
                  <c:v>0.71260086902545017</c:v>
                </c:pt>
                <c:pt idx="1148">
                  <c:v>0.71322160148975799</c:v>
                </c:pt>
                <c:pt idx="1149">
                  <c:v>0.71384233395406582</c:v>
                </c:pt>
                <c:pt idx="1150">
                  <c:v>0.71446306641837365</c:v>
                </c:pt>
                <c:pt idx="1151">
                  <c:v>0.71508379888268159</c:v>
                </c:pt>
                <c:pt idx="1152">
                  <c:v>0.71570453134698953</c:v>
                </c:pt>
                <c:pt idx="1153">
                  <c:v>0.71632526381129735</c:v>
                </c:pt>
                <c:pt idx="1154">
                  <c:v>0.7169459962756054</c:v>
                </c:pt>
                <c:pt idx="1155">
                  <c:v>0.7175667287399129</c:v>
                </c:pt>
                <c:pt idx="1156">
                  <c:v>0.71818746120422083</c:v>
                </c:pt>
                <c:pt idx="1157">
                  <c:v>0.71880819366852911</c:v>
                </c:pt>
                <c:pt idx="1158">
                  <c:v>0.71942892613283671</c:v>
                </c:pt>
                <c:pt idx="1159">
                  <c:v>0.72004965859714476</c:v>
                </c:pt>
                <c:pt idx="1160">
                  <c:v>0.72067039106145259</c:v>
                </c:pt>
                <c:pt idx="1161">
                  <c:v>0.72129112352576052</c:v>
                </c:pt>
                <c:pt idx="1162">
                  <c:v>0.72191185599006824</c:v>
                </c:pt>
                <c:pt idx="1163">
                  <c:v>0.72253258845437618</c:v>
                </c:pt>
                <c:pt idx="1164">
                  <c:v>0.72315332091868401</c:v>
                </c:pt>
                <c:pt idx="1165">
                  <c:v>0.72377405338299206</c:v>
                </c:pt>
                <c:pt idx="1166">
                  <c:v>0.72439478584729966</c:v>
                </c:pt>
                <c:pt idx="1167">
                  <c:v>0.72501551831160771</c:v>
                </c:pt>
                <c:pt idx="1168">
                  <c:v>0.72563625077591554</c:v>
                </c:pt>
                <c:pt idx="1169">
                  <c:v>0.72625698324022347</c:v>
                </c:pt>
                <c:pt idx="1170">
                  <c:v>0.72687771570453141</c:v>
                </c:pt>
                <c:pt idx="1171">
                  <c:v>0.72749844816883935</c:v>
                </c:pt>
                <c:pt idx="1172">
                  <c:v>0.72811918063314718</c:v>
                </c:pt>
                <c:pt idx="1173">
                  <c:v>0.72873991309745512</c:v>
                </c:pt>
                <c:pt idx="1174">
                  <c:v>0.72936064556176272</c:v>
                </c:pt>
                <c:pt idx="1175">
                  <c:v>0.72998137802607088</c:v>
                </c:pt>
                <c:pt idx="1176">
                  <c:v>0.73060211049037871</c:v>
                </c:pt>
                <c:pt idx="1177">
                  <c:v>0.73122284295468665</c:v>
                </c:pt>
                <c:pt idx="1178">
                  <c:v>0.73184357541899459</c:v>
                </c:pt>
                <c:pt idx="1179">
                  <c:v>0.7324643078833023</c:v>
                </c:pt>
                <c:pt idx="1180">
                  <c:v>0.73308504034761013</c:v>
                </c:pt>
                <c:pt idx="1181">
                  <c:v>0.73370577281191818</c:v>
                </c:pt>
                <c:pt idx="1182">
                  <c:v>0.73432650527622578</c:v>
                </c:pt>
                <c:pt idx="1183">
                  <c:v>0.73494723774053394</c:v>
                </c:pt>
                <c:pt idx="1184">
                  <c:v>0.73556797020484166</c:v>
                </c:pt>
                <c:pt idx="1185">
                  <c:v>0.73618870266914971</c:v>
                </c:pt>
                <c:pt idx="1186">
                  <c:v>0.73680943513345765</c:v>
                </c:pt>
                <c:pt idx="1187">
                  <c:v>0.73743016759776536</c:v>
                </c:pt>
                <c:pt idx="1188">
                  <c:v>0.73805090006207341</c:v>
                </c:pt>
                <c:pt idx="1189">
                  <c:v>0.73867163252638146</c:v>
                </c:pt>
                <c:pt idx="1190">
                  <c:v>0.73929236499068907</c:v>
                </c:pt>
                <c:pt idx="1191">
                  <c:v>0.739913097454997</c:v>
                </c:pt>
                <c:pt idx="1192">
                  <c:v>0.74053382991930472</c:v>
                </c:pt>
                <c:pt idx="1193">
                  <c:v>0.74115456238361277</c:v>
                </c:pt>
                <c:pt idx="1194">
                  <c:v>0.7417752948479206</c:v>
                </c:pt>
                <c:pt idx="1195">
                  <c:v>0.74239602731222842</c:v>
                </c:pt>
                <c:pt idx="1196">
                  <c:v>0.74301675977653636</c:v>
                </c:pt>
                <c:pt idx="1197">
                  <c:v>0.74363749224084441</c:v>
                </c:pt>
                <c:pt idx="1198">
                  <c:v>0.74425822470515213</c:v>
                </c:pt>
                <c:pt idx="1199">
                  <c:v>0.74487895716946007</c:v>
                </c:pt>
                <c:pt idx="1200">
                  <c:v>0.745499689633768</c:v>
                </c:pt>
                <c:pt idx="1201">
                  <c:v>0.74612042209807594</c:v>
                </c:pt>
                <c:pt idx="1202">
                  <c:v>0.74674115456238388</c:v>
                </c:pt>
                <c:pt idx="1203">
                  <c:v>0.7473618870266916</c:v>
                </c:pt>
                <c:pt idx="1204">
                  <c:v>0.74798261949099953</c:v>
                </c:pt>
                <c:pt idx="1205">
                  <c:v>0.74860335195530725</c:v>
                </c:pt>
                <c:pt idx="1206">
                  <c:v>0.7492240844196153</c:v>
                </c:pt>
                <c:pt idx="1207">
                  <c:v>0.74984481688392324</c:v>
                </c:pt>
                <c:pt idx="1208">
                  <c:v>0.75046554934823084</c:v>
                </c:pt>
                <c:pt idx="1209">
                  <c:v>0.75108628181253867</c:v>
                </c:pt>
                <c:pt idx="1210">
                  <c:v>0.75170701427684683</c:v>
                </c:pt>
                <c:pt idx="1211">
                  <c:v>0.75232774674115455</c:v>
                </c:pt>
                <c:pt idx="1212">
                  <c:v>0.75294847920546271</c:v>
                </c:pt>
                <c:pt idx="1213">
                  <c:v>0.75356921166977053</c:v>
                </c:pt>
                <c:pt idx="1214">
                  <c:v>0.75418994413407836</c:v>
                </c:pt>
                <c:pt idx="1215">
                  <c:v>0.75481067659838641</c:v>
                </c:pt>
                <c:pt idx="1216">
                  <c:v>0.75543140906269401</c:v>
                </c:pt>
                <c:pt idx="1217">
                  <c:v>0.75605214152700173</c:v>
                </c:pt>
                <c:pt idx="1218">
                  <c:v>0.75667287399130989</c:v>
                </c:pt>
                <c:pt idx="1219">
                  <c:v>0.75729360645561772</c:v>
                </c:pt>
                <c:pt idx="1220">
                  <c:v>0.75791433891992555</c:v>
                </c:pt>
                <c:pt idx="1221">
                  <c:v>0.75853507138423348</c:v>
                </c:pt>
                <c:pt idx="1222">
                  <c:v>0.75915580384854153</c:v>
                </c:pt>
                <c:pt idx="1223">
                  <c:v>0.75977653631284925</c:v>
                </c:pt>
                <c:pt idx="1224">
                  <c:v>0.76039726877715708</c:v>
                </c:pt>
                <c:pt idx="1225">
                  <c:v>0.7610180012414649</c:v>
                </c:pt>
                <c:pt idx="1226">
                  <c:v>0.76163873370577295</c:v>
                </c:pt>
                <c:pt idx="1227">
                  <c:v>0.76225946617008089</c:v>
                </c:pt>
                <c:pt idx="1228">
                  <c:v>0.76288019863438872</c:v>
                </c:pt>
                <c:pt idx="1229">
                  <c:v>0.76350093109869654</c:v>
                </c:pt>
                <c:pt idx="1230">
                  <c:v>0.7641216635630047</c:v>
                </c:pt>
                <c:pt idx="1231">
                  <c:v>0.76474239602731231</c:v>
                </c:pt>
                <c:pt idx="1232">
                  <c:v>0.76536312849162003</c:v>
                </c:pt>
                <c:pt idx="1233">
                  <c:v>0.76598386095592796</c:v>
                </c:pt>
                <c:pt idx="1234">
                  <c:v>0.76660459342023601</c:v>
                </c:pt>
                <c:pt idx="1235">
                  <c:v>0.76722532588454373</c:v>
                </c:pt>
                <c:pt idx="1236">
                  <c:v>0.76784605834885189</c:v>
                </c:pt>
                <c:pt idx="1237">
                  <c:v>0.76846679081315949</c:v>
                </c:pt>
                <c:pt idx="1238">
                  <c:v>0.76908752327746743</c:v>
                </c:pt>
                <c:pt idx="1239">
                  <c:v>0.76970825574177548</c:v>
                </c:pt>
                <c:pt idx="1240">
                  <c:v>0.77032898820608331</c:v>
                </c:pt>
                <c:pt idx="1241">
                  <c:v>0.77094972067039125</c:v>
                </c:pt>
                <c:pt idx="1242">
                  <c:v>0.77157045313469919</c:v>
                </c:pt>
                <c:pt idx="1243">
                  <c:v>0.7721911855990069</c:v>
                </c:pt>
                <c:pt idx="1244">
                  <c:v>0.77281191806331484</c:v>
                </c:pt>
                <c:pt idx="1245">
                  <c:v>0.77343265052762267</c:v>
                </c:pt>
                <c:pt idx="1246">
                  <c:v>0.77405338299193049</c:v>
                </c:pt>
                <c:pt idx="1247">
                  <c:v>0.77467411545623843</c:v>
                </c:pt>
                <c:pt idx="1248">
                  <c:v>0.77529484792054648</c:v>
                </c:pt>
                <c:pt idx="1249">
                  <c:v>0.7759155803848542</c:v>
                </c:pt>
                <c:pt idx="1250">
                  <c:v>0.77653631284916202</c:v>
                </c:pt>
                <c:pt idx="1251">
                  <c:v>0.77715704531346985</c:v>
                </c:pt>
                <c:pt idx="1252">
                  <c:v>0.7777777777777779</c:v>
                </c:pt>
                <c:pt idx="1253">
                  <c:v>0.77839851024208573</c:v>
                </c:pt>
                <c:pt idx="1254">
                  <c:v>0.77901924270639378</c:v>
                </c:pt>
                <c:pt idx="1255">
                  <c:v>0.7796399751707016</c:v>
                </c:pt>
                <c:pt idx="1256">
                  <c:v>0.78026070763500932</c:v>
                </c:pt>
                <c:pt idx="1257">
                  <c:v>0.78088144009931715</c:v>
                </c:pt>
                <c:pt idx="1258">
                  <c:v>0.78150217256362509</c:v>
                </c:pt>
                <c:pt idx="1259">
                  <c:v>0.78212290502793269</c:v>
                </c:pt>
                <c:pt idx="1260">
                  <c:v>0.78274363749224085</c:v>
                </c:pt>
                <c:pt idx="1261">
                  <c:v>0.78336436995654846</c:v>
                </c:pt>
                <c:pt idx="1262">
                  <c:v>0.78398510242085662</c:v>
                </c:pt>
                <c:pt idx="1263">
                  <c:v>0.78460583488516455</c:v>
                </c:pt>
                <c:pt idx="1264">
                  <c:v>0.78522656734947249</c:v>
                </c:pt>
                <c:pt idx="1265">
                  <c:v>0.78584729981378032</c:v>
                </c:pt>
                <c:pt idx="1266">
                  <c:v>0.78646803227808826</c:v>
                </c:pt>
                <c:pt idx="1267">
                  <c:v>0.78708876474239586</c:v>
                </c:pt>
                <c:pt idx="1268">
                  <c:v>0.78770949720670402</c:v>
                </c:pt>
                <c:pt idx="1269">
                  <c:v>0.78833022967101163</c:v>
                </c:pt>
                <c:pt idx="1270">
                  <c:v>0.78895096213531968</c:v>
                </c:pt>
                <c:pt idx="1271">
                  <c:v>0.78957169459962762</c:v>
                </c:pt>
                <c:pt idx="1272">
                  <c:v>0.79019242706393544</c:v>
                </c:pt>
                <c:pt idx="1273">
                  <c:v>0.79081315952824338</c:v>
                </c:pt>
                <c:pt idx="1274">
                  <c:v>0.7914338919925511</c:v>
                </c:pt>
                <c:pt idx="1275">
                  <c:v>0.79205462445685915</c:v>
                </c:pt>
                <c:pt idx="1276">
                  <c:v>0.79267535692116708</c:v>
                </c:pt>
                <c:pt idx="1277">
                  <c:v>0.79329608938547491</c:v>
                </c:pt>
                <c:pt idx="1278">
                  <c:v>0.79391682184978263</c:v>
                </c:pt>
                <c:pt idx="1279">
                  <c:v>0.79453755431409068</c:v>
                </c:pt>
                <c:pt idx="1280">
                  <c:v>0.79515828677839862</c:v>
                </c:pt>
                <c:pt idx="1281">
                  <c:v>0.79577901924270655</c:v>
                </c:pt>
                <c:pt idx="1282">
                  <c:v>0.79639975170701427</c:v>
                </c:pt>
                <c:pt idx="1283">
                  <c:v>0.79702048417132221</c:v>
                </c:pt>
                <c:pt idx="1284">
                  <c:v>0.79764121663563026</c:v>
                </c:pt>
                <c:pt idx="1285">
                  <c:v>0.79826194909993786</c:v>
                </c:pt>
                <c:pt idx="1286">
                  <c:v>0.79888268156424569</c:v>
                </c:pt>
                <c:pt idx="1287">
                  <c:v>0.79950341402855374</c:v>
                </c:pt>
                <c:pt idx="1288">
                  <c:v>0.80012414649286168</c:v>
                </c:pt>
                <c:pt idx="1289">
                  <c:v>0.80074487895716961</c:v>
                </c:pt>
                <c:pt idx="1290">
                  <c:v>0.80136561142147744</c:v>
                </c:pt>
                <c:pt idx="1291">
                  <c:v>0.80198634388578527</c:v>
                </c:pt>
                <c:pt idx="1292">
                  <c:v>0.80260707635009332</c:v>
                </c:pt>
                <c:pt idx="1293">
                  <c:v>0.80322780881440103</c:v>
                </c:pt>
                <c:pt idx="1294">
                  <c:v>0.80384854127870897</c:v>
                </c:pt>
                <c:pt idx="1295">
                  <c:v>0.8044692737430168</c:v>
                </c:pt>
                <c:pt idx="1296">
                  <c:v>0.80509000620732463</c:v>
                </c:pt>
                <c:pt idx="1297">
                  <c:v>0.80571073867163268</c:v>
                </c:pt>
                <c:pt idx="1298">
                  <c:v>0.80633147113594039</c:v>
                </c:pt>
                <c:pt idx="1299">
                  <c:v>0.80695220360024833</c:v>
                </c:pt>
                <c:pt idx="1300">
                  <c:v>0.80757293606455627</c:v>
                </c:pt>
                <c:pt idx="1301">
                  <c:v>0.80819366852886421</c:v>
                </c:pt>
                <c:pt idx="1302">
                  <c:v>0.80881440099317203</c:v>
                </c:pt>
                <c:pt idx="1303">
                  <c:v>0.80943513345747997</c:v>
                </c:pt>
                <c:pt idx="1304">
                  <c:v>0.81005586592178769</c:v>
                </c:pt>
                <c:pt idx="1305">
                  <c:v>0.81067659838609563</c:v>
                </c:pt>
                <c:pt idx="1306">
                  <c:v>0.81129733085040345</c:v>
                </c:pt>
                <c:pt idx="1307">
                  <c:v>0.8119180633147115</c:v>
                </c:pt>
                <c:pt idx="1308">
                  <c:v>0.81253879577901911</c:v>
                </c:pt>
                <c:pt idx="1309">
                  <c:v>0.81315952824332727</c:v>
                </c:pt>
                <c:pt idx="1310">
                  <c:v>0.81378026070763487</c:v>
                </c:pt>
                <c:pt idx="1311">
                  <c:v>0.81440099317194281</c:v>
                </c:pt>
                <c:pt idx="1312">
                  <c:v>0.81502172563625064</c:v>
                </c:pt>
                <c:pt idx="1313">
                  <c:v>0.8156424581005588</c:v>
                </c:pt>
                <c:pt idx="1314">
                  <c:v>0.81626319056486651</c:v>
                </c:pt>
                <c:pt idx="1315">
                  <c:v>0.81688392302917456</c:v>
                </c:pt>
                <c:pt idx="1316">
                  <c:v>0.8175046554934825</c:v>
                </c:pt>
                <c:pt idx="1317">
                  <c:v>0.81812538795779022</c:v>
                </c:pt>
                <c:pt idx="1318">
                  <c:v>0.81874612042209804</c:v>
                </c:pt>
                <c:pt idx="1319">
                  <c:v>0.81936685288640598</c:v>
                </c:pt>
                <c:pt idx="1320">
                  <c:v>0.8199875853507137</c:v>
                </c:pt>
                <c:pt idx="1321">
                  <c:v>0.82060831781502175</c:v>
                </c:pt>
                <c:pt idx="1322">
                  <c:v>0.8212290502793298</c:v>
                </c:pt>
                <c:pt idx="1323">
                  <c:v>0.82184978274363762</c:v>
                </c:pt>
                <c:pt idx="1324">
                  <c:v>0.82247051520794523</c:v>
                </c:pt>
                <c:pt idx="1325">
                  <c:v>0.82309124767225339</c:v>
                </c:pt>
                <c:pt idx="1326">
                  <c:v>0.82371198013656111</c:v>
                </c:pt>
                <c:pt idx="1327">
                  <c:v>0.82433271260086904</c:v>
                </c:pt>
                <c:pt idx="1328">
                  <c:v>0.82495344506517698</c:v>
                </c:pt>
                <c:pt idx="1329">
                  <c:v>0.82557417752948492</c:v>
                </c:pt>
                <c:pt idx="1330">
                  <c:v>0.82619490999379264</c:v>
                </c:pt>
                <c:pt idx="1331">
                  <c:v>0.82681564245810091</c:v>
                </c:pt>
                <c:pt idx="1332">
                  <c:v>0.82743637492240829</c:v>
                </c:pt>
                <c:pt idx="1333">
                  <c:v>0.82805710738671634</c:v>
                </c:pt>
                <c:pt idx="1334">
                  <c:v>0.82867783985102428</c:v>
                </c:pt>
                <c:pt idx="1335">
                  <c:v>0.82929857231533222</c:v>
                </c:pt>
                <c:pt idx="1336">
                  <c:v>0.82991930477963982</c:v>
                </c:pt>
                <c:pt idx="1337">
                  <c:v>0.83054003724394798</c:v>
                </c:pt>
                <c:pt idx="1338">
                  <c:v>0.83116076970825548</c:v>
                </c:pt>
                <c:pt idx="1339">
                  <c:v>0.83178150217256364</c:v>
                </c:pt>
                <c:pt idx="1340">
                  <c:v>0.83240223463687169</c:v>
                </c:pt>
                <c:pt idx="1341">
                  <c:v>0.83302296710117951</c:v>
                </c:pt>
                <c:pt idx="1342">
                  <c:v>0.83364369956548745</c:v>
                </c:pt>
                <c:pt idx="1343">
                  <c:v>0.83426443202979539</c:v>
                </c:pt>
                <c:pt idx="1344">
                  <c:v>0.8348851644941031</c:v>
                </c:pt>
                <c:pt idx="1345">
                  <c:v>0.83550589695841104</c:v>
                </c:pt>
                <c:pt idx="1346">
                  <c:v>0.83612662942271876</c:v>
                </c:pt>
                <c:pt idx="1347">
                  <c:v>0.83674736188702659</c:v>
                </c:pt>
                <c:pt idx="1348">
                  <c:v>0.83736809435133452</c:v>
                </c:pt>
                <c:pt idx="1349">
                  <c:v>0.83798882681564257</c:v>
                </c:pt>
                <c:pt idx="1350">
                  <c:v>0.8386095592799504</c:v>
                </c:pt>
                <c:pt idx="1351">
                  <c:v>0.83923029174425812</c:v>
                </c:pt>
                <c:pt idx="1352">
                  <c:v>0.83985102420856617</c:v>
                </c:pt>
                <c:pt idx="1353">
                  <c:v>0.84047175667287422</c:v>
                </c:pt>
                <c:pt idx="1354">
                  <c:v>0.84109248913718182</c:v>
                </c:pt>
                <c:pt idx="1355">
                  <c:v>0.84171322160148987</c:v>
                </c:pt>
                <c:pt idx="1356">
                  <c:v>0.8423339540657977</c:v>
                </c:pt>
                <c:pt idx="1357">
                  <c:v>0.84295468653010575</c:v>
                </c:pt>
                <c:pt idx="1358">
                  <c:v>0.84357541899441368</c:v>
                </c:pt>
                <c:pt idx="1359">
                  <c:v>0.8441961514587214</c:v>
                </c:pt>
                <c:pt idx="1360">
                  <c:v>0.84481688392302923</c:v>
                </c:pt>
                <c:pt idx="1361">
                  <c:v>0.84543761638733705</c:v>
                </c:pt>
                <c:pt idx="1362">
                  <c:v>0.84605834885164488</c:v>
                </c:pt>
                <c:pt idx="1363">
                  <c:v>0.84667908131595282</c:v>
                </c:pt>
                <c:pt idx="1364">
                  <c:v>0.84729981378026087</c:v>
                </c:pt>
                <c:pt idx="1365">
                  <c:v>0.84792054624456881</c:v>
                </c:pt>
                <c:pt idx="1366">
                  <c:v>0.84854127870887675</c:v>
                </c:pt>
                <c:pt idx="1367">
                  <c:v>0.84916201117318446</c:v>
                </c:pt>
                <c:pt idx="1368">
                  <c:v>0.8497827436374924</c:v>
                </c:pt>
                <c:pt idx="1369">
                  <c:v>0.85040347610180023</c:v>
                </c:pt>
                <c:pt idx="1370">
                  <c:v>0.85102420856610816</c:v>
                </c:pt>
                <c:pt idx="1371">
                  <c:v>0.85164494103041599</c:v>
                </c:pt>
                <c:pt idx="1372">
                  <c:v>0.85226567349472393</c:v>
                </c:pt>
                <c:pt idx="1373">
                  <c:v>0.85288640595903153</c:v>
                </c:pt>
                <c:pt idx="1374">
                  <c:v>0.8535071384233397</c:v>
                </c:pt>
                <c:pt idx="1375">
                  <c:v>0.85412787088764741</c:v>
                </c:pt>
                <c:pt idx="1376">
                  <c:v>0.85474860335195546</c:v>
                </c:pt>
                <c:pt idx="1377">
                  <c:v>0.85536933581626307</c:v>
                </c:pt>
                <c:pt idx="1378">
                  <c:v>0.85599006828057134</c:v>
                </c:pt>
                <c:pt idx="1379">
                  <c:v>0.85661080074487905</c:v>
                </c:pt>
                <c:pt idx="1380">
                  <c:v>0.8572315332091871</c:v>
                </c:pt>
                <c:pt idx="1381">
                  <c:v>0.85785226567349482</c:v>
                </c:pt>
                <c:pt idx="1382">
                  <c:v>0.85847299813780253</c:v>
                </c:pt>
                <c:pt idx="1383">
                  <c:v>0.85909373060211069</c:v>
                </c:pt>
                <c:pt idx="1384">
                  <c:v>0.85971446306641852</c:v>
                </c:pt>
                <c:pt idx="1385">
                  <c:v>0.86033519553072624</c:v>
                </c:pt>
                <c:pt idx="1386">
                  <c:v>0.86095592799503429</c:v>
                </c:pt>
                <c:pt idx="1387">
                  <c:v>0.861576660459342</c:v>
                </c:pt>
                <c:pt idx="1388">
                  <c:v>0.86219739292364994</c:v>
                </c:pt>
                <c:pt idx="1389">
                  <c:v>0.86281812538795766</c:v>
                </c:pt>
                <c:pt idx="1390">
                  <c:v>0.8634388578522656</c:v>
                </c:pt>
                <c:pt idx="1391">
                  <c:v>0.86405959031657376</c:v>
                </c:pt>
                <c:pt idx="1392">
                  <c:v>0.86468032278088169</c:v>
                </c:pt>
                <c:pt idx="1393">
                  <c:v>0.86530105524518952</c:v>
                </c:pt>
                <c:pt idx="1394">
                  <c:v>0.86592178770949735</c:v>
                </c:pt>
                <c:pt idx="1395">
                  <c:v>0.86654252017380518</c:v>
                </c:pt>
                <c:pt idx="1396">
                  <c:v>0.86716325263811322</c:v>
                </c:pt>
                <c:pt idx="1397">
                  <c:v>0.86778398510242072</c:v>
                </c:pt>
                <c:pt idx="1398">
                  <c:v>0.86840471756672888</c:v>
                </c:pt>
                <c:pt idx="1399">
                  <c:v>0.86902545003103682</c:v>
                </c:pt>
                <c:pt idx="1400">
                  <c:v>0.86964618249534464</c:v>
                </c:pt>
                <c:pt idx="1401">
                  <c:v>0.87026691495965236</c:v>
                </c:pt>
                <c:pt idx="1402">
                  <c:v>0.87088764742396041</c:v>
                </c:pt>
                <c:pt idx="1403">
                  <c:v>0.87150837988826801</c:v>
                </c:pt>
                <c:pt idx="1404">
                  <c:v>0.8721291123525764</c:v>
                </c:pt>
                <c:pt idx="1405">
                  <c:v>0.87274984481688411</c:v>
                </c:pt>
                <c:pt idx="1406">
                  <c:v>0.87337057728119194</c:v>
                </c:pt>
                <c:pt idx="1407">
                  <c:v>0.87399130974549977</c:v>
                </c:pt>
                <c:pt idx="1408">
                  <c:v>0.87461204220980782</c:v>
                </c:pt>
                <c:pt idx="1409">
                  <c:v>0.87523277467411553</c:v>
                </c:pt>
                <c:pt idx="1410">
                  <c:v>0.87585350713842358</c:v>
                </c:pt>
                <c:pt idx="1411">
                  <c:v>0.8764742396027313</c:v>
                </c:pt>
                <c:pt idx="1412">
                  <c:v>0.87709497206703924</c:v>
                </c:pt>
                <c:pt idx="1413">
                  <c:v>0.87771570453134695</c:v>
                </c:pt>
                <c:pt idx="1414">
                  <c:v>0.87833643699565489</c:v>
                </c:pt>
                <c:pt idx="1415">
                  <c:v>0.87895716945996261</c:v>
                </c:pt>
                <c:pt idx="1416">
                  <c:v>0.87957790192427066</c:v>
                </c:pt>
                <c:pt idx="1417">
                  <c:v>0.88019863438857882</c:v>
                </c:pt>
                <c:pt idx="1418">
                  <c:v>0.88081936685288642</c:v>
                </c:pt>
                <c:pt idx="1419">
                  <c:v>0.88144009931719425</c:v>
                </c:pt>
                <c:pt idx="1420">
                  <c:v>0.88206083178150219</c:v>
                </c:pt>
                <c:pt idx="1421">
                  <c:v>0.88268156424581001</c:v>
                </c:pt>
                <c:pt idx="1422">
                  <c:v>0.88330229671011784</c:v>
                </c:pt>
                <c:pt idx="1423">
                  <c:v>0.88392302917442578</c:v>
                </c:pt>
                <c:pt idx="1424">
                  <c:v>0.88454376163873361</c:v>
                </c:pt>
                <c:pt idx="1425">
                  <c:v>0.88516449410304154</c:v>
                </c:pt>
                <c:pt idx="1426">
                  <c:v>0.88578522656734959</c:v>
                </c:pt>
                <c:pt idx="1427">
                  <c:v>0.8864059590316572</c:v>
                </c:pt>
                <c:pt idx="1428">
                  <c:v>0.88702669149596514</c:v>
                </c:pt>
                <c:pt idx="1429">
                  <c:v>0.88764742396027319</c:v>
                </c:pt>
                <c:pt idx="1430">
                  <c:v>0.88826815642458112</c:v>
                </c:pt>
                <c:pt idx="1431">
                  <c:v>0.88888888888888884</c:v>
                </c:pt>
                <c:pt idx="1432">
                  <c:v>0.88950962135319689</c:v>
                </c:pt>
                <c:pt idx="1433">
                  <c:v>0.89013035381750449</c:v>
                </c:pt>
                <c:pt idx="1434">
                  <c:v>0.89075108628181265</c:v>
                </c:pt>
                <c:pt idx="1435">
                  <c:v>0.89137181874612048</c:v>
                </c:pt>
                <c:pt idx="1436">
                  <c:v>0.89199255121042831</c:v>
                </c:pt>
                <c:pt idx="1437">
                  <c:v>0.89261328367473614</c:v>
                </c:pt>
                <c:pt idx="1438">
                  <c:v>0.89323401613904418</c:v>
                </c:pt>
                <c:pt idx="1439">
                  <c:v>0.8938547486033519</c:v>
                </c:pt>
                <c:pt idx="1440">
                  <c:v>0.89447548106765962</c:v>
                </c:pt>
                <c:pt idx="1441">
                  <c:v>0.89509621353196778</c:v>
                </c:pt>
                <c:pt idx="1442">
                  <c:v>0.89571694599627538</c:v>
                </c:pt>
                <c:pt idx="1443">
                  <c:v>0.89633767846058365</c:v>
                </c:pt>
                <c:pt idx="1444">
                  <c:v>0.89695841092489159</c:v>
                </c:pt>
                <c:pt idx="1445">
                  <c:v>0.89757914338919942</c:v>
                </c:pt>
                <c:pt idx="1446">
                  <c:v>0.89819987585350725</c:v>
                </c:pt>
                <c:pt idx="1447">
                  <c:v>0.89882060831781518</c:v>
                </c:pt>
                <c:pt idx="1448">
                  <c:v>0.89944134078212279</c:v>
                </c:pt>
                <c:pt idx="1449">
                  <c:v>0.90006207324643073</c:v>
                </c:pt>
                <c:pt idx="1450">
                  <c:v>0.90068280571073855</c:v>
                </c:pt>
                <c:pt idx="1451">
                  <c:v>0.90130353817504649</c:v>
                </c:pt>
                <c:pt idx="1452">
                  <c:v>0.90192427063935454</c:v>
                </c:pt>
                <c:pt idx="1453">
                  <c:v>0.90254500310366248</c:v>
                </c:pt>
                <c:pt idx="1454">
                  <c:v>0.9031657355679702</c:v>
                </c:pt>
                <c:pt idx="1455">
                  <c:v>0.90378646803227802</c:v>
                </c:pt>
                <c:pt idx="1456">
                  <c:v>0.90440720049658607</c:v>
                </c:pt>
                <c:pt idx="1457">
                  <c:v>0.90502793296089401</c:v>
                </c:pt>
                <c:pt idx="1458">
                  <c:v>0.90564866542520173</c:v>
                </c:pt>
                <c:pt idx="1459">
                  <c:v>0.90626939788950966</c:v>
                </c:pt>
                <c:pt idx="1460">
                  <c:v>0.90689013035381771</c:v>
                </c:pt>
                <c:pt idx="1461">
                  <c:v>0.90751086281812543</c:v>
                </c:pt>
                <c:pt idx="1462">
                  <c:v>0.90813159528243326</c:v>
                </c:pt>
                <c:pt idx="1463">
                  <c:v>0.90875232774674108</c:v>
                </c:pt>
                <c:pt idx="1464">
                  <c:v>0.90937306021104891</c:v>
                </c:pt>
                <c:pt idx="1465">
                  <c:v>0.90999379267535707</c:v>
                </c:pt>
                <c:pt idx="1466">
                  <c:v>0.91061452513966468</c:v>
                </c:pt>
                <c:pt idx="1467">
                  <c:v>0.91123525760397284</c:v>
                </c:pt>
                <c:pt idx="1468">
                  <c:v>0.91185599006828066</c:v>
                </c:pt>
                <c:pt idx="1469">
                  <c:v>0.9124767225325886</c:v>
                </c:pt>
                <c:pt idx="1470">
                  <c:v>0.91309745499689643</c:v>
                </c:pt>
                <c:pt idx="1471">
                  <c:v>0.91371818746120426</c:v>
                </c:pt>
                <c:pt idx="1472">
                  <c:v>0.91433891992551208</c:v>
                </c:pt>
                <c:pt idx="1473">
                  <c:v>0.91495965238982024</c:v>
                </c:pt>
                <c:pt idx="1474">
                  <c:v>0.91558038485412763</c:v>
                </c:pt>
                <c:pt idx="1475">
                  <c:v>0.9162011173184359</c:v>
                </c:pt>
                <c:pt idx="1476">
                  <c:v>0.9168218497827435</c:v>
                </c:pt>
                <c:pt idx="1477">
                  <c:v>0.91744258224705144</c:v>
                </c:pt>
                <c:pt idx="1478">
                  <c:v>0.91806331471135927</c:v>
                </c:pt>
                <c:pt idx="1479">
                  <c:v>0.91868404717566732</c:v>
                </c:pt>
                <c:pt idx="1480">
                  <c:v>0.91930477963997514</c:v>
                </c:pt>
                <c:pt idx="1481">
                  <c:v>0.9199255121042833</c:v>
                </c:pt>
                <c:pt idx="1482">
                  <c:v>0.92054624456859102</c:v>
                </c:pt>
                <c:pt idx="1483">
                  <c:v>0.92116697703289874</c:v>
                </c:pt>
                <c:pt idx="1484">
                  <c:v>0.92178770949720656</c:v>
                </c:pt>
                <c:pt idx="1485">
                  <c:v>0.9224084419615145</c:v>
                </c:pt>
                <c:pt idx="1486">
                  <c:v>0.92302917442582255</c:v>
                </c:pt>
                <c:pt idx="1487">
                  <c:v>0.9236499068901306</c:v>
                </c:pt>
                <c:pt idx="1488">
                  <c:v>0.92427063935443832</c:v>
                </c:pt>
                <c:pt idx="1489">
                  <c:v>0.92489137181874614</c:v>
                </c:pt>
                <c:pt idx="1490">
                  <c:v>0.92551210428305386</c:v>
                </c:pt>
                <c:pt idx="1491">
                  <c:v>0.9261328367473618</c:v>
                </c:pt>
                <c:pt idx="1492">
                  <c:v>0.92675356921166951</c:v>
                </c:pt>
                <c:pt idx="1493">
                  <c:v>0.92737430167597767</c:v>
                </c:pt>
                <c:pt idx="1494">
                  <c:v>0.92799503414028572</c:v>
                </c:pt>
                <c:pt idx="1495">
                  <c:v>0.92861576660459366</c:v>
                </c:pt>
                <c:pt idx="1496">
                  <c:v>0.92923649906890127</c:v>
                </c:pt>
                <c:pt idx="1497">
                  <c:v>0.92985723153320932</c:v>
                </c:pt>
                <c:pt idx="1498">
                  <c:v>0.93047796399751692</c:v>
                </c:pt>
                <c:pt idx="1499">
                  <c:v>0.93109869646182519</c:v>
                </c:pt>
                <c:pt idx="1500">
                  <c:v>0.9317194289261328</c:v>
                </c:pt>
                <c:pt idx="1501">
                  <c:v>0.93234016139044062</c:v>
                </c:pt>
                <c:pt idx="1502">
                  <c:v>0.93296089385474867</c:v>
                </c:pt>
                <c:pt idx="1503">
                  <c:v>0.93358162631905661</c:v>
                </c:pt>
                <c:pt idx="1504">
                  <c:v>0.93420235878336422</c:v>
                </c:pt>
                <c:pt idx="1505">
                  <c:v>0.93482309124767238</c:v>
                </c:pt>
                <c:pt idx="1506">
                  <c:v>0.93544382371198009</c:v>
                </c:pt>
                <c:pt idx="1507">
                  <c:v>0.93606455617628803</c:v>
                </c:pt>
                <c:pt idx="1508">
                  <c:v>0.93668528864059608</c:v>
                </c:pt>
                <c:pt idx="1509">
                  <c:v>0.93730602110490369</c:v>
                </c:pt>
                <c:pt idx="1510">
                  <c:v>0.93792675356921162</c:v>
                </c:pt>
                <c:pt idx="1511">
                  <c:v>0.93854748603351978</c:v>
                </c:pt>
                <c:pt idx="1512">
                  <c:v>0.9391682184978275</c:v>
                </c:pt>
                <c:pt idx="1513">
                  <c:v>0.93978895096213533</c:v>
                </c:pt>
                <c:pt idx="1514">
                  <c:v>0.94040968342644315</c:v>
                </c:pt>
                <c:pt idx="1515">
                  <c:v>0.94103041589075109</c:v>
                </c:pt>
                <c:pt idx="1516">
                  <c:v>0.94165114835505892</c:v>
                </c:pt>
                <c:pt idx="1517">
                  <c:v>0.94227188081936686</c:v>
                </c:pt>
                <c:pt idx="1518">
                  <c:v>0.94289261328367491</c:v>
                </c:pt>
                <c:pt idx="1519">
                  <c:v>0.94351334574798229</c:v>
                </c:pt>
                <c:pt idx="1520">
                  <c:v>0.94413407821229045</c:v>
                </c:pt>
                <c:pt idx="1521">
                  <c:v>0.94475481067659872</c:v>
                </c:pt>
                <c:pt idx="1522">
                  <c:v>0.94537554314090622</c:v>
                </c:pt>
                <c:pt idx="1523">
                  <c:v>0.94599627560521415</c:v>
                </c:pt>
                <c:pt idx="1524">
                  <c:v>0.94661700806952209</c:v>
                </c:pt>
                <c:pt idx="1525">
                  <c:v>0.94723774053382992</c:v>
                </c:pt>
                <c:pt idx="1526">
                  <c:v>0.94785847299813808</c:v>
                </c:pt>
                <c:pt idx="1527">
                  <c:v>0.94847920546244568</c:v>
                </c:pt>
                <c:pt idx="1528">
                  <c:v>0.94909993792675362</c:v>
                </c:pt>
                <c:pt idx="1529">
                  <c:v>0.94972067039106156</c:v>
                </c:pt>
                <c:pt idx="1530">
                  <c:v>0.9503414028553695</c:v>
                </c:pt>
                <c:pt idx="1531">
                  <c:v>0.95096213531967722</c:v>
                </c:pt>
                <c:pt idx="1532">
                  <c:v>0.95158286778398504</c:v>
                </c:pt>
                <c:pt idx="1533">
                  <c:v>0.95220360024829309</c:v>
                </c:pt>
                <c:pt idx="1534">
                  <c:v>0.95282433271260092</c:v>
                </c:pt>
                <c:pt idx="1535">
                  <c:v>0.95344506517690863</c:v>
                </c:pt>
                <c:pt idx="1536">
                  <c:v>0.95406579764121668</c:v>
                </c:pt>
                <c:pt idx="1537">
                  <c:v>0.95468653010552462</c:v>
                </c:pt>
                <c:pt idx="1538">
                  <c:v>0.95530726256983256</c:v>
                </c:pt>
                <c:pt idx="1539">
                  <c:v>0.95592799503414039</c:v>
                </c:pt>
                <c:pt idx="1540">
                  <c:v>0.95654872749844833</c:v>
                </c:pt>
                <c:pt idx="1541">
                  <c:v>0.95716945996275593</c:v>
                </c:pt>
                <c:pt idx="1542">
                  <c:v>0.95779019242706409</c:v>
                </c:pt>
                <c:pt idx="1543">
                  <c:v>0.9584109248913717</c:v>
                </c:pt>
                <c:pt idx="1544">
                  <c:v>0.95903165735567986</c:v>
                </c:pt>
                <c:pt idx="1545">
                  <c:v>0.95965238981998757</c:v>
                </c:pt>
                <c:pt idx="1546">
                  <c:v>0.96027312228429562</c:v>
                </c:pt>
                <c:pt idx="1547">
                  <c:v>0.96089385474860345</c:v>
                </c:pt>
                <c:pt idx="1548">
                  <c:v>0.96151458721291116</c:v>
                </c:pt>
                <c:pt idx="1549">
                  <c:v>0.9621353196772191</c:v>
                </c:pt>
                <c:pt idx="1550">
                  <c:v>0.96275605214152715</c:v>
                </c:pt>
                <c:pt idx="1551">
                  <c:v>0.96337678460583487</c:v>
                </c:pt>
                <c:pt idx="1552">
                  <c:v>0.96399751707014292</c:v>
                </c:pt>
                <c:pt idx="1553">
                  <c:v>0.96461824953445063</c:v>
                </c:pt>
                <c:pt idx="1554">
                  <c:v>0.96523898199875857</c:v>
                </c:pt>
                <c:pt idx="1555">
                  <c:v>0.96585971446306662</c:v>
                </c:pt>
                <c:pt idx="1556">
                  <c:v>0.96648044692737434</c:v>
                </c:pt>
                <c:pt idx="1557">
                  <c:v>0.96710117939168228</c:v>
                </c:pt>
                <c:pt idx="1558">
                  <c:v>0.96772191185599021</c:v>
                </c:pt>
                <c:pt idx="1559">
                  <c:v>0.96834264432029793</c:v>
                </c:pt>
                <c:pt idx="1560">
                  <c:v>0.96896337678460587</c:v>
                </c:pt>
                <c:pt idx="1561">
                  <c:v>0.96958410924891358</c:v>
                </c:pt>
                <c:pt idx="1562">
                  <c:v>0.97020484171322152</c:v>
                </c:pt>
                <c:pt idx="1563">
                  <c:v>0.97082557417752968</c:v>
                </c:pt>
                <c:pt idx="1564">
                  <c:v>0.97144630664183751</c:v>
                </c:pt>
                <c:pt idx="1565">
                  <c:v>0.97206703910614523</c:v>
                </c:pt>
                <c:pt idx="1566">
                  <c:v>0.97268777157045327</c:v>
                </c:pt>
                <c:pt idx="1567">
                  <c:v>0.97330850403476099</c:v>
                </c:pt>
                <c:pt idx="1568">
                  <c:v>0.97392923649906915</c:v>
                </c:pt>
                <c:pt idx="1569">
                  <c:v>0.97454996896337687</c:v>
                </c:pt>
                <c:pt idx="1570">
                  <c:v>0.97517070142768469</c:v>
                </c:pt>
                <c:pt idx="1571">
                  <c:v>0.97579143389199274</c:v>
                </c:pt>
                <c:pt idx="1572">
                  <c:v>0.97641216635630046</c:v>
                </c:pt>
                <c:pt idx="1573">
                  <c:v>0.97703289882060829</c:v>
                </c:pt>
                <c:pt idx="1574">
                  <c:v>0.97765363128491634</c:v>
                </c:pt>
                <c:pt idx="1575">
                  <c:v>0.97827436374922394</c:v>
                </c:pt>
                <c:pt idx="1576">
                  <c:v>0.97889509621353232</c:v>
                </c:pt>
                <c:pt idx="1577">
                  <c:v>0.97951582867783982</c:v>
                </c:pt>
                <c:pt idx="1578">
                  <c:v>0.98013656114214753</c:v>
                </c:pt>
                <c:pt idx="1579">
                  <c:v>0.98075729360645569</c:v>
                </c:pt>
                <c:pt idx="1580">
                  <c:v>0.98137802607076352</c:v>
                </c:pt>
                <c:pt idx="1581">
                  <c:v>0.98199875853507146</c:v>
                </c:pt>
                <c:pt idx="1582">
                  <c:v>0.9826194909993794</c:v>
                </c:pt>
                <c:pt idx="1583">
                  <c:v>0.98324022346368722</c:v>
                </c:pt>
                <c:pt idx="1584">
                  <c:v>0.98386095592799483</c:v>
                </c:pt>
                <c:pt idx="1585">
                  <c:v>0.98448168839230277</c:v>
                </c:pt>
                <c:pt idx="1586">
                  <c:v>0.98510242085661059</c:v>
                </c:pt>
                <c:pt idx="1587">
                  <c:v>0.98572315332091853</c:v>
                </c:pt>
                <c:pt idx="1588">
                  <c:v>0.98634388578522647</c:v>
                </c:pt>
                <c:pt idx="1589">
                  <c:v>0.98696461824953452</c:v>
                </c:pt>
                <c:pt idx="1590">
                  <c:v>0.98758535071384224</c:v>
                </c:pt>
                <c:pt idx="1591">
                  <c:v>0.98820608317815017</c:v>
                </c:pt>
                <c:pt idx="1592">
                  <c:v>0.98882681564245811</c:v>
                </c:pt>
                <c:pt idx="1593">
                  <c:v>0.98944754810676572</c:v>
                </c:pt>
                <c:pt idx="1594">
                  <c:v>0.99006828057107388</c:v>
                </c:pt>
                <c:pt idx="1595">
                  <c:v>0.99068901303538182</c:v>
                </c:pt>
                <c:pt idx="1596">
                  <c:v>0.99130974549968953</c:v>
                </c:pt>
                <c:pt idx="1597">
                  <c:v>0.99193047796399758</c:v>
                </c:pt>
                <c:pt idx="1598">
                  <c:v>0.99255121042830552</c:v>
                </c:pt>
                <c:pt idx="1599">
                  <c:v>0.99317194289261312</c:v>
                </c:pt>
                <c:pt idx="1600">
                  <c:v>0.99379267535692117</c:v>
                </c:pt>
                <c:pt idx="1601">
                  <c:v>0.99441340782122878</c:v>
                </c:pt>
                <c:pt idx="1602">
                  <c:v>0.99503414028553683</c:v>
                </c:pt>
                <c:pt idx="1603">
                  <c:v>0.99565487274984488</c:v>
                </c:pt>
                <c:pt idx="1604">
                  <c:v>0.9962756052141527</c:v>
                </c:pt>
                <c:pt idx="1605">
                  <c:v>0.99689633767846064</c:v>
                </c:pt>
                <c:pt idx="1606">
                  <c:v>0.99751707014276836</c:v>
                </c:pt>
                <c:pt idx="1607">
                  <c:v>0.99813780260707641</c:v>
                </c:pt>
                <c:pt idx="1608">
                  <c:v>0.99875853507138423</c:v>
                </c:pt>
                <c:pt idx="1609">
                  <c:v>0.99937926753569217</c:v>
                </c:pt>
                <c:pt idx="1610">
                  <c:v>1</c:v>
                </c:pt>
              </c:numCache>
            </c:numRef>
          </c:xVal>
          <c:yVal>
            <c:numRef>
              <c:f>Sheet1!$P$2:$P$1612</c:f>
              <c:numCache>
                <c:formatCode>General</c:formatCode>
                <c:ptCount val="1611"/>
                <c:pt idx="0">
                  <c:v>843</c:v>
                </c:pt>
                <c:pt idx="1">
                  <c:v>1166</c:v>
                </c:pt>
                <c:pt idx="2">
                  <c:v>1487.6666666666667</c:v>
                </c:pt>
                <c:pt idx="3">
                  <c:v>1442.75</c:v>
                </c:pt>
                <c:pt idx="4">
                  <c:v>1557.4</c:v>
                </c:pt>
                <c:pt idx="5">
                  <c:v>1571.5</c:v>
                </c:pt>
                <c:pt idx="6">
                  <c:v>1578.4285714285716</c:v>
                </c:pt>
                <c:pt idx="7">
                  <c:v>1581.75</c:v>
                </c:pt>
                <c:pt idx="8">
                  <c:v>1585.1111111111109</c:v>
                </c:pt>
                <c:pt idx="9">
                  <c:v>1555.7</c:v>
                </c:pt>
                <c:pt idx="10">
                  <c:v>1607.2727272727273</c:v>
                </c:pt>
                <c:pt idx="11">
                  <c:v>1635.1666666666667</c:v>
                </c:pt>
                <c:pt idx="12">
                  <c:v>1614.0769230769229</c:v>
                </c:pt>
                <c:pt idx="13">
                  <c:v>1599.9285714285716</c:v>
                </c:pt>
                <c:pt idx="14">
                  <c:v>1499.0666666666668</c:v>
                </c:pt>
                <c:pt idx="15">
                  <c:v>1473.5</c:v>
                </c:pt>
                <c:pt idx="16">
                  <c:v>1525.1176470588232</c:v>
                </c:pt>
                <c:pt idx="17">
                  <c:v>1532.1666666666667</c:v>
                </c:pt>
                <c:pt idx="18">
                  <c:v>1528.7894736842109</c:v>
                </c:pt>
                <c:pt idx="19">
                  <c:v>1515.55</c:v>
                </c:pt>
                <c:pt idx="20">
                  <c:v>1441.761904761905</c:v>
                </c:pt>
                <c:pt idx="21">
                  <c:v>1405.181818181818</c:v>
                </c:pt>
                <c:pt idx="22">
                  <c:v>1425.1304347826085</c:v>
                </c:pt>
                <c:pt idx="23">
                  <c:v>1428.3333333333328</c:v>
                </c:pt>
                <c:pt idx="24">
                  <c:v>1412.1599999999999</c:v>
                </c:pt>
                <c:pt idx="25">
                  <c:v>1397.9615384615388</c:v>
                </c:pt>
                <c:pt idx="26">
                  <c:v>1418.7037037037039</c:v>
                </c:pt>
                <c:pt idx="27">
                  <c:v>1430.0714285714282</c:v>
                </c:pt>
                <c:pt idx="28">
                  <c:v>1423.7241379310344</c:v>
                </c:pt>
                <c:pt idx="29">
                  <c:v>1451.1666666666667</c:v>
                </c:pt>
                <c:pt idx="30">
                  <c:v>1457.7741935483868</c:v>
                </c:pt>
                <c:pt idx="31">
                  <c:v>1472.75</c:v>
                </c:pt>
                <c:pt idx="32">
                  <c:v>1446.090909090909</c:v>
                </c:pt>
                <c:pt idx="33">
                  <c:v>1460.2352941176471</c:v>
                </c:pt>
                <c:pt idx="34">
                  <c:v>1458.7428571428575</c:v>
                </c:pt>
                <c:pt idx="35">
                  <c:v>1462.8611111111109</c:v>
                </c:pt>
                <c:pt idx="36">
                  <c:v>1437.5945945945946</c:v>
                </c:pt>
                <c:pt idx="37">
                  <c:v>1419.6578947368419</c:v>
                </c:pt>
                <c:pt idx="38">
                  <c:v>1435.1025641025644</c:v>
                </c:pt>
                <c:pt idx="39">
                  <c:v>1408.675</c:v>
                </c:pt>
                <c:pt idx="40">
                  <c:v>1417.8048780487804</c:v>
                </c:pt>
                <c:pt idx="41">
                  <c:v>1438.214285714286</c:v>
                </c:pt>
                <c:pt idx="42">
                  <c:v>1431.395348837209</c:v>
                </c:pt>
                <c:pt idx="43">
                  <c:v>1427.227272727273</c:v>
                </c:pt>
                <c:pt idx="44">
                  <c:v>1426.133333333333</c:v>
                </c:pt>
                <c:pt idx="45">
                  <c:v>1437.913043478261</c:v>
                </c:pt>
                <c:pt idx="46">
                  <c:v>1412.3829787234042</c:v>
                </c:pt>
                <c:pt idx="47">
                  <c:v>1393.9375000000002</c:v>
                </c:pt>
                <c:pt idx="48">
                  <c:v>1415.8571428571427</c:v>
                </c:pt>
                <c:pt idx="49">
                  <c:v>1411.2</c:v>
                </c:pt>
                <c:pt idx="50">
                  <c:v>1415.313725490196</c:v>
                </c:pt>
                <c:pt idx="51">
                  <c:v>1419.7307692307695</c:v>
                </c:pt>
                <c:pt idx="52">
                  <c:v>1421.0188679245284</c:v>
                </c:pt>
                <c:pt idx="53">
                  <c:v>1411.4444444444441</c:v>
                </c:pt>
                <c:pt idx="54">
                  <c:v>1413.8909090909092</c:v>
                </c:pt>
                <c:pt idx="55">
                  <c:v>1410.5178571428573</c:v>
                </c:pt>
                <c:pt idx="56">
                  <c:v>1407.4561403508769</c:v>
                </c:pt>
                <c:pt idx="57">
                  <c:v>1392.3103448275858</c:v>
                </c:pt>
                <c:pt idx="58">
                  <c:v>1395.949152542373</c:v>
                </c:pt>
                <c:pt idx="59">
                  <c:v>1384.3166666666668</c:v>
                </c:pt>
                <c:pt idx="60">
                  <c:v>1387.9836065573768</c:v>
                </c:pt>
                <c:pt idx="61">
                  <c:v>1398.241935483871</c:v>
                </c:pt>
                <c:pt idx="62">
                  <c:v>1396.8730158730157</c:v>
                </c:pt>
                <c:pt idx="63">
                  <c:v>1388.4375000000002</c:v>
                </c:pt>
                <c:pt idx="64">
                  <c:v>1385.9538461538457</c:v>
                </c:pt>
                <c:pt idx="65">
                  <c:v>1384.712121212121</c:v>
                </c:pt>
                <c:pt idx="66">
                  <c:v>1379.1343283582084</c:v>
                </c:pt>
                <c:pt idx="67">
                  <c:v>1374.8382352941176</c:v>
                </c:pt>
                <c:pt idx="68">
                  <c:v>1368.6086956521742</c:v>
                </c:pt>
                <c:pt idx="69">
                  <c:v>1359.8714285714282</c:v>
                </c:pt>
                <c:pt idx="70">
                  <c:v>1354.6478873239437</c:v>
                </c:pt>
                <c:pt idx="71">
                  <c:v>1359.3472222222222</c:v>
                </c:pt>
                <c:pt idx="72">
                  <c:v>1359.2876712328766</c:v>
                </c:pt>
                <c:pt idx="73">
                  <c:v>1346.4054054054056</c:v>
                </c:pt>
                <c:pt idx="74">
                  <c:v>1349.0666666666668</c:v>
                </c:pt>
                <c:pt idx="75">
                  <c:v>1363.3026315789471</c:v>
                </c:pt>
                <c:pt idx="76">
                  <c:v>1374.7792207792209</c:v>
                </c:pt>
                <c:pt idx="77">
                  <c:v>1373.1923076923074</c:v>
                </c:pt>
                <c:pt idx="78">
                  <c:v>1367.1265822784808</c:v>
                </c:pt>
                <c:pt idx="79">
                  <c:v>1368.4625000000001</c:v>
                </c:pt>
                <c:pt idx="80">
                  <c:v>1378.4444444444441</c:v>
                </c:pt>
                <c:pt idx="81">
                  <c:v>1368.4512195121952</c:v>
                </c:pt>
                <c:pt idx="82">
                  <c:v>1372.7831325301202</c:v>
                </c:pt>
                <c:pt idx="83">
                  <c:v>1371.5476190476193</c:v>
                </c:pt>
                <c:pt idx="84">
                  <c:v>1371.0470588235296</c:v>
                </c:pt>
                <c:pt idx="85">
                  <c:v>1370.8604651162791</c:v>
                </c:pt>
                <c:pt idx="86">
                  <c:v>1366.4597701149428</c:v>
                </c:pt>
                <c:pt idx="87">
                  <c:v>1366.9204545454545</c:v>
                </c:pt>
                <c:pt idx="88">
                  <c:v>1356.011235955056</c:v>
                </c:pt>
                <c:pt idx="89">
                  <c:v>1363.8444444444442</c:v>
                </c:pt>
                <c:pt idx="90">
                  <c:v>1359.7252747252751</c:v>
                </c:pt>
                <c:pt idx="91">
                  <c:v>1366.771739130435</c:v>
                </c:pt>
                <c:pt idx="92">
                  <c:v>1369.7634408602148</c:v>
                </c:pt>
                <c:pt idx="93">
                  <c:v>1371.6914893617022</c:v>
                </c:pt>
                <c:pt idx="94">
                  <c:v>1372.4631578947369</c:v>
                </c:pt>
                <c:pt idx="95">
                  <c:v>1368.7916666666667</c:v>
                </c:pt>
                <c:pt idx="96">
                  <c:v>1367.8144329896904</c:v>
                </c:pt>
                <c:pt idx="97">
                  <c:v>1360.5</c:v>
                </c:pt>
                <c:pt idx="98">
                  <c:v>1357.2525252525252</c:v>
                </c:pt>
                <c:pt idx="99">
                  <c:v>1354.57</c:v>
                </c:pt>
                <c:pt idx="100">
                  <c:v>1339.1188118811881</c:v>
                </c:pt>
                <c:pt idx="101">
                  <c:v>1344.9117647058827</c:v>
                </c:pt>
                <c:pt idx="102">
                  <c:v>1346.1067961165049</c:v>
                </c:pt>
                <c:pt idx="103">
                  <c:v>1347.9903846153843</c:v>
                </c:pt>
                <c:pt idx="104">
                  <c:v>1353.9047619047622</c:v>
                </c:pt>
                <c:pt idx="105">
                  <c:v>1353.6603773584905</c:v>
                </c:pt>
                <c:pt idx="106">
                  <c:v>1341.1682242990651</c:v>
                </c:pt>
                <c:pt idx="107">
                  <c:v>1347.7037037037039</c:v>
                </c:pt>
                <c:pt idx="108">
                  <c:v>1343.165137614679</c:v>
                </c:pt>
                <c:pt idx="109">
                  <c:v>1348.5090909090909</c:v>
                </c:pt>
                <c:pt idx="110">
                  <c:v>1352.9549549549549</c:v>
                </c:pt>
                <c:pt idx="111">
                  <c:v>1348.2857142857144</c:v>
                </c:pt>
                <c:pt idx="112">
                  <c:v>1346.592920353982</c:v>
                </c:pt>
                <c:pt idx="113">
                  <c:v>1348.0350877192984</c:v>
                </c:pt>
                <c:pt idx="114">
                  <c:v>1344.3217391304347</c:v>
                </c:pt>
                <c:pt idx="115">
                  <c:v>1346.9568965517244</c:v>
                </c:pt>
                <c:pt idx="116">
                  <c:v>1341.2564102564099</c:v>
                </c:pt>
                <c:pt idx="117">
                  <c:v>1333.8474576271187</c:v>
                </c:pt>
                <c:pt idx="118">
                  <c:v>1334.4957983193278</c:v>
                </c:pt>
                <c:pt idx="119">
                  <c:v>1332.5666666666668</c:v>
                </c:pt>
                <c:pt idx="120">
                  <c:v>1323.5371900826449</c:v>
                </c:pt>
                <c:pt idx="121">
                  <c:v>1325.9672131147543</c:v>
                </c:pt>
                <c:pt idx="122">
                  <c:v>1325.5853658536585</c:v>
                </c:pt>
                <c:pt idx="123">
                  <c:v>1327.741935483871</c:v>
                </c:pt>
                <c:pt idx="124">
                  <c:v>1327.2560000000001</c:v>
                </c:pt>
                <c:pt idx="125">
                  <c:v>1320.1269841269841</c:v>
                </c:pt>
                <c:pt idx="126">
                  <c:v>1328.3700787401576</c:v>
                </c:pt>
                <c:pt idx="127">
                  <c:v>1324.3828124999998</c:v>
                </c:pt>
                <c:pt idx="128">
                  <c:v>1316.2170542635661</c:v>
                </c:pt>
                <c:pt idx="129">
                  <c:v>1305.5692307692307</c:v>
                </c:pt>
                <c:pt idx="130">
                  <c:v>1303.3587786259543</c:v>
                </c:pt>
                <c:pt idx="131">
                  <c:v>1293.5757575757577</c:v>
                </c:pt>
                <c:pt idx="132">
                  <c:v>1303.2330827067669</c:v>
                </c:pt>
                <c:pt idx="133">
                  <c:v>1296.8880597014927</c:v>
                </c:pt>
                <c:pt idx="134">
                  <c:v>1300.5185185185182</c:v>
                </c:pt>
                <c:pt idx="135">
                  <c:v>1298.9779411764705</c:v>
                </c:pt>
                <c:pt idx="136">
                  <c:v>1299.3795620437959</c:v>
                </c:pt>
                <c:pt idx="137">
                  <c:v>1294.449275362319</c:v>
                </c:pt>
                <c:pt idx="138">
                  <c:v>1291.5035971223024</c:v>
                </c:pt>
                <c:pt idx="139">
                  <c:v>1284.8857142857146</c:v>
                </c:pt>
                <c:pt idx="140">
                  <c:v>1287.5531914893618</c:v>
                </c:pt>
                <c:pt idx="141">
                  <c:v>1285.056338028169</c:v>
                </c:pt>
                <c:pt idx="142">
                  <c:v>1284.2867132867136</c:v>
                </c:pt>
                <c:pt idx="143">
                  <c:v>1276.25</c:v>
                </c:pt>
                <c:pt idx="144">
                  <c:v>1280.0275862068966</c:v>
                </c:pt>
                <c:pt idx="145">
                  <c:v>1282.4452054794519</c:v>
                </c:pt>
                <c:pt idx="146">
                  <c:v>1284.557823129252</c:v>
                </c:pt>
                <c:pt idx="147">
                  <c:v>1288.6689189189187</c:v>
                </c:pt>
                <c:pt idx="148">
                  <c:v>1286.7248322147648</c:v>
                </c:pt>
                <c:pt idx="149">
                  <c:v>1282.3</c:v>
                </c:pt>
                <c:pt idx="150">
                  <c:v>1279.3907284768206</c:v>
                </c:pt>
                <c:pt idx="151">
                  <c:v>1280</c:v>
                </c:pt>
                <c:pt idx="152">
                  <c:v>1279.4509803921569</c:v>
                </c:pt>
                <c:pt idx="153">
                  <c:v>1272.9610389610389</c:v>
                </c:pt>
                <c:pt idx="154">
                  <c:v>1272.9032258064515</c:v>
                </c:pt>
                <c:pt idx="155">
                  <c:v>1273.0576923076926</c:v>
                </c:pt>
                <c:pt idx="156">
                  <c:v>1275.7579617834399</c:v>
                </c:pt>
                <c:pt idx="157">
                  <c:v>1273.5</c:v>
                </c:pt>
                <c:pt idx="158">
                  <c:v>1270.4842767295597</c:v>
                </c:pt>
                <c:pt idx="159">
                  <c:v>1264.7187500000002</c:v>
                </c:pt>
                <c:pt idx="160">
                  <c:v>1265.5465838509317</c:v>
                </c:pt>
                <c:pt idx="161">
                  <c:v>1264.5864197530864</c:v>
                </c:pt>
                <c:pt idx="162">
                  <c:v>1256.0613496932513</c:v>
                </c:pt>
                <c:pt idx="163">
                  <c:v>1248.2987804878051</c:v>
                </c:pt>
                <c:pt idx="164">
                  <c:v>1244.8181818181818</c:v>
                </c:pt>
                <c:pt idx="165">
                  <c:v>1243.463855421687</c:v>
                </c:pt>
                <c:pt idx="166">
                  <c:v>1239.730538922156</c:v>
                </c:pt>
                <c:pt idx="167">
                  <c:v>1239.208333333333</c:v>
                </c:pt>
                <c:pt idx="168">
                  <c:v>1238.9053254437874</c:v>
                </c:pt>
                <c:pt idx="169">
                  <c:v>1238.8058823529409</c:v>
                </c:pt>
                <c:pt idx="170">
                  <c:v>1239.0058479532163</c:v>
                </c:pt>
                <c:pt idx="171">
                  <c:v>1237.9941860465115</c:v>
                </c:pt>
                <c:pt idx="172">
                  <c:v>1239.2716763005781</c:v>
                </c:pt>
                <c:pt idx="173">
                  <c:v>1238.9425287356321</c:v>
                </c:pt>
                <c:pt idx="174">
                  <c:v>1236.3314285714282</c:v>
                </c:pt>
                <c:pt idx="175">
                  <c:v>1235.1704545454543</c:v>
                </c:pt>
                <c:pt idx="176">
                  <c:v>1233.8531073446327</c:v>
                </c:pt>
                <c:pt idx="177">
                  <c:v>1224.4662921348313</c:v>
                </c:pt>
                <c:pt idx="178">
                  <c:v>1219.698324022346</c:v>
                </c:pt>
                <c:pt idx="179">
                  <c:v>1219.8611111111109</c:v>
                </c:pt>
                <c:pt idx="180">
                  <c:v>1214.8011049723755</c:v>
                </c:pt>
                <c:pt idx="181">
                  <c:v>1211.8021978021977</c:v>
                </c:pt>
                <c:pt idx="182">
                  <c:v>1207.4535519125686</c:v>
                </c:pt>
                <c:pt idx="183">
                  <c:v>1199.3315217391305</c:v>
                </c:pt>
                <c:pt idx="184">
                  <c:v>1193.5945945945946</c:v>
                </c:pt>
                <c:pt idx="185">
                  <c:v>1198.247311827957</c:v>
                </c:pt>
                <c:pt idx="186">
                  <c:v>1193.8181818181818</c:v>
                </c:pt>
                <c:pt idx="187">
                  <c:v>1194.2765957446813</c:v>
                </c:pt>
                <c:pt idx="188">
                  <c:v>1195.761904761905</c:v>
                </c:pt>
                <c:pt idx="189">
                  <c:v>1193.4368421052634</c:v>
                </c:pt>
                <c:pt idx="190">
                  <c:v>1191.9005235602099</c:v>
                </c:pt>
                <c:pt idx="191">
                  <c:v>1194.609375</c:v>
                </c:pt>
                <c:pt idx="192">
                  <c:v>1196.6269430051814</c:v>
                </c:pt>
                <c:pt idx="193">
                  <c:v>1195.5463917525776</c:v>
                </c:pt>
                <c:pt idx="194">
                  <c:v>1192.3333333333328</c:v>
                </c:pt>
                <c:pt idx="195">
                  <c:v>1191.1938775510203</c:v>
                </c:pt>
                <c:pt idx="196">
                  <c:v>1194.0152284263959</c:v>
                </c:pt>
                <c:pt idx="197">
                  <c:v>1192.1414141414139</c:v>
                </c:pt>
                <c:pt idx="198">
                  <c:v>1188.417085427136</c:v>
                </c:pt>
                <c:pt idx="199">
                  <c:v>1183.9250000000002</c:v>
                </c:pt>
                <c:pt idx="200">
                  <c:v>1180.2139303482586</c:v>
                </c:pt>
                <c:pt idx="201">
                  <c:v>1180.5247524752479</c:v>
                </c:pt>
                <c:pt idx="202">
                  <c:v>1181.0640394088668</c:v>
                </c:pt>
                <c:pt idx="203">
                  <c:v>1181.6323529411766</c:v>
                </c:pt>
                <c:pt idx="204">
                  <c:v>1181.6780487804879</c:v>
                </c:pt>
                <c:pt idx="205">
                  <c:v>1181.7718446601941</c:v>
                </c:pt>
                <c:pt idx="206">
                  <c:v>1182.9082125603866</c:v>
                </c:pt>
                <c:pt idx="207">
                  <c:v>1185.2019230769229</c:v>
                </c:pt>
                <c:pt idx="208">
                  <c:v>1182.8564593301435</c:v>
                </c:pt>
                <c:pt idx="209">
                  <c:v>1182.4000000000001</c:v>
                </c:pt>
                <c:pt idx="210">
                  <c:v>1185.3554502369666</c:v>
                </c:pt>
                <c:pt idx="211">
                  <c:v>1174.8443396226412</c:v>
                </c:pt>
                <c:pt idx="212">
                  <c:v>1172.7464788732395</c:v>
                </c:pt>
                <c:pt idx="213">
                  <c:v>1170.6401869158876</c:v>
                </c:pt>
                <c:pt idx="214">
                  <c:v>1167.6093023255812</c:v>
                </c:pt>
                <c:pt idx="215">
                  <c:v>1166.6157407407409</c:v>
                </c:pt>
                <c:pt idx="216">
                  <c:v>1160.6175115207375</c:v>
                </c:pt>
                <c:pt idx="217">
                  <c:v>1164.2431192660549</c:v>
                </c:pt>
                <c:pt idx="218">
                  <c:v>1163.721461187215</c:v>
                </c:pt>
                <c:pt idx="219">
                  <c:v>1162.9590909090909</c:v>
                </c:pt>
                <c:pt idx="220">
                  <c:v>1160.8416289592758</c:v>
                </c:pt>
                <c:pt idx="221">
                  <c:v>1156.3873873873874</c:v>
                </c:pt>
                <c:pt idx="222">
                  <c:v>1153.4125560538116</c:v>
                </c:pt>
                <c:pt idx="223">
                  <c:v>1156.3883928571427</c:v>
                </c:pt>
                <c:pt idx="224">
                  <c:v>1155.8755555555558</c:v>
                </c:pt>
                <c:pt idx="225">
                  <c:v>1150.9557522123896</c:v>
                </c:pt>
                <c:pt idx="226">
                  <c:v>1151.1674008810571</c:v>
                </c:pt>
                <c:pt idx="227">
                  <c:v>1151.416666666667</c:v>
                </c:pt>
                <c:pt idx="228">
                  <c:v>1155.2270742358078</c:v>
                </c:pt>
                <c:pt idx="229">
                  <c:v>1155.021739130435</c:v>
                </c:pt>
                <c:pt idx="230">
                  <c:v>1151.9047619047622</c:v>
                </c:pt>
                <c:pt idx="231">
                  <c:v>1146.5474137931035</c:v>
                </c:pt>
                <c:pt idx="232">
                  <c:v>1148.901287553648</c:v>
                </c:pt>
                <c:pt idx="233">
                  <c:v>1147.5897435897436</c:v>
                </c:pt>
                <c:pt idx="234">
                  <c:v>1150.9446808510638</c:v>
                </c:pt>
                <c:pt idx="235">
                  <c:v>1151.9788135593219</c:v>
                </c:pt>
                <c:pt idx="236">
                  <c:v>1150.0253164556962</c:v>
                </c:pt>
                <c:pt idx="237">
                  <c:v>1151.8571428571427</c:v>
                </c:pt>
                <c:pt idx="238">
                  <c:v>1149.7531380753132</c:v>
                </c:pt>
                <c:pt idx="239">
                  <c:v>1150.1291666666666</c:v>
                </c:pt>
                <c:pt idx="240">
                  <c:v>1147.3526970954356</c:v>
                </c:pt>
                <c:pt idx="241">
                  <c:v>1149.363636363636</c:v>
                </c:pt>
                <c:pt idx="242">
                  <c:v>1148.4156378600828</c:v>
                </c:pt>
                <c:pt idx="243">
                  <c:v>1146.922131147541</c:v>
                </c:pt>
                <c:pt idx="244">
                  <c:v>1144.3387755102044</c:v>
                </c:pt>
                <c:pt idx="245">
                  <c:v>1145.3495934959351</c:v>
                </c:pt>
                <c:pt idx="246">
                  <c:v>1144.9554655870447</c:v>
                </c:pt>
                <c:pt idx="247">
                  <c:v>1145.2983870967741</c:v>
                </c:pt>
                <c:pt idx="248">
                  <c:v>1144.4658634538155</c:v>
                </c:pt>
                <c:pt idx="249">
                  <c:v>1144.26</c:v>
                </c:pt>
                <c:pt idx="250">
                  <c:v>1150.3944223107565</c:v>
                </c:pt>
                <c:pt idx="251">
                  <c:v>1148.746031746032</c:v>
                </c:pt>
                <c:pt idx="252">
                  <c:v>1147.0474308300393</c:v>
                </c:pt>
                <c:pt idx="253">
                  <c:v>1145.1850393700788</c:v>
                </c:pt>
                <c:pt idx="254">
                  <c:v>1148.223529411765</c:v>
                </c:pt>
                <c:pt idx="255">
                  <c:v>1146.7460937500002</c:v>
                </c:pt>
                <c:pt idx="256">
                  <c:v>1144.0194552529181</c:v>
                </c:pt>
                <c:pt idx="257">
                  <c:v>1139.3875968992247</c:v>
                </c:pt>
                <c:pt idx="258">
                  <c:v>1135.5675675675677</c:v>
                </c:pt>
                <c:pt idx="259">
                  <c:v>1131.6961538461539</c:v>
                </c:pt>
                <c:pt idx="260">
                  <c:v>1130.2528735632186</c:v>
                </c:pt>
                <c:pt idx="261">
                  <c:v>1128.3664122137402</c:v>
                </c:pt>
                <c:pt idx="262">
                  <c:v>1125.2699619771863</c:v>
                </c:pt>
                <c:pt idx="263">
                  <c:v>1125.5340909090908</c:v>
                </c:pt>
                <c:pt idx="264">
                  <c:v>1122.7245283018865</c:v>
                </c:pt>
                <c:pt idx="265">
                  <c:v>1121.0789473684208</c:v>
                </c:pt>
                <c:pt idx="266">
                  <c:v>1118.4943820224717</c:v>
                </c:pt>
                <c:pt idx="267">
                  <c:v>1114.5111940298505</c:v>
                </c:pt>
                <c:pt idx="268">
                  <c:v>1115.5873605947954</c:v>
                </c:pt>
                <c:pt idx="269">
                  <c:v>1112.2703703703701</c:v>
                </c:pt>
                <c:pt idx="270">
                  <c:v>1108.9741697416976</c:v>
                </c:pt>
                <c:pt idx="271">
                  <c:v>1108.4595588235297</c:v>
                </c:pt>
                <c:pt idx="272">
                  <c:v>1109.5347985347983</c:v>
                </c:pt>
                <c:pt idx="273">
                  <c:v>1107.4598540145985</c:v>
                </c:pt>
                <c:pt idx="274">
                  <c:v>1104.9127272727276</c:v>
                </c:pt>
                <c:pt idx="275">
                  <c:v>1104.235507246377</c:v>
                </c:pt>
                <c:pt idx="276">
                  <c:v>1099.4584837545128</c:v>
                </c:pt>
                <c:pt idx="277">
                  <c:v>1103.3812949640285</c:v>
                </c:pt>
                <c:pt idx="278">
                  <c:v>1102.935483870968</c:v>
                </c:pt>
                <c:pt idx="279">
                  <c:v>1104.1821428571425</c:v>
                </c:pt>
                <c:pt idx="280">
                  <c:v>1106.1708185053376</c:v>
                </c:pt>
                <c:pt idx="281">
                  <c:v>1105.5815602836881</c:v>
                </c:pt>
                <c:pt idx="282">
                  <c:v>1107.0848056537102</c:v>
                </c:pt>
                <c:pt idx="283">
                  <c:v>1106.7253521126761</c:v>
                </c:pt>
                <c:pt idx="284">
                  <c:v>1105.0596491228071</c:v>
                </c:pt>
                <c:pt idx="285">
                  <c:v>1103.8776223776224</c:v>
                </c:pt>
                <c:pt idx="286">
                  <c:v>1104.4529616724742</c:v>
                </c:pt>
                <c:pt idx="287">
                  <c:v>1102.1944444444439</c:v>
                </c:pt>
                <c:pt idx="288">
                  <c:v>1102.8512110726645</c:v>
                </c:pt>
                <c:pt idx="289">
                  <c:v>1103.4275862068966</c:v>
                </c:pt>
                <c:pt idx="290">
                  <c:v>1102.7250859106532</c:v>
                </c:pt>
                <c:pt idx="291">
                  <c:v>1101.9760273972604</c:v>
                </c:pt>
                <c:pt idx="292">
                  <c:v>1099.0887372013649</c:v>
                </c:pt>
                <c:pt idx="293">
                  <c:v>1099.1156462585031</c:v>
                </c:pt>
                <c:pt idx="294">
                  <c:v>1097.1932203389824</c:v>
                </c:pt>
                <c:pt idx="295">
                  <c:v>1096.3479729729729</c:v>
                </c:pt>
                <c:pt idx="296">
                  <c:v>1093.8215488215485</c:v>
                </c:pt>
                <c:pt idx="297">
                  <c:v>1099.3624161073824</c:v>
                </c:pt>
                <c:pt idx="298">
                  <c:v>1100.0735785953175</c:v>
                </c:pt>
                <c:pt idx="299">
                  <c:v>1097.936666666667</c:v>
                </c:pt>
                <c:pt idx="300">
                  <c:v>1097.85049833887</c:v>
                </c:pt>
                <c:pt idx="301">
                  <c:v>1099.2384105960264</c:v>
                </c:pt>
                <c:pt idx="302">
                  <c:v>1097.4323432343231</c:v>
                </c:pt>
                <c:pt idx="303">
                  <c:v>1099.2401315789471</c:v>
                </c:pt>
                <c:pt idx="304">
                  <c:v>1099.5016393442625</c:v>
                </c:pt>
                <c:pt idx="305">
                  <c:v>1101.5816993464052</c:v>
                </c:pt>
                <c:pt idx="306">
                  <c:v>1102.7166123778502</c:v>
                </c:pt>
                <c:pt idx="307">
                  <c:v>1101.0259740259739</c:v>
                </c:pt>
                <c:pt idx="308">
                  <c:v>1099.8737864077671</c:v>
                </c:pt>
                <c:pt idx="309">
                  <c:v>1094.4096774193551</c:v>
                </c:pt>
                <c:pt idx="310">
                  <c:v>1095.1704180064305</c:v>
                </c:pt>
                <c:pt idx="311">
                  <c:v>1097.3365384615388</c:v>
                </c:pt>
                <c:pt idx="312">
                  <c:v>1096.0702875399356</c:v>
                </c:pt>
                <c:pt idx="313">
                  <c:v>1096.2038216560509</c:v>
                </c:pt>
                <c:pt idx="314">
                  <c:v>1100.5206349206351</c:v>
                </c:pt>
                <c:pt idx="315">
                  <c:v>1100.5537974683543</c:v>
                </c:pt>
                <c:pt idx="316">
                  <c:v>1100.0283911671927</c:v>
                </c:pt>
                <c:pt idx="317">
                  <c:v>1096.440251572327</c:v>
                </c:pt>
                <c:pt idx="318">
                  <c:v>1098.5329153605016</c:v>
                </c:pt>
                <c:pt idx="319">
                  <c:v>1099.9156250000003</c:v>
                </c:pt>
                <c:pt idx="320">
                  <c:v>1097.6012461059188</c:v>
                </c:pt>
                <c:pt idx="321">
                  <c:v>1097.4565217391307</c:v>
                </c:pt>
                <c:pt idx="322">
                  <c:v>1098.4705882352941</c:v>
                </c:pt>
                <c:pt idx="323">
                  <c:v>1095.8055555555559</c:v>
                </c:pt>
                <c:pt idx="324">
                  <c:v>1095.0523076923075</c:v>
                </c:pt>
                <c:pt idx="325">
                  <c:v>1096.5368098159508</c:v>
                </c:pt>
                <c:pt idx="326">
                  <c:v>1092.0550458715597</c:v>
                </c:pt>
                <c:pt idx="327">
                  <c:v>1092.344512195122</c:v>
                </c:pt>
                <c:pt idx="328">
                  <c:v>1090.7051671732527</c:v>
                </c:pt>
                <c:pt idx="329">
                  <c:v>1089.1424242424239</c:v>
                </c:pt>
                <c:pt idx="330">
                  <c:v>1088.6253776435049</c:v>
                </c:pt>
                <c:pt idx="331">
                  <c:v>1086.4487951807234</c:v>
                </c:pt>
                <c:pt idx="332">
                  <c:v>1085.1231231231232</c:v>
                </c:pt>
                <c:pt idx="333">
                  <c:v>1087.9640718562873</c:v>
                </c:pt>
                <c:pt idx="334">
                  <c:v>1088.0238805970148</c:v>
                </c:pt>
                <c:pt idx="335">
                  <c:v>1089.145833333333</c:v>
                </c:pt>
                <c:pt idx="336">
                  <c:v>1086.0801186943618</c:v>
                </c:pt>
                <c:pt idx="337">
                  <c:v>1084.2721893491125</c:v>
                </c:pt>
                <c:pt idx="338">
                  <c:v>1082.663716814159</c:v>
                </c:pt>
                <c:pt idx="339">
                  <c:v>1082.1588235294116</c:v>
                </c:pt>
                <c:pt idx="340">
                  <c:v>1080.6070381231671</c:v>
                </c:pt>
                <c:pt idx="341">
                  <c:v>1079.6111111111109</c:v>
                </c:pt>
                <c:pt idx="342">
                  <c:v>1078.6297376093294</c:v>
                </c:pt>
                <c:pt idx="343">
                  <c:v>1076.6598837209303</c:v>
                </c:pt>
                <c:pt idx="344">
                  <c:v>1076.4086956521742</c:v>
                </c:pt>
                <c:pt idx="345">
                  <c:v>1077.913294797688</c:v>
                </c:pt>
                <c:pt idx="346">
                  <c:v>1075.2968299711815</c:v>
                </c:pt>
                <c:pt idx="347">
                  <c:v>1074.1063218390802</c:v>
                </c:pt>
                <c:pt idx="348">
                  <c:v>1072.3925501432666</c:v>
                </c:pt>
                <c:pt idx="349">
                  <c:v>1071.6542857142856</c:v>
                </c:pt>
                <c:pt idx="350">
                  <c:v>1071.3960113960111</c:v>
                </c:pt>
                <c:pt idx="351">
                  <c:v>1069.1392045454543</c:v>
                </c:pt>
                <c:pt idx="352">
                  <c:v>1068.8895184135977</c:v>
                </c:pt>
                <c:pt idx="353">
                  <c:v>1070.8926553672318</c:v>
                </c:pt>
                <c:pt idx="354">
                  <c:v>1071.8704225352108</c:v>
                </c:pt>
                <c:pt idx="355">
                  <c:v>1074.0028089887639</c:v>
                </c:pt>
                <c:pt idx="356">
                  <c:v>1074.3809523809523</c:v>
                </c:pt>
                <c:pt idx="357">
                  <c:v>1072.8547486033515</c:v>
                </c:pt>
                <c:pt idx="358">
                  <c:v>1075.2506963788298</c:v>
                </c:pt>
                <c:pt idx="359">
                  <c:v>1076.8472222222222</c:v>
                </c:pt>
                <c:pt idx="360">
                  <c:v>1076.5013850415512</c:v>
                </c:pt>
                <c:pt idx="361">
                  <c:v>1074.4696132596684</c:v>
                </c:pt>
                <c:pt idx="362">
                  <c:v>1071.2561983471073</c:v>
                </c:pt>
                <c:pt idx="363">
                  <c:v>1070.6675824175825</c:v>
                </c:pt>
                <c:pt idx="364">
                  <c:v>1070.4136986301369</c:v>
                </c:pt>
                <c:pt idx="365">
                  <c:v>1069.9535519125686</c:v>
                </c:pt>
                <c:pt idx="366">
                  <c:v>1069.2425068119892</c:v>
                </c:pt>
                <c:pt idx="367">
                  <c:v>1070.190217391304</c:v>
                </c:pt>
                <c:pt idx="368">
                  <c:v>1071.0352303523032</c:v>
                </c:pt>
                <c:pt idx="369">
                  <c:v>1070.2702702702702</c:v>
                </c:pt>
                <c:pt idx="370">
                  <c:v>1069.8867924528302</c:v>
                </c:pt>
                <c:pt idx="371">
                  <c:v>1066.6290322580644</c:v>
                </c:pt>
                <c:pt idx="372">
                  <c:v>1067.7935656836464</c:v>
                </c:pt>
                <c:pt idx="373">
                  <c:v>1067.2620320855613</c:v>
                </c:pt>
                <c:pt idx="374">
                  <c:v>1066.1653333333331</c:v>
                </c:pt>
                <c:pt idx="375">
                  <c:v>1066.997340425532</c:v>
                </c:pt>
                <c:pt idx="376">
                  <c:v>1067.074270557029</c:v>
                </c:pt>
                <c:pt idx="377">
                  <c:v>1067.5529100529097</c:v>
                </c:pt>
                <c:pt idx="378">
                  <c:v>1068.8179419525063</c:v>
                </c:pt>
                <c:pt idx="379">
                  <c:v>1070.9368421052634</c:v>
                </c:pt>
                <c:pt idx="380">
                  <c:v>1070.5459317585303</c:v>
                </c:pt>
                <c:pt idx="381">
                  <c:v>1067.7905759162306</c:v>
                </c:pt>
                <c:pt idx="382">
                  <c:v>1065.9295039164492</c:v>
                </c:pt>
                <c:pt idx="383">
                  <c:v>1061.723958333333</c:v>
                </c:pt>
                <c:pt idx="384">
                  <c:v>1061.3246753246756</c:v>
                </c:pt>
                <c:pt idx="385">
                  <c:v>1060.5077720207257</c:v>
                </c:pt>
                <c:pt idx="386">
                  <c:v>1058.175710594315</c:v>
                </c:pt>
                <c:pt idx="387">
                  <c:v>1055.9716494845361</c:v>
                </c:pt>
                <c:pt idx="388">
                  <c:v>1055.7120822622107</c:v>
                </c:pt>
                <c:pt idx="389">
                  <c:v>1054.7282051282054</c:v>
                </c:pt>
                <c:pt idx="390">
                  <c:v>1053.145780051151</c:v>
                </c:pt>
                <c:pt idx="391">
                  <c:v>1051.3954081632653</c:v>
                </c:pt>
                <c:pt idx="392">
                  <c:v>1050.5063613231555</c:v>
                </c:pt>
                <c:pt idx="393">
                  <c:v>1054.2005076142134</c:v>
                </c:pt>
                <c:pt idx="394">
                  <c:v>1052.1088607594936</c:v>
                </c:pt>
                <c:pt idx="395">
                  <c:v>1050.4267676767681</c:v>
                </c:pt>
                <c:pt idx="396">
                  <c:v>1046.7884130982368</c:v>
                </c:pt>
                <c:pt idx="397">
                  <c:v>1047.6984924623114</c:v>
                </c:pt>
                <c:pt idx="398">
                  <c:v>1044.2957393483709</c:v>
                </c:pt>
                <c:pt idx="399">
                  <c:v>1041.4974999999999</c:v>
                </c:pt>
                <c:pt idx="400">
                  <c:v>1039.309226932668</c:v>
                </c:pt>
                <c:pt idx="401">
                  <c:v>1038.4179104477614</c:v>
                </c:pt>
                <c:pt idx="402">
                  <c:v>1032.4466501240699</c:v>
                </c:pt>
                <c:pt idx="403">
                  <c:v>1031.2599009900989</c:v>
                </c:pt>
                <c:pt idx="404">
                  <c:v>1029.9481481481482</c:v>
                </c:pt>
                <c:pt idx="405">
                  <c:v>1029.8916256157636</c:v>
                </c:pt>
                <c:pt idx="406">
                  <c:v>1026.9557739557745</c:v>
                </c:pt>
                <c:pt idx="407">
                  <c:v>1025.330882352941</c:v>
                </c:pt>
                <c:pt idx="408">
                  <c:v>1026.5550122249388</c:v>
                </c:pt>
                <c:pt idx="409">
                  <c:v>1025.9121951219513</c:v>
                </c:pt>
                <c:pt idx="410">
                  <c:v>1023.7518248175181</c:v>
                </c:pt>
                <c:pt idx="411">
                  <c:v>1022.3834951456312</c:v>
                </c:pt>
                <c:pt idx="412">
                  <c:v>1022.0677966101695</c:v>
                </c:pt>
                <c:pt idx="413">
                  <c:v>1021.3913043478262</c:v>
                </c:pt>
                <c:pt idx="414">
                  <c:v>1020.9807228915663</c:v>
                </c:pt>
                <c:pt idx="415">
                  <c:v>1021.3028846153845</c:v>
                </c:pt>
                <c:pt idx="416">
                  <c:v>1019.0839328537171</c:v>
                </c:pt>
                <c:pt idx="417">
                  <c:v>1018.011961722488</c:v>
                </c:pt>
                <c:pt idx="418">
                  <c:v>1017.3174224343675</c:v>
                </c:pt>
                <c:pt idx="419">
                  <c:v>1017.1214285714285</c:v>
                </c:pt>
                <c:pt idx="420">
                  <c:v>1015.2802850356295</c:v>
                </c:pt>
                <c:pt idx="421">
                  <c:v>1012.9407582938387</c:v>
                </c:pt>
                <c:pt idx="422">
                  <c:v>1013.0236406619384</c:v>
                </c:pt>
                <c:pt idx="423">
                  <c:v>1012.4363207547169</c:v>
                </c:pt>
                <c:pt idx="424">
                  <c:v>1010.3152941176471</c:v>
                </c:pt>
                <c:pt idx="425">
                  <c:v>1008.9694835680752</c:v>
                </c:pt>
                <c:pt idx="426">
                  <c:v>1009.3302107728337</c:v>
                </c:pt>
                <c:pt idx="427">
                  <c:v>1009.2056074766356</c:v>
                </c:pt>
                <c:pt idx="428">
                  <c:v>1009.3076923076924</c:v>
                </c:pt>
                <c:pt idx="429">
                  <c:v>1006.9883720930234</c:v>
                </c:pt>
                <c:pt idx="430">
                  <c:v>1005.3828306264502</c:v>
                </c:pt>
                <c:pt idx="431">
                  <c:v>1004.5208333333335</c:v>
                </c:pt>
                <c:pt idx="432">
                  <c:v>1004.217090069284</c:v>
                </c:pt>
                <c:pt idx="433">
                  <c:v>1001.4193548387095</c:v>
                </c:pt>
                <c:pt idx="434">
                  <c:v>1000.9862068965516</c:v>
                </c:pt>
                <c:pt idx="435">
                  <c:v>999.58486238532112</c:v>
                </c:pt>
                <c:pt idx="436">
                  <c:v>999.75514874141868</c:v>
                </c:pt>
                <c:pt idx="437">
                  <c:v>1000.2351598173516</c:v>
                </c:pt>
                <c:pt idx="438">
                  <c:v>998.24145785876988</c:v>
                </c:pt>
                <c:pt idx="439">
                  <c:v>994.05</c:v>
                </c:pt>
                <c:pt idx="440">
                  <c:v>994.90929705215422</c:v>
                </c:pt>
                <c:pt idx="441">
                  <c:v>993.7986425339368</c:v>
                </c:pt>
                <c:pt idx="442">
                  <c:v>991.5259593679458</c:v>
                </c:pt>
                <c:pt idx="443">
                  <c:v>994.41891891891896</c:v>
                </c:pt>
                <c:pt idx="444">
                  <c:v>993.24269662921347</c:v>
                </c:pt>
                <c:pt idx="445">
                  <c:v>993.5</c:v>
                </c:pt>
                <c:pt idx="446">
                  <c:v>991.33333333333348</c:v>
                </c:pt>
                <c:pt idx="447">
                  <c:v>991.45982142857144</c:v>
                </c:pt>
                <c:pt idx="448">
                  <c:v>989.90423162583522</c:v>
                </c:pt>
                <c:pt idx="449">
                  <c:v>991.02666666666664</c:v>
                </c:pt>
                <c:pt idx="450">
                  <c:v>990.15521064301549</c:v>
                </c:pt>
                <c:pt idx="451">
                  <c:v>988.68362831858417</c:v>
                </c:pt>
                <c:pt idx="452">
                  <c:v>989.42163355408388</c:v>
                </c:pt>
                <c:pt idx="453">
                  <c:v>990.10792951541828</c:v>
                </c:pt>
                <c:pt idx="454">
                  <c:v>991.04615384615386</c:v>
                </c:pt>
                <c:pt idx="455">
                  <c:v>992.50438596491244</c:v>
                </c:pt>
                <c:pt idx="456">
                  <c:v>990.925601750547</c:v>
                </c:pt>
                <c:pt idx="457">
                  <c:v>991.06113537117903</c:v>
                </c:pt>
                <c:pt idx="458">
                  <c:v>992.55119825708061</c:v>
                </c:pt>
                <c:pt idx="459">
                  <c:v>992.14565217391282</c:v>
                </c:pt>
                <c:pt idx="460">
                  <c:v>992.08026030368762</c:v>
                </c:pt>
                <c:pt idx="461">
                  <c:v>988.74458874458878</c:v>
                </c:pt>
                <c:pt idx="462">
                  <c:v>987.97840172786186</c:v>
                </c:pt>
                <c:pt idx="463">
                  <c:v>987.62931034482767</c:v>
                </c:pt>
                <c:pt idx="464">
                  <c:v>986</c:v>
                </c:pt>
                <c:pt idx="465">
                  <c:v>987.02360515021451</c:v>
                </c:pt>
                <c:pt idx="466">
                  <c:v>986.67023554603861</c:v>
                </c:pt>
                <c:pt idx="467">
                  <c:v>985.11538461538464</c:v>
                </c:pt>
                <c:pt idx="468">
                  <c:v>984.79957356076784</c:v>
                </c:pt>
                <c:pt idx="469">
                  <c:v>981.95957446808518</c:v>
                </c:pt>
                <c:pt idx="470">
                  <c:v>982.04883227176242</c:v>
                </c:pt>
                <c:pt idx="471">
                  <c:v>981.32415254237299</c:v>
                </c:pt>
                <c:pt idx="472">
                  <c:v>978.33826638477785</c:v>
                </c:pt>
                <c:pt idx="473">
                  <c:v>978.5</c:v>
                </c:pt>
                <c:pt idx="474">
                  <c:v>979.56631578947349</c:v>
                </c:pt>
                <c:pt idx="475">
                  <c:v>978.19537815126068</c:v>
                </c:pt>
                <c:pt idx="476">
                  <c:v>979.3459119496855</c:v>
                </c:pt>
                <c:pt idx="477">
                  <c:v>978.98535564853569</c:v>
                </c:pt>
                <c:pt idx="478">
                  <c:v>979.83507306889351</c:v>
                </c:pt>
                <c:pt idx="479">
                  <c:v>979.36249999999973</c:v>
                </c:pt>
                <c:pt idx="480">
                  <c:v>978.67983367983391</c:v>
                </c:pt>
                <c:pt idx="481">
                  <c:v>978.35062240663888</c:v>
                </c:pt>
                <c:pt idx="482">
                  <c:v>978.21532091097311</c:v>
                </c:pt>
                <c:pt idx="483">
                  <c:v>977.51859504132244</c:v>
                </c:pt>
                <c:pt idx="484">
                  <c:v>976.8536082474227</c:v>
                </c:pt>
                <c:pt idx="485">
                  <c:v>975.47736625514403</c:v>
                </c:pt>
                <c:pt idx="486">
                  <c:v>975.08829568788508</c:v>
                </c:pt>
                <c:pt idx="487">
                  <c:v>974.28278688524586</c:v>
                </c:pt>
                <c:pt idx="488">
                  <c:v>973.29856850715782</c:v>
                </c:pt>
                <c:pt idx="489">
                  <c:v>971.29795918367347</c:v>
                </c:pt>
                <c:pt idx="490">
                  <c:v>972.54989816700618</c:v>
                </c:pt>
                <c:pt idx="491">
                  <c:v>974.05691056910564</c:v>
                </c:pt>
                <c:pt idx="492">
                  <c:v>972.56795131845831</c:v>
                </c:pt>
                <c:pt idx="493">
                  <c:v>973.71659919028332</c:v>
                </c:pt>
                <c:pt idx="494">
                  <c:v>970.90101010101</c:v>
                </c:pt>
                <c:pt idx="495">
                  <c:v>968.20766129032256</c:v>
                </c:pt>
                <c:pt idx="496">
                  <c:v>967.67806841046274</c:v>
                </c:pt>
                <c:pt idx="497">
                  <c:v>967.253012048193</c:v>
                </c:pt>
                <c:pt idx="498">
                  <c:v>966.74148296593182</c:v>
                </c:pt>
                <c:pt idx="499">
                  <c:v>965.71600000000001</c:v>
                </c:pt>
                <c:pt idx="500">
                  <c:v>963.81237524950109</c:v>
                </c:pt>
                <c:pt idx="501">
                  <c:v>964.06972111553773</c:v>
                </c:pt>
                <c:pt idx="502">
                  <c:v>964.74552683896616</c:v>
                </c:pt>
                <c:pt idx="503">
                  <c:v>963.73809523809541</c:v>
                </c:pt>
                <c:pt idx="504">
                  <c:v>964.56831683168321</c:v>
                </c:pt>
                <c:pt idx="505">
                  <c:v>963.03557312252951</c:v>
                </c:pt>
                <c:pt idx="506">
                  <c:v>961.43392504930966</c:v>
                </c:pt>
                <c:pt idx="507">
                  <c:v>962.08661417322821</c:v>
                </c:pt>
                <c:pt idx="508">
                  <c:v>961.81335952848735</c:v>
                </c:pt>
                <c:pt idx="509">
                  <c:v>963.94313725490201</c:v>
                </c:pt>
                <c:pt idx="510">
                  <c:v>966.25831702544031</c:v>
                </c:pt>
                <c:pt idx="511">
                  <c:v>965.16015625</c:v>
                </c:pt>
                <c:pt idx="512">
                  <c:v>965.01754385964909</c:v>
                </c:pt>
                <c:pt idx="513">
                  <c:v>966.33268482490246</c:v>
                </c:pt>
                <c:pt idx="514">
                  <c:v>967.0038834951456</c:v>
                </c:pt>
                <c:pt idx="515">
                  <c:v>967.58139534883742</c:v>
                </c:pt>
                <c:pt idx="516">
                  <c:v>967.61895551257271</c:v>
                </c:pt>
                <c:pt idx="517">
                  <c:v>967.57142857142856</c:v>
                </c:pt>
                <c:pt idx="518">
                  <c:v>969.90558766859351</c:v>
                </c:pt>
                <c:pt idx="519">
                  <c:v>972.23846153846171</c:v>
                </c:pt>
                <c:pt idx="520">
                  <c:v>971.83301343570031</c:v>
                </c:pt>
                <c:pt idx="521">
                  <c:v>971.22413793103453</c:v>
                </c:pt>
                <c:pt idx="522">
                  <c:v>971.58317399617613</c:v>
                </c:pt>
                <c:pt idx="523">
                  <c:v>970.54007633587798</c:v>
                </c:pt>
                <c:pt idx="524">
                  <c:v>972.26476190476194</c:v>
                </c:pt>
                <c:pt idx="525">
                  <c:v>971.44106463878313</c:v>
                </c:pt>
                <c:pt idx="526">
                  <c:v>970.05692599620477</c:v>
                </c:pt>
                <c:pt idx="527">
                  <c:v>968.3693181818179</c:v>
                </c:pt>
                <c:pt idx="528">
                  <c:v>967.41965973534957</c:v>
                </c:pt>
                <c:pt idx="529">
                  <c:v>967.75471698113222</c:v>
                </c:pt>
                <c:pt idx="530">
                  <c:v>966.97928436911502</c:v>
                </c:pt>
                <c:pt idx="531">
                  <c:v>967.2913533834585</c:v>
                </c:pt>
                <c:pt idx="532">
                  <c:v>966.2551594746717</c:v>
                </c:pt>
                <c:pt idx="533">
                  <c:v>966.19475655430733</c:v>
                </c:pt>
                <c:pt idx="534">
                  <c:v>967.3663551401869</c:v>
                </c:pt>
                <c:pt idx="535">
                  <c:v>966.11007462686575</c:v>
                </c:pt>
                <c:pt idx="536">
                  <c:v>966.78398510242084</c:v>
                </c:pt>
                <c:pt idx="537">
                  <c:v>965.64126394052039</c:v>
                </c:pt>
                <c:pt idx="538">
                  <c:v>966.06122448979568</c:v>
                </c:pt>
                <c:pt idx="539">
                  <c:v>966.5</c:v>
                </c:pt>
                <c:pt idx="540">
                  <c:v>965.90388170055451</c:v>
                </c:pt>
                <c:pt idx="541">
                  <c:v>964.28782287822878</c:v>
                </c:pt>
                <c:pt idx="542">
                  <c:v>963.91160220994459</c:v>
                </c:pt>
                <c:pt idx="543">
                  <c:v>963.56801470588232</c:v>
                </c:pt>
                <c:pt idx="544">
                  <c:v>961.26972477064248</c:v>
                </c:pt>
                <c:pt idx="545">
                  <c:v>962.17032967032981</c:v>
                </c:pt>
                <c:pt idx="546">
                  <c:v>961.25411334552098</c:v>
                </c:pt>
                <c:pt idx="547">
                  <c:v>961.06021897810228</c:v>
                </c:pt>
                <c:pt idx="548">
                  <c:v>961.1639344262295</c:v>
                </c:pt>
                <c:pt idx="549">
                  <c:v>961.09090909090901</c:v>
                </c:pt>
                <c:pt idx="550">
                  <c:v>960.53901996370234</c:v>
                </c:pt>
                <c:pt idx="551">
                  <c:v>960.45471014492739</c:v>
                </c:pt>
                <c:pt idx="552">
                  <c:v>958.71428571428567</c:v>
                </c:pt>
                <c:pt idx="553">
                  <c:v>956.63357400722032</c:v>
                </c:pt>
                <c:pt idx="554">
                  <c:v>955.22162162162158</c:v>
                </c:pt>
                <c:pt idx="555">
                  <c:v>955.14028776978421</c:v>
                </c:pt>
                <c:pt idx="556">
                  <c:v>954.70556552962319</c:v>
                </c:pt>
                <c:pt idx="557">
                  <c:v>954.79211469534039</c:v>
                </c:pt>
                <c:pt idx="558">
                  <c:v>954.16994633273703</c:v>
                </c:pt>
                <c:pt idx="559">
                  <c:v>954.75714285714298</c:v>
                </c:pt>
                <c:pt idx="560">
                  <c:v>954.80035650623881</c:v>
                </c:pt>
                <c:pt idx="561">
                  <c:v>955.66370106761576</c:v>
                </c:pt>
                <c:pt idx="562">
                  <c:v>955.80106571936051</c:v>
                </c:pt>
                <c:pt idx="563">
                  <c:v>955.52482269503548</c:v>
                </c:pt>
                <c:pt idx="564">
                  <c:v>955.84424778761047</c:v>
                </c:pt>
                <c:pt idx="565">
                  <c:v>954.94346289752639</c:v>
                </c:pt>
                <c:pt idx="566">
                  <c:v>955.74779541446208</c:v>
                </c:pt>
                <c:pt idx="567">
                  <c:v>955.23767605633805</c:v>
                </c:pt>
                <c:pt idx="568">
                  <c:v>954.43936731107203</c:v>
                </c:pt>
                <c:pt idx="569">
                  <c:v>954.619298245614</c:v>
                </c:pt>
                <c:pt idx="570">
                  <c:v>953.67600700525384</c:v>
                </c:pt>
                <c:pt idx="571">
                  <c:v>953.64335664335681</c:v>
                </c:pt>
                <c:pt idx="572">
                  <c:v>952.81675392670161</c:v>
                </c:pt>
                <c:pt idx="573">
                  <c:v>952.81010452961675</c:v>
                </c:pt>
                <c:pt idx="574">
                  <c:v>951.5826086956522</c:v>
                </c:pt>
                <c:pt idx="575">
                  <c:v>950.29513888888891</c:v>
                </c:pt>
                <c:pt idx="576">
                  <c:v>950.56672443674177</c:v>
                </c:pt>
                <c:pt idx="577">
                  <c:v>949.74394463667841</c:v>
                </c:pt>
                <c:pt idx="578">
                  <c:v>947.6839378238343</c:v>
                </c:pt>
                <c:pt idx="579">
                  <c:v>947.7068965517243</c:v>
                </c:pt>
                <c:pt idx="580">
                  <c:v>946.25473321858874</c:v>
                </c:pt>
                <c:pt idx="581">
                  <c:v>945.28350515463933</c:v>
                </c:pt>
                <c:pt idx="582">
                  <c:v>946.77701543739295</c:v>
                </c:pt>
                <c:pt idx="583">
                  <c:v>946.30479452054806</c:v>
                </c:pt>
                <c:pt idx="584">
                  <c:v>944.97264957264952</c:v>
                </c:pt>
                <c:pt idx="585">
                  <c:v>943.9607508532423</c:v>
                </c:pt>
                <c:pt idx="586">
                  <c:v>943.12947189097099</c:v>
                </c:pt>
                <c:pt idx="587">
                  <c:v>941.71088435374156</c:v>
                </c:pt>
                <c:pt idx="588">
                  <c:v>939.4057724957554</c:v>
                </c:pt>
                <c:pt idx="589">
                  <c:v>938.48983050847471</c:v>
                </c:pt>
                <c:pt idx="590">
                  <c:v>937.54653130287659</c:v>
                </c:pt>
                <c:pt idx="591">
                  <c:v>939.78209459459458</c:v>
                </c:pt>
                <c:pt idx="592">
                  <c:v>938.5868465430018</c:v>
                </c:pt>
                <c:pt idx="593">
                  <c:v>936.56228956228949</c:v>
                </c:pt>
                <c:pt idx="594">
                  <c:v>936.41176470588232</c:v>
                </c:pt>
                <c:pt idx="595">
                  <c:v>936.95805369127504</c:v>
                </c:pt>
                <c:pt idx="596">
                  <c:v>935.74036850921289</c:v>
                </c:pt>
                <c:pt idx="597">
                  <c:v>936.7140468227426</c:v>
                </c:pt>
                <c:pt idx="598">
                  <c:v>936.13522537562608</c:v>
                </c:pt>
                <c:pt idx="599">
                  <c:v>937.0783333333336</c:v>
                </c:pt>
                <c:pt idx="600">
                  <c:v>933.10981697171383</c:v>
                </c:pt>
                <c:pt idx="601">
                  <c:v>931.99003322259159</c:v>
                </c:pt>
                <c:pt idx="602">
                  <c:v>932.50248756218912</c:v>
                </c:pt>
                <c:pt idx="603">
                  <c:v>932.39569536423846</c:v>
                </c:pt>
                <c:pt idx="604">
                  <c:v>930.80165289256172</c:v>
                </c:pt>
                <c:pt idx="605">
                  <c:v>930.70792079207911</c:v>
                </c:pt>
                <c:pt idx="606">
                  <c:v>930.44316309719932</c:v>
                </c:pt>
                <c:pt idx="607">
                  <c:v>931.6578947368422</c:v>
                </c:pt>
                <c:pt idx="608">
                  <c:v>931.22003284072252</c:v>
                </c:pt>
                <c:pt idx="609">
                  <c:v>931.249180327869</c:v>
                </c:pt>
                <c:pt idx="610">
                  <c:v>930.9918166939442</c:v>
                </c:pt>
                <c:pt idx="611">
                  <c:v>930.18300653594781</c:v>
                </c:pt>
                <c:pt idx="612">
                  <c:v>928.8287112561178</c:v>
                </c:pt>
                <c:pt idx="613">
                  <c:v>926.95276872964166</c:v>
                </c:pt>
                <c:pt idx="614">
                  <c:v>927.06016260162596</c:v>
                </c:pt>
                <c:pt idx="615">
                  <c:v>926.09577922077949</c:v>
                </c:pt>
                <c:pt idx="616">
                  <c:v>924.75040518638571</c:v>
                </c:pt>
                <c:pt idx="617">
                  <c:v>924.15857605178007</c:v>
                </c:pt>
                <c:pt idx="618">
                  <c:v>924.34733441033927</c:v>
                </c:pt>
                <c:pt idx="619">
                  <c:v>924.30967741935478</c:v>
                </c:pt>
                <c:pt idx="620">
                  <c:v>922.87117552334951</c:v>
                </c:pt>
                <c:pt idx="621">
                  <c:v>922.93247588424413</c:v>
                </c:pt>
                <c:pt idx="622">
                  <c:v>922.42215088282478</c:v>
                </c:pt>
                <c:pt idx="623">
                  <c:v>922.67467948717956</c:v>
                </c:pt>
                <c:pt idx="624">
                  <c:v>922.59680000000003</c:v>
                </c:pt>
                <c:pt idx="625">
                  <c:v>924.00319488817888</c:v>
                </c:pt>
                <c:pt idx="626">
                  <c:v>922.23923444976072</c:v>
                </c:pt>
                <c:pt idx="627">
                  <c:v>921.72452229299347</c:v>
                </c:pt>
                <c:pt idx="628">
                  <c:v>921.24006359300461</c:v>
                </c:pt>
                <c:pt idx="629">
                  <c:v>922.08095238095234</c:v>
                </c:pt>
                <c:pt idx="630">
                  <c:v>921.01109350237732</c:v>
                </c:pt>
                <c:pt idx="631">
                  <c:v>920.00791139240482</c:v>
                </c:pt>
                <c:pt idx="632">
                  <c:v>918.43601895734594</c:v>
                </c:pt>
                <c:pt idx="633">
                  <c:v>920.21608832807578</c:v>
                </c:pt>
                <c:pt idx="634">
                  <c:v>919.58897637795303</c:v>
                </c:pt>
                <c:pt idx="635">
                  <c:v>918.93867924528308</c:v>
                </c:pt>
                <c:pt idx="636">
                  <c:v>919.51020408163254</c:v>
                </c:pt>
                <c:pt idx="637">
                  <c:v>920.25078369905953</c:v>
                </c:pt>
                <c:pt idx="638">
                  <c:v>920.89671361502349</c:v>
                </c:pt>
                <c:pt idx="639">
                  <c:v>920.74531249999984</c:v>
                </c:pt>
                <c:pt idx="640">
                  <c:v>920.24336973478944</c:v>
                </c:pt>
                <c:pt idx="641">
                  <c:v>919.73831775700944</c:v>
                </c:pt>
                <c:pt idx="642">
                  <c:v>919.39657853810274</c:v>
                </c:pt>
                <c:pt idx="643">
                  <c:v>920.06987577639779</c:v>
                </c:pt>
                <c:pt idx="644">
                  <c:v>920.52558139534869</c:v>
                </c:pt>
                <c:pt idx="645">
                  <c:v>919.37461300309599</c:v>
                </c:pt>
                <c:pt idx="646">
                  <c:v>918.5996908809891</c:v>
                </c:pt>
                <c:pt idx="647">
                  <c:v>916.88425925925924</c:v>
                </c:pt>
                <c:pt idx="648">
                  <c:v>915.49460708782749</c:v>
                </c:pt>
                <c:pt idx="649">
                  <c:v>916.88307692307706</c:v>
                </c:pt>
                <c:pt idx="650">
                  <c:v>918.05837173579118</c:v>
                </c:pt>
                <c:pt idx="651">
                  <c:v>917.70245398773011</c:v>
                </c:pt>
                <c:pt idx="652">
                  <c:v>918.57733537519164</c:v>
                </c:pt>
                <c:pt idx="653">
                  <c:v>917.98470948012243</c:v>
                </c:pt>
                <c:pt idx="654">
                  <c:v>917.7893129770996</c:v>
                </c:pt>
                <c:pt idx="655">
                  <c:v>918.875</c:v>
                </c:pt>
                <c:pt idx="656">
                  <c:v>917.06088280060874</c:v>
                </c:pt>
                <c:pt idx="657">
                  <c:v>916.17325227963545</c:v>
                </c:pt>
                <c:pt idx="658">
                  <c:v>915.89681335356602</c:v>
                </c:pt>
                <c:pt idx="659">
                  <c:v>916.40606060606058</c:v>
                </c:pt>
                <c:pt idx="660">
                  <c:v>916.02571860816954</c:v>
                </c:pt>
                <c:pt idx="661">
                  <c:v>915.4969788519636</c:v>
                </c:pt>
                <c:pt idx="662">
                  <c:v>914.85822021116144</c:v>
                </c:pt>
                <c:pt idx="663">
                  <c:v>914.34638554216872</c:v>
                </c:pt>
                <c:pt idx="664">
                  <c:v>912.49172932330828</c:v>
                </c:pt>
                <c:pt idx="665">
                  <c:v>914.16816816816822</c:v>
                </c:pt>
                <c:pt idx="666">
                  <c:v>914.12293853073459</c:v>
                </c:pt>
                <c:pt idx="667">
                  <c:v>913.56586826347291</c:v>
                </c:pt>
                <c:pt idx="668">
                  <c:v>913.07473841554554</c:v>
                </c:pt>
                <c:pt idx="669">
                  <c:v>913.26417910447753</c:v>
                </c:pt>
                <c:pt idx="670">
                  <c:v>912.68256333830118</c:v>
                </c:pt>
                <c:pt idx="671">
                  <c:v>912.81994047619071</c:v>
                </c:pt>
                <c:pt idx="672">
                  <c:v>913.95988112927193</c:v>
                </c:pt>
                <c:pt idx="673">
                  <c:v>914.69139465875378</c:v>
                </c:pt>
                <c:pt idx="674">
                  <c:v>913.76592592592579</c:v>
                </c:pt>
                <c:pt idx="675">
                  <c:v>913.46301775147913</c:v>
                </c:pt>
                <c:pt idx="676">
                  <c:v>912.5288035450518</c:v>
                </c:pt>
                <c:pt idx="677">
                  <c:v>912.41740412979334</c:v>
                </c:pt>
                <c:pt idx="678">
                  <c:v>912.47569955817391</c:v>
                </c:pt>
                <c:pt idx="679">
                  <c:v>912.96764705882345</c:v>
                </c:pt>
                <c:pt idx="680">
                  <c:v>912.29515418502206</c:v>
                </c:pt>
                <c:pt idx="681">
                  <c:v>912.80498533724335</c:v>
                </c:pt>
                <c:pt idx="682">
                  <c:v>912.75402635431919</c:v>
                </c:pt>
                <c:pt idx="683">
                  <c:v>912.02046783625735</c:v>
                </c:pt>
                <c:pt idx="684">
                  <c:v>913.18248175182498</c:v>
                </c:pt>
                <c:pt idx="685">
                  <c:v>912.36880466472292</c:v>
                </c:pt>
                <c:pt idx="686">
                  <c:v>911.56914119359521</c:v>
                </c:pt>
                <c:pt idx="687">
                  <c:v>911.25290697674427</c:v>
                </c:pt>
                <c:pt idx="688">
                  <c:v>910.91727140783757</c:v>
                </c:pt>
                <c:pt idx="689">
                  <c:v>910.19710144927535</c:v>
                </c:pt>
                <c:pt idx="690">
                  <c:v>909.20984081041968</c:v>
                </c:pt>
                <c:pt idx="691">
                  <c:v>908.18786127167652</c:v>
                </c:pt>
                <c:pt idx="692">
                  <c:v>909.3203463203464</c:v>
                </c:pt>
                <c:pt idx="693">
                  <c:v>911.03314121037465</c:v>
                </c:pt>
                <c:pt idx="694">
                  <c:v>912.20863309352524</c:v>
                </c:pt>
                <c:pt idx="695">
                  <c:v>911.19252873563221</c:v>
                </c:pt>
                <c:pt idx="696">
                  <c:v>910.39598278335723</c:v>
                </c:pt>
                <c:pt idx="697">
                  <c:v>910.393982808023</c:v>
                </c:pt>
                <c:pt idx="698">
                  <c:v>909.44349070100145</c:v>
                </c:pt>
                <c:pt idx="699">
                  <c:v>909.71857142857164</c:v>
                </c:pt>
                <c:pt idx="700">
                  <c:v>909.26248216833108</c:v>
                </c:pt>
                <c:pt idx="701">
                  <c:v>907.20512820512818</c:v>
                </c:pt>
                <c:pt idx="702">
                  <c:v>906.62731152204833</c:v>
                </c:pt>
                <c:pt idx="703">
                  <c:v>906.31249999999989</c:v>
                </c:pt>
                <c:pt idx="704">
                  <c:v>905.23971631205688</c:v>
                </c:pt>
                <c:pt idx="705">
                  <c:v>904.87252124645897</c:v>
                </c:pt>
                <c:pt idx="706">
                  <c:v>904.59547383309769</c:v>
                </c:pt>
                <c:pt idx="707">
                  <c:v>902.7048022598874</c:v>
                </c:pt>
                <c:pt idx="708">
                  <c:v>905.01410437235552</c:v>
                </c:pt>
                <c:pt idx="709">
                  <c:v>904.31126760563359</c:v>
                </c:pt>
                <c:pt idx="710">
                  <c:v>903.81715893108299</c:v>
                </c:pt>
                <c:pt idx="711">
                  <c:v>904.38483146067426</c:v>
                </c:pt>
                <c:pt idx="712">
                  <c:v>904.30855539971947</c:v>
                </c:pt>
                <c:pt idx="713">
                  <c:v>904.13025210084038</c:v>
                </c:pt>
                <c:pt idx="714">
                  <c:v>902.62097902097901</c:v>
                </c:pt>
                <c:pt idx="715">
                  <c:v>901.54189944134077</c:v>
                </c:pt>
                <c:pt idx="716">
                  <c:v>901.46025104602506</c:v>
                </c:pt>
                <c:pt idx="717">
                  <c:v>901.15877437325912</c:v>
                </c:pt>
                <c:pt idx="718">
                  <c:v>901.01390820584152</c:v>
                </c:pt>
                <c:pt idx="719">
                  <c:v>901.82499999999993</c:v>
                </c:pt>
                <c:pt idx="720">
                  <c:v>902.10124826629692</c:v>
                </c:pt>
                <c:pt idx="721">
                  <c:v>902.51108033240996</c:v>
                </c:pt>
                <c:pt idx="722">
                  <c:v>902.6071922544952</c:v>
                </c:pt>
                <c:pt idx="723">
                  <c:v>902.81629834254147</c:v>
                </c:pt>
                <c:pt idx="724">
                  <c:v>904.05655172413788</c:v>
                </c:pt>
                <c:pt idx="725">
                  <c:v>903.48898071625354</c:v>
                </c:pt>
                <c:pt idx="726">
                  <c:v>903.30123796423652</c:v>
                </c:pt>
                <c:pt idx="727">
                  <c:v>901.83928571428555</c:v>
                </c:pt>
                <c:pt idx="728">
                  <c:v>901.29218106995881</c:v>
                </c:pt>
                <c:pt idx="729">
                  <c:v>901.7246575342466</c:v>
                </c:pt>
                <c:pt idx="730">
                  <c:v>901.81805745554038</c:v>
                </c:pt>
                <c:pt idx="731">
                  <c:v>901.94262295081955</c:v>
                </c:pt>
                <c:pt idx="732">
                  <c:v>902.64529331514314</c:v>
                </c:pt>
                <c:pt idx="733">
                  <c:v>903.17574931880131</c:v>
                </c:pt>
                <c:pt idx="734">
                  <c:v>903.37142857142851</c:v>
                </c:pt>
                <c:pt idx="735">
                  <c:v>904.20923913043464</c:v>
                </c:pt>
                <c:pt idx="736">
                  <c:v>904.84667571234741</c:v>
                </c:pt>
                <c:pt idx="737">
                  <c:v>904.23712737127357</c:v>
                </c:pt>
                <c:pt idx="738">
                  <c:v>904.17861975642768</c:v>
                </c:pt>
                <c:pt idx="739">
                  <c:v>904.2013513513516</c:v>
                </c:pt>
                <c:pt idx="740">
                  <c:v>903.0688259109312</c:v>
                </c:pt>
                <c:pt idx="741">
                  <c:v>902.0067385444745</c:v>
                </c:pt>
                <c:pt idx="742">
                  <c:v>901.4858681022879</c:v>
                </c:pt>
                <c:pt idx="743">
                  <c:v>901.60752688172022</c:v>
                </c:pt>
                <c:pt idx="744">
                  <c:v>901.48187919463089</c:v>
                </c:pt>
                <c:pt idx="745">
                  <c:v>901.25469168900793</c:v>
                </c:pt>
                <c:pt idx="746">
                  <c:v>899.38955823293168</c:v>
                </c:pt>
                <c:pt idx="747">
                  <c:v>898.81149732620304</c:v>
                </c:pt>
                <c:pt idx="748">
                  <c:v>899.83444592790386</c:v>
                </c:pt>
                <c:pt idx="749">
                  <c:v>898.36933333333332</c:v>
                </c:pt>
                <c:pt idx="750">
                  <c:v>899.06924101198388</c:v>
                </c:pt>
                <c:pt idx="751">
                  <c:v>898.808510638298</c:v>
                </c:pt>
                <c:pt idx="752">
                  <c:v>900.14608233731747</c:v>
                </c:pt>
                <c:pt idx="753">
                  <c:v>899.1830238726792</c:v>
                </c:pt>
                <c:pt idx="754">
                  <c:v>898.25165562913912</c:v>
                </c:pt>
                <c:pt idx="755">
                  <c:v>898.91137566137581</c:v>
                </c:pt>
                <c:pt idx="756">
                  <c:v>896.7080581241745</c:v>
                </c:pt>
                <c:pt idx="757">
                  <c:v>896.4366754617414</c:v>
                </c:pt>
                <c:pt idx="758">
                  <c:v>895.56389986824774</c:v>
                </c:pt>
                <c:pt idx="759">
                  <c:v>894.81973684210539</c:v>
                </c:pt>
                <c:pt idx="760">
                  <c:v>893.45597897503285</c:v>
                </c:pt>
                <c:pt idx="761">
                  <c:v>894.21522309711281</c:v>
                </c:pt>
                <c:pt idx="762">
                  <c:v>893.58846657929246</c:v>
                </c:pt>
                <c:pt idx="763">
                  <c:v>893.19371727748717</c:v>
                </c:pt>
                <c:pt idx="764">
                  <c:v>891.84836601307188</c:v>
                </c:pt>
                <c:pt idx="765">
                  <c:v>891.13446475195826</c:v>
                </c:pt>
                <c:pt idx="766">
                  <c:v>891.04563233376791</c:v>
                </c:pt>
                <c:pt idx="767">
                  <c:v>891.00260416666663</c:v>
                </c:pt>
                <c:pt idx="768">
                  <c:v>891.04551365409623</c:v>
                </c:pt>
                <c:pt idx="769">
                  <c:v>891.7402597402596</c:v>
                </c:pt>
                <c:pt idx="770">
                  <c:v>890.90661478599202</c:v>
                </c:pt>
                <c:pt idx="771">
                  <c:v>890.47797927461158</c:v>
                </c:pt>
                <c:pt idx="772">
                  <c:v>889.28848641655895</c:v>
                </c:pt>
                <c:pt idx="773">
                  <c:v>887.32170542635663</c:v>
                </c:pt>
                <c:pt idx="774">
                  <c:v>886.45806451612918</c:v>
                </c:pt>
                <c:pt idx="775">
                  <c:v>886.21649484536078</c:v>
                </c:pt>
                <c:pt idx="776">
                  <c:v>886.09266409266399</c:v>
                </c:pt>
                <c:pt idx="777">
                  <c:v>885.17994858611848</c:v>
                </c:pt>
                <c:pt idx="778">
                  <c:v>883.04107830551982</c:v>
                </c:pt>
                <c:pt idx="779">
                  <c:v>881.8743589743591</c:v>
                </c:pt>
                <c:pt idx="780">
                  <c:v>880.81690140845058</c:v>
                </c:pt>
                <c:pt idx="781">
                  <c:v>881.75959079283871</c:v>
                </c:pt>
                <c:pt idx="782">
                  <c:v>882.05491698595131</c:v>
                </c:pt>
                <c:pt idx="783">
                  <c:v>882.76913265306132</c:v>
                </c:pt>
                <c:pt idx="784">
                  <c:v>881.87133757961806</c:v>
                </c:pt>
                <c:pt idx="785">
                  <c:v>882.03053435114521</c:v>
                </c:pt>
                <c:pt idx="786">
                  <c:v>881.79796696315134</c:v>
                </c:pt>
                <c:pt idx="787">
                  <c:v>881.81218274111677</c:v>
                </c:pt>
                <c:pt idx="788">
                  <c:v>880.93282636248409</c:v>
                </c:pt>
                <c:pt idx="789">
                  <c:v>879.44810126582274</c:v>
                </c:pt>
                <c:pt idx="790">
                  <c:v>877.45891276864745</c:v>
                </c:pt>
                <c:pt idx="791">
                  <c:v>877.58207070707078</c:v>
                </c:pt>
                <c:pt idx="792">
                  <c:v>877.03026481715006</c:v>
                </c:pt>
                <c:pt idx="793">
                  <c:v>877.68639798488664</c:v>
                </c:pt>
                <c:pt idx="794">
                  <c:v>876.3408805031446</c:v>
                </c:pt>
                <c:pt idx="795">
                  <c:v>876.29396984924631</c:v>
                </c:pt>
                <c:pt idx="796">
                  <c:v>877.57716436637395</c:v>
                </c:pt>
                <c:pt idx="797">
                  <c:v>877.47117794486223</c:v>
                </c:pt>
                <c:pt idx="798">
                  <c:v>877.2891113892365</c:v>
                </c:pt>
                <c:pt idx="799">
                  <c:v>876.98124999999993</c:v>
                </c:pt>
                <c:pt idx="800">
                  <c:v>876.77153558052441</c:v>
                </c:pt>
                <c:pt idx="801">
                  <c:v>876.67705735660854</c:v>
                </c:pt>
                <c:pt idx="802">
                  <c:v>876.63511830635127</c:v>
                </c:pt>
                <c:pt idx="803">
                  <c:v>874.97388059701507</c:v>
                </c:pt>
                <c:pt idx="804">
                  <c:v>874.76149068322968</c:v>
                </c:pt>
                <c:pt idx="805">
                  <c:v>873.92555831265508</c:v>
                </c:pt>
                <c:pt idx="806">
                  <c:v>874.83271375464687</c:v>
                </c:pt>
                <c:pt idx="807">
                  <c:v>874.07054455445552</c:v>
                </c:pt>
                <c:pt idx="808">
                  <c:v>874.02966625463534</c:v>
                </c:pt>
                <c:pt idx="809">
                  <c:v>873.47160493827164</c:v>
                </c:pt>
                <c:pt idx="810">
                  <c:v>871.63255240443868</c:v>
                </c:pt>
                <c:pt idx="811">
                  <c:v>871.7647783251233</c:v>
                </c:pt>
                <c:pt idx="812">
                  <c:v>871.44772447724461</c:v>
                </c:pt>
                <c:pt idx="813">
                  <c:v>870.95208845208833</c:v>
                </c:pt>
                <c:pt idx="814">
                  <c:v>869.19631901840489</c:v>
                </c:pt>
                <c:pt idx="815">
                  <c:v>869.47426470588232</c:v>
                </c:pt>
                <c:pt idx="816">
                  <c:v>869.07466340269275</c:v>
                </c:pt>
                <c:pt idx="817">
                  <c:v>868.98899755501236</c:v>
                </c:pt>
                <c:pt idx="818">
                  <c:v>869.59462759462758</c:v>
                </c:pt>
                <c:pt idx="819">
                  <c:v>869.33902439024371</c:v>
                </c:pt>
                <c:pt idx="820">
                  <c:v>869.51766138855032</c:v>
                </c:pt>
                <c:pt idx="821">
                  <c:v>867.46958637469584</c:v>
                </c:pt>
                <c:pt idx="822">
                  <c:v>867.24544349939254</c:v>
                </c:pt>
                <c:pt idx="823">
                  <c:v>867.20509708737859</c:v>
                </c:pt>
                <c:pt idx="824">
                  <c:v>867.52848484848482</c:v>
                </c:pt>
                <c:pt idx="825">
                  <c:v>867.03268765133168</c:v>
                </c:pt>
                <c:pt idx="826">
                  <c:v>867</c:v>
                </c:pt>
                <c:pt idx="827">
                  <c:v>866.09661835748807</c:v>
                </c:pt>
                <c:pt idx="828">
                  <c:v>866.60193003618826</c:v>
                </c:pt>
                <c:pt idx="829">
                  <c:v>866.9409638554215</c:v>
                </c:pt>
                <c:pt idx="830">
                  <c:v>867.36221419975914</c:v>
                </c:pt>
                <c:pt idx="831">
                  <c:v>867.34375</c:v>
                </c:pt>
                <c:pt idx="832">
                  <c:v>867.93157262905163</c:v>
                </c:pt>
                <c:pt idx="833">
                  <c:v>867.38729016786567</c:v>
                </c:pt>
                <c:pt idx="834">
                  <c:v>867.80838323353305</c:v>
                </c:pt>
                <c:pt idx="835">
                  <c:v>868.46889952153117</c:v>
                </c:pt>
                <c:pt idx="836">
                  <c:v>868.40262843488631</c:v>
                </c:pt>
                <c:pt idx="837">
                  <c:v>868.36276849641979</c:v>
                </c:pt>
                <c:pt idx="838">
                  <c:v>867.78903456495834</c:v>
                </c:pt>
                <c:pt idx="839">
                  <c:v>867.82976190476188</c:v>
                </c:pt>
                <c:pt idx="840">
                  <c:v>868.09274673008338</c:v>
                </c:pt>
                <c:pt idx="841">
                  <c:v>868.17933491686483</c:v>
                </c:pt>
                <c:pt idx="842">
                  <c:v>867.74851720047445</c:v>
                </c:pt>
                <c:pt idx="843">
                  <c:v>866.76303317535553</c:v>
                </c:pt>
                <c:pt idx="844">
                  <c:v>864.76094674556214</c:v>
                </c:pt>
                <c:pt idx="845">
                  <c:v>865.42907801418448</c:v>
                </c:pt>
                <c:pt idx="846">
                  <c:v>864.45336481700122</c:v>
                </c:pt>
                <c:pt idx="847">
                  <c:v>863.06603773584891</c:v>
                </c:pt>
                <c:pt idx="848">
                  <c:v>861.88457008244984</c:v>
                </c:pt>
                <c:pt idx="849">
                  <c:v>861.3599999999999</c:v>
                </c:pt>
                <c:pt idx="850">
                  <c:v>861.4829612220916</c:v>
                </c:pt>
                <c:pt idx="851">
                  <c:v>861.53051643192475</c:v>
                </c:pt>
                <c:pt idx="852">
                  <c:v>859.88159437280183</c:v>
                </c:pt>
                <c:pt idx="853">
                  <c:v>860.55503512880557</c:v>
                </c:pt>
                <c:pt idx="854">
                  <c:v>861.34619883040909</c:v>
                </c:pt>
                <c:pt idx="855">
                  <c:v>861.40771028037386</c:v>
                </c:pt>
                <c:pt idx="856">
                  <c:v>861.30571761960323</c:v>
                </c:pt>
                <c:pt idx="857">
                  <c:v>859.26573426573441</c:v>
                </c:pt>
                <c:pt idx="858">
                  <c:v>859.17229336437731</c:v>
                </c:pt>
                <c:pt idx="859">
                  <c:v>858.18023255813966</c:v>
                </c:pt>
                <c:pt idx="860">
                  <c:v>859.08130081300817</c:v>
                </c:pt>
                <c:pt idx="861">
                  <c:v>858.40139211136886</c:v>
                </c:pt>
                <c:pt idx="862">
                  <c:v>858.69872537659353</c:v>
                </c:pt>
                <c:pt idx="863">
                  <c:v>857.37731481481467</c:v>
                </c:pt>
                <c:pt idx="864">
                  <c:v>857.86127167630059</c:v>
                </c:pt>
                <c:pt idx="865">
                  <c:v>856.64434180138574</c:v>
                </c:pt>
                <c:pt idx="866">
                  <c:v>856.6735870818917</c:v>
                </c:pt>
                <c:pt idx="867">
                  <c:v>856.24423963133654</c:v>
                </c:pt>
                <c:pt idx="868">
                  <c:v>856.23705408515536</c:v>
                </c:pt>
                <c:pt idx="869">
                  <c:v>855.3172413793103</c:v>
                </c:pt>
                <c:pt idx="870">
                  <c:v>855.3226176808264</c:v>
                </c:pt>
                <c:pt idx="871">
                  <c:v>855.70183486238545</c:v>
                </c:pt>
                <c:pt idx="872">
                  <c:v>855.20160366552125</c:v>
                </c:pt>
                <c:pt idx="873">
                  <c:v>854.36842105263156</c:v>
                </c:pt>
                <c:pt idx="874">
                  <c:v>853.69028571428566</c:v>
                </c:pt>
                <c:pt idx="875">
                  <c:v>852.66210045662103</c:v>
                </c:pt>
                <c:pt idx="876">
                  <c:v>853.68415051311297</c:v>
                </c:pt>
                <c:pt idx="877">
                  <c:v>852.79726651480632</c:v>
                </c:pt>
                <c:pt idx="878">
                  <c:v>853.31968145620021</c:v>
                </c:pt>
                <c:pt idx="879">
                  <c:v>853.23181818181808</c:v>
                </c:pt>
                <c:pt idx="880">
                  <c:v>852.2735527809308</c:v>
                </c:pt>
                <c:pt idx="881">
                  <c:v>852.50113378684807</c:v>
                </c:pt>
                <c:pt idx="882">
                  <c:v>852.86409966024917</c:v>
                </c:pt>
                <c:pt idx="883">
                  <c:v>853.70022624434387</c:v>
                </c:pt>
                <c:pt idx="884">
                  <c:v>853.41355932203373</c:v>
                </c:pt>
                <c:pt idx="885">
                  <c:v>853.35440180586897</c:v>
                </c:pt>
                <c:pt idx="886">
                  <c:v>853.00901916572718</c:v>
                </c:pt>
                <c:pt idx="887">
                  <c:v>851.33333333333348</c:v>
                </c:pt>
                <c:pt idx="888">
                  <c:v>851.26321709786282</c:v>
                </c:pt>
                <c:pt idx="889">
                  <c:v>852.20112359550546</c:v>
                </c:pt>
                <c:pt idx="890">
                  <c:v>851.34118967452298</c:v>
                </c:pt>
                <c:pt idx="891">
                  <c:v>852.79596412556043</c:v>
                </c:pt>
                <c:pt idx="892">
                  <c:v>851.66853303471441</c:v>
                </c:pt>
                <c:pt idx="893">
                  <c:v>851.54026845637588</c:v>
                </c:pt>
                <c:pt idx="894">
                  <c:v>851.47821229050282</c:v>
                </c:pt>
                <c:pt idx="895">
                  <c:v>852.09598214285722</c:v>
                </c:pt>
                <c:pt idx="896">
                  <c:v>851.66332218506136</c:v>
                </c:pt>
                <c:pt idx="897">
                  <c:v>850.16369710467711</c:v>
                </c:pt>
                <c:pt idx="898">
                  <c:v>848.64516129032256</c:v>
                </c:pt>
                <c:pt idx="899">
                  <c:v>847.28111111111127</c:v>
                </c:pt>
                <c:pt idx="900">
                  <c:v>846.89123196448384</c:v>
                </c:pt>
                <c:pt idx="901">
                  <c:v>847.1574279379156</c:v>
                </c:pt>
                <c:pt idx="902">
                  <c:v>847.42081949058684</c:v>
                </c:pt>
                <c:pt idx="903">
                  <c:v>847.28429203539838</c:v>
                </c:pt>
                <c:pt idx="904">
                  <c:v>846.39558011049724</c:v>
                </c:pt>
                <c:pt idx="905">
                  <c:v>846.16004415011048</c:v>
                </c:pt>
                <c:pt idx="906">
                  <c:v>846.03969128996687</c:v>
                </c:pt>
                <c:pt idx="907">
                  <c:v>844.82709251101312</c:v>
                </c:pt>
                <c:pt idx="908">
                  <c:v>843.97249724972494</c:v>
                </c:pt>
                <c:pt idx="909">
                  <c:v>843.65604395604407</c:v>
                </c:pt>
                <c:pt idx="910">
                  <c:v>843.93962678375385</c:v>
                </c:pt>
                <c:pt idx="911">
                  <c:v>843.31578947368428</c:v>
                </c:pt>
                <c:pt idx="912">
                  <c:v>843.81708652792986</c:v>
                </c:pt>
                <c:pt idx="913">
                  <c:v>843.6498905908096</c:v>
                </c:pt>
                <c:pt idx="914">
                  <c:v>843.24153005464484</c:v>
                </c:pt>
                <c:pt idx="915">
                  <c:v>843.29475982532767</c:v>
                </c:pt>
                <c:pt idx="916">
                  <c:v>842.13740458015263</c:v>
                </c:pt>
                <c:pt idx="917">
                  <c:v>841.84858387799568</c:v>
                </c:pt>
                <c:pt idx="918">
                  <c:v>841.68335146898812</c:v>
                </c:pt>
                <c:pt idx="919">
                  <c:v>841.80869565217392</c:v>
                </c:pt>
                <c:pt idx="920">
                  <c:v>840.6981541802387</c:v>
                </c:pt>
                <c:pt idx="921">
                  <c:v>839.71366594360097</c:v>
                </c:pt>
                <c:pt idx="922">
                  <c:v>839.93716143011909</c:v>
                </c:pt>
                <c:pt idx="923">
                  <c:v>839.1136363636366</c:v>
                </c:pt>
                <c:pt idx="924">
                  <c:v>838.32648648648649</c:v>
                </c:pt>
                <c:pt idx="925">
                  <c:v>838.19330453563737</c:v>
                </c:pt>
                <c:pt idx="926">
                  <c:v>837.7810140237325</c:v>
                </c:pt>
                <c:pt idx="927">
                  <c:v>836.7004310344829</c:v>
                </c:pt>
                <c:pt idx="928">
                  <c:v>836.47470398277733</c:v>
                </c:pt>
                <c:pt idx="929">
                  <c:v>835.90967741935481</c:v>
                </c:pt>
                <c:pt idx="930">
                  <c:v>834.78302900107428</c:v>
                </c:pt>
                <c:pt idx="931">
                  <c:v>834.11909871244632</c:v>
                </c:pt>
                <c:pt idx="932">
                  <c:v>833.2979635584137</c:v>
                </c:pt>
                <c:pt idx="933">
                  <c:v>832.73661670235549</c:v>
                </c:pt>
                <c:pt idx="934">
                  <c:v>832.19465240641728</c:v>
                </c:pt>
                <c:pt idx="935">
                  <c:v>831.74358974358972</c:v>
                </c:pt>
                <c:pt idx="936">
                  <c:v>831.68516542155817</c:v>
                </c:pt>
                <c:pt idx="937">
                  <c:v>831.92537313432831</c:v>
                </c:pt>
                <c:pt idx="938">
                  <c:v>831.81895633652823</c:v>
                </c:pt>
                <c:pt idx="939">
                  <c:v>831.69680851063845</c:v>
                </c:pt>
                <c:pt idx="940">
                  <c:v>830.69925611052076</c:v>
                </c:pt>
                <c:pt idx="941">
                  <c:v>830.56263269639066</c:v>
                </c:pt>
                <c:pt idx="942">
                  <c:v>831.6532343584305</c:v>
                </c:pt>
                <c:pt idx="943">
                  <c:v>830.19491525423746</c:v>
                </c:pt>
                <c:pt idx="944">
                  <c:v>828.8560846560847</c:v>
                </c:pt>
                <c:pt idx="945">
                  <c:v>829.50951374207193</c:v>
                </c:pt>
                <c:pt idx="946">
                  <c:v>828.8859556494192</c:v>
                </c:pt>
                <c:pt idx="947">
                  <c:v>828.7183544303798</c:v>
                </c:pt>
                <c:pt idx="948">
                  <c:v>828.23603793466805</c:v>
                </c:pt>
                <c:pt idx="949">
                  <c:v>827.53789473684219</c:v>
                </c:pt>
                <c:pt idx="950">
                  <c:v>827.32807570977923</c:v>
                </c:pt>
                <c:pt idx="951">
                  <c:v>827.33088235294122</c:v>
                </c:pt>
                <c:pt idx="952">
                  <c:v>827.82896117523603</c:v>
                </c:pt>
                <c:pt idx="953">
                  <c:v>826.39622641509425</c:v>
                </c:pt>
                <c:pt idx="954">
                  <c:v>826.10680628272257</c:v>
                </c:pt>
                <c:pt idx="955">
                  <c:v>825.86192468619242</c:v>
                </c:pt>
                <c:pt idx="956">
                  <c:v>826.46708463949847</c:v>
                </c:pt>
                <c:pt idx="957">
                  <c:v>826.49269311064722</c:v>
                </c:pt>
                <c:pt idx="958">
                  <c:v>825.82064650677785</c:v>
                </c:pt>
                <c:pt idx="959">
                  <c:v>825.20416666666677</c:v>
                </c:pt>
                <c:pt idx="960">
                  <c:v>825.15816857440166</c:v>
                </c:pt>
                <c:pt idx="961">
                  <c:v>824.38773388773382</c:v>
                </c:pt>
                <c:pt idx="962">
                  <c:v>823.72585669781938</c:v>
                </c:pt>
                <c:pt idx="963">
                  <c:v>823.16701244813282</c:v>
                </c:pt>
                <c:pt idx="964">
                  <c:v>822.29326424870465</c:v>
                </c:pt>
                <c:pt idx="965">
                  <c:v>822.92339544513459</c:v>
                </c:pt>
                <c:pt idx="966">
                  <c:v>823.34332988624601</c:v>
                </c:pt>
                <c:pt idx="967">
                  <c:v>822.8584710743803</c:v>
                </c:pt>
                <c:pt idx="968">
                  <c:v>822.92672858617141</c:v>
                </c:pt>
                <c:pt idx="969">
                  <c:v>822.857731958763</c:v>
                </c:pt>
                <c:pt idx="970">
                  <c:v>822.4140061791968</c:v>
                </c:pt>
                <c:pt idx="971">
                  <c:v>823.77983539094669</c:v>
                </c:pt>
                <c:pt idx="972">
                  <c:v>824.06577595066813</c:v>
                </c:pt>
                <c:pt idx="973">
                  <c:v>823.35626283367537</c:v>
                </c:pt>
                <c:pt idx="974">
                  <c:v>823.4153846153846</c:v>
                </c:pt>
                <c:pt idx="975">
                  <c:v>823.03790983606541</c:v>
                </c:pt>
                <c:pt idx="976">
                  <c:v>822.21084953940647</c:v>
                </c:pt>
                <c:pt idx="977">
                  <c:v>821.92535787321049</c:v>
                </c:pt>
                <c:pt idx="978">
                  <c:v>820.42594484167523</c:v>
                </c:pt>
                <c:pt idx="979">
                  <c:v>819.42551020408166</c:v>
                </c:pt>
                <c:pt idx="980">
                  <c:v>819.20489296636106</c:v>
                </c:pt>
                <c:pt idx="981">
                  <c:v>818.38289205702654</c:v>
                </c:pt>
                <c:pt idx="982">
                  <c:v>818.15869786368262</c:v>
                </c:pt>
                <c:pt idx="983">
                  <c:v>818.09552845528447</c:v>
                </c:pt>
                <c:pt idx="984">
                  <c:v>818.03451776649752</c:v>
                </c:pt>
                <c:pt idx="985">
                  <c:v>817.83874239350916</c:v>
                </c:pt>
                <c:pt idx="986">
                  <c:v>817.77912867274574</c:v>
                </c:pt>
                <c:pt idx="987">
                  <c:v>817.65080971659927</c:v>
                </c:pt>
                <c:pt idx="988">
                  <c:v>816.77957532861501</c:v>
                </c:pt>
                <c:pt idx="989">
                  <c:v>816.90303030303039</c:v>
                </c:pt>
                <c:pt idx="990">
                  <c:v>817.48435923309796</c:v>
                </c:pt>
                <c:pt idx="991">
                  <c:v>816.83669354838719</c:v>
                </c:pt>
                <c:pt idx="992">
                  <c:v>816.34944612286006</c:v>
                </c:pt>
                <c:pt idx="993">
                  <c:v>815.18812877263588</c:v>
                </c:pt>
                <c:pt idx="994">
                  <c:v>815.12562814070327</c:v>
                </c:pt>
                <c:pt idx="995">
                  <c:v>814.91867469879514</c:v>
                </c:pt>
                <c:pt idx="996">
                  <c:v>815.39017051153462</c:v>
                </c:pt>
                <c:pt idx="997">
                  <c:v>813.58016032064143</c:v>
                </c:pt>
                <c:pt idx="998">
                  <c:v>813.47747747747769</c:v>
                </c:pt>
                <c:pt idx="999">
                  <c:v>813.39</c:v>
                </c:pt>
                <c:pt idx="1000">
                  <c:v>812.3856143856143</c:v>
                </c:pt>
                <c:pt idx="1001">
                  <c:v>812.13972055888246</c:v>
                </c:pt>
                <c:pt idx="1002">
                  <c:v>812.30508474576266</c:v>
                </c:pt>
                <c:pt idx="1003">
                  <c:v>812.07669322709171</c:v>
                </c:pt>
                <c:pt idx="1004">
                  <c:v>811.53233830845772</c:v>
                </c:pt>
                <c:pt idx="1005">
                  <c:v>811.5447316103382</c:v>
                </c:pt>
                <c:pt idx="1006">
                  <c:v>810.97418073485608</c:v>
                </c:pt>
                <c:pt idx="1007">
                  <c:v>811.61309523809541</c:v>
                </c:pt>
                <c:pt idx="1008">
                  <c:v>811.44003964321109</c:v>
                </c:pt>
                <c:pt idx="1009">
                  <c:v>811.5326732673268</c:v>
                </c:pt>
                <c:pt idx="1010">
                  <c:v>811.39861523244303</c:v>
                </c:pt>
                <c:pt idx="1011">
                  <c:v>811.58695652173913</c:v>
                </c:pt>
                <c:pt idx="1012">
                  <c:v>810.94866732477783</c:v>
                </c:pt>
                <c:pt idx="1013">
                  <c:v>810.84220907297811</c:v>
                </c:pt>
                <c:pt idx="1014">
                  <c:v>809.61576354679812</c:v>
                </c:pt>
                <c:pt idx="1015">
                  <c:v>808.93602362204729</c:v>
                </c:pt>
                <c:pt idx="1016">
                  <c:v>808.30580137659808</c:v>
                </c:pt>
                <c:pt idx="1017">
                  <c:v>808.12278978388997</c:v>
                </c:pt>
                <c:pt idx="1018">
                  <c:v>807.7183513248284</c:v>
                </c:pt>
                <c:pt idx="1019">
                  <c:v>807.74313725490208</c:v>
                </c:pt>
                <c:pt idx="1020">
                  <c:v>808.0724779627817</c:v>
                </c:pt>
                <c:pt idx="1021">
                  <c:v>807.31702544031305</c:v>
                </c:pt>
                <c:pt idx="1022">
                  <c:v>806.26392961876832</c:v>
                </c:pt>
                <c:pt idx="1023">
                  <c:v>805.87109375</c:v>
                </c:pt>
                <c:pt idx="1024">
                  <c:v>805.83999999999992</c:v>
                </c:pt>
                <c:pt idx="1025">
                  <c:v>804.91715399610132</c:v>
                </c:pt>
                <c:pt idx="1026">
                  <c:v>803.57740993184041</c:v>
                </c:pt>
                <c:pt idx="1027">
                  <c:v>803.14396887159535</c:v>
                </c:pt>
                <c:pt idx="1028">
                  <c:v>801.84159378036918</c:v>
                </c:pt>
                <c:pt idx="1029">
                  <c:v>800.21359223300988</c:v>
                </c:pt>
                <c:pt idx="1030">
                  <c:v>800.89815712900099</c:v>
                </c:pt>
                <c:pt idx="1031">
                  <c:v>800.46124031007741</c:v>
                </c:pt>
                <c:pt idx="1032">
                  <c:v>800.16747337850927</c:v>
                </c:pt>
                <c:pt idx="1033">
                  <c:v>799.75338491295952</c:v>
                </c:pt>
                <c:pt idx="1034">
                  <c:v>799.49855072463765</c:v>
                </c:pt>
                <c:pt idx="1035">
                  <c:v>798.91698841698837</c:v>
                </c:pt>
                <c:pt idx="1036">
                  <c:v>798.70781099324961</c:v>
                </c:pt>
                <c:pt idx="1037">
                  <c:v>797.96146435452783</c:v>
                </c:pt>
                <c:pt idx="1038">
                  <c:v>797.09720885466788</c:v>
                </c:pt>
                <c:pt idx="1039">
                  <c:v>796.57884615384626</c:v>
                </c:pt>
                <c:pt idx="1040">
                  <c:v>796.31219980787694</c:v>
                </c:pt>
                <c:pt idx="1041">
                  <c:v>796.0719769673708</c:v>
                </c:pt>
                <c:pt idx="1042">
                  <c:v>794.2588686481306</c:v>
                </c:pt>
                <c:pt idx="1043">
                  <c:v>793.32183908045965</c:v>
                </c:pt>
                <c:pt idx="1044">
                  <c:v>793.12248803827754</c:v>
                </c:pt>
                <c:pt idx="1045">
                  <c:v>792.39866156787775</c:v>
                </c:pt>
                <c:pt idx="1046">
                  <c:v>792.29894937917879</c:v>
                </c:pt>
                <c:pt idx="1047">
                  <c:v>792.22614503816806</c:v>
                </c:pt>
                <c:pt idx="1048">
                  <c:v>791.6396568160153</c:v>
                </c:pt>
                <c:pt idx="1049">
                  <c:v>790.62476190476195</c:v>
                </c:pt>
                <c:pt idx="1050">
                  <c:v>790.78116079923871</c:v>
                </c:pt>
                <c:pt idx="1051">
                  <c:v>790.08840304182525</c:v>
                </c:pt>
                <c:pt idx="1052">
                  <c:v>789.58309591642933</c:v>
                </c:pt>
                <c:pt idx="1053">
                  <c:v>789.42125237191647</c:v>
                </c:pt>
                <c:pt idx="1054">
                  <c:v>789.55165876777244</c:v>
                </c:pt>
                <c:pt idx="1055">
                  <c:v>788.56912878787853</c:v>
                </c:pt>
                <c:pt idx="1056">
                  <c:v>788.42289498580863</c:v>
                </c:pt>
                <c:pt idx="1057">
                  <c:v>788.81190926275997</c:v>
                </c:pt>
                <c:pt idx="1058">
                  <c:v>788.09726156751651</c:v>
                </c:pt>
                <c:pt idx="1059">
                  <c:v>787.31603773584891</c:v>
                </c:pt>
                <c:pt idx="1060">
                  <c:v>787.1696512723845</c:v>
                </c:pt>
                <c:pt idx="1061">
                  <c:v>787.68361581920908</c:v>
                </c:pt>
                <c:pt idx="1062">
                  <c:v>787.48918156161812</c:v>
                </c:pt>
                <c:pt idx="1063">
                  <c:v>787.09680451127815</c:v>
                </c:pt>
                <c:pt idx="1064">
                  <c:v>786.90892018779346</c:v>
                </c:pt>
                <c:pt idx="1065">
                  <c:v>786.58255159474663</c:v>
                </c:pt>
                <c:pt idx="1066">
                  <c:v>786.52858481724456</c:v>
                </c:pt>
                <c:pt idx="1067">
                  <c:v>785.39700374531822</c:v>
                </c:pt>
                <c:pt idx="1068">
                  <c:v>785.76707202993441</c:v>
                </c:pt>
                <c:pt idx="1069">
                  <c:v>785.30654205607482</c:v>
                </c:pt>
                <c:pt idx="1070">
                  <c:v>784.61811391223159</c:v>
                </c:pt>
                <c:pt idx="1071">
                  <c:v>785.02705223880594</c:v>
                </c:pt>
                <c:pt idx="1072">
                  <c:v>784.73066169617891</c:v>
                </c:pt>
                <c:pt idx="1073">
                  <c:v>783.19273743016777</c:v>
                </c:pt>
                <c:pt idx="1074">
                  <c:v>783.04465116279061</c:v>
                </c:pt>
                <c:pt idx="1075">
                  <c:v>782.90706319702588</c:v>
                </c:pt>
                <c:pt idx="1076">
                  <c:v>782.47446610956354</c:v>
                </c:pt>
                <c:pt idx="1077">
                  <c:v>782.06122448979568</c:v>
                </c:pt>
                <c:pt idx="1078">
                  <c:v>782.09731232622801</c:v>
                </c:pt>
                <c:pt idx="1079">
                  <c:v>781.76944444444439</c:v>
                </c:pt>
                <c:pt idx="1080">
                  <c:v>781.57446808510633</c:v>
                </c:pt>
                <c:pt idx="1081">
                  <c:v>782.00924214417751</c:v>
                </c:pt>
                <c:pt idx="1082">
                  <c:v>781.16712834718362</c:v>
                </c:pt>
                <c:pt idx="1083">
                  <c:v>780.91789667896683</c:v>
                </c:pt>
                <c:pt idx="1084">
                  <c:v>780.38433179723518</c:v>
                </c:pt>
                <c:pt idx="1085">
                  <c:v>780.37937384898726</c:v>
                </c:pt>
                <c:pt idx="1086">
                  <c:v>780.21159153633869</c:v>
                </c:pt>
                <c:pt idx="1087">
                  <c:v>780.05882352941171</c:v>
                </c:pt>
                <c:pt idx="1088">
                  <c:v>778.7539026629936</c:v>
                </c:pt>
                <c:pt idx="1089">
                  <c:v>778.37798165137622</c:v>
                </c:pt>
                <c:pt idx="1090">
                  <c:v>777.8276810265811</c:v>
                </c:pt>
                <c:pt idx="1091">
                  <c:v>777.20512820512818</c:v>
                </c:pt>
                <c:pt idx="1092">
                  <c:v>777.08783165599277</c:v>
                </c:pt>
                <c:pt idx="1093">
                  <c:v>777.06215722120646</c:v>
                </c:pt>
                <c:pt idx="1094">
                  <c:v>777.45570776255704</c:v>
                </c:pt>
                <c:pt idx="1095">
                  <c:v>777.42244525547449</c:v>
                </c:pt>
                <c:pt idx="1096">
                  <c:v>776.97265268915237</c:v>
                </c:pt>
                <c:pt idx="1097">
                  <c:v>776.90892531876148</c:v>
                </c:pt>
                <c:pt idx="1098">
                  <c:v>777.10555050045491</c:v>
                </c:pt>
                <c:pt idx="1099">
                  <c:v>777.80909090909097</c:v>
                </c:pt>
                <c:pt idx="1100">
                  <c:v>776.65849227974581</c:v>
                </c:pt>
                <c:pt idx="1101">
                  <c:v>775.30127041742287</c:v>
                </c:pt>
                <c:pt idx="1102">
                  <c:v>774.61650045330919</c:v>
                </c:pt>
                <c:pt idx="1103">
                  <c:v>774.01992753623199</c:v>
                </c:pt>
                <c:pt idx="1104">
                  <c:v>773.99728506787335</c:v>
                </c:pt>
                <c:pt idx="1105">
                  <c:v>773.30831826401459</c:v>
                </c:pt>
                <c:pt idx="1106">
                  <c:v>773.27100271002723</c:v>
                </c:pt>
                <c:pt idx="1107">
                  <c:v>772.72653429602883</c:v>
                </c:pt>
                <c:pt idx="1108">
                  <c:v>773.49053201082052</c:v>
                </c:pt>
                <c:pt idx="1109">
                  <c:v>773.04234234234241</c:v>
                </c:pt>
                <c:pt idx="1110">
                  <c:v>772.51845184518459</c:v>
                </c:pt>
                <c:pt idx="1111">
                  <c:v>772.72392086330933</c:v>
                </c:pt>
                <c:pt idx="1112">
                  <c:v>772.06469002695417</c:v>
                </c:pt>
                <c:pt idx="1113">
                  <c:v>771.79263913824059</c:v>
                </c:pt>
                <c:pt idx="1114">
                  <c:v>771.80986547085217</c:v>
                </c:pt>
                <c:pt idx="1115">
                  <c:v>771.33422939068089</c:v>
                </c:pt>
                <c:pt idx="1116">
                  <c:v>771.19247985675929</c:v>
                </c:pt>
                <c:pt idx="1117">
                  <c:v>770.62522361359561</c:v>
                </c:pt>
                <c:pt idx="1118">
                  <c:v>770.62287756925843</c:v>
                </c:pt>
                <c:pt idx="1119">
                  <c:v>770.2830357142858</c:v>
                </c:pt>
                <c:pt idx="1120">
                  <c:v>769.62355040142734</c:v>
                </c:pt>
                <c:pt idx="1121">
                  <c:v>769.64260249554343</c:v>
                </c:pt>
                <c:pt idx="1122">
                  <c:v>768.38290293855755</c:v>
                </c:pt>
                <c:pt idx="1123">
                  <c:v>768.39501779359421</c:v>
                </c:pt>
                <c:pt idx="1124">
                  <c:v>767.71377777777798</c:v>
                </c:pt>
                <c:pt idx="1125">
                  <c:v>767.60834813499127</c:v>
                </c:pt>
                <c:pt idx="1126">
                  <c:v>768.01863354037289</c:v>
                </c:pt>
                <c:pt idx="1127">
                  <c:v>767.19769503546092</c:v>
                </c:pt>
                <c:pt idx="1128">
                  <c:v>767.37201062887527</c:v>
                </c:pt>
                <c:pt idx="1129">
                  <c:v>767.09026548672557</c:v>
                </c:pt>
                <c:pt idx="1130">
                  <c:v>766.77276746242262</c:v>
                </c:pt>
                <c:pt idx="1131">
                  <c:v>766.68462897526501</c:v>
                </c:pt>
                <c:pt idx="1132">
                  <c:v>767.61694616063551</c:v>
                </c:pt>
                <c:pt idx="1133">
                  <c:v>767.27336860670221</c:v>
                </c:pt>
                <c:pt idx="1134">
                  <c:v>766.89339207048454</c:v>
                </c:pt>
                <c:pt idx="1135">
                  <c:v>766.44630281690138</c:v>
                </c:pt>
                <c:pt idx="1136">
                  <c:v>766.67985927880409</c:v>
                </c:pt>
                <c:pt idx="1137">
                  <c:v>767.26889279437614</c:v>
                </c:pt>
                <c:pt idx="1138">
                  <c:v>766.97278314310802</c:v>
                </c:pt>
                <c:pt idx="1139">
                  <c:v>765.70701754385959</c:v>
                </c:pt>
                <c:pt idx="1140">
                  <c:v>764.85977212971079</c:v>
                </c:pt>
                <c:pt idx="1141">
                  <c:v>763.8826619964974</c:v>
                </c:pt>
                <c:pt idx="1142">
                  <c:v>764.32720909886257</c:v>
                </c:pt>
                <c:pt idx="1143">
                  <c:v>764.27447552447563</c:v>
                </c:pt>
                <c:pt idx="1144">
                  <c:v>764.6480349344979</c:v>
                </c:pt>
                <c:pt idx="1145">
                  <c:v>764.35427574171024</c:v>
                </c:pt>
                <c:pt idx="1146">
                  <c:v>763.4995640802091</c:v>
                </c:pt>
                <c:pt idx="1147">
                  <c:v>762.33275261324047</c:v>
                </c:pt>
                <c:pt idx="1148">
                  <c:v>760.8868581375109</c:v>
                </c:pt>
                <c:pt idx="1149">
                  <c:v>761.12</c:v>
                </c:pt>
                <c:pt idx="1150">
                  <c:v>760.91659426585579</c:v>
                </c:pt>
                <c:pt idx="1151">
                  <c:v>761.3029513888888</c:v>
                </c:pt>
                <c:pt idx="1152">
                  <c:v>760.47528187337377</c:v>
                </c:pt>
                <c:pt idx="1153">
                  <c:v>759.52772963604843</c:v>
                </c:pt>
                <c:pt idx="1154">
                  <c:v>760.18701298701308</c:v>
                </c:pt>
                <c:pt idx="1155">
                  <c:v>760.02941176470586</c:v>
                </c:pt>
                <c:pt idx="1156">
                  <c:v>759.70440795159902</c:v>
                </c:pt>
                <c:pt idx="1157">
                  <c:v>759.25561312607942</c:v>
                </c:pt>
                <c:pt idx="1158">
                  <c:v>758.99913718723042</c:v>
                </c:pt>
                <c:pt idx="1159">
                  <c:v>758.95086206896542</c:v>
                </c:pt>
                <c:pt idx="1160">
                  <c:v>759.01808785529715</c:v>
                </c:pt>
                <c:pt idx="1161">
                  <c:v>759.15834767642014</c:v>
                </c:pt>
                <c:pt idx="1162">
                  <c:v>758.476354256234</c:v>
                </c:pt>
                <c:pt idx="1163">
                  <c:v>757.61168384879738</c:v>
                </c:pt>
                <c:pt idx="1164">
                  <c:v>756.98712446351919</c:v>
                </c:pt>
                <c:pt idx="1165">
                  <c:v>756.98027444253853</c:v>
                </c:pt>
                <c:pt idx="1166">
                  <c:v>755.96572407883457</c:v>
                </c:pt>
                <c:pt idx="1167">
                  <c:v>756.09674657534265</c:v>
                </c:pt>
                <c:pt idx="1168">
                  <c:v>756.42942686056449</c:v>
                </c:pt>
                <c:pt idx="1169">
                  <c:v>756.02820512820517</c:v>
                </c:pt>
                <c:pt idx="1170">
                  <c:v>755.3783091374894</c:v>
                </c:pt>
                <c:pt idx="1171">
                  <c:v>755.60836177474403</c:v>
                </c:pt>
                <c:pt idx="1172">
                  <c:v>755.43904518329055</c:v>
                </c:pt>
                <c:pt idx="1173">
                  <c:v>756.104770017036</c:v>
                </c:pt>
                <c:pt idx="1174">
                  <c:v>755.65276595744683</c:v>
                </c:pt>
                <c:pt idx="1175">
                  <c:v>754.94642857142844</c:v>
                </c:pt>
                <c:pt idx="1176">
                  <c:v>754.2242990654205</c:v>
                </c:pt>
                <c:pt idx="1177">
                  <c:v>754.0314091680815</c:v>
                </c:pt>
                <c:pt idx="1178">
                  <c:v>753.46480067854122</c:v>
                </c:pt>
                <c:pt idx="1179">
                  <c:v>753.13305084745764</c:v>
                </c:pt>
                <c:pt idx="1180">
                  <c:v>753.03132938187969</c:v>
                </c:pt>
                <c:pt idx="1181">
                  <c:v>751.47715736040607</c:v>
                </c:pt>
                <c:pt idx="1182">
                  <c:v>751.19864750633997</c:v>
                </c:pt>
                <c:pt idx="1183">
                  <c:v>750.53293918918916</c:v>
                </c:pt>
                <c:pt idx="1184">
                  <c:v>750.9274261603374</c:v>
                </c:pt>
                <c:pt idx="1185">
                  <c:v>750.84485666104558</c:v>
                </c:pt>
                <c:pt idx="1186">
                  <c:v>750.49283909014321</c:v>
                </c:pt>
                <c:pt idx="1187">
                  <c:v>750.40151515151501</c:v>
                </c:pt>
                <c:pt idx="1188">
                  <c:v>750.28090832632472</c:v>
                </c:pt>
                <c:pt idx="1189">
                  <c:v>750.01680672268913</c:v>
                </c:pt>
                <c:pt idx="1190">
                  <c:v>749.373635600336</c:v>
                </c:pt>
                <c:pt idx="1191">
                  <c:v>748.35486577181211</c:v>
                </c:pt>
                <c:pt idx="1192">
                  <c:v>748.19027661357927</c:v>
                </c:pt>
                <c:pt idx="1193">
                  <c:v>747.65075376884431</c:v>
                </c:pt>
                <c:pt idx="1194">
                  <c:v>747.05188284518829</c:v>
                </c:pt>
                <c:pt idx="1195">
                  <c:v>747.20150501672254</c:v>
                </c:pt>
                <c:pt idx="1196">
                  <c:v>746.64995822890558</c:v>
                </c:pt>
                <c:pt idx="1197">
                  <c:v>746.4048414023373</c:v>
                </c:pt>
                <c:pt idx="1198">
                  <c:v>745.2785654712261</c:v>
                </c:pt>
                <c:pt idx="1199">
                  <c:v>744.8133333333335</c:v>
                </c:pt>
                <c:pt idx="1200">
                  <c:v>744.17152373022486</c:v>
                </c:pt>
                <c:pt idx="1201">
                  <c:v>743.72379367720475</c:v>
                </c:pt>
                <c:pt idx="1202">
                  <c:v>743.78969243557788</c:v>
                </c:pt>
                <c:pt idx="1203">
                  <c:v>742.87126245847162</c:v>
                </c:pt>
                <c:pt idx="1204">
                  <c:v>742.87800829875528</c:v>
                </c:pt>
                <c:pt idx="1205">
                  <c:v>743.0796019900497</c:v>
                </c:pt>
                <c:pt idx="1206">
                  <c:v>742.97265948632958</c:v>
                </c:pt>
                <c:pt idx="1207">
                  <c:v>743.23758278145681</c:v>
                </c:pt>
                <c:pt idx="1208">
                  <c:v>743.11000827129863</c:v>
                </c:pt>
                <c:pt idx="1209">
                  <c:v>742.85537190082653</c:v>
                </c:pt>
                <c:pt idx="1210">
                  <c:v>742.97440132122222</c:v>
                </c:pt>
                <c:pt idx="1211">
                  <c:v>742.63531353135329</c:v>
                </c:pt>
                <c:pt idx="1212">
                  <c:v>742.97197032151701</c:v>
                </c:pt>
                <c:pt idx="1213">
                  <c:v>741.79489291598031</c:v>
                </c:pt>
                <c:pt idx="1214">
                  <c:v>741.47242798353898</c:v>
                </c:pt>
                <c:pt idx="1215">
                  <c:v>741.63075657894763</c:v>
                </c:pt>
                <c:pt idx="1216">
                  <c:v>741.92522596548872</c:v>
                </c:pt>
                <c:pt idx="1217">
                  <c:v>740.76436781609209</c:v>
                </c:pt>
                <c:pt idx="1218">
                  <c:v>741.10500410172267</c:v>
                </c:pt>
                <c:pt idx="1219">
                  <c:v>741.39344262295083</c:v>
                </c:pt>
                <c:pt idx="1220">
                  <c:v>739.99180999180999</c:v>
                </c:pt>
                <c:pt idx="1221">
                  <c:v>738.808510638298</c:v>
                </c:pt>
                <c:pt idx="1222">
                  <c:v>738.66148814390829</c:v>
                </c:pt>
                <c:pt idx="1223">
                  <c:v>737.98366013071882</c:v>
                </c:pt>
                <c:pt idx="1224">
                  <c:v>738.11755102040809</c:v>
                </c:pt>
                <c:pt idx="1225">
                  <c:v>738.1655791190866</c:v>
                </c:pt>
                <c:pt idx="1226">
                  <c:v>737.03096984515071</c:v>
                </c:pt>
                <c:pt idx="1227">
                  <c:v>736.40309446254071</c:v>
                </c:pt>
                <c:pt idx="1228">
                  <c:v>736.02115541090291</c:v>
                </c:pt>
                <c:pt idx="1229">
                  <c:v>736.2853658536585</c:v>
                </c:pt>
                <c:pt idx="1230">
                  <c:v>735.49228269699427</c:v>
                </c:pt>
                <c:pt idx="1231">
                  <c:v>734.96428571428555</c:v>
                </c:pt>
                <c:pt idx="1232">
                  <c:v>734.37226277372247</c:v>
                </c:pt>
                <c:pt idx="1233">
                  <c:v>734.27390599675869</c:v>
                </c:pt>
                <c:pt idx="1234">
                  <c:v>733.79919028340078</c:v>
                </c:pt>
                <c:pt idx="1235">
                  <c:v>732.82605177993526</c:v>
                </c:pt>
                <c:pt idx="1236">
                  <c:v>732.17623282134207</c:v>
                </c:pt>
                <c:pt idx="1237">
                  <c:v>732.34491114701132</c:v>
                </c:pt>
                <c:pt idx="1238">
                  <c:v>732.46731234866832</c:v>
                </c:pt>
                <c:pt idx="1239">
                  <c:v>733.07500000000005</c:v>
                </c:pt>
                <c:pt idx="1240">
                  <c:v>733.36099919419814</c:v>
                </c:pt>
                <c:pt idx="1241">
                  <c:v>733.20450885668299</c:v>
                </c:pt>
                <c:pt idx="1242">
                  <c:v>732.0555108608205</c:v>
                </c:pt>
                <c:pt idx="1243">
                  <c:v>731.91398713826368</c:v>
                </c:pt>
                <c:pt idx="1244">
                  <c:v>730.90843373493976</c:v>
                </c:pt>
                <c:pt idx="1245">
                  <c:v>731.4799357945426</c:v>
                </c:pt>
                <c:pt idx="1246">
                  <c:v>732.05613472333596</c:v>
                </c:pt>
                <c:pt idx="1247">
                  <c:v>731.87740384615381</c:v>
                </c:pt>
                <c:pt idx="1248">
                  <c:v>731.08967173739006</c:v>
                </c:pt>
                <c:pt idx="1249">
                  <c:v>731.05599999999993</c:v>
                </c:pt>
                <c:pt idx="1250">
                  <c:v>729.8545163868904</c:v>
                </c:pt>
                <c:pt idx="1251">
                  <c:v>728.9976038338657</c:v>
                </c:pt>
                <c:pt idx="1252">
                  <c:v>728.87230646448529</c:v>
                </c:pt>
                <c:pt idx="1253">
                  <c:v>728.44736842105249</c:v>
                </c:pt>
                <c:pt idx="1254">
                  <c:v>728.40557768924293</c:v>
                </c:pt>
                <c:pt idx="1255">
                  <c:v>728.61226114649673</c:v>
                </c:pt>
                <c:pt idx="1256">
                  <c:v>728.54256165473328</c:v>
                </c:pt>
                <c:pt idx="1257">
                  <c:v>727.41971383147848</c:v>
                </c:pt>
                <c:pt idx="1258">
                  <c:v>726.42811755361402</c:v>
                </c:pt>
                <c:pt idx="1259">
                  <c:v>725.60555555555561</c:v>
                </c:pt>
                <c:pt idx="1260">
                  <c:v>724.9500396510706</c:v>
                </c:pt>
                <c:pt idx="1261">
                  <c:v>724.30824088748011</c:v>
                </c:pt>
                <c:pt idx="1262">
                  <c:v>723.88836104513064</c:v>
                </c:pt>
                <c:pt idx="1263">
                  <c:v>723.65822784810132</c:v>
                </c:pt>
                <c:pt idx="1264">
                  <c:v>723.31225296442676</c:v>
                </c:pt>
                <c:pt idx="1265">
                  <c:v>721.78909952606671</c:v>
                </c:pt>
                <c:pt idx="1266">
                  <c:v>721.01894238358329</c:v>
                </c:pt>
                <c:pt idx="1267">
                  <c:v>720.48738170347008</c:v>
                </c:pt>
                <c:pt idx="1268">
                  <c:v>719.10559495665893</c:v>
                </c:pt>
                <c:pt idx="1269">
                  <c:v>718.81102362204729</c:v>
                </c:pt>
                <c:pt idx="1270">
                  <c:v>718.199842643588</c:v>
                </c:pt>
                <c:pt idx="1271">
                  <c:v>717.46226415094316</c:v>
                </c:pt>
                <c:pt idx="1272">
                  <c:v>716.84603299292996</c:v>
                </c:pt>
                <c:pt idx="1273">
                  <c:v>716.04631083202503</c:v>
                </c:pt>
                <c:pt idx="1274">
                  <c:v>715.85568627450971</c:v>
                </c:pt>
                <c:pt idx="1275">
                  <c:v>716.0721003134795</c:v>
                </c:pt>
                <c:pt idx="1276">
                  <c:v>715.09553641346906</c:v>
                </c:pt>
                <c:pt idx="1277">
                  <c:v>714.50938967136165</c:v>
                </c:pt>
                <c:pt idx="1278">
                  <c:v>713.49413604378424</c:v>
                </c:pt>
                <c:pt idx="1279">
                  <c:v>712.90937499999995</c:v>
                </c:pt>
                <c:pt idx="1280">
                  <c:v>711.94847775175651</c:v>
                </c:pt>
                <c:pt idx="1281">
                  <c:v>712.2503900156006</c:v>
                </c:pt>
                <c:pt idx="1282">
                  <c:v>711.87061574434904</c:v>
                </c:pt>
                <c:pt idx="1283">
                  <c:v>711.5</c:v>
                </c:pt>
                <c:pt idx="1284">
                  <c:v>710.8715953307393</c:v>
                </c:pt>
                <c:pt idx="1285">
                  <c:v>710.57465007776057</c:v>
                </c:pt>
                <c:pt idx="1286">
                  <c:v>709.98834498834515</c:v>
                </c:pt>
                <c:pt idx="1287">
                  <c:v>709.04736024844715</c:v>
                </c:pt>
                <c:pt idx="1288">
                  <c:v>708.09076803723815</c:v>
                </c:pt>
                <c:pt idx="1289">
                  <c:v>707.57441860465133</c:v>
                </c:pt>
                <c:pt idx="1290">
                  <c:v>707.06506584043359</c:v>
                </c:pt>
                <c:pt idx="1291">
                  <c:v>707.09829721362246</c:v>
                </c:pt>
                <c:pt idx="1292">
                  <c:v>706.52204176334112</c:v>
                </c:pt>
                <c:pt idx="1293">
                  <c:v>705.83616692426563</c:v>
                </c:pt>
                <c:pt idx="1294">
                  <c:v>705.69034749034756</c:v>
                </c:pt>
                <c:pt idx="1295">
                  <c:v>705.49537037037055</c:v>
                </c:pt>
                <c:pt idx="1296">
                  <c:v>705.32228218966827</c:v>
                </c:pt>
                <c:pt idx="1297">
                  <c:v>703.70184899845913</c:v>
                </c:pt>
                <c:pt idx="1298">
                  <c:v>703.40569668976138</c:v>
                </c:pt>
                <c:pt idx="1299">
                  <c:v>703.41230769230754</c:v>
                </c:pt>
                <c:pt idx="1300">
                  <c:v>702.17140661029975</c:v>
                </c:pt>
                <c:pt idx="1301">
                  <c:v>702.62903225806463</c:v>
                </c:pt>
                <c:pt idx="1302">
                  <c:v>701.86569455103609</c:v>
                </c:pt>
                <c:pt idx="1303">
                  <c:v>701.55598159509202</c:v>
                </c:pt>
                <c:pt idx="1304">
                  <c:v>701.83141762452101</c:v>
                </c:pt>
                <c:pt idx="1305">
                  <c:v>700.683767228178</c:v>
                </c:pt>
                <c:pt idx="1306">
                  <c:v>700.59525631216525</c:v>
                </c:pt>
                <c:pt idx="1307">
                  <c:v>700.7324159021407</c:v>
                </c:pt>
                <c:pt idx="1308">
                  <c:v>700.02521008403335</c:v>
                </c:pt>
                <c:pt idx="1309">
                  <c:v>699.03816793893134</c:v>
                </c:pt>
                <c:pt idx="1310">
                  <c:v>698.2913806254769</c:v>
                </c:pt>
                <c:pt idx="1311">
                  <c:v>697.89481707317088</c:v>
                </c:pt>
                <c:pt idx="1312">
                  <c:v>697.96420411271879</c:v>
                </c:pt>
                <c:pt idx="1313">
                  <c:v>696.9010654490105</c:v>
                </c:pt>
                <c:pt idx="1314">
                  <c:v>697.69657794676823</c:v>
                </c:pt>
                <c:pt idx="1315">
                  <c:v>697.50075987841944</c:v>
                </c:pt>
                <c:pt idx="1316">
                  <c:v>696.85952923310549</c:v>
                </c:pt>
                <c:pt idx="1317">
                  <c:v>697.09408194233708</c:v>
                </c:pt>
                <c:pt idx="1318">
                  <c:v>697.02047005307054</c:v>
                </c:pt>
                <c:pt idx="1319">
                  <c:v>696.40909090909099</c:v>
                </c:pt>
                <c:pt idx="1320">
                  <c:v>696.69341408024241</c:v>
                </c:pt>
                <c:pt idx="1321">
                  <c:v>696.57866868381245</c:v>
                </c:pt>
                <c:pt idx="1322">
                  <c:v>696.28571428571433</c:v>
                </c:pt>
                <c:pt idx="1323">
                  <c:v>696.36631419939567</c:v>
                </c:pt>
                <c:pt idx="1324">
                  <c:v>696.26943396226432</c:v>
                </c:pt>
                <c:pt idx="1325">
                  <c:v>695.3438914027148</c:v>
                </c:pt>
                <c:pt idx="1326">
                  <c:v>695.02336096458191</c:v>
                </c:pt>
                <c:pt idx="1327">
                  <c:v>695.21987951807262</c:v>
                </c:pt>
                <c:pt idx="1328">
                  <c:v>695.15726109857019</c:v>
                </c:pt>
                <c:pt idx="1329">
                  <c:v>695.1774436090227</c:v>
                </c:pt>
                <c:pt idx="1330">
                  <c:v>695.09541697971451</c:v>
                </c:pt>
                <c:pt idx="1331">
                  <c:v>694.20720720720738</c:v>
                </c:pt>
                <c:pt idx="1332">
                  <c:v>693.65641410352578</c:v>
                </c:pt>
                <c:pt idx="1333">
                  <c:v>693.43853073463265</c:v>
                </c:pt>
                <c:pt idx="1334">
                  <c:v>693.2284644194757</c:v>
                </c:pt>
                <c:pt idx="1335">
                  <c:v>692.6654191616766</c:v>
                </c:pt>
                <c:pt idx="1336">
                  <c:v>692.50037397157826</c:v>
                </c:pt>
                <c:pt idx="1337">
                  <c:v>693.03437967115121</c:v>
                </c:pt>
                <c:pt idx="1338">
                  <c:v>692.8595967139654</c:v>
                </c:pt>
                <c:pt idx="1339">
                  <c:v>692.10597014925372</c:v>
                </c:pt>
                <c:pt idx="1340">
                  <c:v>691.39299030574182</c:v>
                </c:pt>
                <c:pt idx="1341">
                  <c:v>690.54843517138613</c:v>
                </c:pt>
                <c:pt idx="1342">
                  <c:v>688.90171258376768</c:v>
                </c:pt>
                <c:pt idx="1343">
                  <c:v>688.41517857142856</c:v>
                </c:pt>
                <c:pt idx="1344">
                  <c:v>688.08847583643148</c:v>
                </c:pt>
                <c:pt idx="1345">
                  <c:v>686.83432392273392</c:v>
                </c:pt>
                <c:pt idx="1346">
                  <c:v>686.13140311804011</c:v>
                </c:pt>
                <c:pt idx="1347">
                  <c:v>686.17655786350144</c:v>
                </c:pt>
                <c:pt idx="1348">
                  <c:v>685.95478131949608</c:v>
                </c:pt>
                <c:pt idx="1349">
                  <c:v>685.81185185185188</c:v>
                </c:pt>
                <c:pt idx="1350">
                  <c:v>685.63952627683204</c:v>
                </c:pt>
                <c:pt idx="1351">
                  <c:v>684.9785502958581</c:v>
                </c:pt>
                <c:pt idx="1352">
                  <c:v>685.02512934220249</c:v>
                </c:pt>
                <c:pt idx="1353">
                  <c:v>684.39734121122603</c:v>
                </c:pt>
                <c:pt idx="1354">
                  <c:v>683.91070110701105</c:v>
                </c:pt>
                <c:pt idx="1355">
                  <c:v>683.27138643067872</c:v>
                </c:pt>
                <c:pt idx="1356">
                  <c:v>682.66101694915255</c:v>
                </c:pt>
                <c:pt idx="1357">
                  <c:v>682.30706921944022</c:v>
                </c:pt>
                <c:pt idx="1358">
                  <c:v>681.21780721118478</c:v>
                </c:pt>
                <c:pt idx="1359">
                  <c:v>680.49191176470572</c:v>
                </c:pt>
                <c:pt idx="1360">
                  <c:v>679.81410727406319</c:v>
                </c:pt>
                <c:pt idx="1361">
                  <c:v>679.58810572687253</c:v>
                </c:pt>
                <c:pt idx="1362">
                  <c:v>679.14600146735154</c:v>
                </c:pt>
                <c:pt idx="1363">
                  <c:v>678.90102639296163</c:v>
                </c:pt>
                <c:pt idx="1364">
                  <c:v>678.46080586080586</c:v>
                </c:pt>
                <c:pt idx="1365">
                  <c:v>677.7079062957539</c:v>
                </c:pt>
                <c:pt idx="1366">
                  <c:v>677.36430138990477</c:v>
                </c:pt>
                <c:pt idx="1367">
                  <c:v>677.38084795321652</c:v>
                </c:pt>
                <c:pt idx="1368">
                  <c:v>677.46530314097868</c:v>
                </c:pt>
                <c:pt idx="1369">
                  <c:v>677.97956204379557</c:v>
                </c:pt>
                <c:pt idx="1370">
                  <c:v>677.76951130561633</c:v>
                </c:pt>
                <c:pt idx="1371">
                  <c:v>677.20116618075781</c:v>
                </c:pt>
                <c:pt idx="1372">
                  <c:v>676.5338674435543</c:v>
                </c:pt>
                <c:pt idx="1373">
                  <c:v>676.37045123726352</c:v>
                </c:pt>
                <c:pt idx="1374">
                  <c:v>676.4</c:v>
                </c:pt>
                <c:pt idx="1375">
                  <c:v>676.42950581395337</c:v>
                </c:pt>
                <c:pt idx="1376">
                  <c:v>675.81481481481467</c:v>
                </c:pt>
                <c:pt idx="1377">
                  <c:v>674.96661828737297</c:v>
                </c:pt>
                <c:pt idx="1378">
                  <c:v>674.21972443799859</c:v>
                </c:pt>
                <c:pt idx="1379">
                  <c:v>673.97971014492759</c:v>
                </c:pt>
                <c:pt idx="1380">
                  <c:v>673.40912382331646</c:v>
                </c:pt>
                <c:pt idx="1381">
                  <c:v>673.59479015918964</c:v>
                </c:pt>
                <c:pt idx="1382">
                  <c:v>673.67751265365155</c:v>
                </c:pt>
                <c:pt idx="1383">
                  <c:v>672.94580924855495</c:v>
                </c:pt>
                <c:pt idx="1384">
                  <c:v>672.68519855595673</c:v>
                </c:pt>
                <c:pt idx="1385">
                  <c:v>672.59668109668121</c:v>
                </c:pt>
                <c:pt idx="1386">
                  <c:v>672.07137707281913</c:v>
                </c:pt>
                <c:pt idx="1387">
                  <c:v>671.63184438040332</c:v>
                </c:pt>
                <c:pt idx="1388">
                  <c:v>671.61843052555821</c:v>
                </c:pt>
                <c:pt idx="1389">
                  <c:v>671.3820143884891</c:v>
                </c:pt>
                <c:pt idx="1390">
                  <c:v>671.25305535585915</c:v>
                </c:pt>
                <c:pt idx="1391">
                  <c:v>670.80818965517255</c:v>
                </c:pt>
                <c:pt idx="1392">
                  <c:v>670.36898779612341</c:v>
                </c:pt>
                <c:pt idx="1393">
                  <c:v>670.0810616929698</c:v>
                </c:pt>
                <c:pt idx="1394">
                  <c:v>669.85017921146948</c:v>
                </c:pt>
                <c:pt idx="1395">
                  <c:v>669.15114613180504</c:v>
                </c:pt>
                <c:pt idx="1396">
                  <c:v>669.15676449534703</c:v>
                </c:pt>
                <c:pt idx="1397">
                  <c:v>668.68168812589408</c:v>
                </c:pt>
                <c:pt idx="1398">
                  <c:v>667.89635453895653</c:v>
                </c:pt>
                <c:pt idx="1399">
                  <c:v>666.84928571428566</c:v>
                </c:pt>
                <c:pt idx="1400">
                  <c:v>666.63882940756605</c:v>
                </c:pt>
                <c:pt idx="1401">
                  <c:v>665.75534950071324</c:v>
                </c:pt>
                <c:pt idx="1402">
                  <c:v>665.02637205987185</c:v>
                </c:pt>
                <c:pt idx="1403">
                  <c:v>664.61680911680912</c:v>
                </c:pt>
                <c:pt idx="1404">
                  <c:v>663.96512455516017</c:v>
                </c:pt>
                <c:pt idx="1405">
                  <c:v>664.0633001422475</c:v>
                </c:pt>
                <c:pt idx="1406">
                  <c:v>663.50035536602707</c:v>
                </c:pt>
                <c:pt idx="1407">
                  <c:v>663.11647727272737</c:v>
                </c:pt>
                <c:pt idx="1408">
                  <c:v>662.98438608942513</c:v>
                </c:pt>
                <c:pt idx="1409">
                  <c:v>662.36028368794302</c:v>
                </c:pt>
                <c:pt idx="1410">
                  <c:v>661.65485471296938</c:v>
                </c:pt>
                <c:pt idx="1411">
                  <c:v>661.26487252124662</c:v>
                </c:pt>
                <c:pt idx="1412">
                  <c:v>661.76008492569008</c:v>
                </c:pt>
                <c:pt idx="1413">
                  <c:v>661.1584158415842</c:v>
                </c:pt>
                <c:pt idx="1414">
                  <c:v>660.95053003533553</c:v>
                </c:pt>
                <c:pt idx="1415">
                  <c:v>660.79096045197753</c:v>
                </c:pt>
                <c:pt idx="1416">
                  <c:v>660.80028228652077</c:v>
                </c:pt>
                <c:pt idx="1417">
                  <c:v>660.48519040902681</c:v>
                </c:pt>
                <c:pt idx="1418">
                  <c:v>660.54122621564466</c:v>
                </c:pt>
                <c:pt idx="1419">
                  <c:v>660.35492957746476</c:v>
                </c:pt>
                <c:pt idx="1420">
                  <c:v>659.72273047149895</c:v>
                </c:pt>
                <c:pt idx="1421">
                  <c:v>659.27566807313656</c:v>
                </c:pt>
                <c:pt idx="1422">
                  <c:v>659.18833450456805</c:v>
                </c:pt>
                <c:pt idx="1423">
                  <c:v>658.17064606741587</c:v>
                </c:pt>
                <c:pt idx="1424">
                  <c:v>657.49543859649134</c:v>
                </c:pt>
                <c:pt idx="1425">
                  <c:v>658.04067321178115</c:v>
                </c:pt>
                <c:pt idx="1426">
                  <c:v>657.71128241065173</c:v>
                </c:pt>
                <c:pt idx="1427">
                  <c:v>656.97128851540617</c:v>
                </c:pt>
                <c:pt idx="1428">
                  <c:v>656.414975507348</c:v>
                </c:pt>
                <c:pt idx="1429">
                  <c:v>656.15874125874154</c:v>
                </c:pt>
                <c:pt idx="1430">
                  <c:v>656.20475192173319</c:v>
                </c:pt>
                <c:pt idx="1431">
                  <c:v>655.87081005586595</c:v>
                </c:pt>
                <c:pt idx="1432">
                  <c:v>655.85275645498928</c:v>
                </c:pt>
                <c:pt idx="1433">
                  <c:v>654.90167364016759</c:v>
                </c:pt>
                <c:pt idx="1434">
                  <c:v>654.43693379790932</c:v>
                </c:pt>
                <c:pt idx="1435">
                  <c:v>654.06615598885799</c:v>
                </c:pt>
                <c:pt idx="1436">
                  <c:v>654.37021572720948</c:v>
                </c:pt>
                <c:pt idx="1437">
                  <c:v>653.47844228094573</c:v>
                </c:pt>
                <c:pt idx="1438">
                  <c:v>652.48366921473257</c:v>
                </c:pt>
                <c:pt idx="1439">
                  <c:v>651.99027777777792</c:v>
                </c:pt>
                <c:pt idx="1440">
                  <c:v>651.80291464260927</c:v>
                </c:pt>
                <c:pt idx="1441">
                  <c:v>651.75381414701803</c:v>
                </c:pt>
                <c:pt idx="1442">
                  <c:v>651.32016632016632</c:v>
                </c:pt>
                <c:pt idx="1443">
                  <c:v>650.65027700831024</c:v>
                </c:pt>
                <c:pt idx="1444">
                  <c:v>649.94948096885821</c:v>
                </c:pt>
                <c:pt idx="1445">
                  <c:v>649.74481327800845</c:v>
                </c:pt>
                <c:pt idx="1446">
                  <c:v>649.0304077401521</c:v>
                </c:pt>
                <c:pt idx="1447">
                  <c:v>648.48135359116031</c:v>
                </c:pt>
                <c:pt idx="1448">
                  <c:v>648.08626639061413</c:v>
                </c:pt>
                <c:pt idx="1449">
                  <c:v>648.04</c:v>
                </c:pt>
                <c:pt idx="1450">
                  <c:v>647.29152308752589</c:v>
                </c:pt>
                <c:pt idx="1451">
                  <c:v>647.3209366391186</c:v>
                </c:pt>
                <c:pt idx="1452">
                  <c:v>646.9573296627666</c:v>
                </c:pt>
                <c:pt idx="1453">
                  <c:v>646.30055020632744</c:v>
                </c:pt>
                <c:pt idx="1454">
                  <c:v>645.60687285223366</c:v>
                </c:pt>
                <c:pt idx="1455">
                  <c:v>644.65934065934073</c:v>
                </c:pt>
                <c:pt idx="1456">
                  <c:v>644.08442004118069</c:v>
                </c:pt>
                <c:pt idx="1457">
                  <c:v>642.97942386831289</c:v>
                </c:pt>
                <c:pt idx="1458">
                  <c:v>642.72515421521587</c:v>
                </c:pt>
                <c:pt idx="1459">
                  <c:v>642.45479452054803</c:v>
                </c:pt>
                <c:pt idx="1460">
                  <c:v>642.51950718685828</c:v>
                </c:pt>
                <c:pt idx="1461">
                  <c:v>642.86388508891912</c:v>
                </c:pt>
                <c:pt idx="1462">
                  <c:v>642.58031442241952</c:v>
                </c:pt>
                <c:pt idx="1463">
                  <c:v>642.27117486338818</c:v>
                </c:pt>
                <c:pt idx="1464">
                  <c:v>641.40136518771317</c:v>
                </c:pt>
                <c:pt idx="1465">
                  <c:v>640.57844474761282</c:v>
                </c:pt>
                <c:pt idx="1466">
                  <c:v>640.40490797546011</c:v>
                </c:pt>
                <c:pt idx="1467">
                  <c:v>640.0061307901907</c:v>
                </c:pt>
                <c:pt idx="1468">
                  <c:v>640.2552756977534</c:v>
                </c:pt>
                <c:pt idx="1469">
                  <c:v>639.32108843537401</c:v>
                </c:pt>
                <c:pt idx="1470">
                  <c:v>637.96872875594818</c:v>
                </c:pt>
                <c:pt idx="1471">
                  <c:v>637.76698369565213</c:v>
                </c:pt>
                <c:pt idx="1472">
                  <c:v>637.10658520027152</c:v>
                </c:pt>
                <c:pt idx="1473">
                  <c:v>635.81275440976924</c:v>
                </c:pt>
                <c:pt idx="1474">
                  <c:v>634.89423728813563</c:v>
                </c:pt>
                <c:pt idx="1475">
                  <c:v>635.51964769647691</c:v>
                </c:pt>
                <c:pt idx="1476">
                  <c:v>634.742721733243</c:v>
                </c:pt>
                <c:pt idx="1477">
                  <c:v>634.19824086603535</c:v>
                </c:pt>
                <c:pt idx="1478">
                  <c:v>633.8032454361055</c:v>
                </c:pt>
                <c:pt idx="1479">
                  <c:v>633.56486486486472</c:v>
                </c:pt>
                <c:pt idx="1480">
                  <c:v>633.19513841998651</c:v>
                </c:pt>
                <c:pt idx="1481">
                  <c:v>631.80094466936589</c:v>
                </c:pt>
                <c:pt idx="1482">
                  <c:v>631.23803101820658</c:v>
                </c:pt>
                <c:pt idx="1483">
                  <c:v>630.83355795148259</c:v>
                </c:pt>
                <c:pt idx="1484">
                  <c:v>630.34276094276083</c:v>
                </c:pt>
                <c:pt idx="1485">
                  <c:v>629.39502018842518</c:v>
                </c:pt>
                <c:pt idx="1486">
                  <c:v>629.52992602555469</c:v>
                </c:pt>
                <c:pt idx="1487">
                  <c:v>628.9684139784946</c:v>
                </c:pt>
                <c:pt idx="1488">
                  <c:v>627.8656816655473</c:v>
                </c:pt>
                <c:pt idx="1489">
                  <c:v>628.60067114093954</c:v>
                </c:pt>
                <c:pt idx="1490">
                  <c:v>628.15023474178406</c:v>
                </c:pt>
                <c:pt idx="1491">
                  <c:v>627.41890080428948</c:v>
                </c:pt>
                <c:pt idx="1492">
                  <c:v>626.79236436704639</c:v>
                </c:pt>
                <c:pt idx="1493">
                  <c:v>626.37148594377527</c:v>
                </c:pt>
                <c:pt idx="1494">
                  <c:v>625.79866220735812</c:v>
                </c:pt>
                <c:pt idx="1495">
                  <c:v>625.66978609625664</c:v>
                </c:pt>
                <c:pt idx="1496">
                  <c:v>624.90915163660668</c:v>
                </c:pt>
                <c:pt idx="1497">
                  <c:v>624.51802403204272</c:v>
                </c:pt>
                <c:pt idx="1498">
                  <c:v>624.28685790527015</c:v>
                </c:pt>
                <c:pt idx="1499">
                  <c:v>623.59533333333343</c:v>
                </c:pt>
                <c:pt idx="1500">
                  <c:v>623.46768820786144</c:v>
                </c:pt>
                <c:pt idx="1501">
                  <c:v>622.59520639147797</c:v>
                </c:pt>
                <c:pt idx="1502">
                  <c:v>622.34397870924818</c:v>
                </c:pt>
                <c:pt idx="1503">
                  <c:v>621.64494680851067</c:v>
                </c:pt>
                <c:pt idx="1504">
                  <c:v>620.84186046511627</c:v>
                </c:pt>
                <c:pt idx="1505">
                  <c:v>620.81739707835322</c:v>
                </c:pt>
                <c:pt idx="1506">
                  <c:v>620.42468480424668</c:v>
                </c:pt>
                <c:pt idx="1507">
                  <c:v>619.71153846153845</c:v>
                </c:pt>
                <c:pt idx="1508">
                  <c:v>619.00728959575861</c:v>
                </c:pt>
                <c:pt idx="1509">
                  <c:v>619.21788079470184</c:v>
                </c:pt>
                <c:pt idx="1510">
                  <c:v>618.69358041032444</c:v>
                </c:pt>
                <c:pt idx="1511">
                  <c:v>618.47949735449743</c:v>
                </c:pt>
                <c:pt idx="1512">
                  <c:v>618.47058823529414</c:v>
                </c:pt>
                <c:pt idx="1513">
                  <c:v>617.8817701453105</c:v>
                </c:pt>
                <c:pt idx="1514">
                  <c:v>617.9247524752476</c:v>
                </c:pt>
                <c:pt idx="1515">
                  <c:v>617.63192612137198</c:v>
                </c:pt>
                <c:pt idx="1516">
                  <c:v>617.35662491760047</c:v>
                </c:pt>
                <c:pt idx="1517">
                  <c:v>616.47957839262199</c:v>
                </c:pt>
                <c:pt idx="1518">
                  <c:v>615.90059249506248</c:v>
                </c:pt>
                <c:pt idx="1519">
                  <c:v>615.85526315789457</c:v>
                </c:pt>
                <c:pt idx="1520">
                  <c:v>615.73307034845504</c:v>
                </c:pt>
                <c:pt idx="1521">
                  <c:v>615.05650459921139</c:v>
                </c:pt>
                <c:pt idx="1522">
                  <c:v>613.73013788575167</c:v>
                </c:pt>
                <c:pt idx="1523">
                  <c:v>612.53805774278214</c:v>
                </c:pt>
                <c:pt idx="1524">
                  <c:v>611.66229508196705</c:v>
                </c:pt>
                <c:pt idx="1525">
                  <c:v>611.5373525557012</c:v>
                </c:pt>
                <c:pt idx="1526">
                  <c:v>610.68762278978375</c:v>
                </c:pt>
                <c:pt idx="1527">
                  <c:v>610.00916230366488</c:v>
                </c:pt>
                <c:pt idx="1528">
                  <c:v>609.82537606278629</c:v>
                </c:pt>
                <c:pt idx="1529">
                  <c:v>609.68169934640525</c:v>
                </c:pt>
                <c:pt idx="1530">
                  <c:v>609.47028086218154</c:v>
                </c:pt>
                <c:pt idx="1531">
                  <c:v>608.65665796344649</c:v>
                </c:pt>
                <c:pt idx="1532">
                  <c:v>607.93215916503561</c:v>
                </c:pt>
                <c:pt idx="1533">
                  <c:v>607.4543676662322</c:v>
                </c:pt>
                <c:pt idx="1534">
                  <c:v>607.13550488599321</c:v>
                </c:pt>
                <c:pt idx="1535">
                  <c:v>606.9453125</c:v>
                </c:pt>
                <c:pt idx="1536">
                  <c:v>606.37345478204293</c:v>
                </c:pt>
                <c:pt idx="1537">
                  <c:v>605.98764629388802</c:v>
                </c:pt>
                <c:pt idx="1538">
                  <c:v>605.71020142949953</c:v>
                </c:pt>
                <c:pt idx="1539">
                  <c:v>604.84545454545446</c:v>
                </c:pt>
                <c:pt idx="1540">
                  <c:v>603.63140817650878</c:v>
                </c:pt>
                <c:pt idx="1541">
                  <c:v>602.93644617380028</c:v>
                </c:pt>
                <c:pt idx="1542">
                  <c:v>602.45301360985093</c:v>
                </c:pt>
                <c:pt idx="1543">
                  <c:v>601.87629533678762</c:v>
                </c:pt>
                <c:pt idx="1544">
                  <c:v>601.23236245954695</c:v>
                </c:pt>
                <c:pt idx="1545">
                  <c:v>600.53816300129358</c:v>
                </c:pt>
                <c:pt idx="1546">
                  <c:v>599.84098254686501</c:v>
                </c:pt>
                <c:pt idx="1547">
                  <c:v>599.56718346253228</c:v>
                </c:pt>
                <c:pt idx="1548">
                  <c:v>598.93027759845052</c:v>
                </c:pt>
                <c:pt idx="1549">
                  <c:v>598.64064516129031</c:v>
                </c:pt>
                <c:pt idx="1550">
                  <c:v>597.61121856866544</c:v>
                </c:pt>
                <c:pt idx="1551">
                  <c:v>596.43878865979389</c:v>
                </c:pt>
                <c:pt idx="1552">
                  <c:v>596.48293625241467</c:v>
                </c:pt>
                <c:pt idx="1553">
                  <c:v>595.39575289575282</c:v>
                </c:pt>
                <c:pt idx="1554">
                  <c:v>595.10610932475868</c:v>
                </c:pt>
                <c:pt idx="1555">
                  <c:v>594.57197943444737</c:v>
                </c:pt>
                <c:pt idx="1556">
                  <c:v>594.37122671804741</c:v>
                </c:pt>
                <c:pt idx="1557">
                  <c:v>593.56675224646983</c:v>
                </c:pt>
                <c:pt idx="1558">
                  <c:v>592.84413085311098</c:v>
                </c:pt>
                <c:pt idx="1559">
                  <c:v>592.75128205128203</c:v>
                </c:pt>
                <c:pt idx="1560">
                  <c:v>591.87379884689312</c:v>
                </c:pt>
                <c:pt idx="1561">
                  <c:v>591.25352112676057</c:v>
                </c:pt>
                <c:pt idx="1562">
                  <c:v>590.65387076135664</c:v>
                </c:pt>
                <c:pt idx="1563">
                  <c:v>590.09398976982106</c:v>
                </c:pt>
                <c:pt idx="1564">
                  <c:v>590.06453674121406</c:v>
                </c:pt>
                <c:pt idx="1565">
                  <c:v>589.28480204342281</c:v>
                </c:pt>
                <c:pt idx="1566">
                  <c:v>588.79578813018531</c:v>
                </c:pt>
                <c:pt idx="1567">
                  <c:v>588.7391581632653</c:v>
                </c:pt>
                <c:pt idx="1568">
                  <c:v>588.3040152963672</c:v>
                </c:pt>
                <c:pt idx="1569">
                  <c:v>587.68343949044583</c:v>
                </c:pt>
                <c:pt idx="1570">
                  <c:v>587.29089751750485</c:v>
                </c:pt>
                <c:pt idx="1571">
                  <c:v>586.03307888040717</c:v>
                </c:pt>
                <c:pt idx="1572">
                  <c:v>584.90019071837253</c:v>
                </c:pt>
                <c:pt idx="1573">
                  <c:v>584.2134688691234</c:v>
                </c:pt>
                <c:pt idx="1574">
                  <c:v>583.24063492063499</c:v>
                </c:pt>
                <c:pt idx="1575">
                  <c:v>582.4765228426395</c:v>
                </c:pt>
                <c:pt idx="1576">
                  <c:v>581.29993658845922</c:v>
                </c:pt>
                <c:pt idx="1577">
                  <c:v>580.81115335868185</c:v>
                </c:pt>
                <c:pt idx="1578">
                  <c:v>580.22545915136163</c:v>
                </c:pt>
                <c:pt idx="1579">
                  <c:v>579.1797468354431</c:v>
                </c:pt>
                <c:pt idx="1580">
                  <c:v>578.43010752688178</c:v>
                </c:pt>
                <c:pt idx="1581">
                  <c:v>577.6852085967131</c:v>
                </c:pt>
                <c:pt idx="1582">
                  <c:v>576.8610233733416</c:v>
                </c:pt>
                <c:pt idx="1583">
                  <c:v>576.18560606060612</c:v>
                </c:pt>
                <c:pt idx="1584">
                  <c:v>575.44542586750788</c:v>
                </c:pt>
                <c:pt idx="1585">
                  <c:v>574.19735182849934</c:v>
                </c:pt>
                <c:pt idx="1586">
                  <c:v>573.00378071833666</c:v>
                </c:pt>
                <c:pt idx="1587">
                  <c:v>572.61209068010078</c:v>
                </c:pt>
                <c:pt idx="1588">
                  <c:v>572.11076148521067</c:v>
                </c:pt>
                <c:pt idx="1589">
                  <c:v>571.38805031446543</c:v>
                </c:pt>
                <c:pt idx="1590">
                  <c:v>571.06851037083595</c:v>
                </c:pt>
                <c:pt idx="1591">
                  <c:v>570.31155778894447</c:v>
                </c:pt>
                <c:pt idx="1592">
                  <c:v>569.4789704959195</c:v>
                </c:pt>
                <c:pt idx="1593">
                  <c:v>568.51882057716455</c:v>
                </c:pt>
                <c:pt idx="1594">
                  <c:v>567.59435736677142</c:v>
                </c:pt>
                <c:pt idx="1595">
                  <c:v>567.56578947368428</c:v>
                </c:pt>
                <c:pt idx="1596">
                  <c:v>566.2191609267378</c:v>
                </c:pt>
                <c:pt idx="1597">
                  <c:v>565.28535669586984</c:v>
                </c:pt>
                <c:pt idx="1598">
                  <c:v>564.56222639149439</c:v>
                </c:pt>
                <c:pt idx="1599">
                  <c:v>563.88375000000008</c:v>
                </c:pt>
                <c:pt idx="1600">
                  <c:v>562.88257339163022</c:v>
                </c:pt>
                <c:pt idx="1601">
                  <c:v>562.0680399500626</c:v>
                </c:pt>
                <c:pt idx="1602">
                  <c:v>561.227074235808</c:v>
                </c:pt>
                <c:pt idx="1603">
                  <c:v>560.4862842892768</c:v>
                </c:pt>
                <c:pt idx="1604">
                  <c:v>559.63925233644852</c:v>
                </c:pt>
                <c:pt idx="1605">
                  <c:v>558.54483188044821</c:v>
                </c:pt>
                <c:pt idx="1606">
                  <c:v>557.59738643434969</c:v>
                </c:pt>
                <c:pt idx="1607">
                  <c:v>556.67661691542287</c:v>
                </c:pt>
                <c:pt idx="1608">
                  <c:v>556.08452454940959</c:v>
                </c:pt>
                <c:pt idx="1609">
                  <c:v>555.59192546583847</c:v>
                </c:pt>
                <c:pt idx="1610">
                  <c:v>554.42644320297939</c:v>
                </c:pt>
              </c:numCache>
            </c:numRef>
          </c:yVal>
        </c:ser>
        <c:axId val="104486784"/>
        <c:axId val="104497152"/>
      </c:scatterChart>
      <c:valAx>
        <c:axId val="104486784"/>
        <c:scaling>
          <c:orientation val="minMax"/>
          <c:max val="0.05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Fraction Selected</a:t>
                </a:r>
                <a:endParaRPr lang="en-US" sz="18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4497152"/>
        <c:crosses val="autoZero"/>
        <c:crossBetween val="midCat"/>
      </c:valAx>
      <c:valAx>
        <c:axId val="1044971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44867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9030686789151389"/>
          <c:y val="6.4047098279381764E-2"/>
          <c:w val="0.47609569116360473"/>
          <c:h val="0.12653543307086643"/>
        </c:manualLayout>
      </c:layout>
      <c:txPr>
        <a:bodyPr/>
        <a:lstStyle/>
        <a:p>
          <a:pPr>
            <a:defRPr sz="2400"/>
          </a:pPr>
          <a:endParaRPr lang="en-U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472440944881901E-2"/>
          <c:y val="4.4833634580753838E-2"/>
          <c:w val="0.86022134733158484"/>
          <c:h val="0.80239459733426222"/>
        </c:manualLayout>
      </c:layout>
      <c:scatterChart>
        <c:scatterStyle val="lineMarker"/>
        <c:ser>
          <c:idx val="1"/>
          <c:order val="0"/>
          <c:tx>
            <c:strRef>
              <c:f>[milk3.xlsx]Sheet1!$N$1</c:f>
              <c:strCache>
                <c:ptCount val="1"/>
                <c:pt idx="0">
                  <c:v>Gen 2009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[milk3.xlsx]Sheet1!$L$2:$L$1612</c:f>
              <c:numCache>
                <c:formatCode>General</c:formatCode>
                <c:ptCount val="1611"/>
                <c:pt idx="0">
                  <c:v>6.2073246430788341E-4</c:v>
                </c:pt>
                <c:pt idx="1">
                  <c:v>1.2414649286157668E-3</c:v>
                </c:pt>
                <c:pt idx="2">
                  <c:v>1.8621973929236503E-3</c:v>
                </c:pt>
                <c:pt idx="3">
                  <c:v>2.4829298572315341E-3</c:v>
                </c:pt>
                <c:pt idx="4">
                  <c:v>3.1036623215394176E-3</c:v>
                </c:pt>
                <c:pt idx="5">
                  <c:v>3.7243947858473015E-3</c:v>
                </c:pt>
                <c:pt idx="6">
                  <c:v>4.345127250155182E-3</c:v>
                </c:pt>
                <c:pt idx="7">
                  <c:v>4.9658597144630681E-3</c:v>
                </c:pt>
                <c:pt idx="8">
                  <c:v>5.5865921787709508E-3</c:v>
                </c:pt>
                <c:pt idx="9">
                  <c:v>6.2073246430788334E-3</c:v>
                </c:pt>
                <c:pt idx="10">
                  <c:v>6.8280571073867161E-3</c:v>
                </c:pt>
                <c:pt idx="11">
                  <c:v>7.4487895716946013E-3</c:v>
                </c:pt>
                <c:pt idx="12">
                  <c:v>8.0695220360024866E-3</c:v>
                </c:pt>
                <c:pt idx="13">
                  <c:v>8.6902545003103657E-3</c:v>
                </c:pt>
                <c:pt idx="14">
                  <c:v>9.3109869646182536E-3</c:v>
                </c:pt>
                <c:pt idx="15">
                  <c:v>9.9317194289261328E-3</c:v>
                </c:pt>
                <c:pt idx="16">
                  <c:v>1.0552451893234017E-2</c:v>
                </c:pt>
                <c:pt idx="17">
                  <c:v>1.11731843575419E-2</c:v>
                </c:pt>
                <c:pt idx="18">
                  <c:v>1.1793916821849779E-2</c:v>
                </c:pt>
                <c:pt idx="19">
                  <c:v>1.2414649286157667E-2</c:v>
                </c:pt>
                <c:pt idx="20">
                  <c:v>1.3035381750465551E-2</c:v>
                </c:pt>
                <c:pt idx="21">
                  <c:v>1.3656114214773436E-2</c:v>
                </c:pt>
                <c:pt idx="22">
                  <c:v>1.4276846679081317E-2</c:v>
                </c:pt>
                <c:pt idx="23">
                  <c:v>1.4897579143389203E-2</c:v>
                </c:pt>
                <c:pt idx="24">
                  <c:v>1.5518311607697084E-2</c:v>
                </c:pt>
                <c:pt idx="25">
                  <c:v>1.6139044072004963E-2</c:v>
                </c:pt>
                <c:pt idx="26">
                  <c:v>1.6759776536312852E-2</c:v>
                </c:pt>
                <c:pt idx="27">
                  <c:v>1.7380509000620735E-2</c:v>
                </c:pt>
                <c:pt idx="28">
                  <c:v>1.8001241464928618E-2</c:v>
                </c:pt>
                <c:pt idx="29">
                  <c:v>1.86219739292365E-2</c:v>
                </c:pt>
                <c:pt idx="30">
                  <c:v>1.9242706393544383E-2</c:v>
                </c:pt>
                <c:pt idx="31">
                  <c:v>1.9863438857852272E-2</c:v>
                </c:pt>
                <c:pt idx="32">
                  <c:v>2.0484171322160155E-2</c:v>
                </c:pt>
                <c:pt idx="33">
                  <c:v>2.1104903786468034E-2</c:v>
                </c:pt>
                <c:pt idx="34">
                  <c:v>2.172563625077592E-2</c:v>
                </c:pt>
                <c:pt idx="35">
                  <c:v>2.2346368715083803E-2</c:v>
                </c:pt>
                <c:pt idx="36">
                  <c:v>2.2967101179391679E-2</c:v>
                </c:pt>
                <c:pt idx="37">
                  <c:v>2.3587833643699568E-2</c:v>
                </c:pt>
                <c:pt idx="38">
                  <c:v>2.4208566108007448E-2</c:v>
                </c:pt>
                <c:pt idx="39">
                  <c:v>2.4829298572315344E-2</c:v>
                </c:pt>
                <c:pt idx="40">
                  <c:v>2.5450031036623216E-2</c:v>
                </c:pt>
                <c:pt idx="41">
                  <c:v>2.6070763500931102E-2</c:v>
                </c:pt>
                <c:pt idx="42">
                  <c:v>2.6691495965238982E-2</c:v>
                </c:pt>
                <c:pt idx="43">
                  <c:v>2.7312228429546871E-2</c:v>
                </c:pt>
                <c:pt idx="44">
                  <c:v>2.7932960893854754E-2</c:v>
                </c:pt>
                <c:pt idx="45">
                  <c:v>2.8553693358162633E-2</c:v>
                </c:pt>
                <c:pt idx="46">
                  <c:v>2.9174425822470516E-2</c:v>
                </c:pt>
                <c:pt idx="47">
                  <c:v>2.9795158286778402E-2</c:v>
                </c:pt>
                <c:pt idx="48">
                  <c:v>3.0415890751086281E-2</c:v>
                </c:pt>
                <c:pt idx="49">
                  <c:v>3.1036623215394171E-2</c:v>
                </c:pt>
                <c:pt idx="50">
                  <c:v>3.1657355679702057E-2</c:v>
                </c:pt>
                <c:pt idx="51">
                  <c:v>3.2278088144009939E-2</c:v>
                </c:pt>
                <c:pt idx="52">
                  <c:v>3.2898820608317815E-2</c:v>
                </c:pt>
                <c:pt idx="53">
                  <c:v>3.3519553072625698E-2</c:v>
                </c:pt>
                <c:pt idx="54">
                  <c:v>3.414028553693358E-2</c:v>
                </c:pt>
                <c:pt idx="55">
                  <c:v>3.476101800124147E-2</c:v>
                </c:pt>
                <c:pt idx="56">
                  <c:v>3.5381750465549353E-2</c:v>
                </c:pt>
                <c:pt idx="57">
                  <c:v>3.6002482929857235E-2</c:v>
                </c:pt>
                <c:pt idx="58">
                  <c:v>3.6623215394165125E-2</c:v>
                </c:pt>
                <c:pt idx="59">
                  <c:v>3.7243947858473014E-2</c:v>
                </c:pt>
                <c:pt idx="60">
                  <c:v>3.7864680322780883E-2</c:v>
                </c:pt>
                <c:pt idx="61">
                  <c:v>3.8485412787088773E-2</c:v>
                </c:pt>
                <c:pt idx="62">
                  <c:v>3.9106145251396648E-2</c:v>
                </c:pt>
                <c:pt idx="63">
                  <c:v>3.9726877715704538E-2</c:v>
                </c:pt>
                <c:pt idx="64">
                  <c:v>4.0347610180012414E-2</c:v>
                </c:pt>
                <c:pt idx="65">
                  <c:v>4.0968342644320296E-2</c:v>
                </c:pt>
                <c:pt idx="66">
                  <c:v>4.1589075108628172E-2</c:v>
                </c:pt>
                <c:pt idx="67">
                  <c:v>4.2209807572936062E-2</c:v>
                </c:pt>
                <c:pt idx="68">
                  <c:v>4.2830540037243965E-2</c:v>
                </c:pt>
                <c:pt idx="69">
                  <c:v>4.345127250155182E-2</c:v>
                </c:pt>
                <c:pt idx="70">
                  <c:v>4.4072004965859723E-2</c:v>
                </c:pt>
                <c:pt idx="71">
                  <c:v>4.4692737430167606E-2</c:v>
                </c:pt>
                <c:pt idx="72">
                  <c:v>4.5313469894475496E-2</c:v>
                </c:pt>
                <c:pt idx="73">
                  <c:v>4.5934202358783371E-2</c:v>
                </c:pt>
                <c:pt idx="74">
                  <c:v>4.6554934823091275E-2</c:v>
                </c:pt>
                <c:pt idx="75">
                  <c:v>4.7175667287399123E-2</c:v>
                </c:pt>
                <c:pt idx="76">
                  <c:v>4.7796399751707026E-2</c:v>
                </c:pt>
                <c:pt idx="77">
                  <c:v>4.8417132216014902E-2</c:v>
                </c:pt>
                <c:pt idx="78">
                  <c:v>4.9037864680322785E-2</c:v>
                </c:pt>
                <c:pt idx="79">
                  <c:v>4.9658597144630688E-2</c:v>
                </c:pt>
                <c:pt idx="80">
                  <c:v>5.027932960893855E-2</c:v>
                </c:pt>
                <c:pt idx="81">
                  <c:v>5.0900062073246433E-2</c:v>
                </c:pt>
                <c:pt idx="82">
                  <c:v>5.1520794537554315E-2</c:v>
                </c:pt>
                <c:pt idx="83">
                  <c:v>5.2141527001862191E-2</c:v>
                </c:pt>
                <c:pt idx="84">
                  <c:v>5.2762259466170087E-2</c:v>
                </c:pt>
                <c:pt idx="85">
                  <c:v>5.3382991930477977E-2</c:v>
                </c:pt>
                <c:pt idx="86">
                  <c:v>5.4003724394785867E-2</c:v>
                </c:pt>
                <c:pt idx="87">
                  <c:v>5.4624456859093742E-2</c:v>
                </c:pt>
                <c:pt idx="88">
                  <c:v>5.5245189323401611E-2</c:v>
                </c:pt>
                <c:pt idx="89">
                  <c:v>5.5865921787709494E-2</c:v>
                </c:pt>
                <c:pt idx="90">
                  <c:v>5.6486654252017397E-2</c:v>
                </c:pt>
                <c:pt idx="91">
                  <c:v>5.710738671632528E-2</c:v>
                </c:pt>
                <c:pt idx="92">
                  <c:v>5.7728119180633156E-2</c:v>
                </c:pt>
                <c:pt idx="93">
                  <c:v>5.8348851644941031E-2</c:v>
                </c:pt>
                <c:pt idx="94">
                  <c:v>5.8969584109248921E-2</c:v>
                </c:pt>
                <c:pt idx="95">
                  <c:v>5.9590316573556804E-2</c:v>
                </c:pt>
                <c:pt idx="96">
                  <c:v>6.0211049037864679E-2</c:v>
                </c:pt>
                <c:pt idx="97">
                  <c:v>6.0831781502172562E-2</c:v>
                </c:pt>
                <c:pt idx="98">
                  <c:v>6.1452513966480458E-2</c:v>
                </c:pt>
                <c:pt idx="99">
                  <c:v>6.2073246430788334E-2</c:v>
                </c:pt>
                <c:pt idx="100">
                  <c:v>6.2693978895096231E-2</c:v>
                </c:pt>
                <c:pt idx="101">
                  <c:v>6.3314711359404113E-2</c:v>
                </c:pt>
                <c:pt idx="102">
                  <c:v>6.3935443823711982E-2</c:v>
                </c:pt>
                <c:pt idx="103">
                  <c:v>6.4556176288019879E-2</c:v>
                </c:pt>
                <c:pt idx="104">
                  <c:v>6.5176908752327761E-2</c:v>
                </c:pt>
                <c:pt idx="105">
                  <c:v>6.5797641216635658E-2</c:v>
                </c:pt>
                <c:pt idx="106">
                  <c:v>6.6418373680943513E-2</c:v>
                </c:pt>
                <c:pt idx="107">
                  <c:v>6.7039106145251409E-2</c:v>
                </c:pt>
                <c:pt idx="108">
                  <c:v>6.7659838609559278E-2</c:v>
                </c:pt>
                <c:pt idx="109">
                  <c:v>6.8280571073867161E-2</c:v>
                </c:pt>
                <c:pt idx="110">
                  <c:v>6.8901303538175043E-2</c:v>
                </c:pt>
                <c:pt idx="111">
                  <c:v>6.952203600248294E-2</c:v>
                </c:pt>
                <c:pt idx="112">
                  <c:v>7.0142768466790809E-2</c:v>
                </c:pt>
                <c:pt idx="113">
                  <c:v>7.0763500931098719E-2</c:v>
                </c:pt>
                <c:pt idx="114">
                  <c:v>7.1384233395406588E-2</c:v>
                </c:pt>
                <c:pt idx="115">
                  <c:v>7.200496585971447E-2</c:v>
                </c:pt>
                <c:pt idx="116">
                  <c:v>7.2625698324022367E-2</c:v>
                </c:pt>
                <c:pt idx="117">
                  <c:v>7.324643078833025E-2</c:v>
                </c:pt>
                <c:pt idx="118">
                  <c:v>7.3867163252638132E-2</c:v>
                </c:pt>
                <c:pt idx="119">
                  <c:v>7.4487895716946015E-2</c:v>
                </c:pt>
                <c:pt idx="120">
                  <c:v>7.5108628181253884E-2</c:v>
                </c:pt>
                <c:pt idx="121">
                  <c:v>7.572936064556178E-2</c:v>
                </c:pt>
                <c:pt idx="122">
                  <c:v>7.6350093109869663E-2</c:v>
                </c:pt>
                <c:pt idx="123">
                  <c:v>7.6970825574177504E-2</c:v>
                </c:pt>
                <c:pt idx="124">
                  <c:v>7.7591558038485414E-2</c:v>
                </c:pt>
                <c:pt idx="125">
                  <c:v>7.8212290502793311E-2</c:v>
                </c:pt>
                <c:pt idx="126">
                  <c:v>7.8833022967101193E-2</c:v>
                </c:pt>
                <c:pt idx="127">
                  <c:v>7.9453755431409062E-2</c:v>
                </c:pt>
                <c:pt idx="128">
                  <c:v>8.0074487895716945E-2</c:v>
                </c:pt>
                <c:pt idx="129">
                  <c:v>8.0695220360024841E-2</c:v>
                </c:pt>
                <c:pt idx="130">
                  <c:v>8.131595282433271E-2</c:v>
                </c:pt>
                <c:pt idx="131">
                  <c:v>8.1936685288640593E-2</c:v>
                </c:pt>
                <c:pt idx="132">
                  <c:v>8.2557417752948489E-2</c:v>
                </c:pt>
                <c:pt idx="133">
                  <c:v>8.3178150217256372E-2</c:v>
                </c:pt>
                <c:pt idx="134">
                  <c:v>8.3798882681564255E-2</c:v>
                </c:pt>
                <c:pt idx="135">
                  <c:v>8.4419615145872137E-2</c:v>
                </c:pt>
                <c:pt idx="136">
                  <c:v>8.5040347610180006E-2</c:v>
                </c:pt>
                <c:pt idx="137">
                  <c:v>8.566108007448793E-2</c:v>
                </c:pt>
                <c:pt idx="138">
                  <c:v>8.6281812538795771E-2</c:v>
                </c:pt>
                <c:pt idx="139">
                  <c:v>8.6902545003103654E-2</c:v>
                </c:pt>
                <c:pt idx="140">
                  <c:v>8.752327746741155E-2</c:v>
                </c:pt>
                <c:pt idx="141">
                  <c:v>8.8144009931719461E-2</c:v>
                </c:pt>
                <c:pt idx="142">
                  <c:v>8.8764742396027371E-2</c:v>
                </c:pt>
                <c:pt idx="143">
                  <c:v>8.9385474860335185E-2</c:v>
                </c:pt>
                <c:pt idx="144">
                  <c:v>9.0006207324643109E-2</c:v>
                </c:pt>
                <c:pt idx="145">
                  <c:v>9.0626939788950991E-2</c:v>
                </c:pt>
                <c:pt idx="146">
                  <c:v>9.1247672253258832E-2</c:v>
                </c:pt>
                <c:pt idx="147">
                  <c:v>9.1868404717566743E-2</c:v>
                </c:pt>
                <c:pt idx="148">
                  <c:v>9.2489137181874612E-2</c:v>
                </c:pt>
                <c:pt idx="149">
                  <c:v>9.3109869646182522E-2</c:v>
                </c:pt>
                <c:pt idx="150">
                  <c:v>9.3730602110490419E-2</c:v>
                </c:pt>
                <c:pt idx="151">
                  <c:v>9.435133457479826E-2</c:v>
                </c:pt>
                <c:pt idx="152">
                  <c:v>9.4972067039106142E-2</c:v>
                </c:pt>
                <c:pt idx="153">
                  <c:v>9.5592799503414025E-2</c:v>
                </c:pt>
                <c:pt idx="154">
                  <c:v>9.621353196772188E-2</c:v>
                </c:pt>
                <c:pt idx="155">
                  <c:v>9.6834264432029804E-2</c:v>
                </c:pt>
                <c:pt idx="156">
                  <c:v>9.7454996896337687E-2</c:v>
                </c:pt>
                <c:pt idx="157">
                  <c:v>9.8075729360645569E-2</c:v>
                </c:pt>
                <c:pt idx="158">
                  <c:v>9.8696461824953494E-2</c:v>
                </c:pt>
                <c:pt idx="159">
                  <c:v>9.9317194289261335E-2</c:v>
                </c:pt>
                <c:pt idx="160">
                  <c:v>9.9937926753569245E-2</c:v>
                </c:pt>
                <c:pt idx="161">
                  <c:v>0.10055865921787709</c:v>
                </c:pt>
                <c:pt idx="162">
                  <c:v>0.10117939168218498</c:v>
                </c:pt>
                <c:pt idx="163">
                  <c:v>0.10180012414649288</c:v>
                </c:pt>
                <c:pt idx="164">
                  <c:v>0.10242085661080075</c:v>
                </c:pt>
                <c:pt idx="165">
                  <c:v>0.10304158907510863</c:v>
                </c:pt>
                <c:pt idx="166">
                  <c:v>0.10366232153941653</c:v>
                </c:pt>
                <c:pt idx="167">
                  <c:v>0.10428305400372441</c:v>
                </c:pt>
                <c:pt idx="168">
                  <c:v>0.10490378646803231</c:v>
                </c:pt>
                <c:pt idx="169">
                  <c:v>0.10552451893234016</c:v>
                </c:pt>
                <c:pt idx="170">
                  <c:v>0.10614525139664806</c:v>
                </c:pt>
                <c:pt idx="171">
                  <c:v>0.10676598386095595</c:v>
                </c:pt>
                <c:pt idx="172">
                  <c:v>0.10738671632526382</c:v>
                </c:pt>
                <c:pt idx="173">
                  <c:v>0.10800744878957169</c:v>
                </c:pt>
                <c:pt idx="174">
                  <c:v>0.1086281812538796</c:v>
                </c:pt>
                <c:pt idx="175">
                  <c:v>0.10924891371818747</c:v>
                </c:pt>
                <c:pt idx="176">
                  <c:v>0.10986964618249535</c:v>
                </c:pt>
                <c:pt idx="177">
                  <c:v>0.11049037864680321</c:v>
                </c:pt>
                <c:pt idx="178">
                  <c:v>0.1111111111111111</c:v>
                </c:pt>
                <c:pt idx="179">
                  <c:v>0.111731843575419</c:v>
                </c:pt>
                <c:pt idx="180">
                  <c:v>0.11235257603972687</c:v>
                </c:pt>
                <c:pt idx="181">
                  <c:v>0.11297330850403475</c:v>
                </c:pt>
                <c:pt idx="182">
                  <c:v>0.11359404096834268</c:v>
                </c:pt>
                <c:pt idx="183">
                  <c:v>0.11421477343265056</c:v>
                </c:pt>
                <c:pt idx="184">
                  <c:v>0.11483550589695841</c:v>
                </c:pt>
                <c:pt idx="185">
                  <c:v>0.11545623836126631</c:v>
                </c:pt>
                <c:pt idx="186">
                  <c:v>0.11607697082557419</c:v>
                </c:pt>
                <c:pt idx="187">
                  <c:v>0.11669770328988208</c:v>
                </c:pt>
                <c:pt idx="188">
                  <c:v>0.11731843575418996</c:v>
                </c:pt>
                <c:pt idx="189">
                  <c:v>0.11793916821849783</c:v>
                </c:pt>
                <c:pt idx="190">
                  <c:v>0.1185599006828057</c:v>
                </c:pt>
                <c:pt idx="191">
                  <c:v>0.11918063314711359</c:v>
                </c:pt>
                <c:pt idx="192">
                  <c:v>0.11980136561142148</c:v>
                </c:pt>
                <c:pt idx="193">
                  <c:v>0.12042209807572937</c:v>
                </c:pt>
                <c:pt idx="194">
                  <c:v>0.12104283054003724</c:v>
                </c:pt>
                <c:pt idx="195">
                  <c:v>0.12166356300434511</c:v>
                </c:pt>
                <c:pt idx="196">
                  <c:v>0.12228429546865305</c:v>
                </c:pt>
                <c:pt idx="197">
                  <c:v>0.1229050279329609</c:v>
                </c:pt>
                <c:pt idx="198">
                  <c:v>0.12352576039726877</c:v>
                </c:pt>
                <c:pt idx="199">
                  <c:v>0.12414649286157667</c:v>
                </c:pt>
                <c:pt idx="200">
                  <c:v>0.12476722532588456</c:v>
                </c:pt>
                <c:pt idx="201">
                  <c:v>0.12538795779019243</c:v>
                </c:pt>
                <c:pt idx="202">
                  <c:v>0.12600869025450032</c:v>
                </c:pt>
                <c:pt idx="203">
                  <c:v>0.12662942271880817</c:v>
                </c:pt>
                <c:pt idx="204">
                  <c:v>0.12725015518311608</c:v>
                </c:pt>
                <c:pt idx="205">
                  <c:v>0.12787088764742396</c:v>
                </c:pt>
                <c:pt idx="206">
                  <c:v>0.12849162011173187</c:v>
                </c:pt>
                <c:pt idx="207">
                  <c:v>0.12911235257603976</c:v>
                </c:pt>
                <c:pt idx="208">
                  <c:v>0.12973308504034764</c:v>
                </c:pt>
                <c:pt idx="209">
                  <c:v>0.13035381750465544</c:v>
                </c:pt>
                <c:pt idx="210">
                  <c:v>0.13097454996896338</c:v>
                </c:pt>
                <c:pt idx="211">
                  <c:v>0.13159528243327129</c:v>
                </c:pt>
                <c:pt idx="212">
                  <c:v>0.13221601489757917</c:v>
                </c:pt>
                <c:pt idx="213">
                  <c:v>0.13283674736188703</c:v>
                </c:pt>
                <c:pt idx="214">
                  <c:v>0.13345747982619494</c:v>
                </c:pt>
                <c:pt idx="215">
                  <c:v>0.13407821229050276</c:v>
                </c:pt>
                <c:pt idx="216">
                  <c:v>0.1346989447548107</c:v>
                </c:pt>
                <c:pt idx="217">
                  <c:v>0.13531967721911853</c:v>
                </c:pt>
                <c:pt idx="218">
                  <c:v>0.13594040968342647</c:v>
                </c:pt>
                <c:pt idx="219">
                  <c:v>0.13656114214773438</c:v>
                </c:pt>
                <c:pt idx="220">
                  <c:v>0.13718187461204218</c:v>
                </c:pt>
                <c:pt idx="221">
                  <c:v>0.13780260707635009</c:v>
                </c:pt>
                <c:pt idx="222">
                  <c:v>0.138423339540658</c:v>
                </c:pt>
                <c:pt idx="223">
                  <c:v>0.13904407200496588</c:v>
                </c:pt>
                <c:pt idx="224">
                  <c:v>0.13966480446927373</c:v>
                </c:pt>
                <c:pt idx="225">
                  <c:v>0.14028553693358162</c:v>
                </c:pt>
                <c:pt idx="226">
                  <c:v>0.14090626939788953</c:v>
                </c:pt>
                <c:pt idx="227">
                  <c:v>0.14152700186219744</c:v>
                </c:pt>
                <c:pt idx="228">
                  <c:v>0.14214773432650529</c:v>
                </c:pt>
                <c:pt idx="229">
                  <c:v>0.1427684667908132</c:v>
                </c:pt>
                <c:pt idx="230">
                  <c:v>0.14338919925512106</c:v>
                </c:pt>
                <c:pt idx="231">
                  <c:v>0.14400993171942894</c:v>
                </c:pt>
                <c:pt idx="232">
                  <c:v>0.1446306641837368</c:v>
                </c:pt>
                <c:pt idx="233">
                  <c:v>0.14525139664804471</c:v>
                </c:pt>
                <c:pt idx="234">
                  <c:v>0.14587212911235259</c:v>
                </c:pt>
                <c:pt idx="235">
                  <c:v>0.14649286157666053</c:v>
                </c:pt>
                <c:pt idx="236">
                  <c:v>0.14711359404096838</c:v>
                </c:pt>
                <c:pt idx="237">
                  <c:v>0.14773432650527626</c:v>
                </c:pt>
                <c:pt idx="238">
                  <c:v>0.14835505896958412</c:v>
                </c:pt>
                <c:pt idx="239">
                  <c:v>0.14897579143389203</c:v>
                </c:pt>
                <c:pt idx="240">
                  <c:v>0.14959652389819991</c:v>
                </c:pt>
                <c:pt idx="241">
                  <c:v>0.15021725636250782</c:v>
                </c:pt>
                <c:pt idx="242">
                  <c:v>0.15083798882681571</c:v>
                </c:pt>
                <c:pt idx="243">
                  <c:v>0.15145872129112356</c:v>
                </c:pt>
                <c:pt idx="244">
                  <c:v>0.15207945375543147</c:v>
                </c:pt>
                <c:pt idx="245">
                  <c:v>0.15270018621973933</c:v>
                </c:pt>
                <c:pt idx="246">
                  <c:v>0.15332091868404718</c:v>
                </c:pt>
                <c:pt idx="247">
                  <c:v>0.15394165114835509</c:v>
                </c:pt>
                <c:pt idx="248">
                  <c:v>0.154562383612663</c:v>
                </c:pt>
                <c:pt idx="249">
                  <c:v>0.15518311607697086</c:v>
                </c:pt>
                <c:pt idx="250">
                  <c:v>0.15580384854127874</c:v>
                </c:pt>
                <c:pt idx="251">
                  <c:v>0.15642458100558659</c:v>
                </c:pt>
                <c:pt idx="252">
                  <c:v>0.15704531346989453</c:v>
                </c:pt>
                <c:pt idx="253">
                  <c:v>0.15766604593420239</c:v>
                </c:pt>
                <c:pt idx="254">
                  <c:v>0.15828677839851021</c:v>
                </c:pt>
                <c:pt idx="255">
                  <c:v>0.15890751086281818</c:v>
                </c:pt>
                <c:pt idx="256">
                  <c:v>0.15952824332712606</c:v>
                </c:pt>
                <c:pt idx="257">
                  <c:v>0.16014897579143392</c:v>
                </c:pt>
                <c:pt idx="258">
                  <c:v>0.16076970825574177</c:v>
                </c:pt>
                <c:pt idx="259">
                  <c:v>0.16139044072004968</c:v>
                </c:pt>
                <c:pt idx="260">
                  <c:v>0.16201117318435754</c:v>
                </c:pt>
                <c:pt idx="261">
                  <c:v>0.16263190564866539</c:v>
                </c:pt>
                <c:pt idx="262">
                  <c:v>0.16325263811297333</c:v>
                </c:pt>
                <c:pt idx="263">
                  <c:v>0.16387337057728121</c:v>
                </c:pt>
                <c:pt idx="264">
                  <c:v>0.1644941030415891</c:v>
                </c:pt>
                <c:pt idx="265">
                  <c:v>0.16511483550589698</c:v>
                </c:pt>
                <c:pt idx="266">
                  <c:v>0.16573556797020483</c:v>
                </c:pt>
                <c:pt idx="267">
                  <c:v>0.16635630043451272</c:v>
                </c:pt>
                <c:pt idx="268">
                  <c:v>0.16697703289882065</c:v>
                </c:pt>
                <c:pt idx="269">
                  <c:v>0.16759776536312848</c:v>
                </c:pt>
                <c:pt idx="270">
                  <c:v>0.16821849782743645</c:v>
                </c:pt>
                <c:pt idx="271">
                  <c:v>0.16883923029174427</c:v>
                </c:pt>
                <c:pt idx="272">
                  <c:v>0.16945996275605216</c:v>
                </c:pt>
                <c:pt idx="273">
                  <c:v>0.17008069522036001</c:v>
                </c:pt>
                <c:pt idx="274">
                  <c:v>0.17070142768466789</c:v>
                </c:pt>
                <c:pt idx="275">
                  <c:v>0.17132216014897581</c:v>
                </c:pt>
                <c:pt idx="276">
                  <c:v>0.17194289261328372</c:v>
                </c:pt>
                <c:pt idx="277">
                  <c:v>0.1725636250775916</c:v>
                </c:pt>
                <c:pt idx="278">
                  <c:v>0.17318435754189948</c:v>
                </c:pt>
                <c:pt idx="279">
                  <c:v>0.17380509000620736</c:v>
                </c:pt>
                <c:pt idx="280">
                  <c:v>0.17442582247051522</c:v>
                </c:pt>
                <c:pt idx="281">
                  <c:v>0.17504655493482313</c:v>
                </c:pt>
                <c:pt idx="282">
                  <c:v>0.17566728739913101</c:v>
                </c:pt>
                <c:pt idx="283">
                  <c:v>0.17628801986343892</c:v>
                </c:pt>
                <c:pt idx="284">
                  <c:v>0.17690875232774678</c:v>
                </c:pt>
                <c:pt idx="285">
                  <c:v>0.17752948479205469</c:v>
                </c:pt>
                <c:pt idx="286">
                  <c:v>0.17815021725636251</c:v>
                </c:pt>
                <c:pt idx="287">
                  <c:v>0.1787709497206704</c:v>
                </c:pt>
                <c:pt idx="288">
                  <c:v>0.17939168218497831</c:v>
                </c:pt>
                <c:pt idx="289">
                  <c:v>0.18001241464928619</c:v>
                </c:pt>
                <c:pt idx="290">
                  <c:v>0.18063314711359404</c:v>
                </c:pt>
                <c:pt idx="291">
                  <c:v>0.18125387957790196</c:v>
                </c:pt>
                <c:pt idx="292">
                  <c:v>0.18187461204220981</c:v>
                </c:pt>
                <c:pt idx="293">
                  <c:v>0.18249534450651775</c:v>
                </c:pt>
                <c:pt idx="294">
                  <c:v>0.1831160769708256</c:v>
                </c:pt>
                <c:pt idx="295">
                  <c:v>0.18373680943513349</c:v>
                </c:pt>
                <c:pt idx="296">
                  <c:v>0.18435754189944137</c:v>
                </c:pt>
                <c:pt idx="297">
                  <c:v>0.18497827436374922</c:v>
                </c:pt>
                <c:pt idx="298">
                  <c:v>0.18559900682805713</c:v>
                </c:pt>
                <c:pt idx="299">
                  <c:v>0.18621973929236504</c:v>
                </c:pt>
                <c:pt idx="300">
                  <c:v>0.18684047175667293</c:v>
                </c:pt>
                <c:pt idx="301">
                  <c:v>0.18746120422098078</c:v>
                </c:pt>
                <c:pt idx="302">
                  <c:v>0.18808193668528866</c:v>
                </c:pt>
                <c:pt idx="303">
                  <c:v>0.18870266914959655</c:v>
                </c:pt>
                <c:pt idx="304">
                  <c:v>0.1893234016139044</c:v>
                </c:pt>
                <c:pt idx="305">
                  <c:v>0.18994413407821234</c:v>
                </c:pt>
                <c:pt idx="306">
                  <c:v>0.19056486654252022</c:v>
                </c:pt>
                <c:pt idx="307">
                  <c:v>0.19118559900682805</c:v>
                </c:pt>
                <c:pt idx="308">
                  <c:v>0.19180633147113596</c:v>
                </c:pt>
                <c:pt idx="309">
                  <c:v>0.19242706393544384</c:v>
                </c:pt>
                <c:pt idx="310">
                  <c:v>0.1930477963997517</c:v>
                </c:pt>
                <c:pt idx="311">
                  <c:v>0.19366852886405955</c:v>
                </c:pt>
                <c:pt idx="312">
                  <c:v>0.19428926132836746</c:v>
                </c:pt>
                <c:pt idx="313">
                  <c:v>0.1949099937926754</c:v>
                </c:pt>
                <c:pt idx="314">
                  <c:v>0.1955307262569832</c:v>
                </c:pt>
                <c:pt idx="315">
                  <c:v>0.19615145872129114</c:v>
                </c:pt>
                <c:pt idx="316">
                  <c:v>0.19677219118559899</c:v>
                </c:pt>
                <c:pt idx="317">
                  <c:v>0.19739292364990688</c:v>
                </c:pt>
                <c:pt idx="318">
                  <c:v>0.19801365611421479</c:v>
                </c:pt>
                <c:pt idx="319">
                  <c:v>0.19863438857852272</c:v>
                </c:pt>
                <c:pt idx="320">
                  <c:v>0.19925512104283058</c:v>
                </c:pt>
                <c:pt idx="321">
                  <c:v>0.19987585350713843</c:v>
                </c:pt>
                <c:pt idx="322">
                  <c:v>0.20049658597144637</c:v>
                </c:pt>
                <c:pt idx="323">
                  <c:v>0.2011173184357542</c:v>
                </c:pt>
                <c:pt idx="324">
                  <c:v>0.20173805090006211</c:v>
                </c:pt>
                <c:pt idx="325">
                  <c:v>0.20235878336436999</c:v>
                </c:pt>
                <c:pt idx="326">
                  <c:v>0.20297951582867785</c:v>
                </c:pt>
                <c:pt idx="327">
                  <c:v>0.20360024829298573</c:v>
                </c:pt>
                <c:pt idx="328">
                  <c:v>0.20422098075729367</c:v>
                </c:pt>
                <c:pt idx="329">
                  <c:v>0.2048417132216015</c:v>
                </c:pt>
                <c:pt idx="330">
                  <c:v>0.20546244568590943</c:v>
                </c:pt>
                <c:pt idx="331">
                  <c:v>0.20608317815021726</c:v>
                </c:pt>
                <c:pt idx="332">
                  <c:v>0.20670391061452514</c:v>
                </c:pt>
                <c:pt idx="333">
                  <c:v>0.20732464307883303</c:v>
                </c:pt>
                <c:pt idx="334">
                  <c:v>0.20794537554314094</c:v>
                </c:pt>
                <c:pt idx="335">
                  <c:v>0.20856610800744882</c:v>
                </c:pt>
                <c:pt idx="336">
                  <c:v>0.2091868404717567</c:v>
                </c:pt>
                <c:pt idx="337">
                  <c:v>0.20980757293606456</c:v>
                </c:pt>
                <c:pt idx="338">
                  <c:v>0.21042830540037247</c:v>
                </c:pt>
                <c:pt idx="339">
                  <c:v>0.21104903786468038</c:v>
                </c:pt>
                <c:pt idx="340">
                  <c:v>0.21166977032898818</c:v>
                </c:pt>
                <c:pt idx="341">
                  <c:v>0.21229050279329612</c:v>
                </c:pt>
                <c:pt idx="342">
                  <c:v>0.21291123525760403</c:v>
                </c:pt>
                <c:pt idx="343">
                  <c:v>0.21353196772191188</c:v>
                </c:pt>
                <c:pt idx="344">
                  <c:v>0.21415270018621974</c:v>
                </c:pt>
                <c:pt idx="345">
                  <c:v>0.21477343265052767</c:v>
                </c:pt>
                <c:pt idx="346">
                  <c:v>0.21539416511483553</c:v>
                </c:pt>
                <c:pt idx="347">
                  <c:v>0.21601489757914344</c:v>
                </c:pt>
                <c:pt idx="348">
                  <c:v>0.21663563004345129</c:v>
                </c:pt>
                <c:pt idx="349">
                  <c:v>0.2172563625077592</c:v>
                </c:pt>
                <c:pt idx="350">
                  <c:v>0.21787709497206706</c:v>
                </c:pt>
                <c:pt idx="351">
                  <c:v>0.21849782743637494</c:v>
                </c:pt>
                <c:pt idx="352">
                  <c:v>0.2191185599006828</c:v>
                </c:pt>
                <c:pt idx="353">
                  <c:v>0.21973929236499076</c:v>
                </c:pt>
                <c:pt idx="354">
                  <c:v>0.22036002482929856</c:v>
                </c:pt>
                <c:pt idx="355">
                  <c:v>0.22098075729360639</c:v>
                </c:pt>
                <c:pt idx="356">
                  <c:v>0.22160148975791435</c:v>
                </c:pt>
                <c:pt idx="357">
                  <c:v>0.22222222222222221</c:v>
                </c:pt>
                <c:pt idx="358">
                  <c:v>0.22284295468653009</c:v>
                </c:pt>
                <c:pt idx="359">
                  <c:v>0.223463687150838</c:v>
                </c:pt>
                <c:pt idx="360">
                  <c:v>0.22408441961514589</c:v>
                </c:pt>
                <c:pt idx="361">
                  <c:v>0.2247051520794538</c:v>
                </c:pt>
                <c:pt idx="362">
                  <c:v>0.22532588454376168</c:v>
                </c:pt>
                <c:pt idx="363">
                  <c:v>0.22594661700806953</c:v>
                </c:pt>
                <c:pt idx="364">
                  <c:v>0.22656734947237747</c:v>
                </c:pt>
                <c:pt idx="365">
                  <c:v>0.2271880819366853</c:v>
                </c:pt>
                <c:pt idx="366">
                  <c:v>0.22780881440099321</c:v>
                </c:pt>
                <c:pt idx="367">
                  <c:v>0.22842954686530109</c:v>
                </c:pt>
                <c:pt idx="368">
                  <c:v>0.22905027932960892</c:v>
                </c:pt>
                <c:pt idx="369">
                  <c:v>0.2296710117939168</c:v>
                </c:pt>
                <c:pt idx="370">
                  <c:v>0.23029174425822471</c:v>
                </c:pt>
                <c:pt idx="371">
                  <c:v>0.23091247672253262</c:v>
                </c:pt>
                <c:pt idx="372">
                  <c:v>0.23153320918684051</c:v>
                </c:pt>
                <c:pt idx="373">
                  <c:v>0.23215394165114836</c:v>
                </c:pt>
                <c:pt idx="374">
                  <c:v>0.23277467411545621</c:v>
                </c:pt>
                <c:pt idx="375">
                  <c:v>0.23339540657976418</c:v>
                </c:pt>
                <c:pt idx="376">
                  <c:v>0.23401613904407204</c:v>
                </c:pt>
                <c:pt idx="377">
                  <c:v>0.23463687150837989</c:v>
                </c:pt>
                <c:pt idx="378">
                  <c:v>0.23525760397268777</c:v>
                </c:pt>
                <c:pt idx="379">
                  <c:v>0.23587833643699571</c:v>
                </c:pt>
                <c:pt idx="380">
                  <c:v>0.23649906890130357</c:v>
                </c:pt>
                <c:pt idx="381">
                  <c:v>0.23711980136561142</c:v>
                </c:pt>
                <c:pt idx="382">
                  <c:v>0.23774053382991933</c:v>
                </c:pt>
                <c:pt idx="383">
                  <c:v>0.23836126629422721</c:v>
                </c:pt>
                <c:pt idx="384">
                  <c:v>0.2389819987585351</c:v>
                </c:pt>
                <c:pt idx="385">
                  <c:v>0.23960273122284295</c:v>
                </c:pt>
                <c:pt idx="386">
                  <c:v>0.24022346368715086</c:v>
                </c:pt>
                <c:pt idx="387">
                  <c:v>0.24084419615145877</c:v>
                </c:pt>
                <c:pt idx="388">
                  <c:v>0.24146492861576663</c:v>
                </c:pt>
                <c:pt idx="389">
                  <c:v>0.24208566108007448</c:v>
                </c:pt>
                <c:pt idx="390">
                  <c:v>0.24270639354438245</c:v>
                </c:pt>
                <c:pt idx="391">
                  <c:v>0.24332712600869025</c:v>
                </c:pt>
                <c:pt idx="392">
                  <c:v>0.24394785847299821</c:v>
                </c:pt>
                <c:pt idx="393">
                  <c:v>0.24456859093730604</c:v>
                </c:pt>
                <c:pt idx="394">
                  <c:v>0.2451893234016139</c:v>
                </c:pt>
                <c:pt idx="395">
                  <c:v>0.24581005586592183</c:v>
                </c:pt>
                <c:pt idx="396">
                  <c:v>0.24643078833022972</c:v>
                </c:pt>
                <c:pt idx="397">
                  <c:v>0.24705152079453752</c:v>
                </c:pt>
                <c:pt idx="398">
                  <c:v>0.2476722532588454</c:v>
                </c:pt>
                <c:pt idx="399">
                  <c:v>0.24829298572315334</c:v>
                </c:pt>
                <c:pt idx="400">
                  <c:v>0.24891371818746127</c:v>
                </c:pt>
                <c:pt idx="401">
                  <c:v>0.24953445065176913</c:v>
                </c:pt>
                <c:pt idx="402">
                  <c:v>0.25015518311607693</c:v>
                </c:pt>
                <c:pt idx="403">
                  <c:v>0.25077591558038481</c:v>
                </c:pt>
                <c:pt idx="404">
                  <c:v>0.25139664804469281</c:v>
                </c:pt>
                <c:pt idx="405">
                  <c:v>0.25201738050900069</c:v>
                </c:pt>
                <c:pt idx="406">
                  <c:v>0.25263811297330846</c:v>
                </c:pt>
                <c:pt idx="407">
                  <c:v>0.2532588454376164</c:v>
                </c:pt>
                <c:pt idx="408">
                  <c:v>0.25387957790192434</c:v>
                </c:pt>
                <c:pt idx="409">
                  <c:v>0.25450031036623216</c:v>
                </c:pt>
                <c:pt idx="410">
                  <c:v>0.25512104283054005</c:v>
                </c:pt>
                <c:pt idx="411">
                  <c:v>0.25574177529484804</c:v>
                </c:pt>
                <c:pt idx="412">
                  <c:v>0.25636250775915587</c:v>
                </c:pt>
                <c:pt idx="413">
                  <c:v>0.25698324022346375</c:v>
                </c:pt>
                <c:pt idx="414">
                  <c:v>0.25760397268777158</c:v>
                </c:pt>
                <c:pt idx="415">
                  <c:v>0.25822470515207951</c:v>
                </c:pt>
                <c:pt idx="416">
                  <c:v>0.25884543761638729</c:v>
                </c:pt>
                <c:pt idx="417">
                  <c:v>0.25946617008069528</c:v>
                </c:pt>
                <c:pt idx="418">
                  <c:v>0.26008690254500316</c:v>
                </c:pt>
                <c:pt idx="419">
                  <c:v>0.26070763500931099</c:v>
                </c:pt>
                <c:pt idx="420">
                  <c:v>0.26132836747361893</c:v>
                </c:pt>
                <c:pt idx="421">
                  <c:v>0.26194909993792681</c:v>
                </c:pt>
                <c:pt idx="422">
                  <c:v>0.26256983240223464</c:v>
                </c:pt>
                <c:pt idx="423">
                  <c:v>0.26319056486654252</c:v>
                </c:pt>
                <c:pt idx="424">
                  <c:v>0.26381129733085051</c:v>
                </c:pt>
                <c:pt idx="425">
                  <c:v>0.26443202979515834</c:v>
                </c:pt>
                <c:pt idx="426">
                  <c:v>0.26505276225946628</c:v>
                </c:pt>
                <c:pt idx="427">
                  <c:v>0.26567349472377405</c:v>
                </c:pt>
                <c:pt idx="428">
                  <c:v>0.26629422718808193</c:v>
                </c:pt>
                <c:pt idx="429">
                  <c:v>0.26691495965238982</c:v>
                </c:pt>
                <c:pt idx="430">
                  <c:v>0.2675356921166977</c:v>
                </c:pt>
                <c:pt idx="431">
                  <c:v>0.26815642458100553</c:v>
                </c:pt>
                <c:pt idx="432">
                  <c:v>0.26877715704531341</c:v>
                </c:pt>
                <c:pt idx="433">
                  <c:v>0.2693978895096214</c:v>
                </c:pt>
                <c:pt idx="434">
                  <c:v>0.27001862197392934</c:v>
                </c:pt>
                <c:pt idx="435">
                  <c:v>0.270639354438237</c:v>
                </c:pt>
                <c:pt idx="436">
                  <c:v>0.27126008690254505</c:v>
                </c:pt>
                <c:pt idx="437">
                  <c:v>0.27188081936685299</c:v>
                </c:pt>
                <c:pt idx="438">
                  <c:v>0.27250155183116076</c:v>
                </c:pt>
                <c:pt idx="439">
                  <c:v>0.27312228429546875</c:v>
                </c:pt>
                <c:pt idx="440">
                  <c:v>0.27374301675977653</c:v>
                </c:pt>
                <c:pt idx="441">
                  <c:v>0.27436374922408446</c:v>
                </c:pt>
                <c:pt idx="442">
                  <c:v>0.2749844816883924</c:v>
                </c:pt>
                <c:pt idx="443">
                  <c:v>0.27560521415270017</c:v>
                </c:pt>
                <c:pt idx="444">
                  <c:v>0.27622594661700806</c:v>
                </c:pt>
                <c:pt idx="445">
                  <c:v>0.27684667908131599</c:v>
                </c:pt>
                <c:pt idx="446">
                  <c:v>0.27746741154562382</c:v>
                </c:pt>
                <c:pt idx="447">
                  <c:v>0.27808814400993176</c:v>
                </c:pt>
                <c:pt idx="448">
                  <c:v>0.27870887647423964</c:v>
                </c:pt>
                <c:pt idx="449">
                  <c:v>0.27932960893854752</c:v>
                </c:pt>
                <c:pt idx="450">
                  <c:v>0.27995034140285541</c:v>
                </c:pt>
                <c:pt idx="451">
                  <c:v>0.28057107386716335</c:v>
                </c:pt>
                <c:pt idx="452">
                  <c:v>0.28119180633147112</c:v>
                </c:pt>
                <c:pt idx="453">
                  <c:v>0.28181253879577906</c:v>
                </c:pt>
                <c:pt idx="454">
                  <c:v>0.28243327126008688</c:v>
                </c:pt>
                <c:pt idx="455">
                  <c:v>0.28305400372439482</c:v>
                </c:pt>
                <c:pt idx="456">
                  <c:v>0.2836747361887027</c:v>
                </c:pt>
                <c:pt idx="457">
                  <c:v>0.28429546865301053</c:v>
                </c:pt>
                <c:pt idx="458">
                  <c:v>0.28491620111731847</c:v>
                </c:pt>
                <c:pt idx="459">
                  <c:v>0.2855369335816263</c:v>
                </c:pt>
                <c:pt idx="460">
                  <c:v>0.28615766604593418</c:v>
                </c:pt>
                <c:pt idx="461">
                  <c:v>0.28677839851024212</c:v>
                </c:pt>
                <c:pt idx="462">
                  <c:v>0.28739913097455</c:v>
                </c:pt>
                <c:pt idx="463">
                  <c:v>0.28801986343885794</c:v>
                </c:pt>
                <c:pt idx="464">
                  <c:v>0.28864059590316576</c:v>
                </c:pt>
                <c:pt idx="465">
                  <c:v>0.28926132836747365</c:v>
                </c:pt>
                <c:pt idx="466">
                  <c:v>0.28988206083178164</c:v>
                </c:pt>
                <c:pt idx="467">
                  <c:v>0.29050279329608947</c:v>
                </c:pt>
                <c:pt idx="468">
                  <c:v>0.29112352576039735</c:v>
                </c:pt>
                <c:pt idx="469">
                  <c:v>0.29174425822470518</c:v>
                </c:pt>
                <c:pt idx="470">
                  <c:v>0.29236499068901317</c:v>
                </c:pt>
                <c:pt idx="471">
                  <c:v>0.292985723153321</c:v>
                </c:pt>
                <c:pt idx="472">
                  <c:v>0.29360645561762888</c:v>
                </c:pt>
                <c:pt idx="473">
                  <c:v>0.29422718808193671</c:v>
                </c:pt>
                <c:pt idx="474">
                  <c:v>0.29484792054624465</c:v>
                </c:pt>
                <c:pt idx="475">
                  <c:v>0.29546865301055253</c:v>
                </c:pt>
                <c:pt idx="476">
                  <c:v>0.29608938547486047</c:v>
                </c:pt>
                <c:pt idx="477">
                  <c:v>0.29671011793916835</c:v>
                </c:pt>
                <c:pt idx="478">
                  <c:v>0.29733085040347612</c:v>
                </c:pt>
                <c:pt idx="479">
                  <c:v>0.29795158286778406</c:v>
                </c:pt>
                <c:pt idx="480">
                  <c:v>0.298572315332092</c:v>
                </c:pt>
                <c:pt idx="481">
                  <c:v>0.29919304779639971</c:v>
                </c:pt>
                <c:pt idx="482">
                  <c:v>0.29981378026070776</c:v>
                </c:pt>
                <c:pt idx="483">
                  <c:v>0.30043451272501559</c:v>
                </c:pt>
                <c:pt idx="484">
                  <c:v>0.30105524518932342</c:v>
                </c:pt>
                <c:pt idx="485">
                  <c:v>0.30167597765363136</c:v>
                </c:pt>
                <c:pt idx="486">
                  <c:v>0.30229671011793918</c:v>
                </c:pt>
                <c:pt idx="487">
                  <c:v>0.30291744258224712</c:v>
                </c:pt>
                <c:pt idx="488">
                  <c:v>0.303538175046555</c:v>
                </c:pt>
                <c:pt idx="489">
                  <c:v>0.30415890751086294</c:v>
                </c:pt>
                <c:pt idx="490">
                  <c:v>0.30477963997517077</c:v>
                </c:pt>
                <c:pt idx="491">
                  <c:v>0.30540037243947871</c:v>
                </c:pt>
                <c:pt idx="492">
                  <c:v>0.30602110490378648</c:v>
                </c:pt>
                <c:pt idx="493">
                  <c:v>0.30664183736809436</c:v>
                </c:pt>
                <c:pt idx="494">
                  <c:v>0.30726256983240241</c:v>
                </c:pt>
                <c:pt idx="495">
                  <c:v>0.30788330229671024</c:v>
                </c:pt>
                <c:pt idx="496">
                  <c:v>0.30850403476101801</c:v>
                </c:pt>
                <c:pt idx="497">
                  <c:v>0.309124767225326</c:v>
                </c:pt>
                <c:pt idx="498">
                  <c:v>0.30974549968963383</c:v>
                </c:pt>
                <c:pt idx="499">
                  <c:v>0.31036623215394177</c:v>
                </c:pt>
                <c:pt idx="500">
                  <c:v>0.31098696461824971</c:v>
                </c:pt>
                <c:pt idx="501">
                  <c:v>0.31160769708255748</c:v>
                </c:pt>
                <c:pt idx="502">
                  <c:v>0.31222842954686536</c:v>
                </c:pt>
                <c:pt idx="503">
                  <c:v>0.31284916201117324</c:v>
                </c:pt>
                <c:pt idx="504">
                  <c:v>0.31346989447548113</c:v>
                </c:pt>
                <c:pt idx="505">
                  <c:v>0.31409062693978901</c:v>
                </c:pt>
                <c:pt idx="506">
                  <c:v>0.31471135940409684</c:v>
                </c:pt>
                <c:pt idx="507">
                  <c:v>0.31533209186840483</c:v>
                </c:pt>
                <c:pt idx="508">
                  <c:v>0.31595282433271271</c:v>
                </c:pt>
                <c:pt idx="509">
                  <c:v>0.31657355679702048</c:v>
                </c:pt>
                <c:pt idx="510">
                  <c:v>0.31719428926132837</c:v>
                </c:pt>
                <c:pt idx="511">
                  <c:v>0.31781502172563636</c:v>
                </c:pt>
                <c:pt idx="512">
                  <c:v>0.31843575418994424</c:v>
                </c:pt>
                <c:pt idx="513">
                  <c:v>0.31905648665425212</c:v>
                </c:pt>
                <c:pt idx="514">
                  <c:v>0.31967721911855995</c:v>
                </c:pt>
                <c:pt idx="515">
                  <c:v>0.32029795158286783</c:v>
                </c:pt>
                <c:pt idx="516">
                  <c:v>0.32091868404717577</c:v>
                </c:pt>
                <c:pt idx="517">
                  <c:v>0.32153941651148354</c:v>
                </c:pt>
                <c:pt idx="518">
                  <c:v>0.32216014897579148</c:v>
                </c:pt>
                <c:pt idx="519">
                  <c:v>0.32278088144009937</c:v>
                </c:pt>
                <c:pt idx="520">
                  <c:v>0.32340161390440736</c:v>
                </c:pt>
                <c:pt idx="521">
                  <c:v>0.32402234636871513</c:v>
                </c:pt>
                <c:pt idx="522">
                  <c:v>0.32464307883302296</c:v>
                </c:pt>
                <c:pt idx="523">
                  <c:v>0.3252638112973309</c:v>
                </c:pt>
                <c:pt idx="524">
                  <c:v>0.32588454376163883</c:v>
                </c:pt>
                <c:pt idx="525">
                  <c:v>0.32650527622594672</c:v>
                </c:pt>
                <c:pt idx="526">
                  <c:v>0.3271260086902546</c:v>
                </c:pt>
                <c:pt idx="527">
                  <c:v>0.32774674115456243</c:v>
                </c:pt>
                <c:pt idx="528">
                  <c:v>0.32836747361887042</c:v>
                </c:pt>
                <c:pt idx="529">
                  <c:v>0.32898820608317825</c:v>
                </c:pt>
                <c:pt idx="530">
                  <c:v>0.32960893854748607</c:v>
                </c:pt>
                <c:pt idx="531">
                  <c:v>0.33022967101179396</c:v>
                </c:pt>
                <c:pt idx="532">
                  <c:v>0.33085040347610184</c:v>
                </c:pt>
                <c:pt idx="533">
                  <c:v>0.33147113594040978</c:v>
                </c:pt>
                <c:pt idx="534">
                  <c:v>0.33209186840471761</c:v>
                </c:pt>
                <c:pt idx="535">
                  <c:v>0.33271260086902554</c:v>
                </c:pt>
                <c:pt idx="536">
                  <c:v>0.33333333333333331</c:v>
                </c:pt>
                <c:pt idx="537">
                  <c:v>0.33395406579764142</c:v>
                </c:pt>
                <c:pt idx="538">
                  <c:v>0.33457479826194919</c:v>
                </c:pt>
                <c:pt idx="539">
                  <c:v>0.33519553072625696</c:v>
                </c:pt>
                <c:pt idx="540">
                  <c:v>0.33581626319056501</c:v>
                </c:pt>
                <c:pt idx="541">
                  <c:v>0.33643699565487295</c:v>
                </c:pt>
                <c:pt idx="542">
                  <c:v>0.33705772811918067</c:v>
                </c:pt>
                <c:pt idx="543">
                  <c:v>0.3376784605834886</c:v>
                </c:pt>
                <c:pt idx="544">
                  <c:v>0.33829919304779638</c:v>
                </c:pt>
                <c:pt idx="545">
                  <c:v>0.33891992551210437</c:v>
                </c:pt>
                <c:pt idx="546">
                  <c:v>0.33954065797641225</c:v>
                </c:pt>
                <c:pt idx="547">
                  <c:v>0.34016139044071997</c:v>
                </c:pt>
                <c:pt idx="548">
                  <c:v>0.34078212290502791</c:v>
                </c:pt>
                <c:pt idx="549">
                  <c:v>0.3414028553693359</c:v>
                </c:pt>
                <c:pt idx="550">
                  <c:v>0.34202358783364378</c:v>
                </c:pt>
                <c:pt idx="551">
                  <c:v>0.34264432029795167</c:v>
                </c:pt>
                <c:pt idx="552">
                  <c:v>0.34326505276225949</c:v>
                </c:pt>
                <c:pt idx="553">
                  <c:v>0.34388578522656743</c:v>
                </c:pt>
                <c:pt idx="554">
                  <c:v>0.34450651769087537</c:v>
                </c:pt>
                <c:pt idx="555">
                  <c:v>0.34512725015518314</c:v>
                </c:pt>
                <c:pt idx="556">
                  <c:v>0.34574798261949102</c:v>
                </c:pt>
                <c:pt idx="557">
                  <c:v>0.34636871508379896</c:v>
                </c:pt>
                <c:pt idx="558">
                  <c:v>0.34698944754810684</c:v>
                </c:pt>
                <c:pt idx="559">
                  <c:v>0.34761018001241473</c:v>
                </c:pt>
                <c:pt idx="560">
                  <c:v>0.3482309124767225</c:v>
                </c:pt>
                <c:pt idx="561">
                  <c:v>0.34885164494103044</c:v>
                </c:pt>
                <c:pt idx="562">
                  <c:v>0.34947237740533832</c:v>
                </c:pt>
                <c:pt idx="563">
                  <c:v>0.35009310986964631</c:v>
                </c:pt>
                <c:pt idx="564">
                  <c:v>0.35071384233395408</c:v>
                </c:pt>
                <c:pt idx="565">
                  <c:v>0.35133457479826202</c:v>
                </c:pt>
                <c:pt idx="566">
                  <c:v>0.35195530726256991</c:v>
                </c:pt>
                <c:pt idx="567">
                  <c:v>0.35257603972687784</c:v>
                </c:pt>
                <c:pt idx="568">
                  <c:v>0.35319677219118562</c:v>
                </c:pt>
                <c:pt idx="569">
                  <c:v>0.35381750465549355</c:v>
                </c:pt>
                <c:pt idx="570">
                  <c:v>0.35443823711980144</c:v>
                </c:pt>
                <c:pt idx="571">
                  <c:v>0.35505896958410937</c:v>
                </c:pt>
                <c:pt idx="572">
                  <c:v>0.3556797020484172</c:v>
                </c:pt>
                <c:pt idx="573">
                  <c:v>0.35630043451272508</c:v>
                </c:pt>
                <c:pt idx="574">
                  <c:v>0.35692116697703297</c:v>
                </c:pt>
                <c:pt idx="575">
                  <c:v>0.35754189944134085</c:v>
                </c:pt>
                <c:pt idx="576">
                  <c:v>0.35816263190564879</c:v>
                </c:pt>
                <c:pt idx="577">
                  <c:v>0.35878336436995667</c:v>
                </c:pt>
                <c:pt idx="578">
                  <c:v>0.35940409683426455</c:v>
                </c:pt>
                <c:pt idx="579">
                  <c:v>0.36002482929857238</c:v>
                </c:pt>
                <c:pt idx="580">
                  <c:v>0.36064556176288032</c:v>
                </c:pt>
                <c:pt idx="581">
                  <c:v>0.36126629422718814</c:v>
                </c:pt>
                <c:pt idx="582">
                  <c:v>0.36188702669149597</c:v>
                </c:pt>
                <c:pt idx="583">
                  <c:v>0.36250775915580391</c:v>
                </c:pt>
                <c:pt idx="584">
                  <c:v>0.36312849162011185</c:v>
                </c:pt>
                <c:pt idx="585">
                  <c:v>0.36374922408441962</c:v>
                </c:pt>
                <c:pt idx="586">
                  <c:v>0.3643699565487275</c:v>
                </c:pt>
                <c:pt idx="587">
                  <c:v>0.36499068901303544</c:v>
                </c:pt>
                <c:pt idx="588">
                  <c:v>0.36561142147734332</c:v>
                </c:pt>
                <c:pt idx="589">
                  <c:v>0.36623215394165121</c:v>
                </c:pt>
                <c:pt idx="590">
                  <c:v>0.36685288640595914</c:v>
                </c:pt>
                <c:pt idx="591">
                  <c:v>0.36747361887026697</c:v>
                </c:pt>
                <c:pt idx="592">
                  <c:v>0.36809435133457485</c:v>
                </c:pt>
                <c:pt idx="593">
                  <c:v>0.36871508379888274</c:v>
                </c:pt>
                <c:pt idx="594">
                  <c:v>0.36933581626319056</c:v>
                </c:pt>
                <c:pt idx="595">
                  <c:v>0.3699565487274985</c:v>
                </c:pt>
                <c:pt idx="596">
                  <c:v>0.37057728119180644</c:v>
                </c:pt>
                <c:pt idx="597">
                  <c:v>0.37119801365611421</c:v>
                </c:pt>
                <c:pt idx="598">
                  <c:v>0.37181874612042221</c:v>
                </c:pt>
                <c:pt idx="599">
                  <c:v>0.37243947858472998</c:v>
                </c:pt>
                <c:pt idx="600">
                  <c:v>0.37306021104903792</c:v>
                </c:pt>
                <c:pt idx="601">
                  <c:v>0.37368094351334585</c:v>
                </c:pt>
                <c:pt idx="602">
                  <c:v>0.37430167597765385</c:v>
                </c:pt>
                <c:pt idx="603">
                  <c:v>0.37492240844196156</c:v>
                </c:pt>
                <c:pt idx="604">
                  <c:v>0.37554314090626939</c:v>
                </c:pt>
                <c:pt idx="605">
                  <c:v>0.37616387337057738</c:v>
                </c:pt>
                <c:pt idx="606">
                  <c:v>0.37678460583488532</c:v>
                </c:pt>
                <c:pt idx="607">
                  <c:v>0.37740533829919309</c:v>
                </c:pt>
                <c:pt idx="608">
                  <c:v>0.37802607076350098</c:v>
                </c:pt>
                <c:pt idx="609">
                  <c:v>0.37864680322780891</c:v>
                </c:pt>
                <c:pt idx="610">
                  <c:v>0.37926753569211674</c:v>
                </c:pt>
                <c:pt idx="611">
                  <c:v>0.37988826815642468</c:v>
                </c:pt>
                <c:pt idx="612">
                  <c:v>0.38050900062073245</c:v>
                </c:pt>
                <c:pt idx="613">
                  <c:v>0.38112973308504045</c:v>
                </c:pt>
                <c:pt idx="614">
                  <c:v>0.38175046554934833</c:v>
                </c:pt>
                <c:pt idx="615">
                  <c:v>0.38237119801365621</c:v>
                </c:pt>
                <c:pt idx="616">
                  <c:v>0.38299193047796398</c:v>
                </c:pt>
                <c:pt idx="617">
                  <c:v>0.38361266294227198</c:v>
                </c:pt>
                <c:pt idx="618">
                  <c:v>0.38423339540657975</c:v>
                </c:pt>
                <c:pt idx="619">
                  <c:v>0.3848541278708878</c:v>
                </c:pt>
                <c:pt idx="620">
                  <c:v>0.38547486033519562</c:v>
                </c:pt>
                <c:pt idx="621">
                  <c:v>0.38609559279950345</c:v>
                </c:pt>
                <c:pt idx="622">
                  <c:v>0.38671632526381139</c:v>
                </c:pt>
                <c:pt idx="623">
                  <c:v>0.38733705772811916</c:v>
                </c:pt>
                <c:pt idx="624">
                  <c:v>0.38795779019242715</c:v>
                </c:pt>
                <c:pt idx="625">
                  <c:v>0.38857852265673498</c:v>
                </c:pt>
                <c:pt idx="626">
                  <c:v>0.38919925512104281</c:v>
                </c:pt>
                <c:pt idx="627">
                  <c:v>0.38981998758535086</c:v>
                </c:pt>
                <c:pt idx="628">
                  <c:v>0.39044072004965868</c:v>
                </c:pt>
                <c:pt idx="629">
                  <c:v>0.39106145251396646</c:v>
                </c:pt>
                <c:pt idx="630">
                  <c:v>0.39168218497827445</c:v>
                </c:pt>
                <c:pt idx="631">
                  <c:v>0.39230291744258233</c:v>
                </c:pt>
                <c:pt idx="632">
                  <c:v>0.39292364990689022</c:v>
                </c:pt>
                <c:pt idx="633">
                  <c:v>0.39354438237119804</c:v>
                </c:pt>
                <c:pt idx="634">
                  <c:v>0.39416511483550587</c:v>
                </c:pt>
                <c:pt idx="635">
                  <c:v>0.39478584729981392</c:v>
                </c:pt>
                <c:pt idx="636">
                  <c:v>0.39540657976412186</c:v>
                </c:pt>
                <c:pt idx="637">
                  <c:v>0.39602731222842963</c:v>
                </c:pt>
                <c:pt idx="638">
                  <c:v>0.39664804469273746</c:v>
                </c:pt>
                <c:pt idx="639">
                  <c:v>0.39726877715704551</c:v>
                </c:pt>
                <c:pt idx="640">
                  <c:v>0.39788950962135333</c:v>
                </c:pt>
                <c:pt idx="641">
                  <c:v>0.39851024208566121</c:v>
                </c:pt>
                <c:pt idx="642">
                  <c:v>0.3991309745499691</c:v>
                </c:pt>
                <c:pt idx="643">
                  <c:v>0.39975170701427692</c:v>
                </c:pt>
                <c:pt idx="644">
                  <c:v>0.40037243947858481</c:v>
                </c:pt>
                <c:pt idx="645">
                  <c:v>0.40099317194289275</c:v>
                </c:pt>
                <c:pt idx="646">
                  <c:v>0.40161390440720052</c:v>
                </c:pt>
                <c:pt idx="647">
                  <c:v>0.40223463687150834</c:v>
                </c:pt>
                <c:pt idx="648">
                  <c:v>0.40285536933581639</c:v>
                </c:pt>
                <c:pt idx="649">
                  <c:v>0.40347610180012422</c:v>
                </c:pt>
                <c:pt idx="650">
                  <c:v>0.4040968342644321</c:v>
                </c:pt>
                <c:pt idx="651">
                  <c:v>0.40471756672873993</c:v>
                </c:pt>
                <c:pt idx="652">
                  <c:v>0.40533829919304787</c:v>
                </c:pt>
                <c:pt idx="653">
                  <c:v>0.40595903165735575</c:v>
                </c:pt>
                <c:pt idx="654">
                  <c:v>0.40657976412166363</c:v>
                </c:pt>
                <c:pt idx="655">
                  <c:v>0.40720049658597146</c:v>
                </c:pt>
                <c:pt idx="656">
                  <c:v>0.4078212290502794</c:v>
                </c:pt>
                <c:pt idx="657">
                  <c:v>0.40844196151458734</c:v>
                </c:pt>
                <c:pt idx="658">
                  <c:v>0.40906269397889522</c:v>
                </c:pt>
                <c:pt idx="659">
                  <c:v>0.40968342644320299</c:v>
                </c:pt>
                <c:pt idx="660">
                  <c:v>0.41030415890751087</c:v>
                </c:pt>
                <c:pt idx="661">
                  <c:v>0.41092489137181892</c:v>
                </c:pt>
                <c:pt idx="662">
                  <c:v>0.41154562383612664</c:v>
                </c:pt>
                <c:pt idx="663">
                  <c:v>0.41216635630043452</c:v>
                </c:pt>
                <c:pt idx="664">
                  <c:v>0.41278708876474246</c:v>
                </c:pt>
                <c:pt idx="665">
                  <c:v>0.41340782122905045</c:v>
                </c:pt>
                <c:pt idx="666">
                  <c:v>0.41402855369335823</c:v>
                </c:pt>
                <c:pt idx="667">
                  <c:v>0.41464928615766611</c:v>
                </c:pt>
                <c:pt idx="668">
                  <c:v>0.41527001862197394</c:v>
                </c:pt>
                <c:pt idx="669">
                  <c:v>0.41589075108628182</c:v>
                </c:pt>
                <c:pt idx="670">
                  <c:v>0.41651148355058976</c:v>
                </c:pt>
                <c:pt idx="671">
                  <c:v>0.41713221601489758</c:v>
                </c:pt>
                <c:pt idx="672">
                  <c:v>0.41775294847920547</c:v>
                </c:pt>
                <c:pt idx="673">
                  <c:v>0.4183736809435134</c:v>
                </c:pt>
                <c:pt idx="674">
                  <c:v>0.41899441340782134</c:v>
                </c:pt>
                <c:pt idx="675">
                  <c:v>0.41961514587212911</c:v>
                </c:pt>
                <c:pt idx="676">
                  <c:v>0.420235878336437</c:v>
                </c:pt>
                <c:pt idx="677">
                  <c:v>0.42085661080074493</c:v>
                </c:pt>
                <c:pt idx="678">
                  <c:v>0.42147734326505287</c:v>
                </c:pt>
                <c:pt idx="679">
                  <c:v>0.42209807572936076</c:v>
                </c:pt>
                <c:pt idx="680">
                  <c:v>0.42271880819366864</c:v>
                </c:pt>
                <c:pt idx="681">
                  <c:v>0.42333954065797641</c:v>
                </c:pt>
                <c:pt idx="682">
                  <c:v>0.42396027312228446</c:v>
                </c:pt>
                <c:pt idx="683">
                  <c:v>0.42458100558659218</c:v>
                </c:pt>
                <c:pt idx="684">
                  <c:v>0.42520173805090006</c:v>
                </c:pt>
                <c:pt idx="685">
                  <c:v>0.42582247051520805</c:v>
                </c:pt>
                <c:pt idx="686">
                  <c:v>0.42644320297951582</c:v>
                </c:pt>
                <c:pt idx="687">
                  <c:v>0.42706393544382376</c:v>
                </c:pt>
                <c:pt idx="688">
                  <c:v>0.4276846679081317</c:v>
                </c:pt>
                <c:pt idx="689">
                  <c:v>0.42830540037243953</c:v>
                </c:pt>
                <c:pt idx="690">
                  <c:v>0.42892613283674741</c:v>
                </c:pt>
                <c:pt idx="691">
                  <c:v>0.4295468653010554</c:v>
                </c:pt>
                <c:pt idx="692">
                  <c:v>0.43016759776536317</c:v>
                </c:pt>
                <c:pt idx="693">
                  <c:v>0.43078833022967111</c:v>
                </c:pt>
                <c:pt idx="694">
                  <c:v>0.43140906269397888</c:v>
                </c:pt>
                <c:pt idx="695">
                  <c:v>0.43202979515828688</c:v>
                </c:pt>
                <c:pt idx="696">
                  <c:v>0.4326505276225947</c:v>
                </c:pt>
                <c:pt idx="697">
                  <c:v>0.43327126008690259</c:v>
                </c:pt>
                <c:pt idx="698">
                  <c:v>0.43389199255121041</c:v>
                </c:pt>
                <c:pt idx="699">
                  <c:v>0.43451272501551835</c:v>
                </c:pt>
                <c:pt idx="700">
                  <c:v>0.43513345747982618</c:v>
                </c:pt>
                <c:pt idx="701">
                  <c:v>0.43575418994413412</c:v>
                </c:pt>
                <c:pt idx="702">
                  <c:v>0.43637492240844206</c:v>
                </c:pt>
                <c:pt idx="703">
                  <c:v>0.43699565487274988</c:v>
                </c:pt>
                <c:pt idx="704">
                  <c:v>0.43761638733705788</c:v>
                </c:pt>
                <c:pt idx="705">
                  <c:v>0.43823711980136559</c:v>
                </c:pt>
                <c:pt idx="706">
                  <c:v>0.43885785226567353</c:v>
                </c:pt>
                <c:pt idx="707">
                  <c:v>0.43947858472998147</c:v>
                </c:pt>
                <c:pt idx="708">
                  <c:v>0.4400993171942893</c:v>
                </c:pt>
                <c:pt idx="709">
                  <c:v>0.44072004965859707</c:v>
                </c:pt>
                <c:pt idx="710">
                  <c:v>0.44134078212290506</c:v>
                </c:pt>
                <c:pt idx="711">
                  <c:v>0.44196151458721289</c:v>
                </c:pt>
                <c:pt idx="712">
                  <c:v>0.44258224705152077</c:v>
                </c:pt>
                <c:pt idx="713">
                  <c:v>0.44320297951582871</c:v>
                </c:pt>
                <c:pt idx="714">
                  <c:v>0.44382371198013659</c:v>
                </c:pt>
                <c:pt idx="715">
                  <c:v>0.44444444444444442</c:v>
                </c:pt>
                <c:pt idx="716">
                  <c:v>0.4450651769087523</c:v>
                </c:pt>
                <c:pt idx="717">
                  <c:v>0.4456859093730603</c:v>
                </c:pt>
                <c:pt idx="718">
                  <c:v>0.44630664183736812</c:v>
                </c:pt>
                <c:pt idx="719">
                  <c:v>0.44692737430167601</c:v>
                </c:pt>
                <c:pt idx="720">
                  <c:v>0.44754810676598389</c:v>
                </c:pt>
                <c:pt idx="721">
                  <c:v>0.44816883923029183</c:v>
                </c:pt>
                <c:pt idx="722">
                  <c:v>0.44878957169459971</c:v>
                </c:pt>
                <c:pt idx="723">
                  <c:v>0.44941030415890759</c:v>
                </c:pt>
                <c:pt idx="724">
                  <c:v>0.45003103662321531</c:v>
                </c:pt>
                <c:pt idx="725">
                  <c:v>0.4506517690875233</c:v>
                </c:pt>
                <c:pt idx="726">
                  <c:v>0.45127250155183118</c:v>
                </c:pt>
                <c:pt idx="727">
                  <c:v>0.45189323401613896</c:v>
                </c:pt>
                <c:pt idx="728">
                  <c:v>0.45251396648044701</c:v>
                </c:pt>
                <c:pt idx="729">
                  <c:v>0.45313469894475489</c:v>
                </c:pt>
                <c:pt idx="730">
                  <c:v>0.45375543140906271</c:v>
                </c:pt>
                <c:pt idx="731">
                  <c:v>0.45437616387337071</c:v>
                </c:pt>
                <c:pt idx="732">
                  <c:v>0.45499689633767854</c:v>
                </c:pt>
                <c:pt idx="733">
                  <c:v>0.45561762880198631</c:v>
                </c:pt>
                <c:pt idx="734">
                  <c:v>0.4562383612662943</c:v>
                </c:pt>
                <c:pt idx="735">
                  <c:v>0.45685909373060224</c:v>
                </c:pt>
                <c:pt idx="736">
                  <c:v>0.45747982619491007</c:v>
                </c:pt>
                <c:pt idx="737">
                  <c:v>0.45810055865921789</c:v>
                </c:pt>
                <c:pt idx="738">
                  <c:v>0.45872129112352578</c:v>
                </c:pt>
                <c:pt idx="739">
                  <c:v>0.45934202358783371</c:v>
                </c:pt>
                <c:pt idx="740">
                  <c:v>0.4599627560521416</c:v>
                </c:pt>
                <c:pt idx="741">
                  <c:v>0.46058348851644942</c:v>
                </c:pt>
                <c:pt idx="742">
                  <c:v>0.46120422098075731</c:v>
                </c:pt>
                <c:pt idx="743">
                  <c:v>0.4618249534450653</c:v>
                </c:pt>
                <c:pt idx="744">
                  <c:v>0.46244568590937313</c:v>
                </c:pt>
                <c:pt idx="745">
                  <c:v>0.46306641837368101</c:v>
                </c:pt>
                <c:pt idx="746">
                  <c:v>0.46368715083798884</c:v>
                </c:pt>
                <c:pt idx="747">
                  <c:v>0.46430788330229683</c:v>
                </c:pt>
                <c:pt idx="748">
                  <c:v>0.46492861576660471</c:v>
                </c:pt>
                <c:pt idx="749">
                  <c:v>0.46554934823091249</c:v>
                </c:pt>
                <c:pt idx="750">
                  <c:v>0.46617008069522037</c:v>
                </c:pt>
                <c:pt idx="751">
                  <c:v>0.46679081315952831</c:v>
                </c:pt>
                <c:pt idx="752">
                  <c:v>0.46741154562383619</c:v>
                </c:pt>
                <c:pt idx="753">
                  <c:v>0.46803227808814402</c:v>
                </c:pt>
                <c:pt idx="754">
                  <c:v>0.4686530105524519</c:v>
                </c:pt>
                <c:pt idx="755">
                  <c:v>0.46927374301675978</c:v>
                </c:pt>
                <c:pt idx="756">
                  <c:v>0.46989447548106772</c:v>
                </c:pt>
                <c:pt idx="757">
                  <c:v>0.4705152079453756</c:v>
                </c:pt>
                <c:pt idx="758">
                  <c:v>0.47113594040968343</c:v>
                </c:pt>
                <c:pt idx="759">
                  <c:v>0.47175667287399131</c:v>
                </c:pt>
                <c:pt idx="760">
                  <c:v>0.47237740533829931</c:v>
                </c:pt>
                <c:pt idx="761">
                  <c:v>0.47299813780260713</c:v>
                </c:pt>
                <c:pt idx="762">
                  <c:v>0.47361887026691502</c:v>
                </c:pt>
                <c:pt idx="763">
                  <c:v>0.47423960273122279</c:v>
                </c:pt>
                <c:pt idx="764">
                  <c:v>0.47486033519553084</c:v>
                </c:pt>
                <c:pt idx="765">
                  <c:v>0.47548106765983872</c:v>
                </c:pt>
                <c:pt idx="766">
                  <c:v>0.47610180012414655</c:v>
                </c:pt>
                <c:pt idx="767">
                  <c:v>0.47672253258845437</c:v>
                </c:pt>
                <c:pt idx="768">
                  <c:v>0.47734326505276237</c:v>
                </c:pt>
                <c:pt idx="769">
                  <c:v>0.47796399751707025</c:v>
                </c:pt>
                <c:pt idx="770">
                  <c:v>0.47858472998137808</c:v>
                </c:pt>
                <c:pt idx="771">
                  <c:v>0.4792054624456859</c:v>
                </c:pt>
                <c:pt idx="772">
                  <c:v>0.47982619490999395</c:v>
                </c:pt>
                <c:pt idx="773">
                  <c:v>0.48044692737430178</c:v>
                </c:pt>
                <c:pt idx="774">
                  <c:v>0.48106765983860961</c:v>
                </c:pt>
                <c:pt idx="775">
                  <c:v>0.48168839230291755</c:v>
                </c:pt>
                <c:pt idx="776">
                  <c:v>0.48230912476722532</c:v>
                </c:pt>
                <c:pt idx="777">
                  <c:v>0.48292985723153325</c:v>
                </c:pt>
                <c:pt idx="778">
                  <c:v>0.48355058969584119</c:v>
                </c:pt>
                <c:pt idx="779">
                  <c:v>0.48417132216014896</c:v>
                </c:pt>
                <c:pt idx="780">
                  <c:v>0.48479205462445685</c:v>
                </c:pt>
                <c:pt idx="781">
                  <c:v>0.4854127870887649</c:v>
                </c:pt>
                <c:pt idx="782">
                  <c:v>0.48603351955307261</c:v>
                </c:pt>
                <c:pt idx="783">
                  <c:v>0.4866542520173805</c:v>
                </c:pt>
                <c:pt idx="784">
                  <c:v>0.48727498448168838</c:v>
                </c:pt>
                <c:pt idx="785">
                  <c:v>0.48789571694599632</c:v>
                </c:pt>
                <c:pt idx="786">
                  <c:v>0.4885164494103042</c:v>
                </c:pt>
                <c:pt idx="787">
                  <c:v>0.48913718187461214</c:v>
                </c:pt>
                <c:pt idx="788">
                  <c:v>0.48975791433891991</c:v>
                </c:pt>
                <c:pt idx="789">
                  <c:v>0.4903786468032279</c:v>
                </c:pt>
                <c:pt idx="790">
                  <c:v>0.49099937926753573</c:v>
                </c:pt>
                <c:pt idx="791">
                  <c:v>0.49162011173184367</c:v>
                </c:pt>
                <c:pt idx="792">
                  <c:v>0.49224084419615144</c:v>
                </c:pt>
                <c:pt idx="793">
                  <c:v>0.49286157666045938</c:v>
                </c:pt>
                <c:pt idx="794">
                  <c:v>0.49348230912476737</c:v>
                </c:pt>
                <c:pt idx="795">
                  <c:v>0.49410304158907514</c:v>
                </c:pt>
                <c:pt idx="796">
                  <c:v>0.49472377405338297</c:v>
                </c:pt>
                <c:pt idx="797">
                  <c:v>0.49534450651769091</c:v>
                </c:pt>
                <c:pt idx="798">
                  <c:v>0.49596523898199879</c:v>
                </c:pt>
                <c:pt idx="799">
                  <c:v>0.49658597144630667</c:v>
                </c:pt>
                <c:pt idx="800">
                  <c:v>0.49720670391061461</c:v>
                </c:pt>
                <c:pt idx="801">
                  <c:v>0.49782743637492244</c:v>
                </c:pt>
                <c:pt idx="802">
                  <c:v>0.49844816883923038</c:v>
                </c:pt>
                <c:pt idx="803">
                  <c:v>0.49906890130353826</c:v>
                </c:pt>
                <c:pt idx="804">
                  <c:v>0.4996896337678462</c:v>
                </c:pt>
                <c:pt idx="805">
                  <c:v>0.50031036623215386</c:v>
                </c:pt>
                <c:pt idx="806">
                  <c:v>0.5009310986964618</c:v>
                </c:pt>
                <c:pt idx="807">
                  <c:v>0.50155183116076962</c:v>
                </c:pt>
                <c:pt idx="808">
                  <c:v>0.50217256362507767</c:v>
                </c:pt>
                <c:pt idx="809">
                  <c:v>0.50279329608938572</c:v>
                </c:pt>
                <c:pt idx="810">
                  <c:v>0.50341402855369333</c:v>
                </c:pt>
                <c:pt idx="811">
                  <c:v>0.50403476101800126</c:v>
                </c:pt>
                <c:pt idx="812">
                  <c:v>0.5046554934823092</c:v>
                </c:pt>
                <c:pt idx="813">
                  <c:v>0.50527622594661681</c:v>
                </c:pt>
                <c:pt idx="814">
                  <c:v>0.50589695841092486</c:v>
                </c:pt>
                <c:pt idx="815">
                  <c:v>0.50651769087523257</c:v>
                </c:pt>
                <c:pt idx="816">
                  <c:v>0.50713842333954062</c:v>
                </c:pt>
                <c:pt idx="817">
                  <c:v>0.50775915580384867</c:v>
                </c:pt>
                <c:pt idx="818">
                  <c:v>0.5083798882681565</c:v>
                </c:pt>
                <c:pt idx="819">
                  <c:v>0.50900062073246422</c:v>
                </c:pt>
                <c:pt idx="820">
                  <c:v>0.50962135319677226</c:v>
                </c:pt>
                <c:pt idx="821">
                  <c:v>0.51024208566108009</c:v>
                </c:pt>
                <c:pt idx="822">
                  <c:v>0.51086281812538792</c:v>
                </c:pt>
                <c:pt idx="823">
                  <c:v>0.51148355058969586</c:v>
                </c:pt>
                <c:pt idx="824">
                  <c:v>0.51210428305400368</c:v>
                </c:pt>
                <c:pt idx="825">
                  <c:v>0.51272501551831173</c:v>
                </c:pt>
                <c:pt idx="826">
                  <c:v>0.51334574798261934</c:v>
                </c:pt>
                <c:pt idx="827">
                  <c:v>0.51396648044692728</c:v>
                </c:pt>
                <c:pt idx="828">
                  <c:v>0.5145872129112351</c:v>
                </c:pt>
                <c:pt idx="829">
                  <c:v>0.51520794537554304</c:v>
                </c:pt>
                <c:pt idx="830">
                  <c:v>0.51582867783985109</c:v>
                </c:pt>
                <c:pt idx="831">
                  <c:v>0.51644941030415903</c:v>
                </c:pt>
                <c:pt idx="832">
                  <c:v>0.51707014276846663</c:v>
                </c:pt>
                <c:pt idx="833">
                  <c:v>0.51769087523277479</c:v>
                </c:pt>
                <c:pt idx="834">
                  <c:v>0.51831160769708262</c:v>
                </c:pt>
                <c:pt idx="835">
                  <c:v>0.51893234016139034</c:v>
                </c:pt>
                <c:pt idx="836">
                  <c:v>0.51955307262569839</c:v>
                </c:pt>
                <c:pt idx="837">
                  <c:v>0.52017380509000621</c:v>
                </c:pt>
                <c:pt idx="838">
                  <c:v>0.52079453755431415</c:v>
                </c:pt>
                <c:pt idx="839">
                  <c:v>0.52141527001862198</c:v>
                </c:pt>
                <c:pt idx="840">
                  <c:v>0.5220360024829297</c:v>
                </c:pt>
                <c:pt idx="841">
                  <c:v>0.52265673494723752</c:v>
                </c:pt>
                <c:pt idx="842">
                  <c:v>0.52327746741154568</c:v>
                </c:pt>
                <c:pt idx="843">
                  <c:v>0.52389819987585351</c:v>
                </c:pt>
                <c:pt idx="844">
                  <c:v>0.52451893234016134</c:v>
                </c:pt>
                <c:pt idx="845">
                  <c:v>0.52513966480446927</c:v>
                </c:pt>
                <c:pt idx="846">
                  <c:v>0.52576039726877721</c:v>
                </c:pt>
                <c:pt idx="847">
                  <c:v>0.52638112973308493</c:v>
                </c:pt>
                <c:pt idx="848">
                  <c:v>0.52700186219739309</c:v>
                </c:pt>
                <c:pt idx="849">
                  <c:v>0.52762259466170081</c:v>
                </c:pt>
                <c:pt idx="850">
                  <c:v>0.52824332712600863</c:v>
                </c:pt>
                <c:pt idx="851">
                  <c:v>0.52886405959031668</c:v>
                </c:pt>
                <c:pt idx="852">
                  <c:v>0.52948479205462451</c:v>
                </c:pt>
                <c:pt idx="853">
                  <c:v>0.53010552451893234</c:v>
                </c:pt>
                <c:pt idx="854">
                  <c:v>0.53072625698324039</c:v>
                </c:pt>
                <c:pt idx="855">
                  <c:v>0.53134698944754799</c:v>
                </c:pt>
                <c:pt idx="856">
                  <c:v>0.53196772191185582</c:v>
                </c:pt>
                <c:pt idx="857">
                  <c:v>0.53258845437616387</c:v>
                </c:pt>
                <c:pt idx="858">
                  <c:v>0.5332091868404718</c:v>
                </c:pt>
                <c:pt idx="859">
                  <c:v>0.53382991930477974</c:v>
                </c:pt>
                <c:pt idx="860">
                  <c:v>0.53445065176908768</c:v>
                </c:pt>
                <c:pt idx="861">
                  <c:v>0.53507138423339551</c:v>
                </c:pt>
                <c:pt idx="862">
                  <c:v>0.53569211669770345</c:v>
                </c:pt>
                <c:pt idx="863">
                  <c:v>0.53631284916201105</c:v>
                </c:pt>
                <c:pt idx="864">
                  <c:v>0.53693358162631899</c:v>
                </c:pt>
                <c:pt idx="865">
                  <c:v>0.53755431409062682</c:v>
                </c:pt>
                <c:pt idx="866">
                  <c:v>0.53817504655493498</c:v>
                </c:pt>
                <c:pt idx="867">
                  <c:v>0.53879577901924269</c:v>
                </c:pt>
                <c:pt idx="868">
                  <c:v>0.53941651148355052</c:v>
                </c:pt>
                <c:pt idx="869">
                  <c:v>0.54003724394785846</c:v>
                </c:pt>
                <c:pt idx="870">
                  <c:v>0.54065797641216651</c:v>
                </c:pt>
                <c:pt idx="871">
                  <c:v>0.54127870887647422</c:v>
                </c:pt>
                <c:pt idx="872">
                  <c:v>0.54189944134078238</c:v>
                </c:pt>
                <c:pt idx="873">
                  <c:v>0.54252017380508999</c:v>
                </c:pt>
                <c:pt idx="874">
                  <c:v>0.54314090626939804</c:v>
                </c:pt>
                <c:pt idx="875">
                  <c:v>0.54376163873370575</c:v>
                </c:pt>
                <c:pt idx="876">
                  <c:v>0.54438237119801358</c:v>
                </c:pt>
                <c:pt idx="877">
                  <c:v>0.54500310366232152</c:v>
                </c:pt>
                <c:pt idx="878">
                  <c:v>0.54562383612662968</c:v>
                </c:pt>
                <c:pt idx="879">
                  <c:v>0.54624456859093729</c:v>
                </c:pt>
                <c:pt idx="880">
                  <c:v>0.54686530105524511</c:v>
                </c:pt>
                <c:pt idx="881">
                  <c:v>0.54748603351955305</c:v>
                </c:pt>
                <c:pt idx="882">
                  <c:v>0.54810676598386088</c:v>
                </c:pt>
                <c:pt idx="883">
                  <c:v>0.54872749844816893</c:v>
                </c:pt>
                <c:pt idx="884">
                  <c:v>0.54934823091247675</c:v>
                </c:pt>
                <c:pt idx="885">
                  <c:v>0.54996896337678469</c:v>
                </c:pt>
                <c:pt idx="886">
                  <c:v>0.55058969584109252</c:v>
                </c:pt>
                <c:pt idx="887">
                  <c:v>0.55121042830540035</c:v>
                </c:pt>
                <c:pt idx="888">
                  <c:v>0.55183116076970828</c:v>
                </c:pt>
                <c:pt idx="889">
                  <c:v>0.55245189323401622</c:v>
                </c:pt>
                <c:pt idx="890">
                  <c:v>0.55307262569832405</c:v>
                </c:pt>
                <c:pt idx="891">
                  <c:v>0.55369335816263188</c:v>
                </c:pt>
                <c:pt idx="892">
                  <c:v>0.5543140906269397</c:v>
                </c:pt>
                <c:pt idx="893">
                  <c:v>0.55493482309124753</c:v>
                </c:pt>
                <c:pt idx="894">
                  <c:v>0.55555555555555569</c:v>
                </c:pt>
                <c:pt idx="895">
                  <c:v>0.55617628801986341</c:v>
                </c:pt>
                <c:pt idx="896">
                  <c:v>0.55679702048417157</c:v>
                </c:pt>
                <c:pt idx="897">
                  <c:v>0.55741775294847928</c:v>
                </c:pt>
                <c:pt idx="898">
                  <c:v>0.55803848541278711</c:v>
                </c:pt>
                <c:pt idx="899">
                  <c:v>0.55865921787709505</c:v>
                </c:pt>
                <c:pt idx="900">
                  <c:v>0.55927995034140299</c:v>
                </c:pt>
                <c:pt idx="901">
                  <c:v>0.5599006828057107</c:v>
                </c:pt>
                <c:pt idx="902">
                  <c:v>0.56052141527001864</c:v>
                </c:pt>
                <c:pt idx="903">
                  <c:v>0.56114214773432647</c:v>
                </c:pt>
                <c:pt idx="904">
                  <c:v>0.56176288019863441</c:v>
                </c:pt>
                <c:pt idx="905">
                  <c:v>0.56238361266294223</c:v>
                </c:pt>
                <c:pt idx="906">
                  <c:v>0.56300434512725006</c:v>
                </c:pt>
                <c:pt idx="907">
                  <c:v>0.56362507759155822</c:v>
                </c:pt>
                <c:pt idx="908">
                  <c:v>0.56424581005586605</c:v>
                </c:pt>
                <c:pt idx="909">
                  <c:v>0.56486654252017388</c:v>
                </c:pt>
                <c:pt idx="910">
                  <c:v>0.5654872749844817</c:v>
                </c:pt>
                <c:pt idx="911">
                  <c:v>0.56610800744878975</c:v>
                </c:pt>
                <c:pt idx="912">
                  <c:v>0.56672873991309769</c:v>
                </c:pt>
                <c:pt idx="913">
                  <c:v>0.56734947237740552</c:v>
                </c:pt>
                <c:pt idx="914">
                  <c:v>0.56797020484171323</c:v>
                </c:pt>
                <c:pt idx="915">
                  <c:v>0.56859093730602117</c:v>
                </c:pt>
                <c:pt idx="916">
                  <c:v>0.56921166977032889</c:v>
                </c:pt>
                <c:pt idx="917">
                  <c:v>0.56983240223463683</c:v>
                </c:pt>
                <c:pt idx="918">
                  <c:v>0.57045313469894476</c:v>
                </c:pt>
                <c:pt idx="919">
                  <c:v>0.5710738671632527</c:v>
                </c:pt>
                <c:pt idx="920">
                  <c:v>0.57169459962756064</c:v>
                </c:pt>
                <c:pt idx="921">
                  <c:v>0.57231533209186847</c:v>
                </c:pt>
                <c:pt idx="922">
                  <c:v>0.57293606455617641</c:v>
                </c:pt>
                <c:pt idx="923">
                  <c:v>0.57355679702048412</c:v>
                </c:pt>
                <c:pt idx="924">
                  <c:v>0.57417752948479217</c:v>
                </c:pt>
                <c:pt idx="925">
                  <c:v>0.5747982619491</c:v>
                </c:pt>
                <c:pt idx="926">
                  <c:v>0.57541899441340782</c:v>
                </c:pt>
                <c:pt idx="927">
                  <c:v>0.57603972687771554</c:v>
                </c:pt>
                <c:pt idx="928">
                  <c:v>0.5766604593420237</c:v>
                </c:pt>
                <c:pt idx="929">
                  <c:v>0.57728119180633131</c:v>
                </c:pt>
                <c:pt idx="930">
                  <c:v>0.57790192427063947</c:v>
                </c:pt>
                <c:pt idx="931">
                  <c:v>0.57852265673494718</c:v>
                </c:pt>
                <c:pt idx="932">
                  <c:v>0.57914338919925501</c:v>
                </c:pt>
                <c:pt idx="933">
                  <c:v>0.57976412166356317</c:v>
                </c:pt>
                <c:pt idx="934">
                  <c:v>0.58038485412787089</c:v>
                </c:pt>
                <c:pt idx="935">
                  <c:v>0.58100558659217882</c:v>
                </c:pt>
                <c:pt idx="936">
                  <c:v>0.58162631905648654</c:v>
                </c:pt>
                <c:pt idx="937">
                  <c:v>0.5822470515207947</c:v>
                </c:pt>
                <c:pt idx="938">
                  <c:v>0.58286778398510231</c:v>
                </c:pt>
                <c:pt idx="939">
                  <c:v>0.58348851644941035</c:v>
                </c:pt>
                <c:pt idx="940">
                  <c:v>0.58410924891371818</c:v>
                </c:pt>
                <c:pt idx="941">
                  <c:v>0.58472998137802612</c:v>
                </c:pt>
                <c:pt idx="942">
                  <c:v>0.58535071384233373</c:v>
                </c:pt>
                <c:pt idx="943">
                  <c:v>0.58597144630664189</c:v>
                </c:pt>
                <c:pt idx="944">
                  <c:v>0.58659217877094938</c:v>
                </c:pt>
                <c:pt idx="945">
                  <c:v>0.58721291123525732</c:v>
                </c:pt>
                <c:pt idx="946">
                  <c:v>0.58783364369956559</c:v>
                </c:pt>
                <c:pt idx="947">
                  <c:v>0.58845437616387353</c:v>
                </c:pt>
                <c:pt idx="948">
                  <c:v>0.58907510862818135</c:v>
                </c:pt>
                <c:pt idx="949">
                  <c:v>0.58969584109248929</c:v>
                </c:pt>
                <c:pt idx="950">
                  <c:v>0.5903165735567969</c:v>
                </c:pt>
                <c:pt idx="951">
                  <c:v>0.59093730602110484</c:v>
                </c:pt>
                <c:pt idx="952">
                  <c:v>0.59155803848541277</c:v>
                </c:pt>
                <c:pt idx="953">
                  <c:v>0.5921787709497206</c:v>
                </c:pt>
                <c:pt idx="954">
                  <c:v>0.59279950341402865</c:v>
                </c:pt>
                <c:pt idx="955">
                  <c:v>0.59342023587833648</c:v>
                </c:pt>
                <c:pt idx="956">
                  <c:v>0.59404096834264419</c:v>
                </c:pt>
                <c:pt idx="957">
                  <c:v>0.59466170080695202</c:v>
                </c:pt>
                <c:pt idx="958">
                  <c:v>0.59528243327125996</c:v>
                </c:pt>
                <c:pt idx="959">
                  <c:v>0.59590316573556779</c:v>
                </c:pt>
                <c:pt idx="960">
                  <c:v>0.59652389819987583</c:v>
                </c:pt>
                <c:pt idx="961">
                  <c:v>0.597144630664184</c:v>
                </c:pt>
                <c:pt idx="962">
                  <c:v>0.5977653631284916</c:v>
                </c:pt>
                <c:pt idx="963">
                  <c:v>0.59838609559279943</c:v>
                </c:pt>
                <c:pt idx="964">
                  <c:v>0.59900682805710737</c:v>
                </c:pt>
                <c:pt idx="965">
                  <c:v>0.5996275605214153</c:v>
                </c:pt>
                <c:pt idx="966">
                  <c:v>0.60024829298572324</c:v>
                </c:pt>
                <c:pt idx="967">
                  <c:v>0.60086902545003118</c:v>
                </c:pt>
                <c:pt idx="968">
                  <c:v>0.6014897579143389</c:v>
                </c:pt>
                <c:pt idx="969">
                  <c:v>0.60211049037864683</c:v>
                </c:pt>
                <c:pt idx="970">
                  <c:v>0.60273122284295466</c:v>
                </c:pt>
                <c:pt idx="971">
                  <c:v>0.60335195530726249</c:v>
                </c:pt>
                <c:pt idx="972">
                  <c:v>0.60397268777157054</c:v>
                </c:pt>
                <c:pt idx="973">
                  <c:v>0.60459342023587859</c:v>
                </c:pt>
                <c:pt idx="974">
                  <c:v>0.6052141527001863</c:v>
                </c:pt>
                <c:pt idx="975">
                  <c:v>0.60583488516449424</c:v>
                </c:pt>
                <c:pt idx="976">
                  <c:v>0.60645561762880229</c:v>
                </c:pt>
                <c:pt idx="977">
                  <c:v>0.60707635009311001</c:v>
                </c:pt>
                <c:pt idx="978">
                  <c:v>0.60769708255741783</c:v>
                </c:pt>
                <c:pt idx="979">
                  <c:v>0.60831781502172566</c:v>
                </c:pt>
                <c:pt idx="980">
                  <c:v>0.6089385474860336</c:v>
                </c:pt>
                <c:pt idx="981">
                  <c:v>0.60955927995034143</c:v>
                </c:pt>
                <c:pt idx="982">
                  <c:v>0.61018001241464936</c:v>
                </c:pt>
                <c:pt idx="983">
                  <c:v>0.61080074487895719</c:v>
                </c:pt>
                <c:pt idx="984">
                  <c:v>0.61142147734326513</c:v>
                </c:pt>
                <c:pt idx="985">
                  <c:v>0.61204220980757307</c:v>
                </c:pt>
                <c:pt idx="986">
                  <c:v>0.61266294227188089</c:v>
                </c:pt>
                <c:pt idx="987">
                  <c:v>0.61328367473618872</c:v>
                </c:pt>
                <c:pt idx="988">
                  <c:v>0.61390440720049677</c:v>
                </c:pt>
                <c:pt idx="989">
                  <c:v>0.61452513966480471</c:v>
                </c:pt>
                <c:pt idx="990">
                  <c:v>0.61514587212911265</c:v>
                </c:pt>
                <c:pt idx="991">
                  <c:v>0.61576660459342036</c:v>
                </c:pt>
                <c:pt idx="992">
                  <c:v>0.61638733705772808</c:v>
                </c:pt>
                <c:pt idx="993">
                  <c:v>0.61700806952203602</c:v>
                </c:pt>
                <c:pt idx="994">
                  <c:v>0.61762880198634384</c:v>
                </c:pt>
                <c:pt idx="995">
                  <c:v>0.61824953445065189</c:v>
                </c:pt>
                <c:pt idx="996">
                  <c:v>0.61887026691495961</c:v>
                </c:pt>
                <c:pt idx="997">
                  <c:v>0.61949099937926755</c:v>
                </c:pt>
                <c:pt idx="998">
                  <c:v>0.6201117318435756</c:v>
                </c:pt>
                <c:pt idx="999">
                  <c:v>0.62073246430788342</c:v>
                </c:pt>
                <c:pt idx="1000">
                  <c:v>0.62135319677219114</c:v>
                </c:pt>
                <c:pt idx="1001">
                  <c:v>0.62197392923649919</c:v>
                </c:pt>
                <c:pt idx="1002">
                  <c:v>0.62259466170080691</c:v>
                </c:pt>
                <c:pt idx="1003">
                  <c:v>0.62321539416511484</c:v>
                </c:pt>
                <c:pt idx="1004">
                  <c:v>0.62383612662942278</c:v>
                </c:pt>
                <c:pt idx="1005">
                  <c:v>0.62445685909373061</c:v>
                </c:pt>
                <c:pt idx="1006">
                  <c:v>0.62507759155803855</c:v>
                </c:pt>
                <c:pt idx="1007">
                  <c:v>0.62569832402234649</c:v>
                </c:pt>
                <c:pt idx="1008">
                  <c:v>0.62631905648665431</c:v>
                </c:pt>
                <c:pt idx="1009">
                  <c:v>0.62693978895096203</c:v>
                </c:pt>
                <c:pt idx="1010">
                  <c:v>0.62756052141526986</c:v>
                </c:pt>
                <c:pt idx="1011">
                  <c:v>0.62818125387957813</c:v>
                </c:pt>
                <c:pt idx="1012">
                  <c:v>0.62880198634388595</c:v>
                </c:pt>
                <c:pt idx="1013">
                  <c:v>0.62942271880819378</c:v>
                </c:pt>
                <c:pt idx="1014">
                  <c:v>0.63004345127250172</c:v>
                </c:pt>
                <c:pt idx="1015">
                  <c:v>0.63066418373680944</c:v>
                </c:pt>
                <c:pt idx="1016">
                  <c:v>0.63128491620111749</c:v>
                </c:pt>
                <c:pt idx="1017">
                  <c:v>0.63190564866542542</c:v>
                </c:pt>
                <c:pt idx="1018">
                  <c:v>0.63252638112973303</c:v>
                </c:pt>
                <c:pt idx="1019">
                  <c:v>0.63314711359404119</c:v>
                </c:pt>
                <c:pt idx="1020">
                  <c:v>0.63376784605834902</c:v>
                </c:pt>
                <c:pt idx="1021">
                  <c:v>0.63438857852265662</c:v>
                </c:pt>
                <c:pt idx="1022">
                  <c:v>0.63500931098696467</c:v>
                </c:pt>
                <c:pt idx="1023">
                  <c:v>0.63563004345127272</c:v>
                </c:pt>
                <c:pt idx="1024">
                  <c:v>0.63625077591558055</c:v>
                </c:pt>
                <c:pt idx="1025">
                  <c:v>0.6368715083798886</c:v>
                </c:pt>
                <c:pt idx="1026">
                  <c:v>0.63749224084419631</c:v>
                </c:pt>
                <c:pt idx="1027">
                  <c:v>0.63811297330850414</c:v>
                </c:pt>
                <c:pt idx="1028">
                  <c:v>0.63873370577281197</c:v>
                </c:pt>
                <c:pt idx="1029">
                  <c:v>0.6393544382371199</c:v>
                </c:pt>
                <c:pt idx="1030">
                  <c:v>0.63997517070142773</c:v>
                </c:pt>
                <c:pt idx="1031">
                  <c:v>0.64059590316573578</c:v>
                </c:pt>
                <c:pt idx="1032">
                  <c:v>0.64121663563004361</c:v>
                </c:pt>
                <c:pt idx="1033">
                  <c:v>0.64183736809435132</c:v>
                </c:pt>
                <c:pt idx="1034">
                  <c:v>0.64245810055865937</c:v>
                </c:pt>
                <c:pt idx="1035">
                  <c:v>0.6430788330229672</c:v>
                </c:pt>
                <c:pt idx="1036">
                  <c:v>0.64369956548727514</c:v>
                </c:pt>
                <c:pt idx="1037">
                  <c:v>0.64432029795158297</c:v>
                </c:pt>
                <c:pt idx="1038">
                  <c:v>0.64494103041589113</c:v>
                </c:pt>
                <c:pt idx="1039">
                  <c:v>0.64556176288019862</c:v>
                </c:pt>
                <c:pt idx="1040">
                  <c:v>0.64618249534450678</c:v>
                </c:pt>
                <c:pt idx="1041">
                  <c:v>0.64680322780881461</c:v>
                </c:pt>
                <c:pt idx="1042">
                  <c:v>0.64742396027312243</c:v>
                </c:pt>
                <c:pt idx="1043">
                  <c:v>0.64804469273743026</c:v>
                </c:pt>
                <c:pt idx="1044">
                  <c:v>0.6486654252017382</c:v>
                </c:pt>
                <c:pt idx="1045">
                  <c:v>0.64928615766604592</c:v>
                </c:pt>
                <c:pt idx="1046">
                  <c:v>0.64990689013035385</c:v>
                </c:pt>
                <c:pt idx="1047">
                  <c:v>0.65052762259466179</c:v>
                </c:pt>
                <c:pt idx="1048">
                  <c:v>0.65114835505896962</c:v>
                </c:pt>
                <c:pt idx="1049">
                  <c:v>0.65176908752327767</c:v>
                </c:pt>
                <c:pt idx="1050">
                  <c:v>0.65238981998758561</c:v>
                </c:pt>
                <c:pt idx="1051">
                  <c:v>0.65301055245189343</c:v>
                </c:pt>
                <c:pt idx="1052">
                  <c:v>0.65363128491620115</c:v>
                </c:pt>
                <c:pt idx="1053">
                  <c:v>0.6542520173805092</c:v>
                </c:pt>
                <c:pt idx="1054">
                  <c:v>0.65487274984481691</c:v>
                </c:pt>
                <c:pt idx="1055">
                  <c:v>0.65549348230912485</c:v>
                </c:pt>
                <c:pt idx="1056">
                  <c:v>0.65611421477343279</c:v>
                </c:pt>
                <c:pt idx="1057">
                  <c:v>0.65673494723774062</c:v>
                </c:pt>
                <c:pt idx="1058">
                  <c:v>0.65735567970204845</c:v>
                </c:pt>
                <c:pt idx="1059">
                  <c:v>0.65797641216635649</c:v>
                </c:pt>
                <c:pt idx="1060">
                  <c:v>0.65859714463066421</c:v>
                </c:pt>
                <c:pt idx="1061">
                  <c:v>0.65921787709497215</c:v>
                </c:pt>
                <c:pt idx="1062">
                  <c:v>0.6598386095592802</c:v>
                </c:pt>
                <c:pt idx="1063">
                  <c:v>0.66045934202358803</c:v>
                </c:pt>
                <c:pt idx="1064">
                  <c:v>0.66108007448789585</c:v>
                </c:pt>
                <c:pt idx="1065">
                  <c:v>0.66170080695220379</c:v>
                </c:pt>
                <c:pt idx="1066">
                  <c:v>0.66232153941651173</c:v>
                </c:pt>
                <c:pt idx="1067">
                  <c:v>0.66294227188081944</c:v>
                </c:pt>
                <c:pt idx="1068">
                  <c:v>0.66356300434512738</c:v>
                </c:pt>
                <c:pt idx="1069">
                  <c:v>0.66418373680943521</c:v>
                </c:pt>
                <c:pt idx="1070">
                  <c:v>0.66480446927374315</c:v>
                </c:pt>
                <c:pt idx="1071">
                  <c:v>0.66542520173805098</c:v>
                </c:pt>
                <c:pt idx="1072">
                  <c:v>0.66604593420235891</c:v>
                </c:pt>
                <c:pt idx="1073">
                  <c:v>0.66666666666666663</c:v>
                </c:pt>
                <c:pt idx="1074">
                  <c:v>0.66728739913097468</c:v>
                </c:pt>
                <c:pt idx="1075">
                  <c:v>0.66790813159528262</c:v>
                </c:pt>
                <c:pt idx="1076">
                  <c:v>0.66852886405959056</c:v>
                </c:pt>
                <c:pt idx="1077">
                  <c:v>0.6691495965238986</c:v>
                </c:pt>
                <c:pt idx="1078">
                  <c:v>0.66977032898820621</c:v>
                </c:pt>
                <c:pt idx="1079">
                  <c:v>0.67039106145251404</c:v>
                </c:pt>
                <c:pt idx="1080">
                  <c:v>0.67101179391682197</c:v>
                </c:pt>
                <c:pt idx="1081">
                  <c:v>0.6716325263811298</c:v>
                </c:pt>
                <c:pt idx="1082">
                  <c:v>0.67225325884543763</c:v>
                </c:pt>
                <c:pt idx="1083">
                  <c:v>0.67287399130974568</c:v>
                </c:pt>
                <c:pt idx="1084">
                  <c:v>0.67349472377405351</c:v>
                </c:pt>
                <c:pt idx="1085">
                  <c:v>0.67411545623836144</c:v>
                </c:pt>
                <c:pt idx="1086">
                  <c:v>0.67473618870266905</c:v>
                </c:pt>
                <c:pt idx="1087">
                  <c:v>0.67535692116697699</c:v>
                </c:pt>
                <c:pt idx="1088">
                  <c:v>0.67597765363128515</c:v>
                </c:pt>
                <c:pt idx="1089">
                  <c:v>0.67659838609559286</c:v>
                </c:pt>
                <c:pt idx="1090">
                  <c:v>0.6772191185599008</c:v>
                </c:pt>
                <c:pt idx="1091">
                  <c:v>0.67783985102420874</c:v>
                </c:pt>
                <c:pt idx="1092">
                  <c:v>0.67846058348851668</c:v>
                </c:pt>
                <c:pt idx="1093">
                  <c:v>0.67908131595282439</c:v>
                </c:pt>
                <c:pt idx="1094">
                  <c:v>0.67970204841713233</c:v>
                </c:pt>
                <c:pt idx="1095">
                  <c:v>0.68032278088143983</c:v>
                </c:pt>
                <c:pt idx="1096">
                  <c:v>0.6809435133457481</c:v>
                </c:pt>
                <c:pt idx="1097">
                  <c:v>0.68156424581005559</c:v>
                </c:pt>
                <c:pt idx="1098">
                  <c:v>0.68218497827436364</c:v>
                </c:pt>
                <c:pt idx="1099">
                  <c:v>0.6828057107386718</c:v>
                </c:pt>
                <c:pt idx="1100">
                  <c:v>0.68342644320297952</c:v>
                </c:pt>
                <c:pt idx="1101">
                  <c:v>0.68404717566728734</c:v>
                </c:pt>
                <c:pt idx="1102">
                  <c:v>0.68466790813159539</c:v>
                </c:pt>
                <c:pt idx="1103">
                  <c:v>0.68528864059590322</c:v>
                </c:pt>
                <c:pt idx="1104">
                  <c:v>0.68590937306021105</c:v>
                </c:pt>
                <c:pt idx="1105">
                  <c:v>0.68653010552451899</c:v>
                </c:pt>
                <c:pt idx="1106">
                  <c:v>0.68715083798882692</c:v>
                </c:pt>
                <c:pt idx="1107">
                  <c:v>0.68777157045313486</c:v>
                </c:pt>
                <c:pt idx="1108">
                  <c:v>0.68839230291744258</c:v>
                </c:pt>
                <c:pt idx="1109">
                  <c:v>0.68901303538175052</c:v>
                </c:pt>
                <c:pt idx="1110">
                  <c:v>0.68963376784605823</c:v>
                </c:pt>
                <c:pt idx="1111">
                  <c:v>0.69025450031036628</c:v>
                </c:pt>
                <c:pt idx="1112">
                  <c:v>0.69087523277467433</c:v>
                </c:pt>
                <c:pt idx="1113">
                  <c:v>0.69149596523898205</c:v>
                </c:pt>
                <c:pt idx="1114">
                  <c:v>0.69211669770328987</c:v>
                </c:pt>
                <c:pt idx="1115">
                  <c:v>0.69273743016759792</c:v>
                </c:pt>
                <c:pt idx="1116">
                  <c:v>0.69335816263190553</c:v>
                </c:pt>
                <c:pt idx="1117">
                  <c:v>0.69397889509621369</c:v>
                </c:pt>
                <c:pt idx="1118">
                  <c:v>0.69459962756052163</c:v>
                </c:pt>
                <c:pt idx="1119">
                  <c:v>0.69522036002482934</c:v>
                </c:pt>
                <c:pt idx="1120">
                  <c:v>0.6958410924891375</c:v>
                </c:pt>
                <c:pt idx="1121">
                  <c:v>0.69646182495344511</c:v>
                </c:pt>
                <c:pt idx="1122">
                  <c:v>0.69708255741775282</c:v>
                </c:pt>
                <c:pt idx="1123">
                  <c:v>0.69770328988206076</c:v>
                </c:pt>
                <c:pt idx="1124">
                  <c:v>0.6983240223463687</c:v>
                </c:pt>
                <c:pt idx="1125">
                  <c:v>0.69894475481067664</c:v>
                </c:pt>
                <c:pt idx="1126">
                  <c:v>0.69956548727498458</c:v>
                </c:pt>
                <c:pt idx="1127">
                  <c:v>0.7001862197392924</c:v>
                </c:pt>
                <c:pt idx="1128">
                  <c:v>0.70080695220360034</c:v>
                </c:pt>
                <c:pt idx="1129">
                  <c:v>0.70142768466790817</c:v>
                </c:pt>
                <c:pt idx="1130">
                  <c:v>0.70204841713221611</c:v>
                </c:pt>
                <c:pt idx="1131">
                  <c:v>0.70266914959652393</c:v>
                </c:pt>
                <c:pt idx="1132">
                  <c:v>0.70328988206083187</c:v>
                </c:pt>
                <c:pt idx="1133">
                  <c:v>0.70391061452513981</c:v>
                </c:pt>
                <c:pt idx="1134">
                  <c:v>0.70453134698944753</c:v>
                </c:pt>
                <c:pt idx="1135">
                  <c:v>0.70515207945375558</c:v>
                </c:pt>
                <c:pt idx="1136">
                  <c:v>0.7057728119180634</c:v>
                </c:pt>
                <c:pt idx="1137">
                  <c:v>0.70639354438237123</c:v>
                </c:pt>
                <c:pt idx="1138">
                  <c:v>0.70701427684667917</c:v>
                </c:pt>
                <c:pt idx="1139">
                  <c:v>0.70763500931098711</c:v>
                </c:pt>
                <c:pt idx="1140">
                  <c:v>0.70825574177529471</c:v>
                </c:pt>
                <c:pt idx="1141">
                  <c:v>0.70887647423960287</c:v>
                </c:pt>
                <c:pt idx="1142">
                  <c:v>0.7094972067039107</c:v>
                </c:pt>
                <c:pt idx="1143">
                  <c:v>0.71011793916821853</c:v>
                </c:pt>
                <c:pt idx="1144">
                  <c:v>0.71073867163252646</c:v>
                </c:pt>
                <c:pt idx="1145">
                  <c:v>0.7113594040968344</c:v>
                </c:pt>
                <c:pt idx="1146">
                  <c:v>0.71198013656114223</c:v>
                </c:pt>
                <c:pt idx="1147">
                  <c:v>0.71260086902545017</c:v>
                </c:pt>
                <c:pt idx="1148">
                  <c:v>0.71322160148975799</c:v>
                </c:pt>
                <c:pt idx="1149">
                  <c:v>0.71384233395406582</c:v>
                </c:pt>
                <c:pt idx="1150">
                  <c:v>0.71446306641837365</c:v>
                </c:pt>
                <c:pt idx="1151">
                  <c:v>0.71508379888268159</c:v>
                </c:pt>
                <c:pt idx="1152">
                  <c:v>0.71570453134698953</c:v>
                </c:pt>
                <c:pt idx="1153">
                  <c:v>0.71632526381129735</c:v>
                </c:pt>
                <c:pt idx="1154">
                  <c:v>0.7169459962756054</c:v>
                </c:pt>
                <c:pt idx="1155">
                  <c:v>0.7175667287399129</c:v>
                </c:pt>
                <c:pt idx="1156">
                  <c:v>0.71818746120422083</c:v>
                </c:pt>
                <c:pt idx="1157">
                  <c:v>0.71880819366852911</c:v>
                </c:pt>
                <c:pt idx="1158">
                  <c:v>0.71942892613283671</c:v>
                </c:pt>
                <c:pt idx="1159">
                  <c:v>0.72004965859714476</c:v>
                </c:pt>
                <c:pt idx="1160">
                  <c:v>0.72067039106145259</c:v>
                </c:pt>
                <c:pt idx="1161">
                  <c:v>0.72129112352576052</c:v>
                </c:pt>
                <c:pt idx="1162">
                  <c:v>0.72191185599006824</c:v>
                </c:pt>
                <c:pt idx="1163">
                  <c:v>0.72253258845437618</c:v>
                </c:pt>
                <c:pt idx="1164">
                  <c:v>0.72315332091868401</c:v>
                </c:pt>
                <c:pt idx="1165">
                  <c:v>0.72377405338299206</c:v>
                </c:pt>
                <c:pt idx="1166">
                  <c:v>0.72439478584729966</c:v>
                </c:pt>
                <c:pt idx="1167">
                  <c:v>0.72501551831160771</c:v>
                </c:pt>
                <c:pt idx="1168">
                  <c:v>0.72563625077591554</c:v>
                </c:pt>
                <c:pt idx="1169">
                  <c:v>0.72625698324022347</c:v>
                </c:pt>
                <c:pt idx="1170">
                  <c:v>0.72687771570453141</c:v>
                </c:pt>
                <c:pt idx="1171">
                  <c:v>0.72749844816883935</c:v>
                </c:pt>
                <c:pt idx="1172">
                  <c:v>0.72811918063314718</c:v>
                </c:pt>
                <c:pt idx="1173">
                  <c:v>0.72873991309745512</c:v>
                </c:pt>
                <c:pt idx="1174">
                  <c:v>0.72936064556176272</c:v>
                </c:pt>
                <c:pt idx="1175">
                  <c:v>0.72998137802607088</c:v>
                </c:pt>
                <c:pt idx="1176">
                  <c:v>0.73060211049037871</c:v>
                </c:pt>
                <c:pt idx="1177">
                  <c:v>0.73122284295468665</c:v>
                </c:pt>
                <c:pt idx="1178">
                  <c:v>0.73184357541899459</c:v>
                </c:pt>
                <c:pt idx="1179">
                  <c:v>0.7324643078833023</c:v>
                </c:pt>
                <c:pt idx="1180">
                  <c:v>0.73308504034761013</c:v>
                </c:pt>
                <c:pt idx="1181">
                  <c:v>0.73370577281191818</c:v>
                </c:pt>
                <c:pt idx="1182">
                  <c:v>0.73432650527622578</c:v>
                </c:pt>
                <c:pt idx="1183">
                  <c:v>0.73494723774053394</c:v>
                </c:pt>
                <c:pt idx="1184">
                  <c:v>0.73556797020484166</c:v>
                </c:pt>
                <c:pt idx="1185">
                  <c:v>0.73618870266914971</c:v>
                </c:pt>
                <c:pt idx="1186">
                  <c:v>0.73680943513345765</c:v>
                </c:pt>
                <c:pt idx="1187">
                  <c:v>0.73743016759776536</c:v>
                </c:pt>
                <c:pt idx="1188">
                  <c:v>0.73805090006207341</c:v>
                </c:pt>
                <c:pt idx="1189">
                  <c:v>0.73867163252638146</c:v>
                </c:pt>
                <c:pt idx="1190">
                  <c:v>0.73929236499068907</c:v>
                </c:pt>
                <c:pt idx="1191">
                  <c:v>0.739913097454997</c:v>
                </c:pt>
                <c:pt idx="1192">
                  <c:v>0.74053382991930472</c:v>
                </c:pt>
                <c:pt idx="1193">
                  <c:v>0.74115456238361277</c:v>
                </c:pt>
                <c:pt idx="1194">
                  <c:v>0.7417752948479206</c:v>
                </c:pt>
                <c:pt idx="1195">
                  <c:v>0.74239602731222842</c:v>
                </c:pt>
                <c:pt idx="1196">
                  <c:v>0.74301675977653636</c:v>
                </c:pt>
                <c:pt idx="1197">
                  <c:v>0.74363749224084441</c:v>
                </c:pt>
                <c:pt idx="1198">
                  <c:v>0.74425822470515213</c:v>
                </c:pt>
                <c:pt idx="1199">
                  <c:v>0.74487895716946007</c:v>
                </c:pt>
                <c:pt idx="1200">
                  <c:v>0.745499689633768</c:v>
                </c:pt>
                <c:pt idx="1201">
                  <c:v>0.74612042209807594</c:v>
                </c:pt>
                <c:pt idx="1202">
                  <c:v>0.74674115456238388</c:v>
                </c:pt>
                <c:pt idx="1203">
                  <c:v>0.7473618870266916</c:v>
                </c:pt>
                <c:pt idx="1204">
                  <c:v>0.74798261949099953</c:v>
                </c:pt>
                <c:pt idx="1205">
                  <c:v>0.74860335195530725</c:v>
                </c:pt>
                <c:pt idx="1206">
                  <c:v>0.7492240844196153</c:v>
                </c:pt>
                <c:pt idx="1207">
                  <c:v>0.74984481688392324</c:v>
                </c:pt>
                <c:pt idx="1208">
                  <c:v>0.75046554934823084</c:v>
                </c:pt>
                <c:pt idx="1209">
                  <c:v>0.75108628181253867</c:v>
                </c:pt>
                <c:pt idx="1210">
                  <c:v>0.75170701427684683</c:v>
                </c:pt>
                <c:pt idx="1211">
                  <c:v>0.75232774674115455</c:v>
                </c:pt>
                <c:pt idx="1212">
                  <c:v>0.75294847920546271</c:v>
                </c:pt>
                <c:pt idx="1213">
                  <c:v>0.75356921166977053</c:v>
                </c:pt>
                <c:pt idx="1214">
                  <c:v>0.75418994413407836</c:v>
                </c:pt>
                <c:pt idx="1215">
                  <c:v>0.75481067659838641</c:v>
                </c:pt>
                <c:pt idx="1216">
                  <c:v>0.75543140906269401</c:v>
                </c:pt>
                <c:pt idx="1217">
                  <c:v>0.75605214152700173</c:v>
                </c:pt>
                <c:pt idx="1218">
                  <c:v>0.75667287399130989</c:v>
                </c:pt>
                <c:pt idx="1219">
                  <c:v>0.75729360645561772</c:v>
                </c:pt>
                <c:pt idx="1220">
                  <c:v>0.75791433891992555</c:v>
                </c:pt>
                <c:pt idx="1221">
                  <c:v>0.75853507138423348</c:v>
                </c:pt>
                <c:pt idx="1222">
                  <c:v>0.75915580384854153</c:v>
                </c:pt>
                <c:pt idx="1223">
                  <c:v>0.75977653631284925</c:v>
                </c:pt>
                <c:pt idx="1224">
                  <c:v>0.76039726877715708</c:v>
                </c:pt>
                <c:pt idx="1225">
                  <c:v>0.7610180012414649</c:v>
                </c:pt>
                <c:pt idx="1226">
                  <c:v>0.76163873370577295</c:v>
                </c:pt>
                <c:pt idx="1227">
                  <c:v>0.76225946617008089</c:v>
                </c:pt>
                <c:pt idx="1228">
                  <c:v>0.76288019863438872</c:v>
                </c:pt>
                <c:pt idx="1229">
                  <c:v>0.76350093109869654</c:v>
                </c:pt>
                <c:pt idx="1230">
                  <c:v>0.7641216635630047</c:v>
                </c:pt>
                <c:pt idx="1231">
                  <c:v>0.76474239602731231</c:v>
                </c:pt>
                <c:pt idx="1232">
                  <c:v>0.76536312849162003</c:v>
                </c:pt>
                <c:pt idx="1233">
                  <c:v>0.76598386095592796</c:v>
                </c:pt>
                <c:pt idx="1234">
                  <c:v>0.76660459342023601</c:v>
                </c:pt>
                <c:pt idx="1235">
                  <c:v>0.76722532588454373</c:v>
                </c:pt>
                <c:pt idx="1236">
                  <c:v>0.76784605834885189</c:v>
                </c:pt>
                <c:pt idx="1237">
                  <c:v>0.76846679081315949</c:v>
                </c:pt>
                <c:pt idx="1238">
                  <c:v>0.76908752327746743</c:v>
                </c:pt>
                <c:pt idx="1239">
                  <c:v>0.76970825574177548</c:v>
                </c:pt>
                <c:pt idx="1240">
                  <c:v>0.77032898820608331</c:v>
                </c:pt>
                <c:pt idx="1241">
                  <c:v>0.77094972067039125</c:v>
                </c:pt>
                <c:pt idx="1242">
                  <c:v>0.77157045313469919</c:v>
                </c:pt>
                <c:pt idx="1243">
                  <c:v>0.7721911855990069</c:v>
                </c:pt>
                <c:pt idx="1244">
                  <c:v>0.77281191806331484</c:v>
                </c:pt>
                <c:pt idx="1245">
                  <c:v>0.77343265052762267</c:v>
                </c:pt>
                <c:pt idx="1246">
                  <c:v>0.77405338299193049</c:v>
                </c:pt>
                <c:pt idx="1247">
                  <c:v>0.77467411545623843</c:v>
                </c:pt>
                <c:pt idx="1248">
                  <c:v>0.77529484792054648</c:v>
                </c:pt>
                <c:pt idx="1249">
                  <c:v>0.7759155803848542</c:v>
                </c:pt>
                <c:pt idx="1250">
                  <c:v>0.77653631284916202</c:v>
                </c:pt>
                <c:pt idx="1251">
                  <c:v>0.77715704531346985</c:v>
                </c:pt>
                <c:pt idx="1252">
                  <c:v>0.7777777777777779</c:v>
                </c:pt>
                <c:pt idx="1253">
                  <c:v>0.77839851024208573</c:v>
                </c:pt>
                <c:pt idx="1254">
                  <c:v>0.77901924270639378</c:v>
                </c:pt>
                <c:pt idx="1255">
                  <c:v>0.7796399751707016</c:v>
                </c:pt>
                <c:pt idx="1256">
                  <c:v>0.78026070763500932</c:v>
                </c:pt>
                <c:pt idx="1257">
                  <c:v>0.78088144009931715</c:v>
                </c:pt>
                <c:pt idx="1258">
                  <c:v>0.78150217256362509</c:v>
                </c:pt>
                <c:pt idx="1259">
                  <c:v>0.78212290502793269</c:v>
                </c:pt>
                <c:pt idx="1260">
                  <c:v>0.78274363749224085</c:v>
                </c:pt>
                <c:pt idx="1261">
                  <c:v>0.78336436995654846</c:v>
                </c:pt>
                <c:pt idx="1262">
                  <c:v>0.78398510242085662</c:v>
                </c:pt>
                <c:pt idx="1263">
                  <c:v>0.78460583488516455</c:v>
                </c:pt>
                <c:pt idx="1264">
                  <c:v>0.78522656734947249</c:v>
                </c:pt>
                <c:pt idx="1265">
                  <c:v>0.78584729981378032</c:v>
                </c:pt>
                <c:pt idx="1266">
                  <c:v>0.78646803227808826</c:v>
                </c:pt>
                <c:pt idx="1267">
                  <c:v>0.78708876474239586</c:v>
                </c:pt>
                <c:pt idx="1268">
                  <c:v>0.78770949720670402</c:v>
                </c:pt>
                <c:pt idx="1269">
                  <c:v>0.78833022967101163</c:v>
                </c:pt>
                <c:pt idx="1270">
                  <c:v>0.78895096213531968</c:v>
                </c:pt>
                <c:pt idx="1271">
                  <c:v>0.78957169459962762</c:v>
                </c:pt>
                <c:pt idx="1272">
                  <c:v>0.79019242706393544</c:v>
                </c:pt>
                <c:pt idx="1273">
                  <c:v>0.79081315952824338</c:v>
                </c:pt>
                <c:pt idx="1274">
                  <c:v>0.7914338919925511</c:v>
                </c:pt>
                <c:pt idx="1275">
                  <c:v>0.79205462445685915</c:v>
                </c:pt>
                <c:pt idx="1276">
                  <c:v>0.79267535692116708</c:v>
                </c:pt>
                <c:pt idx="1277">
                  <c:v>0.79329608938547491</c:v>
                </c:pt>
                <c:pt idx="1278">
                  <c:v>0.79391682184978263</c:v>
                </c:pt>
                <c:pt idx="1279">
                  <c:v>0.79453755431409068</c:v>
                </c:pt>
                <c:pt idx="1280">
                  <c:v>0.79515828677839862</c:v>
                </c:pt>
                <c:pt idx="1281">
                  <c:v>0.79577901924270655</c:v>
                </c:pt>
                <c:pt idx="1282">
                  <c:v>0.79639975170701427</c:v>
                </c:pt>
                <c:pt idx="1283">
                  <c:v>0.79702048417132221</c:v>
                </c:pt>
                <c:pt idx="1284">
                  <c:v>0.79764121663563026</c:v>
                </c:pt>
                <c:pt idx="1285">
                  <c:v>0.79826194909993786</c:v>
                </c:pt>
                <c:pt idx="1286">
                  <c:v>0.79888268156424569</c:v>
                </c:pt>
                <c:pt idx="1287">
                  <c:v>0.79950341402855374</c:v>
                </c:pt>
                <c:pt idx="1288">
                  <c:v>0.80012414649286168</c:v>
                </c:pt>
                <c:pt idx="1289">
                  <c:v>0.80074487895716961</c:v>
                </c:pt>
                <c:pt idx="1290">
                  <c:v>0.80136561142147744</c:v>
                </c:pt>
                <c:pt idx="1291">
                  <c:v>0.80198634388578527</c:v>
                </c:pt>
                <c:pt idx="1292">
                  <c:v>0.80260707635009332</c:v>
                </c:pt>
                <c:pt idx="1293">
                  <c:v>0.80322780881440103</c:v>
                </c:pt>
                <c:pt idx="1294">
                  <c:v>0.80384854127870897</c:v>
                </c:pt>
                <c:pt idx="1295">
                  <c:v>0.8044692737430168</c:v>
                </c:pt>
                <c:pt idx="1296">
                  <c:v>0.80509000620732463</c:v>
                </c:pt>
                <c:pt idx="1297">
                  <c:v>0.80571073867163268</c:v>
                </c:pt>
                <c:pt idx="1298">
                  <c:v>0.80633147113594039</c:v>
                </c:pt>
                <c:pt idx="1299">
                  <c:v>0.80695220360024833</c:v>
                </c:pt>
                <c:pt idx="1300">
                  <c:v>0.80757293606455627</c:v>
                </c:pt>
                <c:pt idx="1301">
                  <c:v>0.80819366852886421</c:v>
                </c:pt>
                <c:pt idx="1302">
                  <c:v>0.80881440099317203</c:v>
                </c:pt>
                <c:pt idx="1303">
                  <c:v>0.80943513345747997</c:v>
                </c:pt>
                <c:pt idx="1304">
                  <c:v>0.81005586592178769</c:v>
                </c:pt>
                <c:pt idx="1305">
                  <c:v>0.81067659838609563</c:v>
                </c:pt>
                <c:pt idx="1306">
                  <c:v>0.81129733085040345</c:v>
                </c:pt>
                <c:pt idx="1307">
                  <c:v>0.8119180633147115</c:v>
                </c:pt>
                <c:pt idx="1308">
                  <c:v>0.81253879577901911</c:v>
                </c:pt>
                <c:pt idx="1309">
                  <c:v>0.81315952824332727</c:v>
                </c:pt>
                <c:pt idx="1310">
                  <c:v>0.81378026070763487</c:v>
                </c:pt>
                <c:pt idx="1311">
                  <c:v>0.81440099317194281</c:v>
                </c:pt>
                <c:pt idx="1312">
                  <c:v>0.81502172563625064</c:v>
                </c:pt>
                <c:pt idx="1313">
                  <c:v>0.8156424581005588</c:v>
                </c:pt>
                <c:pt idx="1314">
                  <c:v>0.81626319056486651</c:v>
                </c:pt>
                <c:pt idx="1315">
                  <c:v>0.81688392302917456</c:v>
                </c:pt>
                <c:pt idx="1316">
                  <c:v>0.8175046554934825</c:v>
                </c:pt>
                <c:pt idx="1317">
                  <c:v>0.81812538795779022</c:v>
                </c:pt>
                <c:pt idx="1318">
                  <c:v>0.81874612042209804</c:v>
                </c:pt>
                <c:pt idx="1319">
                  <c:v>0.81936685288640598</c:v>
                </c:pt>
                <c:pt idx="1320">
                  <c:v>0.8199875853507137</c:v>
                </c:pt>
                <c:pt idx="1321">
                  <c:v>0.82060831781502175</c:v>
                </c:pt>
                <c:pt idx="1322">
                  <c:v>0.8212290502793298</c:v>
                </c:pt>
                <c:pt idx="1323">
                  <c:v>0.82184978274363762</c:v>
                </c:pt>
                <c:pt idx="1324">
                  <c:v>0.82247051520794523</c:v>
                </c:pt>
                <c:pt idx="1325">
                  <c:v>0.82309124767225339</c:v>
                </c:pt>
                <c:pt idx="1326">
                  <c:v>0.82371198013656111</c:v>
                </c:pt>
                <c:pt idx="1327">
                  <c:v>0.82433271260086904</c:v>
                </c:pt>
                <c:pt idx="1328">
                  <c:v>0.82495344506517698</c:v>
                </c:pt>
                <c:pt idx="1329">
                  <c:v>0.82557417752948492</c:v>
                </c:pt>
                <c:pt idx="1330">
                  <c:v>0.82619490999379264</c:v>
                </c:pt>
                <c:pt idx="1331">
                  <c:v>0.82681564245810091</c:v>
                </c:pt>
                <c:pt idx="1332">
                  <c:v>0.82743637492240829</c:v>
                </c:pt>
                <c:pt idx="1333">
                  <c:v>0.82805710738671634</c:v>
                </c:pt>
                <c:pt idx="1334">
                  <c:v>0.82867783985102428</c:v>
                </c:pt>
                <c:pt idx="1335">
                  <c:v>0.82929857231533222</c:v>
                </c:pt>
                <c:pt idx="1336">
                  <c:v>0.82991930477963982</c:v>
                </c:pt>
                <c:pt idx="1337">
                  <c:v>0.83054003724394798</c:v>
                </c:pt>
                <c:pt idx="1338">
                  <c:v>0.83116076970825548</c:v>
                </c:pt>
                <c:pt idx="1339">
                  <c:v>0.83178150217256364</c:v>
                </c:pt>
                <c:pt idx="1340">
                  <c:v>0.83240223463687169</c:v>
                </c:pt>
                <c:pt idx="1341">
                  <c:v>0.83302296710117951</c:v>
                </c:pt>
                <c:pt idx="1342">
                  <c:v>0.83364369956548745</c:v>
                </c:pt>
                <c:pt idx="1343">
                  <c:v>0.83426443202979539</c:v>
                </c:pt>
                <c:pt idx="1344">
                  <c:v>0.8348851644941031</c:v>
                </c:pt>
                <c:pt idx="1345">
                  <c:v>0.83550589695841104</c:v>
                </c:pt>
                <c:pt idx="1346">
                  <c:v>0.83612662942271876</c:v>
                </c:pt>
                <c:pt idx="1347">
                  <c:v>0.83674736188702659</c:v>
                </c:pt>
                <c:pt idx="1348">
                  <c:v>0.83736809435133452</c:v>
                </c:pt>
                <c:pt idx="1349">
                  <c:v>0.83798882681564257</c:v>
                </c:pt>
                <c:pt idx="1350">
                  <c:v>0.8386095592799504</c:v>
                </c:pt>
                <c:pt idx="1351">
                  <c:v>0.83923029174425812</c:v>
                </c:pt>
                <c:pt idx="1352">
                  <c:v>0.83985102420856617</c:v>
                </c:pt>
                <c:pt idx="1353">
                  <c:v>0.84047175667287422</c:v>
                </c:pt>
                <c:pt idx="1354">
                  <c:v>0.84109248913718182</c:v>
                </c:pt>
                <c:pt idx="1355">
                  <c:v>0.84171322160148987</c:v>
                </c:pt>
                <c:pt idx="1356">
                  <c:v>0.8423339540657977</c:v>
                </c:pt>
                <c:pt idx="1357">
                  <c:v>0.84295468653010575</c:v>
                </c:pt>
                <c:pt idx="1358">
                  <c:v>0.84357541899441368</c:v>
                </c:pt>
                <c:pt idx="1359">
                  <c:v>0.8441961514587214</c:v>
                </c:pt>
                <c:pt idx="1360">
                  <c:v>0.84481688392302923</c:v>
                </c:pt>
                <c:pt idx="1361">
                  <c:v>0.84543761638733705</c:v>
                </c:pt>
                <c:pt idx="1362">
                  <c:v>0.84605834885164488</c:v>
                </c:pt>
                <c:pt idx="1363">
                  <c:v>0.84667908131595282</c:v>
                </c:pt>
                <c:pt idx="1364">
                  <c:v>0.84729981378026087</c:v>
                </c:pt>
                <c:pt idx="1365">
                  <c:v>0.84792054624456881</c:v>
                </c:pt>
                <c:pt idx="1366">
                  <c:v>0.84854127870887675</c:v>
                </c:pt>
                <c:pt idx="1367">
                  <c:v>0.84916201117318446</c:v>
                </c:pt>
                <c:pt idx="1368">
                  <c:v>0.8497827436374924</c:v>
                </c:pt>
                <c:pt idx="1369">
                  <c:v>0.85040347610180023</c:v>
                </c:pt>
                <c:pt idx="1370">
                  <c:v>0.85102420856610816</c:v>
                </c:pt>
                <c:pt idx="1371">
                  <c:v>0.85164494103041599</c:v>
                </c:pt>
                <c:pt idx="1372">
                  <c:v>0.85226567349472393</c:v>
                </c:pt>
                <c:pt idx="1373">
                  <c:v>0.85288640595903153</c:v>
                </c:pt>
                <c:pt idx="1374">
                  <c:v>0.8535071384233397</c:v>
                </c:pt>
                <c:pt idx="1375">
                  <c:v>0.85412787088764741</c:v>
                </c:pt>
                <c:pt idx="1376">
                  <c:v>0.85474860335195546</c:v>
                </c:pt>
                <c:pt idx="1377">
                  <c:v>0.85536933581626307</c:v>
                </c:pt>
                <c:pt idx="1378">
                  <c:v>0.85599006828057134</c:v>
                </c:pt>
                <c:pt idx="1379">
                  <c:v>0.85661080074487905</c:v>
                </c:pt>
                <c:pt idx="1380">
                  <c:v>0.8572315332091871</c:v>
                </c:pt>
                <c:pt idx="1381">
                  <c:v>0.85785226567349482</c:v>
                </c:pt>
                <c:pt idx="1382">
                  <c:v>0.85847299813780253</c:v>
                </c:pt>
                <c:pt idx="1383">
                  <c:v>0.85909373060211069</c:v>
                </c:pt>
                <c:pt idx="1384">
                  <c:v>0.85971446306641852</c:v>
                </c:pt>
                <c:pt idx="1385">
                  <c:v>0.86033519553072624</c:v>
                </c:pt>
                <c:pt idx="1386">
                  <c:v>0.86095592799503429</c:v>
                </c:pt>
                <c:pt idx="1387">
                  <c:v>0.861576660459342</c:v>
                </c:pt>
                <c:pt idx="1388">
                  <c:v>0.86219739292364994</c:v>
                </c:pt>
                <c:pt idx="1389">
                  <c:v>0.86281812538795766</c:v>
                </c:pt>
                <c:pt idx="1390">
                  <c:v>0.8634388578522656</c:v>
                </c:pt>
                <c:pt idx="1391">
                  <c:v>0.86405959031657376</c:v>
                </c:pt>
                <c:pt idx="1392">
                  <c:v>0.86468032278088169</c:v>
                </c:pt>
                <c:pt idx="1393">
                  <c:v>0.86530105524518952</c:v>
                </c:pt>
                <c:pt idx="1394">
                  <c:v>0.86592178770949735</c:v>
                </c:pt>
                <c:pt idx="1395">
                  <c:v>0.86654252017380518</c:v>
                </c:pt>
                <c:pt idx="1396">
                  <c:v>0.86716325263811322</c:v>
                </c:pt>
                <c:pt idx="1397">
                  <c:v>0.86778398510242072</c:v>
                </c:pt>
                <c:pt idx="1398">
                  <c:v>0.86840471756672888</c:v>
                </c:pt>
                <c:pt idx="1399">
                  <c:v>0.86902545003103682</c:v>
                </c:pt>
                <c:pt idx="1400">
                  <c:v>0.86964618249534464</c:v>
                </c:pt>
                <c:pt idx="1401">
                  <c:v>0.87026691495965236</c:v>
                </c:pt>
                <c:pt idx="1402">
                  <c:v>0.87088764742396041</c:v>
                </c:pt>
                <c:pt idx="1403">
                  <c:v>0.87150837988826801</c:v>
                </c:pt>
                <c:pt idx="1404">
                  <c:v>0.8721291123525764</c:v>
                </c:pt>
                <c:pt idx="1405">
                  <c:v>0.87274984481688411</c:v>
                </c:pt>
                <c:pt idx="1406">
                  <c:v>0.87337057728119194</c:v>
                </c:pt>
                <c:pt idx="1407">
                  <c:v>0.87399130974549977</c:v>
                </c:pt>
                <c:pt idx="1408">
                  <c:v>0.87461204220980782</c:v>
                </c:pt>
                <c:pt idx="1409">
                  <c:v>0.87523277467411553</c:v>
                </c:pt>
                <c:pt idx="1410">
                  <c:v>0.87585350713842358</c:v>
                </c:pt>
                <c:pt idx="1411">
                  <c:v>0.8764742396027313</c:v>
                </c:pt>
                <c:pt idx="1412">
                  <c:v>0.87709497206703924</c:v>
                </c:pt>
                <c:pt idx="1413">
                  <c:v>0.87771570453134695</c:v>
                </c:pt>
                <c:pt idx="1414">
                  <c:v>0.87833643699565489</c:v>
                </c:pt>
                <c:pt idx="1415">
                  <c:v>0.87895716945996261</c:v>
                </c:pt>
                <c:pt idx="1416">
                  <c:v>0.87957790192427066</c:v>
                </c:pt>
                <c:pt idx="1417">
                  <c:v>0.88019863438857882</c:v>
                </c:pt>
                <c:pt idx="1418">
                  <c:v>0.88081936685288642</c:v>
                </c:pt>
                <c:pt idx="1419">
                  <c:v>0.88144009931719425</c:v>
                </c:pt>
                <c:pt idx="1420">
                  <c:v>0.88206083178150219</c:v>
                </c:pt>
                <c:pt idx="1421">
                  <c:v>0.88268156424581001</c:v>
                </c:pt>
                <c:pt idx="1422">
                  <c:v>0.88330229671011784</c:v>
                </c:pt>
                <c:pt idx="1423">
                  <c:v>0.88392302917442578</c:v>
                </c:pt>
                <c:pt idx="1424">
                  <c:v>0.88454376163873361</c:v>
                </c:pt>
                <c:pt idx="1425">
                  <c:v>0.88516449410304154</c:v>
                </c:pt>
                <c:pt idx="1426">
                  <c:v>0.88578522656734959</c:v>
                </c:pt>
                <c:pt idx="1427">
                  <c:v>0.8864059590316572</c:v>
                </c:pt>
                <c:pt idx="1428">
                  <c:v>0.88702669149596514</c:v>
                </c:pt>
                <c:pt idx="1429">
                  <c:v>0.88764742396027319</c:v>
                </c:pt>
                <c:pt idx="1430">
                  <c:v>0.88826815642458112</c:v>
                </c:pt>
                <c:pt idx="1431">
                  <c:v>0.88888888888888884</c:v>
                </c:pt>
                <c:pt idx="1432">
                  <c:v>0.88950962135319689</c:v>
                </c:pt>
                <c:pt idx="1433">
                  <c:v>0.89013035381750449</c:v>
                </c:pt>
                <c:pt idx="1434">
                  <c:v>0.89075108628181265</c:v>
                </c:pt>
                <c:pt idx="1435">
                  <c:v>0.89137181874612048</c:v>
                </c:pt>
                <c:pt idx="1436">
                  <c:v>0.89199255121042831</c:v>
                </c:pt>
                <c:pt idx="1437">
                  <c:v>0.89261328367473614</c:v>
                </c:pt>
                <c:pt idx="1438">
                  <c:v>0.89323401613904418</c:v>
                </c:pt>
                <c:pt idx="1439">
                  <c:v>0.8938547486033519</c:v>
                </c:pt>
                <c:pt idx="1440">
                  <c:v>0.89447548106765962</c:v>
                </c:pt>
                <c:pt idx="1441">
                  <c:v>0.89509621353196778</c:v>
                </c:pt>
                <c:pt idx="1442">
                  <c:v>0.89571694599627538</c:v>
                </c:pt>
                <c:pt idx="1443">
                  <c:v>0.89633767846058365</c:v>
                </c:pt>
                <c:pt idx="1444">
                  <c:v>0.89695841092489159</c:v>
                </c:pt>
                <c:pt idx="1445">
                  <c:v>0.89757914338919942</c:v>
                </c:pt>
                <c:pt idx="1446">
                  <c:v>0.89819987585350725</c:v>
                </c:pt>
                <c:pt idx="1447">
                  <c:v>0.89882060831781518</c:v>
                </c:pt>
                <c:pt idx="1448">
                  <c:v>0.89944134078212279</c:v>
                </c:pt>
                <c:pt idx="1449">
                  <c:v>0.90006207324643073</c:v>
                </c:pt>
                <c:pt idx="1450">
                  <c:v>0.90068280571073855</c:v>
                </c:pt>
                <c:pt idx="1451">
                  <c:v>0.90130353817504649</c:v>
                </c:pt>
                <c:pt idx="1452">
                  <c:v>0.90192427063935454</c:v>
                </c:pt>
                <c:pt idx="1453">
                  <c:v>0.90254500310366248</c:v>
                </c:pt>
                <c:pt idx="1454">
                  <c:v>0.9031657355679702</c:v>
                </c:pt>
                <c:pt idx="1455">
                  <c:v>0.90378646803227802</c:v>
                </c:pt>
                <c:pt idx="1456">
                  <c:v>0.90440720049658607</c:v>
                </c:pt>
                <c:pt idx="1457">
                  <c:v>0.90502793296089401</c:v>
                </c:pt>
                <c:pt idx="1458">
                  <c:v>0.90564866542520173</c:v>
                </c:pt>
                <c:pt idx="1459">
                  <c:v>0.90626939788950966</c:v>
                </c:pt>
                <c:pt idx="1460">
                  <c:v>0.90689013035381771</c:v>
                </c:pt>
                <c:pt idx="1461">
                  <c:v>0.90751086281812543</c:v>
                </c:pt>
                <c:pt idx="1462">
                  <c:v>0.90813159528243326</c:v>
                </c:pt>
                <c:pt idx="1463">
                  <c:v>0.90875232774674108</c:v>
                </c:pt>
                <c:pt idx="1464">
                  <c:v>0.90937306021104891</c:v>
                </c:pt>
                <c:pt idx="1465">
                  <c:v>0.90999379267535707</c:v>
                </c:pt>
                <c:pt idx="1466">
                  <c:v>0.91061452513966468</c:v>
                </c:pt>
                <c:pt idx="1467">
                  <c:v>0.91123525760397284</c:v>
                </c:pt>
                <c:pt idx="1468">
                  <c:v>0.91185599006828066</c:v>
                </c:pt>
                <c:pt idx="1469">
                  <c:v>0.9124767225325886</c:v>
                </c:pt>
                <c:pt idx="1470">
                  <c:v>0.91309745499689643</c:v>
                </c:pt>
                <c:pt idx="1471">
                  <c:v>0.91371818746120426</c:v>
                </c:pt>
                <c:pt idx="1472">
                  <c:v>0.91433891992551208</c:v>
                </c:pt>
                <c:pt idx="1473">
                  <c:v>0.91495965238982024</c:v>
                </c:pt>
                <c:pt idx="1474">
                  <c:v>0.91558038485412763</c:v>
                </c:pt>
                <c:pt idx="1475">
                  <c:v>0.9162011173184359</c:v>
                </c:pt>
                <c:pt idx="1476">
                  <c:v>0.9168218497827435</c:v>
                </c:pt>
                <c:pt idx="1477">
                  <c:v>0.91744258224705144</c:v>
                </c:pt>
                <c:pt idx="1478">
                  <c:v>0.91806331471135927</c:v>
                </c:pt>
                <c:pt idx="1479">
                  <c:v>0.91868404717566732</c:v>
                </c:pt>
                <c:pt idx="1480">
                  <c:v>0.91930477963997514</c:v>
                </c:pt>
                <c:pt idx="1481">
                  <c:v>0.9199255121042833</c:v>
                </c:pt>
                <c:pt idx="1482">
                  <c:v>0.92054624456859102</c:v>
                </c:pt>
                <c:pt idx="1483">
                  <c:v>0.92116697703289874</c:v>
                </c:pt>
                <c:pt idx="1484">
                  <c:v>0.92178770949720656</c:v>
                </c:pt>
                <c:pt idx="1485">
                  <c:v>0.9224084419615145</c:v>
                </c:pt>
                <c:pt idx="1486">
                  <c:v>0.92302917442582255</c:v>
                </c:pt>
                <c:pt idx="1487">
                  <c:v>0.9236499068901306</c:v>
                </c:pt>
                <c:pt idx="1488">
                  <c:v>0.92427063935443832</c:v>
                </c:pt>
                <c:pt idx="1489">
                  <c:v>0.92489137181874614</c:v>
                </c:pt>
                <c:pt idx="1490">
                  <c:v>0.92551210428305386</c:v>
                </c:pt>
                <c:pt idx="1491">
                  <c:v>0.9261328367473618</c:v>
                </c:pt>
                <c:pt idx="1492">
                  <c:v>0.92675356921166951</c:v>
                </c:pt>
                <c:pt idx="1493">
                  <c:v>0.92737430167597767</c:v>
                </c:pt>
                <c:pt idx="1494">
                  <c:v>0.92799503414028572</c:v>
                </c:pt>
                <c:pt idx="1495">
                  <c:v>0.92861576660459366</c:v>
                </c:pt>
                <c:pt idx="1496">
                  <c:v>0.92923649906890127</c:v>
                </c:pt>
                <c:pt idx="1497">
                  <c:v>0.92985723153320932</c:v>
                </c:pt>
                <c:pt idx="1498">
                  <c:v>0.93047796399751692</c:v>
                </c:pt>
                <c:pt idx="1499">
                  <c:v>0.93109869646182519</c:v>
                </c:pt>
                <c:pt idx="1500">
                  <c:v>0.9317194289261328</c:v>
                </c:pt>
                <c:pt idx="1501">
                  <c:v>0.93234016139044062</c:v>
                </c:pt>
                <c:pt idx="1502">
                  <c:v>0.93296089385474867</c:v>
                </c:pt>
                <c:pt idx="1503">
                  <c:v>0.93358162631905661</c:v>
                </c:pt>
                <c:pt idx="1504">
                  <c:v>0.93420235878336422</c:v>
                </c:pt>
                <c:pt idx="1505">
                  <c:v>0.93482309124767238</c:v>
                </c:pt>
                <c:pt idx="1506">
                  <c:v>0.93544382371198009</c:v>
                </c:pt>
                <c:pt idx="1507">
                  <c:v>0.93606455617628803</c:v>
                </c:pt>
                <c:pt idx="1508">
                  <c:v>0.93668528864059608</c:v>
                </c:pt>
                <c:pt idx="1509">
                  <c:v>0.93730602110490369</c:v>
                </c:pt>
                <c:pt idx="1510">
                  <c:v>0.93792675356921162</c:v>
                </c:pt>
                <c:pt idx="1511">
                  <c:v>0.93854748603351978</c:v>
                </c:pt>
                <c:pt idx="1512">
                  <c:v>0.9391682184978275</c:v>
                </c:pt>
                <c:pt idx="1513">
                  <c:v>0.93978895096213533</c:v>
                </c:pt>
                <c:pt idx="1514">
                  <c:v>0.94040968342644315</c:v>
                </c:pt>
                <c:pt idx="1515">
                  <c:v>0.94103041589075109</c:v>
                </c:pt>
                <c:pt idx="1516">
                  <c:v>0.94165114835505892</c:v>
                </c:pt>
                <c:pt idx="1517">
                  <c:v>0.94227188081936686</c:v>
                </c:pt>
                <c:pt idx="1518">
                  <c:v>0.94289261328367491</c:v>
                </c:pt>
                <c:pt idx="1519">
                  <c:v>0.94351334574798229</c:v>
                </c:pt>
                <c:pt idx="1520">
                  <c:v>0.94413407821229045</c:v>
                </c:pt>
                <c:pt idx="1521">
                  <c:v>0.94475481067659872</c:v>
                </c:pt>
                <c:pt idx="1522">
                  <c:v>0.94537554314090622</c:v>
                </c:pt>
                <c:pt idx="1523">
                  <c:v>0.94599627560521415</c:v>
                </c:pt>
                <c:pt idx="1524">
                  <c:v>0.94661700806952209</c:v>
                </c:pt>
                <c:pt idx="1525">
                  <c:v>0.94723774053382992</c:v>
                </c:pt>
                <c:pt idx="1526">
                  <c:v>0.94785847299813808</c:v>
                </c:pt>
                <c:pt idx="1527">
                  <c:v>0.94847920546244568</c:v>
                </c:pt>
                <c:pt idx="1528">
                  <c:v>0.94909993792675362</c:v>
                </c:pt>
                <c:pt idx="1529">
                  <c:v>0.94972067039106156</c:v>
                </c:pt>
                <c:pt idx="1530">
                  <c:v>0.9503414028553695</c:v>
                </c:pt>
                <c:pt idx="1531">
                  <c:v>0.95096213531967722</c:v>
                </c:pt>
                <c:pt idx="1532">
                  <c:v>0.95158286778398504</c:v>
                </c:pt>
                <c:pt idx="1533">
                  <c:v>0.95220360024829309</c:v>
                </c:pt>
                <c:pt idx="1534">
                  <c:v>0.95282433271260092</c:v>
                </c:pt>
                <c:pt idx="1535">
                  <c:v>0.95344506517690863</c:v>
                </c:pt>
                <c:pt idx="1536">
                  <c:v>0.95406579764121668</c:v>
                </c:pt>
                <c:pt idx="1537">
                  <c:v>0.95468653010552462</c:v>
                </c:pt>
                <c:pt idx="1538">
                  <c:v>0.95530726256983256</c:v>
                </c:pt>
                <c:pt idx="1539">
                  <c:v>0.95592799503414039</c:v>
                </c:pt>
                <c:pt idx="1540">
                  <c:v>0.95654872749844833</c:v>
                </c:pt>
                <c:pt idx="1541">
                  <c:v>0.95716945996275593</c:v>
                </c:pt>
                <c:pt idx="1542">
                  <c:v>0.95779019242706409</c:v>
                </c:pt>
                <c:pt idx="1543">
                  <c:v>0.9584109248913717</c:v>
                </c:pt>
                <c:pt idx="1544">
                  <c:v>0.95903165735567986</c:v>
                </c:pt>
                <c:pt idx="1545">
                  <c:v>0.95965238981998757</c:v>
                </c:pt>
                <c:pt idx="1546">
                  <c:v>0.96027312228429562</c:v>
                </c:pt>
                <c:pt idx="1547">
                  <c:v>0.96089385474860345</c:v>
                </c:pt>
                <c:pt idx="1548">
                  <c:v>0.96151458721291116</c:v>
                </c:pt>
                <c:pt idx="1549">
                  <c:v>0.9621353196772191</c:v>
                </c:pt>
                <c:pt idx="1550">
                  <c:v>0.96275605214152715</c:v>
                </c:pt>
                <c:pt idx="1551">
                  <c:v>0.96337678460583487</c:v>
                </c:pt>
                <c:pt idx="1552">
                  <c:v>0.96399751707014292</c:v>
                </c:pt>
                <c:pt idx="1553">
                  <c:v>0.96461824953445063</c:v>
                </c:pt>
                <c:pt idx="1554">
                  <c:v>0.96523898199875857</c:v>
                </c:pt>
                <c:pt idx="1555">
                  <c:v>0.96585971446306662</c:v>
                </c:pt>
                <c:pt idx="1556">
                  <c:v>0.96648044692737434</c:v>
                </c:pt>
                <c:pt idx="1557">
                  <c:v>0.96710117939168228</c:v>
                </c:pt>
                <c:pt idx="1558">
                  <c:v>0.96772191185599021</c:v>
                </c:pt>
                <c:pt idx="1559">
                  <c:v>0.96834264432029793</c:v>
                </c:pt>
                <c:pt idx="1560">
                  <c:v>0.96896337678460587</c:v>
                </c:pt>
                <c:pt idx="1561">
                  <c:v>0.96958410924891358</c:v>
                </c:pt>
                <c:pt idx="1562">
                  <c:v>0.97020484171322152</c:v>
                </c:pt>
                <c:pt idx="1563">
                  <c:v>0.97082557417752968</c:v>
                </c:pt>
                <c:pt idx="1564">
                  <c:v>0.97144630664183751</c:v>
                </c:pt>
                <c:pt idx="1565">
                  <c:v>0.97206703910614523</c:v>
                </c:pt>
                <c:pt idx="1566">
                  <c:v>0.97268777157045327</c:v>
                </c:pt>
                <c:pt idx="1567">
                  <c:v>0.97330850403476099</c:v>
                </c:pt>
                <c:pt idx="1568">
                  <c:v>0.97392923649906915</c:v>
                </c:pt>
                <c:pt idx="1569">
                  <c:v>0.97454996896337687</c:v>
                </c:pt>
                <c:pt idx="1570">
                  <c:v>0.97517070142768469</c:v>
                </c:pt>
                <c:pt idx="1571">
                  <c:v>0.97579143389199274</c:v>
                </c:pt>
                <c:pt idx="1572">
                  <c:v>0.97641216635630046</c:v>
                </c:pt>
                <c:pt idx="1573">
                  <c:v>0.97703289882060829</c:v>
                </c:pt>
                <c:pt idx="1574">
                  <c:v>0.97765363128491634</c:v>
                </c:pt>
                <c:pt idx="1575">
                  <c:v>0.97827436374922394</c:v>
                </c:pt>
                <c:pt idx="1576">
                  <c:v>0.97889509621353232</c:v>
                </c:pt>
                <c:pt idx="1577">
                  <c:v>0.97951582867783982</c:v>
                </c:pt>
                <c:pt idx="1578">
                  <c:v>0.98013656114214753</c:v>
                </c:pt>
                <c:pt idx="1579">
                  <c:v>0.98075729360645569</c:v>
                </c:pt>
                <c:pt idx="1580">
                  <c:v>0.98137802607076352</c:v>
                </c:pt>
                <c:pt idx="1581">
                  <c:v>0.98199875853507146</c:v>
                </c:pt>
                <c:pt idx="1582">
                  <c:v>0.9826194909993794</c:v>
                </c:pt>
                <c:pt idx="1583">
                  <c:v>0.98324022346368722</c:v>
                </c:pt>
                <c:pt idx="1584">
                  <c:v>0.98386095592799483</c:v>
                </c:pt>
                <c:pt idx="1585">
                  <c:v>0.98448168839230277</c:v>
                </c:pt>
                <c:pt idx="1586">
                  <c:v>0.98510242085661059</c:v>
                </c:pt>
                <c:pt idx="1587">
                  <c:v>0.98572315332091853</c:v>
                </c:pt>
                <c:pt idx="1588">
                  <c:v>0.98634388578522647</c:v>
                </c:pt>
                <c:pt idx="1589">
                  <c:v>0.98696461824953452</c:v>
                </c:pt>
                <c:pt idx="1590">
                  <c:v>0.98758535071384224</c:v>
                </c:pt>
                <c:pt idx="1591">
                  <c:v>0.98820608317815017</c:v>
                </c:pt>
                <c:pt idx="1592">
                  <c:v>0.98882681564245811</c:v>
                </c:pt>
                <c:pt idx="1593">
                  <c:v>0.98944754810676572</c:v>
                </c:pt>
                <c:pt idx="1594">
                  <c:v>0.99006828057107388</c:v>
                </c:pt>
                <c:pt idx="1595">
                  <c:v>0.99068901303538182</c:v>
                </c:pt>
                <c:pt idx="1596">
                  <c:v>0.99130974549968953</c:v>
                </c:pt>
                <c:pt idx="1597">
                  <c:v>0.99193047796399758</c:v>
                </c:pt>
                <c:pt idx="1598">
                  <c:v>0.99255121042830552</c:v>
                </c:pt>
                <c:pt idx="1599">
                  <c:v>0.99317194289261312</c:v>
                </c:pt>
                <c:pt idx="1600">
                  <c:v>0.99379267535692117</c:v>
                </c:pt>
                <c:pt idx="1601">
                  <c:v>0.99441340782122878</c:v>
                </c:pt>
                <c:pt idx="1602">
                  <c:v>0.99503414028553683</c:v>
                </c:pt>
                <c:pt idx="1603">
                  <c:v>0.99565487274984488</c:v>
                </c:pt>
                <c:pt idx="1604">
                  <c:v>0.9962756052141527</c:v>
                </c:pt>
                <c:pt idx="1605">
                  <c:v>0.99689633767846064</c:v>
                </c:pt>
                <c:pt idx="1606">
                  <c:v>0.99751707014276836</c:v>
                </c:pt>
                <c:pt idx="1607">
                  <c:v>0.99813780260707641</c:v>
                </c:pt>
                <c:pt idx="1608">
                  <c:v>0.99875853507138423</c:v>
                </c:pt>
                <c:pt idx="1609">
                  <c:v>0.99937926753569217</c:v>
                </c:pt>
                <c:pt idx="1610">
                  <c:v>1</c:v>
                </c:pt>
              </c:numCache>
            </c:numRef>
          </c:xVal>
          <c:yVal>
            <c:numRef>
              <c:f>[milk3.xlsx]Sheet2!$N$2:$N$1612</c:f>
              <c:numCache>
                <c:formatCode>General</c:formatCode>
                <c:ptCount val="1611"/>
                <c:pt idx="0">
                  <c:v>2.5099999999999998</c:v>
                </c:pt>
                <c:pt idx="1">
                  <c:v>2.4949999999999997</c:v>
                </c:pt>
                <c:pt idx="2">
                  <c:v>2.4966666666666661</c:v>
                </c:pt>
                <c:pt idx="3">
                  <c:v>2.5175000000000001</c:v>
                </c:pt>
                <c:pt idx="4">
                  <c:v>2.5580000000000003</c:v>
                </c:pt>
                <c:pt idx="5">
                  <c:v>2.5833333333333339</c:v>
                </c:pt>
                <c:pt idx="6">
                  <c:v>2.5842857142857141</c:v>
                </c:pt>
                <c:pt idx="7">
                  <c:v>2.6087500000000001</c:v>
                </c:pt>
                <c:pt idx="8">
                  <c:v>2.62</c:v>
                </c:pt>
                <c:pt idx="9">
                  <c:v>2.6139999999999999</c:v>
                </c:pt>
                <c:pt idx="10">
                  <c:v>2.6118181818181809</c:v>
                </c:pt>
                <c:pt idx="11">
                  <c:v>2.6158333333333328</c:v>
                </c:pt>
                <c:pt idx="12">
                  <c:v>2.6238461538461539</c:v>
                </c:pt>
                <c:pt idx="13">
                  <c:v>2.6442857142857141</c:v>
                </c:pt>
                <c:pt idx="14">
                  <c:v>2.6486666666666667</c:v>
                </c:pt>
                <c:pt idx="15">
                  <c:v>2.6356249999999997</c:v>
                </c:pt>
                <c:pt idx="16">
                  <c:v>2.6470588235294108</c:v>
                </c:pt>
                <c:pt idx="17">
                  <c:v>2.6472222222222221</c:v>
                </c:pt>
                <c:pt idx="18">
                  <c:v>2.65</c:v>
                </c:pt>
                <c:pt idx="19">
                  <c:v>2.6519999999999997</c:v>
                </c:pt>
                <c:pt idx="20">
                  <c:v>2.6433333333333335</c:v>
                </c:pt>
                <c:pt idx="21">
                  <c:v>2.6340909090909084</c:v>
                </c:pt>
                <c:pt idx="22">
                  <c:v>2.6356521739130421</c:v>
                </c:pt>
                <c:pt idx="23">
                  <c:v>2.6287499999999997</c:v>
                </c:pt>
                <c:pt idx="24">
                  <c:v>2.6287999999999996</c:v>
                </c:pt>
                <c:pt idx="25">
                  <c:v>2.6299999999999994</c:v>
                </c:pt>
                <c:pt idx="26">
                  <c:v>2.635185185185184</c:v>
                </c:pt>
                <c:pt idx="27">
                  <c:v>2.6453571428571432</c:v>
                </c:pt>
                <c:pt idx="28">
                  <c:v>2.6475862068965519</c:v>
                </c:pt>
                <c:pt idx="29">
                  <c:v>2.6456666666666657</c:v>
                </c:pt>
                <c:pt idx="30">
                  <c:v>2.6438709677419356</c:v>
                </c:pt>
                <c:pt idx="31">
                  <c:v>2.6434374999999992</c:v>
                </c:pt>
                <c:pt idx="32">
                  <c:v>2.6469696969696965</c:v>
                </c:pt>
                <c:pt idx="33">
                  <c:v>2.6452941176470586</c:v>
                </c:pt>
                <c:pt idx="34">
                  <c:v>2.6477142857142852</c:v>
                </c:pt>
                <c:pt idx="35">
                  <c:v>2.6497222222222216</c:v>
                </c:pt>
                <c:pt idx="36">
                  <c:v>2.6483783783783781</c:v>
                </c:pt>
                <c:pt idx="37">
                  <c:v>2.6523684210526306</c:v>
                </c:pt>
                <c:pt idx="38">
                  <c:v>2.6507692307692303</c:v>
                </c:pt>
                <c:pt idx="39">
                  <c:v>2.6499999999999995</c:v>
                </c:pt>
                <c:pt idx="40">
                  <c:v>2.6546341463414636</c:v>
                </c:pt>
                <c:pt idx="41">
                  <c:v>2.6540476190476188</c:v>
                </c:pt>
                <c:pt idx="42">
                  <c:v>2.6588372093023258</c:v>
                </c:pt>
                <c:pt idx="43">
                  <c:v>2.6609090909090911</c:v>
                </c:pt>
                <c:pt idx="44">
                  <c:v>2.6591111111111112</c:v>
                </c:pt>
                <c:pt idx="45">
                  <c:v>2.6619565217391301</c:v>
                </c:pt>
                <c:pt idx="46">
                  <c:v>2.6629787234042546</c:v>
                </c:pt>
                <c:pt idx="47">
                  <c:v>2.6645833333333333</c:v>
                </c:pt>
                <c:pt idx="48">
                  <c:v>2.6626530612244887</c:v>
                </c:pt>
                <c:pt idx="49">
                  <c:v>2.6639999999999997</c:v>
                </c:pt>
                <c:pt idx="50">
                  <c:v>2.6609803921568624</c:v>
                </c:pt>
                <c:pt idx="51">
                  <c:v>2.6640384615384605</c:v>
                </c:pt>
                <c:pt idx="52">
                  <c:v>2.6647169811320746</c:v>
                </c:pt>
                <c:pt idx="53">
                  <c:v>2.6707407407407402</c:v>
                </c:pt>
                <c:pt idx="54">
                  <c:v>2.6718181818181796</c:v>
                </c:pt>
                <c:pt idx="55">
                  <c:v>2.6721428571428558</c:v>
                </c:pt>
                <c:pt idx="56">
                  <c:v>2.6742105263157883</c:v>
                </c:pt>
                <c:pt idx="57">
                  <c:v>2.6741379310344811</c:v>
                </c:pt>
                <c:pt idx="58">
                  <c:v>2.6750847457627112</c:v>
                </c:pt>
                <c:pt idx="59">
                  <c:v>2.674999999999998</c:v>
                </c:pt>
                <c:pt idx="60">
                  <c:v>2.6770491803278667</c:v>
                </c:pt>
                <c:pt idx="61">
                  <c:v>2.678870967741934</c:v>
                </c:pt>
                <c:pt idx="62">
                  <c:v>2.6782539682539661</c:v>
                </c:pt>
                <c:pt idx="63">
                  <c:v>2.677499999999998</c:v>
                </c:pt>
                <c:pt idx="64">
                  <c:v>2.6786153846153828</c:v>
                </c:pt>
                <c:pt idx="65">
                  <c:v>2.6784848484848469</c:v>
                </c:pt>
                <c:pt idx="66">
                  <c:v>2.6780597014925358</c:v>
                </c:pt>
                <c:pt idx="67">
                  <c:v>2.6758823529411746</c:v>
                </c:pt>
                <c:pt idx="68">
                  <c:v>2.6760869565217371</c:v>
                </c:pt>
                <c:pt idx="69">
                  <c:v>2.674999999999998</c:v>
                </c:pt>
                <c:pt idx="70">
                  <c:v>2.675352112676054</c:v>
                </c:pt>
                <c:pt idx="71">
                  <c:v>2.6724999999999977</c:v>
                </c:pt>
                <c:pt idx="72">
                  <c:v>2.6713698630136964</c:v>
                </c:pt>
                <c:pt idx="73">
                  <c:v>2.6713513513513494</c:v>
                </c:pt>
                <c:pt idx="74">
                  <c:v>2.6726666666666641</c:v>
                </c:pt>
                <c:pt idx="75">
                  <c:v>2.6726315789473669</c:v>
                </c:pt>
                <c:pt idx="76">
                  <c:v>2.6712987012986988</c:v>
                </c:pt>
                <c:pt idx="77">
                  <c:v>2.6729487179487155</c:v>
                </c:pt>
                <c:pt idx="78">
                  <c:v>2.6724050632911367</c:v>
                </c:pt>
                <c:pt idx="79">
                  <c:v>2.6736249999999981</c:v>
                </c:pt>
                <c:pt idx="80">
                  <c:v>2.6725925925925913</c:v>
                </c:pt>
                <c:pt idx="81">
                  <c:v>2.6732926829268271</c:v>
                </c:pt>
                <c:pt idx="82">
                  <c:v>2.6727710843373478</c:v>
                </c:pt>
                <c:pt idx="83">
                  <c:v>2.672976190476188</c:v>
                </c:pt>
                <c:pt idx="84">
                  <c:v>2.6741176470588215</c:v>
                </c:pt>
                <c:pt idx="85">
                  <c:v>2.6754651162790672</c:v>
                </c:pt>
                <c:pt idx="86">
                  <c:v>2.6744827586206883</c:v>
                </c:pt>
                <c:pt idx="87">
                  <c:v>2.6743181818181796</c:v>
                </c:pt>
                <c:pt idx="88">
                  <c:v>2.6764044943820204</c:v>
                </c:pt>
                <c:pt idx="89">
                  <c:v>2.6773333333333316</c:v>
                </c:pt>
                <c:pt idx="90">
                  <c:v>2.676373626373624</c:v>
                </c:pt>
                <c:pt idx="91">
                  <c:v>2.6755434782608671</c:v>
                </c:pt>
                <c:pt idx="92">
                  <c:v>2.6745161290322566</c:v>
                </c:pt>
                <c:pt idx="93">
                  <c:v>2.6767021276595728</c:v>
                </c:pt>
                <c:pt idx="94">
                  <c:v>2.677263157894735</c:v>
                </c:pt>
                <c:pt idx="95">
                  <c:v>2.6777083333333311</c:v>
                </c:pt>
                <c:pt idx="96">
                  <c:v>2.6790721649484515</c:v>
                </c:pt>
                <c:pt idx="97">
                  <c:v>2.6793877551020397</c:v>
                </c:pt>
                <c:pt idx="98">
                  <c:v>2.6769696969696946</c:v>
                </c:pt>
                <c:pt idx="99">
                  <c:v>2.6766999999999976</c:v>
                </c:pt>
                <c:pt idx="100">
                  <c:v>2.6756435643564336</c:v>
                </c:pt>
                <c:pt idx="101">
                  <c:v>2.6763725490196051</c:v>
                </c:pt>
                <c:pt idx="102">
                  <c:v>2.6774757281553385</c:v>
                </c:pt>
                <c:pt idx="103">
                  <c:v>2.6784615384615367</c:v>
                </c:pt>
                <c:pt idx="104">
                  <c:v>2.6786666666666643</c:v>
                </c:pt>
                <c:pt idx="105">
                  <c:v>2.678962264150941</c:v>
                </c:pt>
                <c:pt idx="106">
                  <c:v>2.6795327102803719</c:v>
                </c:pt>
                <c:pt idx="107">
                  <c:v>2.6789814814814799</c:v>
                </c:pt>
                <c:pt idx="108">
                  <c:v>2.6807339449541265</c:v>
                </c:pt>
                <c:pt idx="109">
                  <c:v>2.6810909090909072</c:v>
                </c:pt>
                <c:pt idx="110">
                  <c:v>2.6828828828828808</c:v>
                </c:pt>
                <c:pt idx="111">
                  <c:v>2.6830357142857126</c:v>
                </c:pt>
                <c:pt idx="112">
                  <c:v>2.6847787610619456</c:v>
                </c:pt>
                <c:pt idx="113">
                  <c:v>2.6871052631578936</c:v>
                </c:pt>
                <c:pt idx="114">
                  <c:v>2.6859999999999982</c:v>
                </c:pt>
                <c:pt idx="115">
                  <c:v>2.6872413793103429</c:v>
                </c:pt>
                <c:pt idx="116">
                  <c:v>2.687692307692306</c:v>
                </c:pt>
                <c:pt idx="117">
                  <c:v>2.6870338983050837</c:v>
                </c:pt>
                <c:pt idx="118">
                  <c:v>2.6873949579831922</c:v>
                </c:pt>
                <c:pt idx="119">
                  <c:v>2.6876666666666651</c:v>
                </c:pt>
                <c:pt idx="120">
                  <c:v>2.6866942148760318</c:v>
                </c:pt>
                <c:pt idx="121">
                  <c:v>2.6881147540983599</c:v>
                </c:pt>
                <c:pt idx="122">
                  <c:v>2.6894308943089418</c:v>
                </c:pt>
                <c:pt idx="123">
                  <c:v>2.6915322580645156</c:v>
                </c:pt>
                <c:pt idx="124">
                  <c:v>2.6939199999999985</c:v>
                </c:pt>
                <c:pt idx="125">
                  <c:v>2.6928571428571417</c:v>
                </c:pt>
                <c:pt idx="126">
                  <c:v>2.6929133858267704</c:v>
                </c:pt>
                <c:pt idx="127">
                  <c:v>2.6923437499999991</c:v>
                </c:pt>
                <c:pt idx="128">
                  <c:v>2.6922480620155027</c:v>
                </c:pt>
                <c:pt idx="129">
                  <c:v>2.6919230769230755</c:v>
                </c:pt>
                <c:pt idx="130">
                  <c:v>2.6924427480916018</c:v>
                </c:pt>
                <c:pt idx="131">
                  <c:v>2.6925757575757565</c:v>
                </c:pt>
                <c:pt idx="132">
                  <c:v>2.6935338345864648</c:v>
                </c:pt>
                <c:pt idx="133">
                  <c:v>2.6925373134328341</c:v>
                </c:pt>
                <c:pt idx="134">
                  <c:v>2.6934074074074061</c:v>
                </c:pt>
                <c:pt idx="135">
                  <c:v>2.6944117647058805</c:v>
                </c:pt>
                <c:pt idx="136">
                  <c:v>2.6951824817518233</c:v>
                </c:pt>
                <c:pt idx="137">
                  <c:v>2.6963768115942011</c:v>
                </c:pt>
                <c:pt idx="138">
                  <c:v>2.6961151079136672</c:v>
                </c:pt>
                <c:pt idx="139">
                  <c:v>2.6976428571428559</c:v>
                </c:pt>
                <c:pt idx="140">
                  <c:v>2.696382978723403</c:v>
                </c:pt>
                <c:pt idx="141">
                  <c:v>2.6959154929577447</c:v>
                </c:pt>
                <c:pt idx="142">
                  <c:v>2.6981118881118871</c:v>
                </c:pt>
                <c:pt idx="143">
                  <c:v>2.6990277777777774</c:v>
                </c:pt>
                <c:pt idx="144">
                  <c:v>2.6995862068965506</c:v>
                </c:pt>
                <c:pt idx="145">
                  <c:v>2.6997945205479446</c:v>
                </c:pt>
                <c:pt idx="146">
                  <c:v>2.6991156462585022</c:v>
                </c:pt>
                <c:pt idx="147">
                  <c:v>2.7004054054054039</c:v>
                </c:pt>
                <c:pt idx="148">
                  <c:v>2.6988590604026834</c:v>
                </c:pt>
                <c:pt idx="149">
                  <c:v>2.698599999999999</c:v>
                </c:pt>
                <c:pt idx="150">
                  <c:v>2.6999999999999993</c:v>
                </c:pt>
                <c:pt idx="151">
                  <c:v>2.7003947368421053</c:v>
                </c:pt>
                <c:pt idx="152">
                  <c:v>2.7016339869281034</c:v>
                </c:pt>
                <c:pt idx="153">
                  <c:v>2.7016883116883106</c:v>
                </c:pt>
                <c:pt idx="154">
                  <c:v>2.701870967741935</c:v>
                </c:pt>
                <c:pt idx="155">
                  <c:v>2.7026923076923071</c:v>
                </c:pt>
                <c:pt idx="156">
                  <c:v>2.7025477707006362</c:v>
                </c:pt>
                <c:pt idx="157">
                  <c:v>2.7025316455696196</c:v>
                </c:pt>
                <c:pt idx="158">
                  <c:v>2.7030817610062892</c:v>
                </c:pt>
                <c:pt idx="159">
                  <c:v>2.7021249999999992</c:v>
                </c:pt>
                <c:pt idx="160">
                  <c:v>2.7029192546583842</c:v>
                </c:pt>
                <c:pt idx="161">
                  <c:v>2.7031481481481472</c:v>
                </c:pt>
                <c:pt idx="162">
                  <c:v>2.7030061349693244</c:v>
                </c:pt>
                <c:pt idx="163">
                  <c:v>2.7013414634146335</c:v>
                </c:pt>
                <c:pt idx="164">
                  <c:v>2.7027878787878787</c:v>
                </c:pt>
                <c:pt idx="165">
                  <c:v>2.7035542168674698</c:v>
                </c:pt>
                <c:pt idx="166">
                  <c:v>2.7046706586826348</c:v>
                </c:pt>
                <c:pt idx="167">
                  <c:v>2.7042261904761893</c:v>
                </c:pt>
                <c:pt idx="168">
                  <c:v>2.704378698224851</c:v>
                </c:pt>
                <c:pt idx="169">
                  <c:v>2.7033529411764698</c:v>
                </c:pt>
                <c:pt idx="170">
                  <c:v>2.7040350877192978</c:v>
                </c:pt>
                <c:pt idx="171">
                  <c:v>2.7044186046511611</c:v>
                </c:pt>
                <c:pt idx="172">
                  <c:v>2.7043352601156063</c:v>
                </c:pt>
                <c:pt idx="173">
                  <c:v>2.704482758620689</c:v>
                </c:pt>
                <c:pt idx="174">
                  <c:v>2.7038857142857138</c:v>
                </c:pt>
                <c:pt idx="175">
                  <c:v>2.7046022727272723</c:v>
                </c:pt>
                <c:pt idx="176">
                  <c:v>2.7044632768361576</c:v>
                </c:pt>
                <c:pt idx="177">
                  <c:v>2.7049438202247185</c:v>
                </c:pt>
                <c:pt idx="178">
                  <c:v>2.7058659217877081</c:v>
                </c:pt>
                <c:pt idx="179">
                  <c:v>2.7061111111111109</c:v>
                </c:pt>
                <c:pt idx="180">
                  <c:v>2.7069613259668501</c:v>
                </c:pt>
                <c:pt idx="181">
                  <c:v>2.7079120879120882</c:v>
                </c:pt>
                <c:pt idx="182">
                  <c:v>2.7081420765027318</c:v>
                </c:pt>
                <c:pt idx="183">
                  <c:v>2.7073913043478259</c:v>
                </c:pt>
                <c:pt idx="184">
                  <c:v>2.707459459459459</c:v>
                </c:pt>
                <c:pt idx="185">
                  <c:v>2.708333333333333</c:v>
                </c:pt>
                <c:pt idx="186">
                  <c:v>2.7079144385026739</c:v>
                </c:pt>
                <c:pt idx="187">
                  <c:v>2.7086702127659579</c:v>
                </c:pt>
                <c:pt idx="188">
                  <c:v>2.7095238095238088</c:v>
                </c:pt>
                <c:pt idx="189">
                  <c:v>2.7096315789473691</c:v>
                </c:pt>
                <c:pt idx="190">
                  <c:v>2.7104712041884813</c:v>
                </c:pt>
                <c:pt idx="191">
                  <c:v>2.7104166666666671</c:v>
                </c:pt>
                <c:pt idx="192">
                  <c:v>2.7107253886010363</c:v>
                </c:pt>
                <c:pt idx="193">
                  <c:v>2.7107731958762882</c:v>
                </c:pt>
                <c:pt idx="194">
                  <c:v>2.7107692307692308</c:v>
                </c:pt>
                <c:pt idx="195">
                  <c:v>2.7104591836734686</c:v>
                </c:pt>
                <c:pt idx="196">
                  <c:v>2.7110152284263966</c:v>
                </c:pt>
                <c:pt idx="197">
                  <c:v>2.7113131313131311</c:v>
                </c:pt>
                <c:pt idx="198">
                  <c:v>2.7121608040201002</c:v>
                </c:pt>
                <c:pt idx="199">
                  <c:v>2.7129499999999998</c:v>
                </c:pt>
                <c:pt idx="200">
                  <c:v>2.7128855721393039</c:v>
                </c:pt>
                <c:pt idx="201">
                  <c:v>2.7137623762376242</c:v>
                </c:pt>
                <c:pt idx="202">
                  <c:v>2.714581280788178</c:v>
                </c:pt>
                <c:pt idx="203">
                  <c:v>2.7148529411764706</c:v>
                </c:pt>
                <c:pt idx="204">
                  <c:v>2.7151219512195133</c:v>
                </c:pt>
                <c:pt idx="205">
                  <c:v>2.7158252427184473</c:v>
                </c:pt>
                <c:pt idx="206">
                  <c:v>2.7166666666666668</c:v>
                </c:pt>
                <c:pt idx="207">
                  <c:v>2.7175961538461544</c:v>
                </c:pt>
                <c:pt idx="208">
                  <c:v>2.7176555023923448</c:v>
                </c:pt>
                <c:pt idx="209">
                  <c:v>2.7185238095238091</c:v>
                </c:pt>
                <c:pt idx="210">
                  <c:v>2.7185781990521329</c:v>
                </c:pt>
                <c:pt idx="211">
                  <c:v>2.7186320754716982</c:v>
                </c:pt>
                <c:pt idx="212">
                  <c:v>2.7191079812206582</c:v>
                </c:pt>
                <c:pt idx="213">
                  <c:v>2.7198130841121495</c:v>
                </c:pt>
                <c:pt idx="214">
                  <c:v>2.72</c:v>
                </c:pt>
                <c:pt idx="215">
                  <c:v>2.7201851851851853</c:v>
                </c:pt>
                <c:pt idx="216">
                  <c:v>2.7208294930875581</c:v>
                </c:pt>
                <c:pt idx="217">
                  <c:v>2.7207339449541292</c:v>
                </c:pt>
                <c:pt idx="218">
                  <c:v>2.7215068493150691</c:v>
                </c:pt>
                <c:pt idx="219">
                  <c:v>2.7218636363636368</c:v>
                </c:pt>
                <c:pt idx="220">
                  <c:v>2.7214027149321272</c:v>
                </c:pt>
                <c:pt idx="221">
                  <c:v>2.7219369369369382</c:v>
                </c:pt>
                <c:pt idx="222">
                  <c:v>2.7227354260089687</c:v>
                </c:pt>
                <c:pt idx="223">
                  <c:v>2.7237053571428587</c:v>
                </c:pt>
                <c:pt idx="224">
                  <c:v>2.72417777777778</c:v>
                </c:pt>
                <c:pt idx="225">
                  <c:v>2.7237610619469046</c:v>
                </c:pt>
                <c:pt idx="226">
                  <c:v>2.7238325991189436</c:v>
                </c:pt>
                <c:pt idx="227">
                  <c:v>2.7243421052631587</c:v>
                </c:pt>
                <c:pt idx="228">
                  <c:v>2.7252401746724897</c:v>
                </c:pt>
                <c:pt idx="229">
                  <c:v>2.7254347826086973</c:v>
                </c:pt>
                <c:pt idx="230">
                  <c:v>2.7271861471861487</c:v>
                </c:pt>
                <c:pt idx="231">
                  <c:v>2.7281896551724154</c:v>
                </c:pt>
                <c:pt idx="232">
                  <c:v>2.7287982832618032</c:v>
                </c:pt>
                <c:pt idx="233">
                  <c:v>2.7287179487179505</c:v>
                </c:pt>
                <c:pt idx="234">
                  <c:v>2.7287234042553203</c:v>
                </c:pt>
                <c:pt idx="235">
                  <c:v>2.7293220338983062</c:v>
                </c:pt>
                <c:pt idx="236">
                  <c:v>2.7294514767932494</c:v>
                </c:pt>
                <c:pt idx="237">
                  <c:v>2.729873949579833</c:v>
                </c:pt>
                <c:pt idx="238">
                  <c:v>2.7299581589958173</c:v>
                </c:pt>
                <c:pt idx="239">
                  <c:v>2.7300833333333343</c:v>
                </c:pt>
                <c:pt idx="240">
                  <c:v>2.7300829875518677</c:v>
                </c:pt>
                <c:pt idx="241">
                  <c:v>2.7303305785123988</c:v>
                </c:pt>
                <c:pt idx="242">
                  <c:v>2.7297119341563802</c:v>
                </c:pt>
                <c:pt idx="243">
                  <c:v>2.7295901639344282</c:v>
                </c:pt>
                <c:pt idx="244">
                  <c:v>2.7310204081632667</c:v>
                </c:pt>
                <c:pt idx="245">
                  <c:v>2.7293495934959369</c:v>
                </c:pt>
                <c:pt idx="246">
                  <c:v>2.7306072874493945</c:v>
                </c:pt>
                <c:pt idx="247">
                  <c:v>2.7299193548387111</c:v>
                </c:pt>
                <c:pt idx="248">
                  <c:v>2.7303614457831342</c:v>
                </c:pt>
                <c:pt idx="249">
                  <c:v>2.7317600000000017</c:v>
                </c:pt>
                <c:pt idx="250">
                  <c:v>2.7314741035856587</c:v>
                </c:pt>
                <c:pt idx="251">
                  <c:v>2.7313492063492077</c:v>
                </c:pt>
                <c:pt idx="252">
                  <c:v>2.7305928853754962</c:v>
                </c:pt>
                <c:pt idx="253">
                  <c:v>2.7305118110236242</c:v>
                </c:pt>
                <c:pt idx="254">
                  <c:v>2.7304705882352964</c:v>
                </c:pt>
                <c:pt idx="255">
                  <c:v>2.7307812500000019</c:v>
                </c:pt>
                <c:pt idx="256">
                  <c:v>2.7310894941634247</c:v>
                </c:pt>
                <c:pt idx="257">
                  <c:v>2.7312015503875986</c:v>
                </c:pt>
                <c:pt idx="258">
                  <c:v>2.731660231660233</c:v>
                </c:pt>
                <c:pt idx="259">
                  <c:v>2.7314230769230781</c:v>
                </c:pt>
                <c:pt idx="260">
                  <c:v>2.7313409961685831</c:v>
                </c:pt>
                <c:pt idx="261">
                  <c:v>2.7312213740458029</c:v>
                </c:pt>
                <c:pt idx="262">
                  <c:v>2.7301901140684426</c:v>
                </c:pt>
                <c:pt idx="263">
                  <c:v>2.7312500000000011</c:v>
                </c:pt>
                <c:pt idx="264">
                  <c:v>2.7311698113207568</c:v>
                </c:pt>
                <c:pt idx="265">
                  <c:v>2.7317293233082718</c:v>
                </c:pt>
                <c:pt idx="266">
                  <c:v>2.7323595505617995</c:v>
                </c:pt>
                <c:pt idx="267">
                  <c:v>2.7320522388059718</c:v>
                </c:pt>
                <c:pt idx="268">
                  <c:v>2.7321189591078077</c:v>
                </c:pt>
                <c:pt idx="269">
                  <c:v>2.7319629629629651</c:v>
                </c:pt>
                <c:pt idx="270">
                  <c:v>2.7323985239852413</c:v>
                </c:pt>
                <c:pt idx="271">
                  <c:v>2.7323529411764729</c:v>
                </c:pt>
                <c:pt idx="272">
                  <c:v>2.7323076923076948</c:v>
                </c:pt>
                <c:pt idx="273">
                  <c:v>2.7328467153284683</c:v>
                </c:pt>
                <c:pt idx="274">
                  <c:v>2.7332000000000019</c:v>
                </c:pt>
                <c:pt idx="275">
                  <c:v>2.7334420289855093</c:v>
                </c:pt>
                <c:pt idx="276">
                  <c:v>2.7337906137184138</c:v>
                </c:pt>
                <c:pt idx="277">
                  <c:v>2.7339928057553986</c:v>
                </c:pt>
                <c:pt idx="278">
                  <c:v>2.7332616487455219</c:v>
                </c:pt>
                <c:pt idx="279">
                  <c:v>2.7337857142857165</c:v>
                </c:pt>
                <c:pt idx="280">
                  <c:v>2.7335231316725999</c:v>
                </c:pt>
                <c:pt idx="281">
                  <c:v>2.7336879432624137</c:v>
                </c:pt>
                <c:pt idx="282">
                  <c:v>2.7342049469964684</c:v>
                </c:pt>
                <c:pt idx="283">
                  <c:v>2.7353873239436637</c:v>
                </c:pt>
                <c:pt idx="284">
                  <c:v>2.7362105263157908</c:v>
                </c:pt>
                <c:pt idx="285">
                  <c:v>2.7366433566433583</c:v>
                </c:pt>
                <c:pt idx="286">
                  <c:v>2.7365853658536601</c:v>
                </c:pt>
                <c:pt idx="287">
                  <c:v>2.7367708333333347</c:v>
                </c:pt>
                <c:pt idx="288">
                  <c:v>2.7377854671280293</c:v>
                </c:pt>
                <c:pt idx="289">
                  <c:v>2.7378965517241398</c:v>
                </c:pt>
                <c:pt idx="290">
                  <c:v>2.7383161512027514</c:v>
                </c:pt>
                <c:pt idx="291">
                  <c:v>2.7394863013698645</c:v>
                </c:pt>
                <c:pt idx="292">
                  <c:v>2.7395563139931753</c:v>
                </c:pt>
                <c:pt idx="293">
                  <c:v>2.7393537414966005</c:v>
                </c:pt>
                <c:pt idx="294">
                  <c:v>2.7397966101694937</c:v>
                </c:pt>
                <c:pt idx="295">
                  <c:v>2.740405405405407</c:v>
                </c:pt>
                <c:pt idx="296">
                  <c:v>2.7407407407407431</c:v>
                </c:pt>
                <c:pt idx="297">
                  <c:v>2.7406375838926196</c:v>
                </c:pt>
                <c:pt idx="298">
                  <c:v>2.7407692307692328</c:v>
                </c:pt>
                <c:pt idx="299">
                  <c:v>2.7412000000000014</c:v>
                </c:pt>
                <c:pt idx="300">
                  <c:v>2.7415614617940216</c:v>
                </c:pt>
                <c:pt idx="301">
                  <c:v>2.7417880794702003</c:v>
                </c:pt>
                <c:pt idx="302">
                  <c:v>2.7418811881188132</c:v>
                </c:pt>
                <c:pt idx="303">
                  <c:v>2.7421052631578959</c:v>
                </c:pt>
                <c:pt idx="304">
                  <c:v>2.7425573770491813</c:v>
                </c:pt>
                <c:pt idx="305">
                  <c:v>2.7423202614379103</c:v>
                </c:pt>
                <c:pt idx="306">
                  <c:v>2.742182410423454</c:v>
                </c:pt>
                <c:pt idx="307">
                  <c:v>2.7423701298701308</c:v>
                </c:pt>
                <c:pt idx="308">
                  <c:v>2.7424595469255677</c:v>
                </c:pt>
                <c:pt idx="309">
                  <c:v>2.7421935483870992</c:v>
                </c:pt>
                <c:pt idx="310">
                  <c:v>2.742797427652734</c:v>
                </c:pt>
                <c:pt idx="311">
                  <c:v>2.7428525641025647</c:v>
                </c:pt>
                <c:pt idx="312">
                  <c:v>2.7429712460063911</c:v>
                </c:pt>
                <c:pt idx="313">
                  <c:v>2.7427388535031847</c:v>
                </c:pt>
                <c:pt idx="314">
                  <c:v>2.7424444444444447</c:v>
                </c:pt>
                <c:pt idx="315">
                  <c:v>2.7427531645569632</c:v>
                </c:pt>
                <c:pt idx="316">
                  <c:v>2.7425236593059945</c:v>
                </c:pt>
                <c:pt idx="317">
                  <c:v>2.7426729559748426</c:v>
                </c:pt>
                <c:pt idx="318">
                  <c:v>2.7427899686520387</c:v>
                </c:pt>
                <c:pt idx="319">
                  <c:v>2.7434687500000008</c:v>
                </c:pt>
                <c:pt idx="320">
                  <c:v>2.7439252336448599</c:v>
                </c:pt>
                <c:pt idx="321">
                  <c:v>2.7448136645962737</c:v>
                </c:pt>
                <c:pt idx="322">
                  <c:v>2.7447368421052643</c:v>
                </c:pt>
                <c:pt idx="323">
                  <c:v>2.744814814814815</c:v>
                </c:pt>
                <c:pt idx="324">
                  <c:v>2.745169230769231</c:v>
                </c:pt>
                <c:pt idx="325">
                  <c:v>2.745981595092025</c:v>
                </c:pt>
                <c:pt idx="326">
                  <c:v>2.7459327217125393</c:v>
                </c:pt>
                <c:pt idx="327">
                  <c:v>2.7468902439024396</c:v>
                </c:pt>
                <c:pt idx="328">
                  <c:v>2.7468693009118543</c:v>
                </c:pt>
                <c:pt idx="329">
                  <c:v>2.7470606060606064</c:v>
                </c:pt>
                <c:pt idx="330">
                  <c:v>2.7469184290030202</c:v>
                </c:pt>
                <c:pt idx="331">
                  <c:v>2.7471084337349398</c:v>
                </c:pt>
                <c:pt idx="332">
                  <c:v>2.7474474474474482</c:v>
                </c:pt>
                <c:pt idx="333">
                  <c:v>2.7476047904191616</c:v>
                </c:pt>
                <c:pt idx="334">
                  <c:v>2.7480597014925379</c:v>
                </c:pt>
                <c:pt idx="335">
                  <c:v>2.7480059523809532</c:v>
                </c:pt>
                <c:pt idx="336">
                  <c:v>2.7479228486646892</c:v>
                </c:pt>
                <c:pt idx="337">
                  <c:v>2.7483431952662718</c:v>
                </c:pt>
                <c:pt idx="338">
                  <c:v>2.7489675516224201</c:v>
                </c:pt>
                <c:pt idx="339">
                  <c:v>2.7485588235294118</c:v>
                </c:pt>
                <c:pt idx="340">
                  <c:v>2.7483577712609981</c:v>
                </c:pt>
                <c:pt idx="341">
                  <c:v>2.7483918128654983</c:v>
                </c:pt>
                <c:pt idx="342">
                  <c:v>2.7487172011661816</c:v>
                </c:pt>
                <c:pt idx="343">
                  <c:v>2.7493023255813958</c:v>
                </c:pt>
                <c:pt idx="344">
                  <c:v>2.7489275362318843</c:v>
                </c:pt>
                <c:pt idx="345">
                  <c:v>2.7488728323699427</c:v>
                </c:pt>
                <c:pt idx="346">
                  <c:v>2.7495389048991354</c:v>
                </c:pt>
                <c:pt idx="347">
                  <c:v>2.750172413793103</c:v>
                </c:pt>
                <c:pt idx="348">
                  <c:v>2.7505157593123215</c:v>
                </c:pt>
                <c:pt idx="349">
                  <c:v>2.7506571428571434</c:v>
                </c:pt>
                <c:pt idx="350">
                  <c:v>2.7516239316239317</c:v>
                </c:pt>
                <c:pt idx="351">
                  <c:v>2.7516761363636362</c:v>
                </c:pt>
                <c:pt idx="352">
                  <c:v>2.7521529745042486</c:v>
                </c:pt>
                <c:pt idx="353">
                  <c:v>2.7522881355932194</c:v>
                </c:pt>
                <c:pt idx="354">
                  <c:v>2.7521690140845068</c:v>
                </c:pt>
                <c:pt idx="355">
                  <c:v>2.7520786516853932</c:v>
                </c:pt>
                <c:pt idx="356">
                  <c:v>2.751960784313725</c:v>
                </c:pt>
                <c:pt idx="357">
                  <c:v>2.7518715083798884</c:v>
                </c:pt>
                <c:pt idx="358">
                  <c:v>2.7523119777158782</c:v>
                </c:pt>
                <c:pt idx="359">
                  <c:v>2.753138888888889</c:v>
                </c:pt>
                <c:pt idx="360">
                  <c:v>2.7534349030470917</c:v>
                </c:pt>
                <c:pt idx="361">
                  <c:v>2.7530110497237574</c:v>
                </c:pt>
                <c:pt idx="362">
                  <c:v>2.7531680440771353</c:v>
                </c:pt>
                <c:pt idx="363">
                  <c:v>2.7530219780219789</c:v>
                </c:pt>
                <c:pt idx="364">
                  <c:v>2.752904109589041</c:v>
                </c:pt>
                <c:pt idx="365">
                  <c:v>2.7531693989071044</c:v>
                </c:pt>
                <c:pt idx="366">
                  <c:v>2.7530790190735694</c:v>
                </c:pt>
                <c:pt idx="367">
                  <c:v>2.7530978260869579</c:v>
                </c:pt>
                <c:pt idx="368">
                  <c:v>2.7538753387533879</c:v>
                </c:pt>
                <c:pt idx="369">
                  <c:v>2.753810810810811</c:v>
                </c:pt>
                <c:pt idx="370">
                  <c:v>2.7535579514824806</c:v>
                </c:pt>
                <c:pt idx="371">
                  <c:v>2.753387096774194</c:v>
                </c:pt>
                <c:pt idx="372">
                  <c:v>2.7538069705093835</c:v>
                </c:pt>
                <c:pt idx="373">
                  <c:v>2.7540909090909089</c:v>
                </c:pt>
                <c:pt idx="374">
                  <c:v>2.7553333333333332</c:v>
                </c:pt>
                <c:pt idx="375">
                  <c:v>2.7557978723404259</c:v>
                </c:pt>
                <c:pt idx="376">
                  <c:v>2.7560742705570291</c:v>
                </c:pt>
                <c:pt idx="377">
                  <c:v>2.7568253968253966</c:v>
                </c:pt>
                <c:pt idx="378">
                  <c:v>2.756939313984168</c:v>
                </c:pt>
                <c:pt idx="379">
                  <c:v>2.7576842105263162</c:v>
                </c:pt>
                <c:pt idx="380">
                  <c:v>2.7582939632545926</c:v>
                </c:pt>
                <c:pt idx="381">
                  <c:v>2.7588743455497382</c:v>
                </c:pt>
                <c:pt idx="382">
                  <c:v>2.7591383812010442</c:v>
                </c:pt>
                <c:pt idx="383">
                  <c:v>2.7593229166666657</c:v>
                </c:pt>
                <c:pt idx="384">
                  <c:v>2.7596883116883113</c:v>
                </c:pt>
                <c:pt idx="385">
                  <c:v>2.7596632124352332</c:v>
                </c:pt>
                <c:pt idx="386">
                  <c:v>2.7597674418604647</c:v>
                </c:pt>
                <c:pt idx="387">
                  <c:v>2.7602577319587622</c:v>
                </c:pt>
                <c:pt idx="388">
                  <c:v>2.7605912596401034</c:v>
                </c:pt>
                <c:pt idx="389">
                  <c:v>2.7605384615384612</c:v>
                </c:pt>
                <c:pt idx="390">
                  <c:v>2.7609462915601028</c:v>
                </c:pt>
                <c:pt idx="391">
                  <c:v>2.7608928571428581</c:v>
                </c:pt>
                <c:pt idx="392">
                  <c:v>2.7606361323155224</c:v>
                </c:pt>
                <c:pt idx="393">
                  <c:v>2.7618527918781726</c:v>
                </c:pt>
                <c:pt idx="394">
                  <c:v>2.7619746835443042</c:v>
                </c:pt>
                <c:pt idx="395">
                  <c:v>2.7618939393939397</c:v>
                </c:pt>
                <c:pt idx="396">
                  <c:v>2.7621914357682624</c:v>
                </c:pt>
                <c:pt idx="397">
                  <c:v>2.7624874371859307</c:v>
                </c:pt>
                <c:pt idx="398">
                  <c:v>2.7629323308270686</c:v>
                </c:pt>
                <c:pt idx="399">
                  <c:v>2.7628750000000002</c:v>
                </c:pt>
                <c:pt idx="400">
                  <c:v>2.7625187032418959</c:v>
                </c:pt>
                <c:pt idx="401">
                  <c:v>2.7622139303482589</c:v>
                </c:pt>
                <c:pt idx="402">
                  <c:v>2.7626799007444176</c:v>
                </c:pt>
                <c:pt idx="403">
                  <c:v>2.762673267326734</c:v>
                </c:pt>
                <c:pt idx="404">
                  <c:v>2.7624197530864212</c:v>
                </c:pt>
                <c:pt idx="405">
                  <c:v>2.7628817733990165</c:v>
                </c:pt>
                <c:pt idx="406">
                  <c:v>2.7629975429975451</c:v>
                </c:pt>
                <c:pt idx="407">
                  <c:v>2.7626960784313748</c:v>
                </c:pt>
                <c:pt idx="408">
                  <c:v>2.7627139364303197</c:v>
                </c:pt>
                <c:pt idx="409">
                  <c:v>2.7627317073170756</c:v>
                </c:pt>
                <c:pt idx="410">
                  <c:v>2.7630413625304158</c:v>
                </c:pt>
                <c:pt idx="411">
                  <c:v>2.7628155339805835</c:v>
                </c:pt>
                <c:pt idx="412">
                  <c:v>2.7632687651331742</c:v>
                </c:pt>
                <c:pt idx="413">
                  <c:v>2.7630917874396164</c:v>
                </c:pt>
                <c:pt idx="414">
                  <c:v>2.7632289156626526</c:v>
                </c:pt>
                <c:pt idx="415">
                  <c:v>2.7635336538461566</c:v>
                </c:pt>
                <c:pt idx="416">
                  <c:v>2.7635971223021611</c:v>
                </c:pt>
                <c:pt idx="417">
                  <c:v>2.7634928229665094</c:v>
                </c:pt>
                <c:pt idx="418">
                  <c:v>2.7639140811455878</c:v>
                </c:pt>
                <c:pt idx="419">
                  <c:v>2.7639523809523836</c:v>
                </c:pt>
                <c:pt idx="420">
                  <c:v>2.763657957244658</c:v>
                </c:pt>
                <c:pt idx="421">
                  <c:v>2.7637914691943157</c:v>
                </c:pt>
                <c:pt idx="422">
                  <c:v>2.7640189125295529</c:v>
                </c:pt>
                <c:pt idx="423">
                  <c:v>2.7640094339622654</c:v>
                </c:pt>
                <c:pt idx="424">
                  <c:v>2.7642117647058844</c:v>
                </c:pt>
                <c:pt idx="425">
                  <c:v>2.7637558685446026</c:v>
                </c:pt>
                <c:pt idx="426">
                  <c:v>2.7634894613583159</c:v>
                </c:pt>
                <c:pt idx="427">
                  <c:v>2.7633644859813109</c:v>
                </c:pt>
                <c:pt idx="428">
                  <c:v>2.7633799533799555</c:v>
                </c:pt>
                <c:pt idx="429">
                  <c:v>2.7635348837209324</c:v>
                </c:pt>
                <c:pt idx="430">
                  <c:v>2.7632482598607906</c:v>
                </c:pt>
                <c:pt idx="431">
                  <c:v>2.7641203703703736</c:v>
                </c:pt>
                <c:pt idx="432">
                  <c:v>2.7645034642032353</c:v>
                </c:pt>
                <c:pt idx="433">
                  <c:v>2.7644700460829523</c:v>
                </c:pt>
                <c:pt idx="434">
                  <c:v>2.7645287356321862</c:v>
                </c:pt>
                <c:pt idx="435">
                  <c:v>2.7645183486238554</c:v>
                </c:pt>
                <c:pt idx="436">
                  <c:v>2.7643249427917649</c:v>
                </c:pt>
                <c:pt idx="437">
                  <c:v>2.7645662100456643</c:v>
                </c:pt>
                <c:pt idx="438">
                  <c:v>2.7642369020501159</c:v>
                </c:pt>
                <c:pt idx="439">
                  <c:v>2.7647727272727294</c:v>
                </c:pt>
                <c:pt idx="440">
                  <c:v>2.7650793650793672</c:v>
                </c:pt>
                <c:pt idx="441">
                  <c:v>2.7653393665158394</c:v>
                </c:pt>
                <c:pt idx="442">
                  <c:v>2.7656884875846521</c:v>
                </c:pt>
                <c:pt idx="443">
                  <c:v>2.7663063063063089</c:v>
                </c:pt>
                <c:pt idx="444">
                  <c:v>2.7657303370786543</c:v>
                </c:pt>
                <c:pt idx="445">
                  <c:v>2.7654035874439482</c:v>
                </c:pt>
                <c:pt idx="446">
                  <c:v>2.7651006711409423</c:v>
                </c:pt>
                <c:pt idx="447">
                  <c:v>2.7651339285714314</c:v>
                </c:pt>
                <c:pt idx="448">
                  <c:v>2.7650779510022292</c:v>
                </c:pt>
                <c:pt idx="449">
                  <c:v>2.7653333333333356</c:v>
                </c:pt>
                <c:pt idx="450">
                  <c:v>2.7653658536585386</c:v>
                </c:pt>
                <c:pt idx="451">
                  <c:v>2.7653097345132771</c:v>
                </c:pt>
                <c:pt idx="452">
                  <c:v>2.7650993377483473</c:v>
                </c:pt>
                <c:pt idx="453">
                  <c:v>2.7654405286343642</c:v>
                </c:pt>
                <c:pt idx="454">
                  <c:v>2.7655384615384642</c:v>
                </c:pt>
                <c:pt idx="455">
                  <c:v>2.765942982456143</c:v>
                </c:pt>
                <c:pt idx="456">
                  <c:v>2.7665645514223227</c:v>
                </c:pt>
                <c:pt idx="457">
                  <c:v>2.7672489082969456</c:v>
                </c:pt>
                <c:pt idx="458">
                  <c:v>2.767189542483663</c:v>
                </c:pt>
                <c:pt idx="459">
                  <c:v>2.7668695652173936</c:v>
                </c:pt>
                <c:pt idx="460">
                  <c:v>2.7670932754880715</c:v>
                </c:pt>
                <c:pt idx="461">
                  <c:v>2.7673809523809556</c:v>
                </c:pt>
                <c:pt idx="462">
                  <c:v>2.7675593952483819</c:v>
                </c:pt>
                <c:pt idx="463">
                  <c:v>2.7676293103448293</c:v>
                </c:pt>
                <c:pt idx="464">
                  <c:v>2.7674623655913999</c:v>
                </c:pt>
                <c:pt idx="465">
                  <c:v>2.7676180257510747</c:v>
                </c:pt>
                <c:pt idx="466">
                  <c:v>2.768394004282658</c:v>
                </c:pt>
                <c:pt idx="467">
                  <c:v>2.7684615384615405</c:v>
                </c:pt>
                <c:pt idx="468">
                  <c:v>2.7685927505330516</c:v>
                </c:pt>
                <c:pt idx="469">
                  <c:v>2.7687659574468104</c:v>
                </c:pt>
                <c:pt idx="470">
                  <c:v>2.7688747346072202</c:v>
                </c:pt>
                <c:pt idx="471">
                  <c:v>2.7690042372881369</c:v>
                </c:pt>
                <c:pt idx="472">
                  <c:v>2.76955602536998</c:v>
                </c:pt>
                <c:pt idx="473">
                  <c:v>2.7695569620253182</c:v>
                </c:pt>
                <c:pt idx="474">
                  <c:v>2.7696842105263175</c:v>
                </c:pt>
                <c:pt idx="475">
                  <c:v>2.7697899159663875</c:v>
                </c:pt>
                <c:pt idx="476">
                  <c:v>2.7699790356394138</c:v>
                </c:pt>
                <c:pt idx="477">
                  <c:v>2.7698744769874488</c:v>
                </c:pt>
                <c:pt idx="478">
                  <c:v>2.7696242171189991</c:v>
                </c:pt>
                <c:pt idx="479">
                  <c:v>2.7698333333333336</c:v>
                </c:pt>
                <c:pt idx="480">
                  <c:v>2.7699792099792102</c:v>
                </c:pt>
                <c:pt idx="481">
                  <c:v>2.7706846473029056</c:v>
                </c:pt>
                <c:pt idx="482">
                  <c:v>2.7709730848861285</c:v>
                </c:pt>
                <c:pt idx="483">
                  <c:v>2.7709917355371907</c:v>
                </c:pt>
                <c:pt idx="484">
                  <c:v>2.7710309278350516</c:v>
                </c:pt>
                <c:pt idx="485">
                  <c:v>2.7713374485596716</c:v>
                </c:pt>
                <c:pt idx="486">
                  <c:v>2.7713757700205344</c:v>
                </c:pt>
                <c:pt idx="487">
                  <c:v>2.7714139344262287</c:v>
                </c:pt>
                <c:pt idx="488">
                  <c:v>2.7715337423312887</c:v>
                </c:pt>
                <c:pt idx="489">
                  <c:v>2.7717551020408164</c:v>
                </c:pt>
                <c:pt idx="490">
                  <c:v>2.7717107942973533</c:v>
                </c:pt>
                <c:pt idx="491">
                  <c:v>2.7717276422764239</c:v>
                </c:pt>
                <c:pt idx="492">
                  <c:v>2.771926977687627</c:v>
                </c:pt>
                <c:pt idx="493">
                  <c:v>2.7722469635627527</c:v>
                </c:pt>
                <c:pt idx="494">
                  <c:v>2.7725050505050506</c:v>
                </c:pt>
                <c:pt idx="495">
                  <c:v>2.772520161290323</c:v>
                </c:pt>
                <c:pt idx="496">
                  <c:v>2.7723943661971839</c:v>
                </c:pt>
                <c:pt idx="497">
                  <c:v>2.772369477911647</c:v>
                </c:pt>
                <c:pt idx="498">
                  <c:v>2.772645290581162</c:v>
                </c:pt>
                <c:pt idx="499">
                  <c:v>2.7730000000000006</c:v>
                </c:pt>
                <c:pt idx="500">
                  <c:v>2.7729540918163682</c:v>
                </c:pt>
                <c:pt idx="501">
                  <c:v>2.7734661354581673</c:v>
                </c:pt>
                <c:pt idx="502">
                  <c:v>2.7735984095427439</c:v>
                </c:pt>
                <c:pt idx="503">
                  <c:v>2.7739682539682544</c:v>
                </c:pt>
                <c:pt idx="504">
                  <c:v>2.7738217821782185</c:v>
                </c:pt>
                <c:pt idx="505">
                  <c:v>2.7739920948616601</c:v>
                </c:pt>
                <c:pt idx="506">
                  <c:v>2.7741222879684422</c:v>
                </c:pt>
                <c:pt idx="507">
                  <c:v>2.7742125984251973</c:v>
                </c:pt>
                <c:pt idx="508">
                  <c:v>2.7744007858546169</c:v>
                </c:pt>
                <c:pt idx="509">
                  <c:v>2.7745882352941171</c:v>
                </c:pt>
                <c:pt idx="510">
                  <c:v>2.7747162426614485</c:v>
                </c:pt>
                <c:pt idx="511">
                  <c:v>2.7749023437499991</c:v>
                </c:pt>
                <c:pt idx="512">
                  <c:v>2.7753216374268996</c:v>
                </c:pt>
                <c:pt idx="513">
                  <c:v>2.7754863813229567</c:v>
                </c:pt>
                <c:pt idx="514">
                  <c:v>2.775436893203882</c:v>
                </c:pt>
                <c:pt idx="515">
                  <c:v>2.7754651162790682</c:v>
                </c:pt>
                <c:pt idx="516">
                  <c:v>2.7754738878143126</c:v>
                </c:pt>
                <c:pt idx="517">
                  <c:v>2.7754633204633188</c:v>
                </c:pt>
                <c:pt idx="518">
                  <c:v>2.775587668593448</c:v>
                </c:pt>
                <c:pt idx="519">
                  <c:v>2.7756346153846141</c:v>
                </c:pt>
                <c:pt idx="520">
                  <c:v>2.775719769673703</c:v>
                </c:pt>
                <c:pt idx="521">
                  <c:v>2.7760344827586194</c:v>
                </c:pt>
                <c:pt idx="522">
                  <c:v>2.776596558317399</c:v>
                </c:pt>
                <c:pt idx="523">
                  <c:v>2.7771564885496169</c:v>
                </c:pt>
                <c:pt idx="524">
                  <c:v>2.7774095238095224</c:v>
                </c:pt>
                <c:pt idx="525">
                  <c:v>2.7773574144486677</c:v>
                </c:pt>
                <c:pt idx="526">
                  <c:v>2.7770208728652737</c:v>
                </c:pt>
                <c:pt idx="527">
                  <c:v>2.7768939393939371</c:v>
                </c:pt>
                <c:pt idx="528">
                  <c:v>2.7769187145557637</c:v>
                </c:pt>
                <c:pt idx="529">
                  <c:v>2.7773018867924519</c:v>
                </c:pt>
                <c:pt idx="530">
                  <c:v>2.7773258003766466</c:v>
                </c:pt>
                <c:pt idx="531">
                  <c:v>2.7773684210526297</c:v>
                </c:pt>
                <c:pt idx="532">
                  <c:v>2.7770919324577847</c:v>
                </c:pt>
                <c:pt idx="533">
                  <c:v>2.7774719101123586</c:v>
                </c:pt>
                <c:pt idx="534">
                  <c:v>2.7776635514018682</c:v>
                </c:pt>
                <c:pt idx="535">
                  <c:v>2.7775559701492525</c:v>
                </c:pt>
                <c:pt idx="536">
                  <c:v>2.7774674115456226</c:v>
                </c:pt>
                <c:pt idx="537">
                  <c:v>2.7773048327137539</c:v>
                </c:pt>
                <c:pt idx="538">
                  <c:v>2.7772170686456397</c:v>
                </c:pt>
                <c:pt idx="539">
                  <c:v>2.77774074074074</c:v>
                </c:pt>
                <c:pt idx="540">
                  <c:v>2.7777079482439921</c:v>
                </c:pt>
                <c:pt idx="541">
                  <c:v>2.7778782287822867</c:v>
                </c:pt>
                <c:pt idx="542">
                  <c:v>2.7781215469613261</c:v>
                </c:pt>
                <c:pt idx="543">
                  <c:v>2.7781985294117635</c:v>
                </c:pt>
                <c:pt idx="544">
                  <c:v>2.778513761467889</c:v>
                </c:pt>
                <c:pt idx="545">
                  <c:v>2.7786080586080577</c:v>
                </c:pt>
                <c:pt idx="546">
                  <c:v>2.7783546617915897</c:v>
                </c:pt>
                <c:pt idx="547">
                  <c:v>2.7786131386861301</c:v>
                </c:pt>
                <c:pt idx="548">
                  <c:v>2.7790346083788697</c:v>
                </c:pt>
                <c:pt idx="549">
                  <c:v>2.7791454545454535</c:v>
                </c:pt>
                <c:pt idx="550">
                  <c:v>2.7793829401088912</c:v>
                </c:pt>
                <c:pt idx="551">
                  <c:v>2.7792572463768108</c:v>
                </c:pt>
                <c:pt idx="552">
                  <c:v>2.7794394213381541</c:v>
                </c:pt>
                <c:pt idx="553">
                  <c:v>2.7793321299638976</c:v>
                </c:pt>
                <c:pt idx="554">
                  <c:v>2.7795675675675677</c:v>
                </c:pt>
                <c:pt idx="555">
                  <c:v>2.7794964028776978</c:v>
                </c:pt>
                <c:pt idx="556">
                  <c:v>2.7798025134649902</c:v>
                </c:pt>
                <c:pt idx="557">
                  <c:v>2.7801254480286737</c:v>
                </c:pt>
                <c:pt idx="558">
                  <c:v>2.780339892665475</c:v>
                </c:pt>
                <c:pt idx="559">
                  <c:v>2.7801428571428577</c:v>
                </c:pt>
                <c:pt idx="560">
                  <c:v>2.7803921568627454</c:v>
                </c:pt>
                <c:pt idx="561">
                  <c:v>2.780516014234875</c:v>
                </c:pt>
                <c:pt idx="562">
                  <c:v>2.7805683836589692</c:v>
                </c:pt>
                <c:pt idx="563">
                  <c:v>2.780851063829787</c:v>
                </c:pt>
                <c:pt idx="564">
                  <c:v>2.7810442477876114</c:v>
                </c:pt>
                <c:pt idx="565">
                  <c:v>2.7810247349823336</c:v>
                </c:pt>
                <c:pt idx="566">
                  <c:v>2.7812345679012354</c:v>
                </c:pt>
                <c:pt idx="567">
                  <c:v>2.7811091549295779</c:v>
                </c:pt>
                <c:pt idx="568">
                  <c:v>2.781458699472759</c:v>
                </c:pt>
                <c:pt idx="569">
                  <c:v>2.7814035087719309</c:v>
                </c:pt>
                <c:pt idx="570">
                  <c:v>2.7815761821366034</c:v>
                </c:pt>
                <c:pt idx="571">
                  <c:v>2.7816958041958038</c:v>
                </c:pt>
                <c:pt idx="572">
                  <c:v>2.781623036649215</c:v>
                </c:pt>
                <c:pt idx="573">
                  <c:v>2.78205574912892</c:v>
                </c:pt>
                <c:pt idx="574">
                  <c:v>2.7823130434782608</c:v>
                </c:pt>
                <c:pt idx="575">
                  <c:v>2.7822222222222228</c:v>
                </c:pt>
                <c:pt idx="576">
                  <c:v>2.7822703639514739</c:v>
                </c:pt>
                <c:pt idx="577">
                  <c:v>2.7819896193771632</c:v>
                </c:pt>
                <c:pt idx="578">
                  <c:v>2.7819516407599316</c:v>
                </c:pt>
                <c:pt idx="579">
                  <c:v>2.7818103448275866</c:v>
                </c:pt>
                <c:pt idx="580">
                  <c:v>2.7816351118760765</c:v>
                </c:pt>
                <c:pt idx="581">
                  <c:v>2.7821134020618556</c:v>
                </c:pt>
                <c:pt idx="582">
                  <c:v>2.7823670668953695</c:v>
                </c:pt>
                <c:pt idx="583">
                  <c:v>2.7823116438356177</c:v>
                </c:pt>
                <c:pt idx="584">
                  <c:v>2.7822222222222228</c:v>
                </c:pt>
                <c:pt idx="585">
                  <c:v>2.7822184300341291</c:v>
                </c:pt>
                <c:pt idx="586">
                  <c:v>2.782453151618399</c:v>
                </c:pt>
                <c:pt idx="587">
                  <c:v>2.782687074829933</c:v>
                </c:pt>
                <c:pt idx="588">
                  <c:v>2.782342954159593</c:v>
                </c:pt>
                <c:pt idx="589">
                  <c:v>2.7827796610169497</c:v>
                </c:pt>
                <c:pt idx="590">
                  <c:v>2.7828257191201353</c:v>
                </c:pt>
                <c:pt idx="591">
                  <c:v>2.7833277027027039</c:v>
                </c:pt>
                <c:pt idx="592">
                  <c:v>2.7834064080944354</c:v>
                </c:pt>
                <c:pt idx="593">
                  <c:v>2.7834343434343443</c:v>
                </c:pt>
                <c:pt idx="594">
                  <c:v>2.783394957983194</c:v>
                </c:pt>
                <c:pt idx="595">
                  <c:v>2.7834395973154367</c:v>
                </c:pt>
                <c:pt idx="596">
                  <c:v>2.7836515912897819</c:v>
                </c:pt>
                <c:pt idx="597">
                  <c:v>2.7838963210702343</c:v>
                </c:pt>
                <c:pt idx="598">
                  <c:v>2.7839565943238731</c:v>
                </c:pt>
                <c:pt idx="599">
                  <c:v>2.7843833333333334</c:v>
                </c:pt>
                <c:pt idx="600">
                  <c:v>2.7844093178036604</c:v>
                </c:pt>
                <c:pt idx="601">
                  <c:v>2.7845016611295685</c:v>
                </c:pt>
                <c:pt idx="602">
                  <c:v>2.7844444444444441</c:v>
                </c:pt>
                <c:pt idx="603">
                  <c:v>2.7845860927152315</c:v>
                </c:pt>
                <c:pt idx="604">
                  <c:v>2.784528925619834</c:v>
                </c:pt>
                <c:pt idx="605">
                  <c:v>2.7850495049504942</c:v>
                </c:pt>
                <c:pt idx="606">
                  <c:v>2.7847281713344314</c:v>
                </c:pt>
                <c:pt idx="607">
                  <c:v>2.784621710526316</c:v>
                </c:pt>
                <c:pt idx="608">
                  <c:v>2.7849425287356318</c:v>
                </c:pt>
                <c:pt idx="609">
                  <c:v>2.7849508196721309</c:v>
                </c:pt>
                <c:pt idx="610">
                  <c:v>2.7852864157119472</c:v>
                </c:pt>
                <c:pt idx="611">
                  <c:v>2.7852124183006532</c:v>
                </c:pt>
                <c:pt idx="612">
                  <c:v>2.7852854812398027</c:v>
                </c:pt>
                <c:pt idx="613">
                  <c:v>2.7849348534201952</c:v>
                </c:pt>
                <c:pt idx="614">
                  <c:v>2.7850894308943079</c:v>
                </c:pt>
                <c:pt idx="615">
                  <c:v>2.7852922077922075</c:v>
                </c:pt>
                <c:pt idx="616">
                  <c:v>2.785591572123177</c:v>
                </c:pt>
                <c:pt idx="617">
                  <c:v>2.7852265372168281</c:v>
                </c:pt>
                <c:pt idx="618">
                  <c:v>2.7850726978998379</c:v>
                </c:pt>
                <c:pt idx="619">
                  <c:v>2.7848709677419357</c:v>
                </c:pt>
                <c:pt idx="620">
                  <c:v>2.7851207729468603</c:v>
                </c:pt>
                <c:pt idx="621">
                  <c:v>2.7851768488745985</c:v>
                </c:pt>
                <c:pt idx="622">
                  <c:v>2.7852487961476724</c:v>
                </c:pt>
                <c:pt idx="623">
                  <c:v>2.7850480769230765</c:v>
                </c:pt>
                <c:pt idx="624">
                  <c:v>2.7854239999999995</c:v>
                </c:pt>
                <c:pt idx="625">
                  <c:v>2.7856389776357822</c:v>
                </c:pt>
                <c:pt idx="626">
                  <c:v>2.7855980861244016</c:v>
                </c:pt>
                <c:pt idx="627">
                  <c:v>2.7858121019108277</c:v>
                </c:pt>
                <c:pt idx="628">
                  <c:v>2.785818759936407</c:v>
                </c:pt>
                <c:pt idx="629">
                  <c:v>2.7865238095238087</c:v>
                </c:pt>
                <c:pt idx="630">
                  <c:v>2.786513470681458</c:v>
                </c:pt>
                <c:pt idx="631">
                  <c:v>2.7867246835443038</c:v>
                </c:pt>
                <c:pt idx="632">
                  <c:v>2.7871879936808841</c:v>
                </c:pt>
                <c:pt idx="633">
                  <c:v>2.787365930599369</c:v>
                </c:pt>
                <c:pt idx="634">
                  <c:v>2.7872598425196853</c:v>
                </c:pt>
                <c:pt idx="635">
                  <c:v>2.7873584905660378</c:v>
                </c:pt>
                <c:pt idx="636">
                  <c:v>2.7873783359497639</c:v>
                </c:pt>
                <c:pt idx="637">
                  <c:v>2.7876489028213172</c:v>
                </c:pt>
                <c:pt idx="638">
                  <c:v>2.7877777777777784</c:v>
                </c:pt>
                <c:pt idx="639">
                  <c:v>2.7879218750000003</c:v>
                </c:pt>
                <c:pt idx="640">
                  <c:v>2.7879875195007799</c:v>
                </c:pt>
                <c:pt idx="641">
                  <c:v>2.7878037383177574</c:v>
                </c:pt>
                <c:pt idx="642">
                  <c:v>2.78791601866252</c:v>
                </c:pt>
                <c:pt idx="643">
                  <c:v>2.7882298136645955</c:v>
                </c:pt>
                <c:pt idx="644">
                  <c:v>2.788620155038759</c:v>
                </c:pt>
                <c:pt idx="645">
                  <c:v>2.7885758513931882</c:v>
                </c:pt>
                <c:pt idx="646">
                  <c:v>2.7889489953632136</c:v>
                </c:pt>
                <c:pt idx="647">
                  <c:v>2.7893981481481478</c:v>
                </c:pt>
                <c:pt idx="648">
                  <c:v>2.7896764252696444</c:v>
                </c:pt>
                <c:pt idx="649">
                  <c:v>2.7899230769230772</c:v>
                </c:pt>
                <c:pt idx="650">
                  <c:v>2.7901689708141317</c:v>
                </c:pt>
                <c:pt idx="651">
                  <c:v>2.7902453987730049</c:v>
                </c:pt>
                <c:pt idx="652">
                  <c:v>2.7904441041347616</c:v>
                </c:pt>
                <c:pt idx="653">
                  <c:v>2.790489296636085</c:v>
                </c:pt>
                <c:pt idx="654">
                  <c:v>2.7903664122137397</c:v>
                </c:pt>
                <c:pt idx="655">
                  <c:v>2.7905792682926833</c:v>
                </c:pt>
                <c:pt idx="656">
                  <c:v>2.7906392694063928</c:v>
                </c:pt>
                <c:pt idx="657">
                  <c:v>2.7910334346504553</c:v>
                </c:pt>
                <c:pt idx="658">
                  <c:v>2.7910622154779965</c:v>
                </c:pt>
                <c:pt idx="659">
                  <c:v>2.7913636363636352</c:v>
                </c:pt>
                <c:pt idx="660">
                  <c:v>2.7918154311649004</c:v>
                </c:pt>
                <c:pt idx="661">
                  <c:v>2.7919184290030192</c:v>
                </c:pt>
                <c:pt idx="662">
                  <c:v>2.7918250377073894</c:v>
                </c:pt>
                <c:pt idx="663">
                  <c:v>2.7920783132530103</c:v>
                </c:pt>
                <c:pt idx="664">
                  <c:v>2.7923609022556382</c:v>
                </c:pt>
                <c:pt idx="665">
                  <c:v>2.7927027027027016</c:v>
                </c:pt>
                <c:pt idx="666">
                  <c:v>2.7928635682158913</c:v>
                </c:pt>
                <c:pt idx="667">
                  <c:v>2.7928592814371247</c:v>
                </c:pt>
                <c:pt idx="668">
                  <c:v>2.7932585949177868</c:v>
                </c:pt>
                <c:pt idx="669">
                  <c:v>2.7934328358208949</c:v>
                </c:pt>
                <c:pt idx="670">
                  <c:v>2.7933979135618472</c:v>
                </c:pt>
                <c:pt idx="671">
                  <c:v>2.793258928571428</c:v>
                </c:pt>
                <c:pt idx="672">
                  <c:v>2.7932986627043088</c:v>
                </c:pt>
                <c:pt idx="673">
                  <c:v>2.7935014836795244</c:v>
                </c:pt>
                <c:pt idx="674">
                  <c:v>2.7934666666666659</c:v>
                </c:pt>
                <c:pt idx="675">
                  <c:v>2.7937278106508874</c:v>
                </c:pt>
                <c:pt idx="676">
                  <c:v>2.7938109305760701</c:v>
                </c:pt>
                <c:pt idx="677">
                  <c:v>2.7940707964601765</c:v>
                </c:pt>
                <c:pt idx="678">
                  <c:v>2.7941384388807058</c:v>
                </c:pt>
                <c:pt idx="679">
                  <c:v>2.7942058823529403</c:v>
                </c:pt>
                <c:pt idx="680">
                  <c:v>2.7945227606461081</c:v>
                </c:pt>
                <c:pt idx="681">
                  <c:v>2.7946041055718465</c:v>
                </c:pt>
                <c:pt idx="682">
                  <c:v>2.7948023426061481</c:v>
                </c:pt>
                <c:pt idx="683">
                  <c:v>2.7949561403508767</c:v>
                </c:pt>
                <c:pt idx="684">
                  <c:v>2.7949781021897797</c:v>
                </c:pt>
                <c:pt idx="685">
                  <c:v>2.7950145772594746</c:v>
                </c:pt>
                <c:pt idx="686">
                  <c:v>2.7954294032023279</c:v>
                </c:pt>
                <c:pt idx="687">
                  <c:v>2.7955813953488362</c:v>
                </c:pt>
                <c:pt idx="688">
                  <c:v>2.7959361393323645</c:v>
                </c:pt>
                <c:pt idx="689">
                  <c:v>2.795971014492753</c:v>
                </c:pt>
                <c:pt idx="690">
                  <c:v>2.7959768451519533</c:v>
                </c:pt>
                <c:pt idx="691">
                  <c:v>2.7960404624277437</c:v>
                </c:pt>
                <c:pt idx="692">
                  <c:v>2.7960750360750342</c:v>
                </c:pt>
                <c:pt idx="693">
                  <c:v>2.7957060518731978</c:v>
                </c:pt>
                <c:pt idx="694">
                  <c:v>2.7960287769784156</c:v>
                </c:pt>
                <c:pt idx="695">
                  <c:v>2.7960919540229874</c:v>
                </c:pt>
                <c:pt idx="696">
                  <c:v>2.7960258249641297</c:v>
                </c:pt>
                <c:pt idx="697">
                  <c:v>2.7962320916905425</c:v>
                </c:pt>
                <c:pt idx="698">
                  <c:v>2.7964091559370514</c:v>
                </c:pt>
                <c:pt idx="699">
                  <c:v>2.7963571428571412</c:v>
                </c:pt>
                <c:pt idx="700">
                  <c:v>2.7965905848787433</c:v>
                </c:pt>
                <c:pt idx="701">
                  <c:v>2.7967806267806248</c:v>
                </c:pt>
                <c:pt idx="702">
                  <c:v>2.7969559032716909</c:v>
                </c:pt>
                <c:pt idx="703">
                  <c:v>2.7970596590909076</c:v>
                </c:pt>
                <c:pt idx="704">
                  <c:v>2.7970780141843958</c:v>
                </c:pt>
                <c:pt idx="705">
                  <c:v>2.7974504249291767</c:v>
                </c:pt>
                <c:pt idx="706">
                  <c:v>2.7977510608203668</c:v>
                </c:pt>
                <c:pt idx="707">
                  <c:v>2.797966101694914</c:v>
                </c:pt>
                <c:pt idx="708">
                  <c:v>2.7981241184767272</c:v>
                </c:pt>
                <c:pt idx="709">
                  <c:v>2.7985915492957743</c:v>
                </c:pt>
                <c:pt idx="710">
                  <c:v>2.7990576652601957</c:v>
                </c:pt>
                <c:pt idx="711">
                  <c:v>2.7992837078651678</c:v>
                </c:pt>
                <c:pt idx="712">
                  <c:v>2.7993408134642341</c:v>
                </c:pt>
                <c:pt idx="713">
                  <c:v>2.799565826330531</c:v>
                </c:pt>
                <c:pt idx="714">
                  <c:v>2.7997202797202791</c:v>
                </c:pt>
                <c:pt idx="715">
                  <c:v>2.8001955307262567</c:v>
                </c:pt>
                <c:pt idx="716">
                  <c:v>2.8002092050209195</c:v>
                </c:pt>
                <c:pt idx="717">
                  <c:v>2.8002367688022276</c:v>
                </c:pt>
                <c:pt idx="718">
                  <c:v>2.800431154381084</c:v>
                </c:pt>
                <c:pt idx="719">
                  <c:v>2.8004027777777774</c:v>
                </c:pt>
                <c:pt idx="720">
                  <c:v>2.800374479889042</c:v>
                </c:pt>
                <c:pt idx="721">
                  <c:v>2.8005401662049847</c:v>
                </c:pt>
                <c:pt idx="722">
                  <c:v>2.8006777316735811</c:v>
                </c:pt>
                <c:pt idx="723">
                  <c:v>2.8010911602209938</c:v>
                </c:pt>
                <c:pt idx="724">
                  <c:v>2.8010620689655168</c:v>
                </c:pt>
                <c:pt idx="725">
                  <c:v>2.8011019283746545</c:v>
                </c:pt>
                <c:pt idx="726">
                  <c:v>2.8013480055020623</c:v>
                </c:pt>
                <c:pt idx="727">
                  <c:v>2.801387362637362</c:v>
                </c:pt>
                <c:pt idx="728">
                  <c:v>2.8014540466392304</c:v>
                </c:pt>
                <c:pt idx="729">
                  <c:v>2.8015753424657528</c:v>
                </c:pt>
                <c:pt idx="730">
                  <c:v>2.8014500683994519</c:v>
                </c:pt>
                <c:pt idx="731">
                  <c:v>2.8015710382513652</c:v>
                </c:pt>
                <c:pt idx="732">
                  <c:v>2.8018144611186888</c:v>
                </c:pt>
                <c:pt idx="733">
                  <c:v>2.8020572207084453</c:v>
                </c:pt>
                <c:pt idx="734">
                  <c:v>2.8021088435374142</c:v>
                </c:pt>
                <c:pt idx="735">
                  <c:v>2.8024999999999989</c:v>
                </c:pt>
                <c:pt idx="736">
                  <c:v>2.802659430122115</c:v>
                </c:pt>
                <c:pt idx="737">
                  <c:v>2.8029132791327904</c:v>
                </c:pt>
                <c:pt idx="738">
                  <c:v>2.8031123139377527</c:v>
                </c:pt>
                <c:pt idx="739">
                  <c:v>2.8032432432432417</c:v>
                </c:pt>
                <c:pt idx="740">
                  <c:v>2.8032388663967605</c:v>
                </c:pt>
                <c:pt idx="741">
                  <c:v>2.8029919137466295</c:v>
                </c:pt>
                <c:pt idx="742">
                  <c:v>2.8033378196500665</c:v>
                </c:pt>
                <c:pt idx="743">
                  <c:v>2.8034408602150531</c:v>
                </c:pt>
                <c:pt idx="744">
                  <c:v>2.8038255033557036</c:v>
                </c:pt>
                <c:pt idx="745">
                  <c:v>2.8040482573726537</c:v>
                </c:pt>
                <c:pt idx="746">
                  <c:v>2.8041231593038809</c:v>
                </c:pt>
                <c:pt idx="747">
                  <c:v>2.804425133689838</c:v>
                </c:pt>
                <c:pt idx="748">
                  <c:v>2.8042857142857134</c:v>
                </c:pt>
                <c:pt idx="749">
                  <c:v>2.8043599999999991</c:v>
                </c:pt>
                <c:pt idx="750">
                  <c:v>2.8044207723035948</c:v>
                </c:pt>
                <c:pt idx="751">
                  <c:v>2.8045478723404251</c:v>
                </c:pt>
                <c:pt idx="752">
                  <c:v>2.8048472775564406</c:v>
                </c:pt>
                <c:pt idx="753">
                  <c:v>2.8049204244031825</c:v>
                </c:pt>
                <c:pt idx="754">
                  <c:v>2.8049403973509932</c:v>
                </c:pt>
                <c:pt idx="755">
                  <c:v>2.8048677248677247</c:v>
                </c:pt>
                <c:pt idx="756">
                  <c:v>2.8050066050198144</c:v>
                </c:pt>
                <c:pt idx="757">
                  <c:v>2.8049736147757254</c:v>
                </c:pt>
                <c:pt idx="758">
                  <c:v>2.8052832674571806</c:v>
                </c:pt>
                <c:pt idx="759">
                  <c:v>2.8055263157894736</c:v>
                </c:pt>
                <c:pt idx="760">
                  <c:v>2.8054007884362679</c:v>
                </c:pt>
                <c:pt idx="761">
                  <c:v>2.8060104986876637</c:v>
                </c:pt>
                <c:pt idx="762">
                  <c:v>2.8060419397116632</c:v>
                </c:pt>
                <c:pt idx="763">
                  <c:v>2.8062172774869114</c:v>
                </c:pt>
                <c:pt idx="764">
                  <c:v>2.8063137254901962</c:v>
                </c:pt>
                <c:pt idx="765">
                  <c:v>2.8066187989556135</c:v>
                </c:pt>
                <c:pt idx="766">
                  <c:v>2.8067535853976531</c:v>
                </c:pt>
                <c:pt idx="767">
                  <c:v>2.8067578124999994</c:v>
                </c:pt>
                <c:pt idx="768">
                  <c:v>2.8069050715214567</c:v>
                </c:pt>
                <c:pt idx="769">
                  <c:v>2.8069999999999995</c:v>
                </c:pt>
                <c:pt idx="770">
                  <c:v>2.8070557717250324</c:v>
                </c:pt>
                <c:pt idx="771">
                  <c:v>2.8068652849740925</c:v>
                </c:pt>
                <c:pt idx="772">
                  <c:v>2.8068305304010348</c:v>
                </c:pt>
                <c:pt idx="773">
                  <c:v>2.8066795865633067</c:v>
                </c:pt>
                <c:pt idx="774">
                  <c:v>2.806645161290322</c:v>
                </c:pt>
                <c:pt idx="775">
                  <c:v>2.8067912371134027</c:v>
                </c:pt>
                <c:pt idx="776">
                  <c:v>2.8069755469755471</c:v>
                </c:pt>
                <c:pt idx="777">
                  <c:v>2.8069023136246782</c:v>
                </c:pt>
                <c:pt idx="778">
                  <c:v>2.8068806161745821</c:v>
                </c:pt>
                <c:pt idx="779">
                  <c:v>2.8068205128205133</c:v>
                </c:pt>
                <c:pt idx="780">
                  <c:v>2.8065044814340587</c:v>
                </c:pt>
                <c:pt idx="781">
                  <c:v>2.8064066496163687</c:v>
                </c:pt>
                <c:pt idx="782">
                  <c:v>2.8064878671775229</c:v>
                </c:pt>
                <c:pt idx="783">
                  <c:v>2.806798469387755</c:v>
                </c:pt>
                <c:pt idx="784">
                  <c:v>2.8068280254777069</c:v>
                </c:pt>
                <c:pt idx="785">
                  <c:v>2.8070356234096683</c:v>
                </c:pt>
                <c:pt idx="786">
                  <c:v>2.8071410419313856</c:v>
                </c:pt>
                <c:pt idx="787">
                  <c:v>2.8073730964467001</c:v>
                </c:pt>
                <c:pt idx="788">
                  <c:v>2.8072370088719896</c:v>
                </c:pt>
                <c:pt idx="789">
                  <c:v>2.8073037974683546</c:v>
                </c:pt>
                <c:pt idx="790">
                  <c:v>2.8073451327433623</c:v>
                </c:pt>
                <c:pt idx="791">
                  <c:v>2.8073232323232324</c:v>
                </c:pt>
                <c:pt idx="792">
                  <c:v>2.8076292559899119</c:v>
                </c:pt>
                <c:pt idx="793">
                  <c:v>2.8077707808564236</c:v>
                </c:pt>
                <c:pt idx="794">
                  <c:v>2.8078867924528308</c:v>
                </c:pt>
                <c:pt idx="795">
                  <c:v>2.8080904522613066</c:v>
                </c:pt>
                <c:pt idx="796">
                  <c:v>2.8082434127979918</c:v>
                </c:pt>
                <c:pt idx="797">
                  <c:v>2.8084586466165407</c:v>
                </c:pt>
                <c:pt idx="798">
                  <c:v>2.8083979974968711</c:v>
                </c:pt>
                <c:pt idx="799">
                  <c:v>2.8084999999999991</c:v>
                </c:pt>
                <c:pt idx="800">
                  <c:v>2.8083021223470661</c:v>
                </c:pt>
                <c:pt idx="801">
                  <c:v>2.8084788029925187</c:v>
                </c:pt>
                <c:pt idx="802">
                  <c:v>2.8087920298879201</c:v>
                </c:pt>
                <c:pt idx="803">
                  <c:v>2.8090920398009942</c:v>
                </c:pt>
                <c:pt idx="804">
                  <c:v>2.8090807453416153</c:v>
                </c:pt>
                <c:pt idx="805">
                  <c:v>2.8092307692307688</c:v>
                </c:pt>
                <c:pt idx="806">
                  <c:v>2.8093184634448569</c:v>
                </c:pt>
                <c:pt idx="807">
                  <c:v>2.8094801980198016</c:v>
                </c:pt>
                <c:pt idx="808">
                  <c:v>2.80974042027194</c:v>
                </c:pt>
                <c:pt idx="809">
                  <c:v>2.8098518518518518</c:v>
                </c:pt>
                <c:pt idx="810">
                  <c:v>2.810024660912454</c:v>
                </c:pt>
                <c:pt idx="811">
                  <c:v>2.8100985221674875</c:v>
                </c:pt>
                <c:pt idx="812">
                  <c:v>2.8100984009840086</c:v>
                </c:pt>
                <c:pt idx="813">
                  <c:v>2.8103685503685503</c:v>
                </c:pt>
                <c:pt idx="814">
                  <c:v>2.8106748466257665</c:v>
                </c:pt>
                <c:pt idx="815">
                  <c:v>2.8108210784313732</c:v>
                </c:pt>
                <c:pt idx="816">
                  <c:v>2.8109179926560581</c:v>
                </c:pt>
                <c:pt idx="817">
                  <c:v>2.8109657701711481</c:v>
                </c:pt>
                <c:pt idx="818">
                  <c:v>2.8112576312576305</c:v>
                </c:pt>
                <c:pt idx="819">
                  <c:v>2.8112439024390232</c:v>
                </c:pt>
                <c:pt idx="820">
                  <c:v>2.8113520097442133</c:v>
                </c:pt>
                <c:pt idx="821">
                  <c:v>2.8114720194647189</c:v>
                </c:pt>
                <c:pt idx="822">
                  <c:v>2.8116889428918581</c:v>
                </c:pt>
                <c:pt idx="823">
                  <c:v>2.8119660194174747</c:v>
                </c:pt>
                <c:pt idx="824">
                  <c:v>2.8121454545454534</c:v>
                </c:pt>
                <c:pt idx="825">
                  <c:v>2.8118765133171904</c:v>
                </c:pt>
                <c:pt idx="826">
                  <c:v>2.8119830713422003</c:v>
                </c:pt>
                <c:pt idx="827">
                  <c:v>2.811908212560386</c:v>
                </c:pt>
                <c:pt idx="828">
                  <c:v>2.8121833534378768</c:v>
                </c:pt>
                <c:pt idx="829">
                  <c:v>2.8121445783132528</c:v>
                </c:pt>
                <c:pt idx="830">
                  <c:v>2.81214199759326</c:v>
                </c:pt>
                <c:pt idx="831">
                  <c:v>2.8121995192307683</c:v>
                </c:pt>
                <c:pt idx="832">
                  <c:v>2.8121848739495796</c:v>
                </c:pt>
                <c:pt idx="833">
                  <c:v>2.8123141486810561</c:v>
                </c:pt>
                <c:pt idx="834">
                  <c:v>2.8123952095808384</c:v>
                </c:pt>
                <c:pt idx="835">
                  <c:v>2.8126435406698564</c:v>
                </c:pt>
                <c:pt idx="836">
                  <c:v>2.8129032258064521</c:v>
                </c:pt>
                <c:pt idx="837">
                  <c:v>2.8132816229116955</c:v>
                </c:pt>
                <c:pt idx="838">
                  <c:v>2.8132777115613838</c:v>
                </c:pt>
                <c:pt idx="839">
                  <c:v>2.8132857142857146</c:v>
                </c:pt>
                <c:pt idx="840">
                  <c:v>2.8136979785969092</c:v>
                </c:pt>
                <c:pt idx="841">
                  <c:v>2.8137292161520202</c:v>
                </c:pt>
                <c:pt idx="842">
                  <c:v>2.8137366548042717</c:v>
                </c:pt>
                <c:pt idx="843">
                  <c:v>2.8140639810426546</c:v>
                </c:pt>
                <c:pt idx="844">
                  <c:v>2.8143550295857991</c:v>
                </c:pt>
                <c:pt idx="845">
                  <c:v>2.8145390070921996</c:v>
                </c:pt>
                <c:pt idx="846">
                  <c:v>2.8144155844155847</c:v>
                </c:pt>
                <c:pt idx="847">
                  <c:v>2.8148466981132074</c:v>
                </c:pt>
                <c:pt idx="848">
                  <c:v>2.8148998822143709</c:v>
                </c:pt>
                <c:pt idx="849">
                  <c:v>2.8152941176470598</c:v>
                </c:pt>
                <c:pt idx="850">
                  <c:v>2.815358401880141</c:v>
                </c:pt>
                <c:pt idx="851">
                  <c:v>2.8152934272300478</c:v>
                </c:pt>
                <c:pt idx="852">
                  <c:v>2.8153692848769065</c:v>
                </c:pt>
                <c:pt idx="853">
                  <c:v>2.8156557377049189</c:v>
                </c:pt>
                <c:pt idx="854">
                  <c:v>2.8157660818713461</c:v>
                </c:pt>
                <c:pt idx="855">
                  <c:v>2.8156892523364498</c:v>
                </c:pt>
                <c:pt idx="856">
                  <c:v>2.8158576429404913</c:v>
                </c:pt>
                <c:pt idx="857">
                  <c:v>2.8159440559440569</c:v>
                </c:pt>
                <c:pt idx="858">
                  <c:v>2.8161816065192089</c:v>
                </c:pt>
                <c:pt idx="859">
                  <c:v>2.816174418604652</c:v>
                </c:pt>
                <c:pt idx="860">
                  <c:v>2.8162253193960516</c:v>
                </c:pt>
                <c:pt idx="861">
                  <c:v>2.8163921113689101</c:v>
                </c:pt>
                <c:pt idx="862">
                  <c:v>2.8162340672074175</c:v>
                </c:pt>
                <c:pt idx="863">
                  <c:v>2.8166550925925931</c:v>
                </c:pt>
                <c:pt idx="864">
                  <c:v>2.8166011560693645</c:v>
                </c:pt>
                <c:pt idx="865">
                  <c:v>2.8166050808314087</c:v>
                </c:pt>
                <c:pt idx="866">
                  <c:v>2.8168396770472901</c:v>
                </c:pt>
                <c:pt idx="867">
                  <c:v>2.8170046082949316</c:v>
                </c:pt>
                <c:pt idx="868">
                  <c:v>2.8172842347525902</c:v>
                </c:pt>
                <c:pt idx="869">
                  <c:v>2.8173218390804604</c:v>
                </c:pt>
                <c:pt idx="870">
                  <c:v>2.81727898966705</c:v>
                </c:pt>
                <c:pt idx="871">
                  <c:v>2.8173165137614689</c:v>
                </c:pt>
                <c:pt idx="872">
                  <c:v>2.8174341351660948</c:v>
                </c:pt>
                <c:pt idx="873">
                  <c:v>2.8177231121281472</c:v>
                </c:pt>
                <c:pt idx="874">
                  <c:v>2.8174971428571443</c:v>
                </c:pt>
                <c:pt idx="875">
                  <c:v>2.8174885844748863</c:v>
                </c:pt>
                <c:pt idx="876">
                  <c:v>2.8174116305587233</c:v>
                </c:pt>
                <c:pt idx="877">
                  <c:v>2.8175398633257407</c:v>
                </c:pt>
                <c:pt idx="878">
                  <c:v>2.8175767918088743</c:v>
                </c:pt>
                <c:pt idx="879">
                  <c:v>2.8175340909090916</c:v>
                </c:pt>
                <c:pt idx="880">
                  <c:v>2.8177752553916013</c:v>
                </c:pt>
                <c:pt idx="881">
                  <c:v>2.8178911564625868</c:v>
                </c:pt>
                <c:pt idx="882">
                  <c:v>2.8180407701019261</c:v>
                </c:pt>
                <c:pt idx="883">
                  <c:v>2.8182692307692307</c:v>
                </c:pt>
                <c:pt idx="884">
                  <c:v>2.8183728813559332</c:v>
                </c:pt>
                <c:pt idx="885">
                  <c:v>2.8184875846501138</c:v>
                </c:pt>
                <c:pt idx="886">
                  <c:v>2.8184892897406995</c:v>
                </c:pt>
                <c:pt idx="887">
                  <c:v>2.818423423423424</c:v>
                </c:pt>
                <c:pt idx="888">
                  <c:v>2.8186051743532059</c:v>
                </c:pt>
                <c:pt idx="889">
                  <c:v>2.8185393258426981</c:v>
                </c:pt>
                <c:pt idx="890">
                  <c:v>2.8185746352413035</c:v>
                </c:pt>
                <c:pt idx="891">
                  <c:v>2.8186098654708527</c:v>
                </c:pt>
                <c:pt idx="892">
                  <c:v>2.8187793952967537</c:v>
                </c:pt>
                <c:pt idx="893">
                  <c:v>2.8188366890380316</c:v>
                </c:pt>
                <c:pt idx="894">
                  <c:v>2.818692737430168</c:v>
                </c:pt>
                <c:pt idx="895">
                  <c:v>2.8188169642857148</c:v>
                </c:pt>
                <c:pt idx="896">
                  <c:v>2.8187625418060209</c:v>
                </c:pt>
                <c:pt idx="897">
                  <c:v>2.8188641425389762</c:v>
                </c:pt>
                <c:pt idx="898">
                  <c:v>2.8188542825361518</c:v>
                </c:pt>
                <c:pt idx="899">
                  <c:v>2.8189111111111118</c:v>
                </c:pt>
                <c:pt idx="900">
                  <c:v>2.8190677025527195</c:v>
                </c:pt>
                <c:pt idx="901">
                  <c:v>2.8191463414634148</c:v>
                </c:pt>
                <c:pt idx="902">
                  <c:v>2.8191029900332225</c:v>
                </c:pt>
                <c:pt idx="903">
                  <c:v>2.8192256637168143</c:v>
                </c:pt>
                <c:pt idx="904">
                  <c:v>2.8195690607734809</c:v>
                </c:pt>
                <c:pt idx="905">
                  <c:v>2.8196578366445917</c:v>
                </c:pt>
                <c:pt idx="906">
                  <c:v>2.8198015435501653</c:v>
                </c:pt>
                <c:pt idx="907">
                  <c:v>2.8202312775330407</c:v>
                </c:pt>
                <c:pt idx="908">
                  <c:v>2.8204620462046206</c:v>
                </c:pt>
                <c:pt idx="909">
                  <c:v>2.8206593406593408</c:v>
                </c:pt>
                <c:pt idx="910">
                  <c:v>2.8209659714599349</c:v>
                </c:pt>
                <c:pt idx="911">
                  <c:v>2.8210087719298249</c:v>
                </c:pt>
                <c:pt idx="912">
                  <c:v>2.8210624315443593</c:v>
                </c:pt>
                <c:pt idx="913">
                  <c:v>2.8210722100656458</c:v>
                </c:pt>
                <c:pt idx="914">
                  <c:v>2.8210819672131153</c:v>
                </c:pt>
                <c:pt idx="915">
                  <c:v>2.8211681222707425</c:v>
                </c:pt>
                <c:pt idx="916">
                  <c:v>2.821199563794984</c:v>
                </c:pt>
                <c:pt idx="917">
                  <c:v>2.8213616557734209</c:v>
                </c:pt>
                <c:pt idx="918">
                  <c:v>2.8215342763873785</c:v>
                </c:pt>
                <c:pt idx="919">
                  <c:v>2.8215652173913046</c:v>
                </c:pt>
                <c:pt idx="920">
                  <c:v>2.8216612377850168</c:v>
                </c:pt>
                <c:pt idx="921">
                  <c:v>2.8217028199566161</c:v>
                </c:pt>
                <c:pt idx="922">
                  <c:v>2.8217876489707483</c:v>
                </c:pt>
                <c:pt idx="923">
                  <c:v>2.822023809523809</c:v>
                </c:pt>
                <c:pt idx="924">
                  <c:v>2.8221297297297294</c:v>
                </c:pt>
                <c:pt idx="925">
                  <c:v>2.8222570194384442</c:v>
                </c:pt>
                <c:pt idx="926">
                  <c:v>2.8222761596548001</c:v>
                </c:pt>
                <c:pt idx="927">
                  <c:v>2.8220797413793113</c:v>
                </c:pt>
                <c:pt idx="928">
                  <c:v>2.8218622174381047</c:v>
                </c:pt>
                <c:pt idx="929">
                  <c:v>2.8218387096774196</c:v>
                </c:pt>
                <c:pt idx="930">
                  <c:v>2.8219978517722883</c:v>
                </c:pt>
                <c:pt idx="931">
                  <c:v>2.8221995708154517</c:v>
                </c:pt>
                <c:pt idx="932">
                  <c:v>2.8222079314040727</c:v>
                </c:pt>
                <c:pt idx="933">
                  <c:v>2.8226124197002136</c:v>
                </c:pt>
                <c:pt idx="934">
                  <c:v>2.8226524064171121</c:v>
                </c:pt>
                <c:pt idx="935">
                  <c:v>2.8230128205128207</c:v>
                </c:pt>
                <c:pt idx="936">
                  <c:v>2.8232230522945576</c:v>
                </c:pt>
                <c:pt idx="937">
                  <c:v>2.8233475479744148</c:v>
                </c:pt>
                <c:pt idx="938">
                  <c:v>2.8237380191693293</c:v>
                </c:pt>
                <c:pt idx="939">
                  <c:v>2.8236063829787237</c:v>
                </c:pt>
                <c:pt idx="940">
                  <c:v>2.823804463336876</c:v>
                </c:pt>
                <c:pt idx="941">
                  <c:v>2.8238853503184718</c:v>
                </c:pt>
                <c:pt idx="942">
                  <c:v>2.8238706256627788</c:v>
                </c:pt>
                <c:pt idx="943">
                  <c:v>2.8238347457627131</c:v>
                </c:pt>
                <c:pt idx="944">
                  <c:v>2.8242645502645511</c:v>
                </c:pt>
                <c:pt idx="945">
                  <c:v>2.8238160676532775</c:v>
                </c:pt>
                <c:pt idx="946">
                  <c:v>2.8239704329461461</c:v>
                </c:pt>
                <c:pt idx="947">
                  <c:v>2.8242299578059078</c:v>
                </c:pt>
                <c:pt idx="948">
                  <c:v>2.8245310853530041</c:v>
                </c:pt>
                <c:pt idx="949">
                  <c:v>2.8244631578947375</c:v>
                </c:pt>
                <c:pt idx="950">
                  <c:v>2.8244584647739228</c:v>
                </c:pt>
                <c:pt idx="951">
                  <c:v>2.8245378151260518</c:v>
                </c:pt>
                <c:pt idx="952">
                  <c:v>2.8246065057712491</c:v>
                </c:pt>
                <c:pt idx="953">
                  <c:v>2.8246750524109028</c:v>
                </c:pt>
                <c:pt idx="954">
                  <c:v>2.8249633507853411</c:v>
                </c:pt>
                <c:pt idx="955">
                  <c:v>2.8250104602510464</c:v>
                </c:pt>
                <c:pt idx="956">
                  <c:v>2.8249947753396039</c:v>
                </c:pt>
                <c:pt idx="957">
                  <c:v>2.8250208768267226</c:v>
                </c:pt>
                <c:pt idx="958">
                  <c:v>2.8251720542231489</c:v>
                </c:pt>
                <c:pt idx="959">
                  <c:v>2.8252916666666672</c:v>
                </c:pt>
                <c:pt idx="960">
                  <c:v>2.8254838709677426</c:v>
                </c:pt>
                <c:pt idx="961">
                  <c:v>2.8259043659043668</c:v>
                </c:pt>
                <c:pt idx="962">
                  <c:v>2.826105919003115</c:v>
                </c:pt>
                <c:pt idx="963">
                  <c:v>2.8263589211618259</c:v>
                </c:pt>
                <c:pt idx="964">
                  <c:v>2.8264663212435233</c:v>
                </c:pt>
                <c:pt idx="965">
                  <c:v>2.8266356107660453</c:v>
                </c:pt>
                <c:pt idx="966">
                  <c:v>2.8268562564632878</c:v>
                </c:pt>
                <c:pt idx="967">
                  <c:v>2.8269628099173554</c:v>
                </c:pt>
                <c:pt idx="968">
                  <c:v>2.8269246646026831</c:v>
                </c:pt>
                <c:pt idx="969">
                  <c:v>2.8269793814432984</c:v>
                </c:pt>
                <c:pt idx="970">
                  <c:v>2.8270751802265708</c:v>
                </c:pt>
                <c:pt idx="971">
                  <c:v>2.8271913580246926</c:v>
                </c:pt>
                <c:pt idx="972">
                  <c:v>2.8274820143884889</c:v>
                </c:pt>
                <c:pt idx="973">
                  <c:v>2.8276078028747436</c:v>
                </c:pt>
                <c:pt idx="974">
                  <c:v>2.8275589743589742</c:v>
                </c:pt>
                <c:pt idx="975">
                  <c:v>2.8278893442622954</c:v>
                </c:pt>
                <c:pt idx="976">
                  <c:v>2.8279017400204722</c:v>
                </c:pt>
                <c:pt idx="977">
                  <c:v>2.8279550102249491</c:v>
                </c:pt>
                <c:pt idx="978">
                  <c:v>2.8281818181818195</c:v>
                </c:pt>
                <c:pt idx="979">
                  <c:v>2.8281428571428582</c:v>
                </c:pt>
                <c:pt idx="980">
                  <c:v>2.8284199796126406</c:v>
                </c:pt>
                <c:pt idx="981">
                  <c:v>2.8284826883910394</c:v>
                </c:pt>
                <c:pt idx="982">
                  <c:v>2.8286164801627671</c:v>
                </c:pt>
                <c:pt idx="983">
                  <c:v>2.8286585365853663</c:v>
                </c:pt>
                <c:pt idx="984">
                  <c:v>2.8287005076142142</c:v>
                </c:pt>
                <c:pt idx="985">
                  <c:v>2.8288438133874236</c:v>
                </c:pt>
                <c:pt idx="986">
                  <c:v>2.8289766970618038</c:v>
                </c:pt>
                <c:pt idx="987">
                  <c:v>2.8291700404858302</c:v>
                </c:pt>
                <c:pt idx="988">
                  <c:v>2.829312436804853</c:v>
                </c:pt>
                <c:pt idx="989">
                  <c:v>2.8291717171717177</c:v>
                </c:pt>
                <c:pt idx="990">
                  <c:v>2.8294853683148333</c:v>
                </c:pt>
                <c:pt idx="991">
                  <c:v>2.8296370967741935</c:v>
                </c:pt>
                <c:pt idx="992">
                  <c:v>2.8297079556898286</c:v>
                </c:pt>
                <c:pt idx="993">
                  <c:v>2.829678068410463</c:v>
                </c:pt>
                <c:pt idx="994">
                  <c:v>2.8296582914572861</c:v>
                </c:pt>
                <c:pt idx="995">
                  <c:v>2.8297489959839357</c:v>
                </c:pt>
                <c:pt idx="996">
                  <c:v>2.8297693079237711</c:v>
                </c:pt>
                <c:pt idx="997">
                  <c:v>2.8298496993987969</c:v>
                </c:pt>
                <c:pt idx="998">
                  <c:v>2.8300700700700703</c:v>
                </c:pt>
                <c:pt idx="999">
                  <c:v>2.8300399999999999</c:v>
                </c:pt>
                <c:pt idx="1000">
                  <c:v>2.83000999000999</c:v>
                </c:pt>
                <c:pt idx="1001">
                  <c:v>2.8300099800399203</c:v>
                </c:pt>
                <c:pt idx="1002">
                  <c:v>2.8304087736789634</c:v>
                </c:pt>
                <c:pt idx="1003">
                  <c:v>2.8305378486055792</c:v>
                </c:pt>
                <c:pt idx="1004">
                  <c:v>2.8307064676616922</c:v>
                </c:pt>
                <c:pt idx="1005">
                  <c:v>2.8310437375745527</c:v>
                </c:pt>
                <c:pt idx="1006">
                  <c:v>2.8312512413108246</c:v>
                </c:pt>
                <c:pt idx="1007">
                  <c:v>2.8312202380952387</c:v>
                </c:pt>
                <c:pt idx="1008">
                  <c:v>2.8314965312190292</c:v>
                </c:pt>
                <c:pt idx="1009">
                  <c:v>2.831554455445545</c:v>
                </c:pt>
                <c:pt idx="1010">
                  <c:v>2.8318694362017798</c:v>
                </c:pt>
                <c:pt idx="1011">
                  <c:v>2.8321442687747047</c:v>
                </c:pt>
                <c:pt idx="1012">
                  <c:v>2.8321322803553808</c:v>
                </c:pt>
                <c:pt idx="1013">
                  <c:v>2.8323964497041425</c:v>
                </c:pt>
                <c:pt idx="1014">
                  <c:v>2.8325221674876855</c:v>
                </c:pt>
                <c:pt idx="1015">
                  <c:v>2.8324311023622051</c:v>
                </c:pt>
                <c:pt idx="1016">
                  <c:v>2.832340216322518</c:v>
                </c:pt>
                <c:pt idx="1017">
                  <c:v>2.8325245579567793</c:v>
                </c:pt>
                <c:pt idx="1018">
                  <c:v>2.8326692836113838</c:v>
                </c:pt>
                <c:pt idx="1019">
                  <c:v>2.8329705882352947</c:v>
                </c:pt>
                <c:pt idx="1020">
                  <c:v>2.8330558276199804</c:v>
                </c:pt>
                <c:pt idx="1021">
                  <c:v>2.8329354207436399</c:v>
                </c:pt>
                <c:pt idx="1022">
                  <c:v>2.8329325513196482</c:v>
                </c:pt>
                <c:pt idx="1023">
                  <c:v>2.8330566406250002</c:v>
                </c:pt>
                <c:pt idx="1024">
                  <c:v>2.8334243902439029</c:v>
                </c:pt>
                <c:pt idx="1025">
                  <c:v>2.8334502923976617</c:v>
                </c:pt>
                <c:pt idx="1026">
                  <c:v>2.8334761441090563</c:v>
                </c:pt>
                <c:pt idx="1027">
                  <c:v>2.8335019455252932</c:v>
                </c:pt>
                <c:pt idx="1028">
                  <c:v>2.8337512147716239</c:v>
                </c:pt>
                <c:pt idx="1029">
                  <c:v>2.8339223300970882</c:v>
                </c:pt>
                <c:pt idx="1030">
                  <c:v>2.8338700290979641</c:v>
                </c:pt>
                <c:pt idx="1031">
                  <c:v>2.8339341085271337</c:v>
                </c:pt>
                <c:pt idx="1032">
                  <c:v>2.8340948693126831</c:v>
                </c:pt>
                <c:pt idx="1033">
                  <c:v>2.8344197292069646</c:v>
                </c:pt>
                <c:pt idx="1034">
                  <c:v>2.8345507246376829</c:v>
                </c:pt>
                <c:pt idx="1035">
                  <c:v>2.8350193050193067</c:v>
                </c:pt>
                <c:pt idx="1036">
                  <c:v>2.8350048216007733</c:v>
                </c:pt>
                <c:pt idx="1037">
                  <c:v>2.8348940269749536</c:v>
                </c:pt>
                <c:pt idx="1038">
                  <c:v>2.8349085659287789</c:v>
                </c:pt>
                <c:pt idx="1039">
                  <c:v>2.8350480769230777</c:v>
                </c:pt>
                <c:pt idx="1040">
                  <c:v>2.8350528338136414</c:v>
                </c:pt>
                <c:pt idx="1041">
                  <c:v>2.83506717850288</c:v>
                </c:pt>
                <c:pt idx="1042">
                  <c:v>2.8352444870565683</c:v>
                </c:pt>
                <c:pt idx="1043">
                  <c:v>2.8354022988505765</c:v>
                </c:pt>
                <c:pt idx="1044">
                  <c:v>2.8355789473684228</c:v>
                </c:pt>
                <c:pt idx="1045">
                  <c:v>2.8358413001912059</c:v>
                </c:pt>
                <c:pt idx="1046">
                  <c:v>2.8360076408787025</c:v>
                </c:pt>
                <c:pt idx="1047">
                  <c:v>2.8362309160305363</c:v>
                </c:pt>
                <c:pt idx="1048">
                  <c:v>2.8362535748331763</c:v>
                </c:pt>
                <c:pt idx="1049">
                  <c:v>2.8365047619047639</c:v>
                </c:pt>
                <c:pt idx="1050">
                  <c:v>2.836565176022837</c:v>
                </c:pt>
                <c:pt idx="1051">
                  <c:v>2.8365874524714854</c:v>
                </c:pt>
                <c:pt idx="1052">
                  <c:v>2.8366951566951584</c:v>
                </c:pt>
                <c:pt idx="1053">
                  <c:v>2.8366129032258072</c:v>
                </c:pt>
                <c:pt idx="1054">
                  <c:v>2.8367677725118505</c:v>
                </c:pt>
                <c:pt idx="1055">
                  <c:v>2.8369034090909109</c:v>
                </c:pt>
                <c:pt idx="1056">
                  <c:v>2.8368590350047316</c:v>
                </c:pt>
                <c:pt idx="1057">
                  <c:v>2.8370793950850679</c:v>
                </c:pt>
                <c:pt idx="1058">
                  <c:v>2.8371104815864046</c:v>
                </c:pt>
                <c:pt idx="1059">
                  <c:v>2.8371320754717004</c:v>
                </c:pt>
                <c:pt idx="1060">
                  <c:v>2.8371536286522172</c:v>
                </c:pt>
                <c:pt idx="1061">
                  <c:v>2.8372410546139384</c:v>
                </c:pt>
                <c:pt idx="1062">
                  <c:v>2.837478833490124</c:v>
                </c:pt>
                <c:pt idx="1063">
                  <c:v>2.8373684210526338</c:v>
                </c:pt>
                <c:pt idx="1064">
                  <c:v>2.8375586854460111</c:v>
                </c:pt>
                <c:pt idx="1065">
                  <c:v>2.8376547842401525</c:v>
                </c:pt>
                <c:pt idx="1066">
                  <c:v>2.8377038425492054</c:v>
                </c:pt>
                <c:pt idx="1067">
                  <c:v>2.8376404494382035</c:v>
                </c:pt>
                <c:pt idx="1068">
                  <c:v>2.8378484565014048</c:v>
                </c:pt>
                <c:pt idx="1069">
                  <c:v>2.8377383177570112</c:v>
                </c:pt>
                <c:pt idx="1070">
                  <c:v>2.8377591036414587</c:v>
                </c:pt>
                <c:pt idx="1071">
                  <c:v>2.8378078358208967</c:v>
                </c:pt>
                <c:pt idx="1072">
                  <c:v>2.838229263746507</c:v>
                </c:pt>
                <c:pt idx="1073">
                  <c:v>2.8385567970204861</c:v>
                </c:pt>
                <c:pt idx="1074">
                  <c:v>2.8385209302325598</c:v>
                </c:pt>
                <c:pt idx="1075">
                  <c:v>2.8386245353159869</c:v>
                </c:pt>
                <c:pt idx="1076">
                  <c:v>2.8386722376973088</c:v>
                </c:pt>
                <c:pt idx="1077">
                  <c:v>2.8387291280148435</c:v>
                </c:pt>
                <c:pt idx="1078">
                  <c:v>2.8388415199258583</c:v>
                </c:pt>
                <c:pt idx="1079">
                  <c:v>2.8390092592592602</c:v>
                </c:pt>
                <c:pt idx="1080">
                  <c:v>2.838945420906569</c:v>
                </c:pt>
                <c:pt idx="1081">
                  <c:v>2.8393438077634028</c:v>
                </c:pt>
                <c:pt idx="1082">
                  <c:v>2.8396306555863364</c:v>
                </c:pt>
                <c:pt idx="1083">
                  <c:v>2.8396217712177143</c:v>
                </c:pt>
                <c:pt idx="1084">
                  <c:v>2.8397603686635962</c:v>
                </c:pt>
                <c:pt idx="1085">
                  <c:v>2.8399079189686938</c:v>
                </c:pt>
                <c:pt idx="1086">
                  <c:v>2.8399264029438833</c:v>
                </c:pt>
                <c:pt idx="1087">
                  <c:v>2.8400091911764722</c:v>
                </c:pt>
                <c:pt idx="1088">
                  <c:v>2.8400826446281005</c:v>
                </c:pt>
                <c:pt idx="1089">
                  <c:v>2.8401284403669744</c:v>
                </c:pt>
                <c:pt idx="1090">
                  <c:v>2.8401833180568308</c:v>
                </c:pt>
                <c:pt idx="1091">
                  <c:v>2.8402106227106243</c:v>
                </c:pt>
                <c:pt idx="1092">
                  <c:v>2.8406678865507793</c:v>
                </c:pt>
                <c:pt idx="1093">
                  <c:v>2.8409323583181005</c:v>
                </c:pt>
                <c:pt idx="1094">
                  <c:v>2.8409680365296817</c:v>
                </c:pt>
                <c:pt idx="1095">
                  <c:v>2.8410766423357683</c:v>
                </c:pt>
                <c:pt idx="1096">
                  <c:v>2.8412670920692813</c:v>
                </c:pt>
                <c:pt idx="1097">
                  <c:v>2.8412750455373428</c:v>
                </c:pt>
                <c:pt idx="1098">
                  <c:v>2.8413193812556887</c:v>
                </c:pt>
                <c:pt idx="1099">
                  <c:v>2.8414363636363653</c:v>
                </c:pt>
                <c:pt idx="1100">
                  <c:v>2.8416712079927358</c:v>
                </c:pt>
                <c:pt idx="1101">
                  <c:v>2.8418148820326694</c:v>
                </c:pt>
                <c:pt idx="1102">
                  <c:v>2.8417860380779709</c:v>
                </c:pt>
                <c:pt idx="1103">
                  <c:v>2.841947463768117</c:v>
                </c:pt>
                <c:pt idx="1104">
                  <c:v>2.8418914027149342</c:v>
                </c:pt>
                <c:pt idx="1105">
                  <c:v>2.8418264014466561</c:v>
                </c:pt>
                <c:pt idx="1106">
                  <c:v>2.841842818428185</c:v>
                </c:pt>
                <c:pt idx="1107">
                  <c:v>2.8418050541516258</c:v>
                </c:pt>
                <c:pt idx="1108">
                  <c:v>2.8419026149684412</c:v>
                </c:pt>
                <c:pt idx="1109">
                  <c:v>2.842072072072074</c:v>
                </c:pt>
                <c:pt idx="1110">
                  <c:v>2.8420342034203441</c:v>
                </c:pt>
                <c:pt idx="1111">
                  <c:v>2.8419694244604337</c:v>
                </c:pt>
                <c:pt idx="1112">
                  <c:v>2.8418867924528328</c:v>
                </c:pt>
                <c:pt idx="1113">
                  <c:v>2.8419210053859989</c:v>
                </c:pt>
                <c:pt idx="1114">
                  <c:v>2.8421165919282534</c:v>
                </c:pt>
                <c:pt idx="1115">
                  <c:v>2.8422401433691773</c:v>
                </c:pt>
                <c:pt idx="1116">
                  <c:v>2.8422560429722488</c:v>
                </c:pt>
                <c:pt idx="1117">
                  <c:v>2.8424597495527748</c:v>
                </c:pt>
                <c:pt idx="1118">
                  <c:v>2.8424754244861501</c:v>
                </c:pt>
                <c:pt idx="1119">
                  <c:v>2.8425178571428598</c:v>
                </c:pt>
                <c:pt idx="1120">
                  <c:v>2.8425066904549534</c:v>
                </c:pt>
                <c:pt idx="1121">
                  <c:v>2.8426114081996454</c:v>
                </c:pt>
                <c:pt idx="1122">
                  <c:v>2.8426803205699041</c:v>
                </c:pt>
                <c:pt idx="1123">
                  <c:v>2.8428113879003587</c:v>
                </c:pt>
                <c:pt idx="1124">
                  <c:v>2.8430133333333352</c:v>
                </c:pt>
                <c:pt idx="1125">
                  <c:v>2.8431527531083507</c:v>
                </c:pt>
                <c:pt idx="1126">
                  <c:v>2.8434693877551043</c:v>
                </c:pt>
                <c:pt idx="1127">
                  <c:v>2.8434663120567398</c:v>
                </c:pt>
                <c:pt idx="1128">
                  <c:v>2.8435075287865397</c:v>
                </c:pt>
                <c:pt idx="1129">
                  <c:v>2.8434336283185866</c:v>
                </c:pt>
                <c:pt idx="1130">
                  <c:v>2.8436604774535827</c:v>
                </c:pt>
                <c:pt idx="1131">
                  <c:v>2.8439487632508853</c:v>
                </c:pt>
                <c:pt idx="1132">
                  <c:v>2.8439452780229506</c:v>
                </c:pt>
                <c:pt idx="1133">
                  <c:v>2.8441269841269872</c:v>
                </c:pt>
                <c:pt idx="1134">
                  <c:v>2.844176211453747</c:v>
                </c:pt>
                <c:pt idx="1135">
                  <c:v>2.8440757042253546</c:v>
                </c:pt>
                <c:pt idx="1136">
                  <c:v>2.8440105540897127</c:v>
                </c:pt>
                <c:pt idx="1137">
                  <c:v>2.8440246045694226</c:v>
                </c:pt>
                <c:pt idx="1138">
                  <c:v>2.8443810359964914</c:v>
                </c:pt>
                <c:pt idx="1139">
                  <c:v>2.8444736842105285</c:v>
                </c:pt>
                <c:pt idx="1140">
                  <c:v>2.8448641542506596</c:v>
                </c:pt>
                <c:pt idx="1141">
                  <c:v>2.8450087565674282</c:v>
                </c:pt>
                <c:pt idx="1142">
                  <c:v>2.8453193350831167</c:v>
                </c:pt>
                <c:pt idx="1143">
                  <c:v>2.8454545454545479</c:v>
                </c:pt>
                <c:pt idx="1144">
                  <c:v>2.845537117903933</c:v>
                </c:pt>
                <c:pt idx="1145">
                  <c:v>2.8456980802792344</c:v>
                </c:pt>
                <c:pt idx="1146">
                  <c:v>2.8457890148212757</c:v>
                </c:pt>
                <c:pt idx="1147">
                  <c:v>2.8459146341463439</c:v>
                </c:pt>
                <c:pt idx="1148">
                  <c:v>2.846057441253266</c:v>
                </c:pt>
                <c:pt idx="1149">
                  <c:v>2.8461652173913072</c:v>
                </c:pt>
                <c:pt idx="1150">
                  <c:v>2.8462467419635131</c:v>
                </c:pt>
                <c:pt idx="1151">
                  <c:v>2.8463281250000021</c:v>
                </c:pt>
                <c:pt idx="1152">
                  <c:v>2.8464614050303583</c:v>
                </c:pt>
                <c:pt idx="1153">
                  <c:v>2.846369150779898</c:v>
                </c:pt>
                <c:pt idx="1154">
                  <c:v>2.8464848484848511</c:v>
                </c:pt>
                <c:pt idx="1155">
                  <c:v>2.8466435986159198</c:v>
                </c:pt>
                <c:pt idx="1156">
                  <c:v>2.8466983578219556</c:v>
                </c:pt>
                <c:pt idx="1157">
                  <c:v>2.8470811744386895</c:v>
                </c:pt>
                <c:pt idx="1158">
                  <c:v>2.8472993960310635</c:v>
                </c:pt>
                <c:pt idx="1159">
                  <c:v>2.8474913793103478</c:v>
                </c:pt>
                <c:pt idx="1160">
                  <c:v>2.8477519379844991</c:v>
                </c:pt>
                <c:pt idx="1161">
                  <c:v>2.8479518072289185</c:v>
                </c:pt>
                <c:pt idx="1162">
                  <c:v>2.8481427343078267</c:v>
                </c:pt>
                <c:pt idx="1163">
                  <c:v>2.8482560137457065</c:v>
                </c:pt>
                <c:pt idx="1164">
                  <c:v>2.8485236051502172</c:v>
                </c:pt>
                <c:pt idx="1165">
                  <c:v>2.8487735849056626</c:v>
                </c:pt>
                <c:pt idx="1166">
                  <c:v>2.8489460154241666</c:v>
                </c:pt>
                <c:pt idx="1167">
                  <c:v>2.8489982876712352</c:v>
                </c:pt>
                <c:pt idx="1168">
                  <c:v>2.8491103507271203</c:v>
                </c:pt>
                <c:pt idx="1169">
                  <c:v>2.849145299145301</c:v>
                </c:pt>
                <c:pt idx="1170">
                  <c:v>2.8491289496157153</c:v>
                </c:pt>
                <c:pt idx="1171">
                  <c:v>2.8491296928327672</c:v>
                </c:pt>
                <c:pt idx="1172">
                  <c:v>2.8492242114237021</c:v>
                </c:pt>
                <c:pt idx="1173">
                  <c:v>2.84913969335605</c:v>
                </c:pt>
                <c:pt idx="1174">
                  <c:v>2.8493531914893637</c:v>
                </c:pt>
                <c:pt idx="1175">
                  <c:v>2.8496003401360568</c:v>
                </c:pt>
                <c:pt idx="1176">
                  <c:v>2.8495666949872578</c:v>
                </c:pt>
                <c:pt idx="1177">
                  <c:v>2.8497283531409185</c:v>
                </c:pt>
                <c:pt idx="1178">
                  <c:v>2.8498812553011046</c:v>
                </c:pt>
                <c:pt idx="1179">
                  <c:v>2.8497542372881375</c:v>
                </c:pt>
                <c:pt idx="1180">
                  <c:v>2.8499407281964459</c:v>
                </c:pt>
                <c:pt idx="1181">
                  <c:v>2.8499153976311358</c:v>
                </c:pt>
                <c:pt idx="1182">
                  <c:v>2.8498901098901124</c:v>
                </c:pt>
                <c:pt idx="1183">
                  <c:v>2.8500591216216233</c:v>
                </c:pt>
                <c:pt idx="1184">
                  <c:v>2.8501772151898757</c:v>
                </c:pt>
                <c:pt idx="1185">
                  <c:v>2.8502445193929198</c:v>
                </c:pt>
                <c:pt idx="1186">
                  <c:v>2.8504296545914087</c:v>
                </c:pt>
                <c:pt idx="1187">
                  <c:v>2.8504882154882174</c:v>
                </c:pt>
                <c:pt idx="1188">
                  <c:v>2.8506560134566881</c:v>
                </c:pt>
                <c:pt idx="1189">
                  <c:v>2.850764705882356</c:v>
                </c:pt>
                <c:pt idx="1190">
                  <c:v>2.8508984047019337</c:v>
                </c:pt>
                <c:pt idx="1191">
                  <c:v>2.8509563758389285</c:v>
                </c:pt>
                <c:pt idx="1192">
                  <c:v>2.8508382229673126</c:v>
                </c:pt>
                <c:pt idx="1193">
                  <c:v>2.8508458961474061</c:v>
                </c:pt>
                <c:pt idx="1194">
                  <c:v>2.8509874476987478</c:v>
                </c:pt>
                <c:pt idx="1195">
                  <c:v>2.8509782608695677</c:v>
                </c:pt>
                <c:pt idx="1196">
                  <c:v>2.8513450292397677</c:v>
                </c:pt>
                <c:pt idx="1197">
                  <c:v>2.8514524207011709</c:v>
                </c:pt>
                <c:pt idx="1198">
                  <c:v>2.8515262718932473</c:v>
                </c:pt>
                <c:pt idx="1199">
                  <c:v>2.8515916666666694</c:v>
                </c:pt>
                <c:pt idx="1200">
                  <c:v>2.8516236469608685</c:v>
                </c:pt>
                <c:pt idx="1201">
                  <c:v>2.8517886855241286</c:v>
                </c:pt>
                <c:pt idx="1202">
                  <c:v>2.8518536990856211</c:v>
                </c:pt>
                <c:pt idx="1203">
                  <c:v>2.8519269102990057</c:v>
                </c:pt>
                <c:pt idx="1204">
                  <c:v>2.8518589211618273</c:v>
                </c:pt>
                <c:pt idx="1205">
                  <c:v>2.8521475953565534</c:v>
                </c:pt>
                <c:pt idx="1206">
                  <c:v>2.8519884009942023</c:v>
                </c:pt>
                <c:pt idx="1207">
                  <c:v>2.8519701986754993</c:v>
                </c:pt>
                <c:pt idx="1208">
                  <c:v>2.8520926385442533</c:v>
                </c:pt>
                <c:pt idx="1209">
                  <c:v>2.8521404958677703</c:v>
                </c:pt>
                <c:pt idx="1210">
                  <c:v>2.8522791081750634</c:v>
                </c:pt>
                <c:pt idx="1211">
                  <c:v>2.8523184818481861</c:v>
                </c:pt>
                <c:pt idx="1212">
                  <c:v>2.8522918384171501</c:v>
                </c:pt>
                <c:pt idx="1213">
                  <c:v>2.8525782537067568</c:v>
                </c:pt>
                <c:pt idx="1214">
                  <c:v>2.8527078189300439</c:v>
                </c:pt>
                <c:pt idx="1215">
                  <c:v>2.8531167763157925</c:v>
                </c:pt>
                <c:pt idx="1216">
                  <c:v>2.8530238290879235</c:v>
                </c:pt>
                <c:pt idx="1217">
                  <c:v>2.8532430213464717</c:v>
                </c:pt>
                <c:pt idx="1218">
                  <c:v>2.8533388022969675</c:v>
                </c:pt>
                <c:pt idx="1219">
                  <c:v>2.8534180327868865</c:v>
                </c:pt>
                <c:pt idx="1220">
                  <c:v>2.8535462735462751</c:v>
                </c:pt>
                <c:pt idx="1221">
                  <c:v>2.85351882160393</c:v>
                </c:pt>
                <c:pt idx="1222">
                  <c:v>2.8535568274734278</c:v>
                </c:pt>
                <c:pt idx="1223">
                  <c:v>2.8535049019607865</c:v>
                </c:pt>
                <c:pt idx="1224">
                  <c:v>2.8537061224489815</c:v>
                </c:pt>
                <c:pt idx="1225">
                  <c:v>2.8537194127243088</c:v>
                </c:pt>
                <c:pt idx="1226">
                  <c:v>2.8538467807660983</c:v>
                </c:pt>
                <c:pt idx="1227">
                  <c:v>2.8539250814332267</c:v>
                </c:pt>
                <c:pt idx="1228">
                  <c:v>2.8539218877135908</c:v>
                </c:pt>
                <c:pt idx="1229">
                  <c:v>2.8540325203252048</c:v>
                </c:pt>
                <c:pt idx="1230">
                  <c:v>2.8541267262388321</c:v>
                </c:pt>
                <c:pt idx="1231">
                  <c:v>2.854253246753248</c:v>
                </c:pt>
                <c:pt idx="1232">
                  <c:v>2.8543633414436349</c:v>
                </c:pt>
                <c:pt idx="1233">
                  <c:v>2.8543435980551068</c:v>
                </c:pt>
                <c:pt idx="1234">
                  <c:v>2.8544858299595157</c:v>
                </c:pt>
                <c:pt idx="1235">
                  <c:v>2.8545873786407792</c:v>
                </c:pt>
                <c:pt idx="1236">
                  <c:v>2.8546806790622483</c:v>
                </c:pt>
                <c:pt idx="1237">
                  <c:v>2.8547980613893391</c:v>
                </c:pt>
                <c:pt idx="1238">
                  <c:v>2.8549313962873306</c:v>
                </c:pt>
                <c:pt idx="1239">
                  <c:v>2.8550645161290338</c:v>
                </c:pt>
                <c:pt idx="1240">
                  <c:v>2.8551732473811455</c:v>
                </c:pt>
                <c:pt idx="1241">
                  <c:v>2.8554267310789063</c:v>
                </c:pt>
                <c:pt idx="1242">
                  <c:v>2.8555189058728887</c:v>
                </c:pt>
                <c:pt idx="1243">
                  <c:v>2.8555225080385869</c:v>
                </c:pt>
                <c:pt idx="1244">
                  <c:v>2.8556305220883549</c:v>
                </c:pt>
                <c:pt idx="1245">
                  <c:v>2.855642054574639</c:v>
                </c:pt>
                <c:pt idx="1246">
                  <c:v>2.85578187650361</c:v>
                </c:pt>
                <c:pt idx="1247">
                  <c:v>2.8560016025641035</c:v>
                </c:pt>
                <c:pt idx="1248">
                  <c:v>2.8561409127301847</c:v>
                </c:pt>
                <c:pt idx="1249">
                  <c:v>2.8561840000000012</c:v>
                </c:pt>
                <c:pt idx="1250">
                  <c:v>2.85629096722622</c:v>
                </c:pt>
                <c:pt idx="1251">
                  <c:v>2.8564536741214064</c:v>
                </c:pt>
                <c:pt idx="1252">
                  <c:v>2.8566799680766173</c:v>
                </c:pt>
                <c:pt idx="1253">
                  <c:v>2.8567783094098882</c:v>
                </c:pt>
                <c:pt idx="1254">
                  <c:v>2.8567888446215148</c:v>
                </c:pt>
                <c:pt idx="1255">
                  <c:v>2.8569028662420393</c:v>
                </c:pt>
                <c:pt idx="1256">
                  <c:v>2.8570405727923642</c:v>
                </c:pt>
                <c:pt idx="1257">
                  <c:v>2.8570747217806054</c:v>
                </c:pt>
                <c:pt idx="1258">
                  <c:v>2.8572756155679131</c:v>
                </c:pt>
                <c:pt idx="1259">
                  <c:v>2.8573412698412715</c:v>
                </c:pt>
                <c:pt idx="1260">
                  <c:v>2.8573592386994466</c:v>
                </c:pt>
                <c:pt idx="1261">
                  <c:v>2.8575515055467533</c:v>
                </c:pt>
                <c:pt idx="1262">
                  <c:v>2.8576484560570083</c:v>
                </c:pt>
                <c:pt idx="1263">
                  <c:v>2.8577452531645582</c:v>
                </c:pt>
                <c:pt idx="1264">
                  <c:v>2.8575889328063253</c:v>
                </c:pt>
                <c:pt idx="1265">
                  <c:v>2.8577172195892588</c:v>
                </c:pt>
                <c:pt idx="1266">
                  <c:v>2.857987371744279</c:v>
                </c:pt>
                <c:pt idx="1267">
                  <c:v>2.8580441640378553</c:v>
                </c:pt>
                <c:pt idx="1268">
                  <c:v>2.8582111899133187</c:v>
                </c:pt>
                <c:pt idx="1269">
                  <c:v>2.8583385826771668</c:v>
                </c:pt>
                <c:pt idx="1270">
                  <c:v>2.8586309992132182</c:v>
                </c:pt>
                <c:pt idx="1271">
                  <c:v>2.8586556603773592</c:v>
                </c:pt>
                <c:pt idx="1272">
                  <c:v>2.8588216810683438</c:v>
                </c:pt>
                <c:pt idx="1273">
                  <c:v>2.858893249607537</c:v>
                </c:pt>
                <c:pt idx="1274">
                  <c:v>2.8588235294117652</c:v>
                </c:pt>
                <c:pt idx="1275">
                  <c:v>2.8589184952978064</c:v>
                </c:pt>
                <c:pt idx="1276">
                  <c:v>2.8590681284259993</c:v>
                </c:pt>
                <c:pt idx="1277">
                  <c:v>2.8593818466353698</c:v>
                </c:pt>
                <c:pt idx="1278">
                  <c:v>2.8596481626270531</c:v>
                </c:pt>
                <c:pt idx="1279">
                  <c:v>2.8597578125000007</c:v>
                </c:pt>
                <c:pt idx="1280">
                  <c:v>2.8598594847775183</c:v>
                </c:pt>
                <c:pt idx="1281">
                  <c:v>2.8600546021840887</c:v>
                </c:pt>
                <c:pt idx="1282">
                  <c:v>2.8600701480904149</c:v>
                </c:pt>
                <c:pt idx="1283">
                  <c:v>2.8602570093457951</c:v>
                </c:pt>
                <c:pt idx="1284">
                  <c:v>2.8601634241245142</c:v>
                </c:pt>
                <c:pt idx="1285">
                  <c:v>2.8603888024883375</c:v>
                </c:pt>
                <c:pt idx="1286">
                  <c:v>2.8603807303807316</c:v>
                </c:pt>
                <c:pt idx="1287">
                  <c:v>2.860590062111803</c:v>
                </c:pt>
                <c:pt idx="1288">
                  <c:v>2.8606439100077585</c:v>
                </c:pt>
                <c:pt idx="1289">
                  <c:v>2.8606899224806206</c:v>
                </c:pt>
                <c:pt idx="1290">
                  <c:v>2.860828814872193</c:v>
                </c:pt>
                <c:pt idx="1291">
                  <c:v>2.8610371517027877</c:v>
                </c:pt>
                <c:pt idx="1292">
                  <c:v>2.8610595514307815</c:v>
                </c:pt>
                <c:pt idx="1293">
                  <c:v>2.8611669242658428</c:v>
                </c:pt>
                <c:pt idx="1294">
                  <c:v>2.8611583011583015</c:v>
                </c:pt>
                <c:pt idx="1295">
                  <c:v>2.8613425925925937</c:v>
                </c:pt>
                <c:pt idx="1296">
                  <c:v>2.8615111796453365</c:v>
                </c:pt>
                <c:pt idx="1297">
                  <c:v>2.8616255778120196</c:v>
                </c:pt>
                <c:pt idx="1298">
                  <c:v>2.8618860662047738</c:v>
                </c:pt>
                <c:pt idx="1299">
                  <c:v>2.8619076923076934</c:v>
                </c:pt>
                <c:pt idx="1300">
                  <c:v>2.8618908531898541</c:v>
                </c:pt>
                <c:pt idx="1301">
                  <c:v>2.8620506912442396</c:v>
                </c:pt>
                <c:pt idx="1302">
                  <c:v>2.862217958557177</c:v>
                </c:pt>
                <c:pt idx="1303">
                  <c:v>2.8623006134969331</c:v>
                </c:pt>
                <c:pt idx="1304">
                  <c:v>2.8622758620689663</c:v>
                </c:pt>
                <c:pt idx="1305">
                  <c:v>2.8624961715160802</c:v>
                </c:pt>
                <c:pt idx="1306">
                  <c:v>2.8626090283091052</c:v>
                </c:pt>
                <c:pt idx="1307">
                  <c:v>2.8628134556574936</c:v>
                </c:pt>
                <c:pt idx="1308">
                  <c:v>2.8629182582123778</c:v>
                </c:pt>
                <c:pt idx="1309">
                  <c:v>2.8633129770992376</c:v>
                </c:pt>
                <c:pt idx="1310">
                  <c:v>2.8632875667429456</c:v>
                </c:pt>
                <c:pt idx="1311">
                  <c:v>2.8633536585365866</c:v>
                </c:pt>
                <c:pt idx="1312">
                  <c:v>2.8636176694592543</c:v>
                </c:pt>
                <c:pt idx="1313">
                  <c:v>2.8639117199391184</c:v>
                </c:pt>
                <c:pt idx="1314">
                  <c:v>2.8640000000000008</c:v>
                </c:pt>
                <c:pt idx="1315">
                  <c:v>2.8641413373860192</c:v>
                </c:pt>
                <c:pt idx="1316">
                  <c:v>2.864206529992408</c:v>
                </c:pt>
                <c:pt idx="1317">
                  <c:v>2.8644006069802739</c:v>
                </c:pt>
                <c:pt idx="1318">
                  <c:v>2.8644730856709639</c:v>
                </c:pt>
                <c:pt idx="1319">
                  <c:v>2.864560606060607</c:v>
                </c:pt>
                <c:pt idx="1320">
                  <c:v>2.8645041635124917</c:v>
                </c:pt>
                <c:pt idx="1321">
                  <c:v>2.864478063540091</c:v>
                </c:pt>
                <c:pt idx="1322">
                  <c:v>2.8647543461829192</c:v>
                </c:pt>
                <c:pt idx="1323">
                  <c:v>2.8648791540785505</c:v>
                </c:pt>
                <c:pt idx="1324">
                  <c:v>2.864913207547171</c:v>
                </c:pt>
                <c:pt idx="1325">
                  <c:v>2.8649773755656116</c:v>
                </c:pt>
                <c:pt idx="1326">
                  <c:v>2.8651017332328572</c:v>
                </c:pt>
                <c:pt idx="1327">
                  <c:v>2.8652033132530126</c:v>
                </c:pt>
                <c:pt idx="1328">
                  <c:v>2.8651843491346889</c:v>
                </c:pt>
                <c:pt idx="1329">
                  <c:v>2.8653609022556399</c:v>
                </c:pt>
                <c:pt idx="1330">
                  <c:v>2.865492111194591</c:v>
                </c:pt>
                <c:pt idx="1331">
                  <c:v>2.8659234234234239</c:v>
                </c:pt>
                <c:pt idx="1332">
                  <c:v>2.8660015003750945</c:v>
                </c:pt>
                <c:pt idx="1333">
                  <c:v>2.866041979010495</c:v>
                </c:pt>
                <c:pt idx="1334">
                  <c:v>2.8662546816479408</c:v>
                </c:pt>
                <c:pt idx="1335">
                  <c:v>2.8662949101796413</c:v>
                </c:pt>
                <c:pt idx="1336">
                  <c:v>2.866327599102469</c:v>
                </c:pt>
                <c:pt idx="1337">
                  <c:v>2.8662780269058303</c:v>
                </c:pt>
                <c:pt idx="1338">
                  <c:v>2.8664077669902928</c:v>
                </c:pt>
                <c:pt idx="1339">
                  <c:v>2.8664701492537317</c:v>
                </c:pt>
                <c:pt idx="1340">
                  <c:v>2.866487695749441</c:v>
                </c:pt>
                <c:pt idx="1341">
                  <c:v>2.8666244411326391</c:v>
                </c:pt>
                <c:pt idx="1342">
                  <c:v>2.8666716306775877</c:v>
                </c:pt>
                <c:pt idx="1343">
                  <c:v>2.8667782738095244</c:v>
                </c:pt>
                <c:pt idx="1344">
                  <c:v>2.8668550185873607</c:v>
                </c:pt>
                <c:pt idx="1345">
                  <c:v>2.8668945022288268</c:v>
                </c:pt>
                <c:pt idx="1346">
                  <c:v>2.8670007423904993</c:v>
                </c:pt>
                <c:pt idx="1347">
                  <c:v>2.8671587537091998</c:v>
                </c:pt>
                <c:pt idx="1348">
                  <c:v>2.8672868791697561</c:v>
                </c:pt>
                <c:pt idx="1349">
                  <c:v>2.8675037037037043</c:v>
                </c:pt>
                <c:pt idx="1350">
                  <c:v>2.8675795706883802</c:v>
                </c:pt>
                <c:pt idx="1351">
                  <c:v>2.8677884615384621</c:v>
                </c:pt>
                <c:pt idx="1352">
                  <c:v>2.8677827050997791</c:v>
                </c:pt>
                <c:pt idx="1353">
                  <c:v>2.8678655834564264</c:v>
                </c:pt>
                <c:pt idx="1354">
                  <c:v>2.8679335793357947</c:v>
                </c:pt>
                <c:pt idx="1355">
                  <c:v>2.8681563421828922</c:v>
                </c:pt>
                <c:pt idx="1356">
                  <c:v>2.8683050847457632</c:v>
                </c:pt>
                <c:pt idx="1357">
                  <c:v>2.8684683357879242</c:v>
                </c:pt>
                <c:pt idx="1358">
                  <c:v>2.8683590875643872</c:v>
                </c:pt>
                <c:pt idx="1359">
                  <c:v>2.868522058823531</c:v>
                </c:pt>
                <c:pt idx="1360">
                  <c:v>2.8686186627479806</c:v>
                </c:pt>
                <c:pt idx="1361">
                  <c:v>2.8686857562408234</c:v>
                </c:pt>
                <c:pt idx="1362">
                  <c:v>2.8687234042553205</c:v>
                </c:pt>
                <c:pt idx="1363">
                  <c:v>2.8688416422287397</c:v>
                </c:pt>
                <c:pt idx="1364">
                  <c:v>2.8690549450549461</c:v>
                </c:pt>
                <c:pt idx="1365">
                  <c:v>2.8691142020497815</c:v>
                </c:pt>
                <c:pt idx="1366">
                  <c:v>2.8692392099487938</c:v>
                </c:pt>
                <c:pt idx="1367">
                  <c:v>2.8694809941520472</c:v>
                </c:pt>
                <c:pt idx="1368">
                  <c:v>2.8696128560993435</c:v>
                </c:pt>
                <c:pt idx="1369">
                  <c:v>2.8697372262773739</c:v>
                </c:pt>
                <c:pt idx="1370">
                  <c:v>2.8698103574033564</c:v>
                </c:pt>
                <c:pt idx="1371">
                  <c:v>2.8700947521865903</c:v>
                </c:pt>
                <c:pt idx="1372">
                  <c:v>2.8701019664967236</c:v>
                </c:pt>
                <c:pt idx="1373">
                  <c:v>2.8701965065502195</c:v>
                </c:pt>
                <c:pt idx="1374">
                  <c:v>2.8702618181818194</c:v>
                </c:pt>
                <c:pt idx="1375">
                  <c:v>2.87045058139535</c:v>
                </c:pt>
                <c:pt idx="1376">
                  <c:v>2.8706100217864936</c:v>
                </c:pt>
                <c:pt idx="1377">
                  <c:v>2.8705079825834554</c:v>
                </c:pt>
                <c:pt idx="1378">
                  <c:v>2.8705801305293703</c:v>
                </c:pt>
                <c:pt idx="1379">
                  <c:v>2.8708478260869574</c:v>
                </c:pt>
                <c:pt idx="1380">
                  <c:v>2.8710282404055043</c:v>
                </c:pt>
                <c:pt idx="1381">
                  <c:v>2.8710347322720708</c:v>
                </c:pt>
                <c:pt idx="1382">
                  <c:v>2.8710267534345637</c:v>
                </c:pt>
                <c:pt idx="1383">
                  <c:v>2.8712500000000003</c:v>
                </c:pt>
                <c:pt idx="1384">
                  <c:v>2.8713140794223841</c:v>
                </c:pt>
                <c:pt idx="1385">
                  <c:v>2.8715079365079372</c:v>
                </c:pt>
                <c:pt idx="1386">
                  <c:v>2.8715068493150691</c:v>
                </c:pt>
                <c:pt idx="1387">
                  <c:v>2.8716210374639779</c:v>
                </c:pt>
                <c:pt idx="1388">
                  <c:v>2.871526277897769</c:v>
                </c:pt>
                <c:pt idx="1389">
                  <c:v>2.8715755395683455</c:v>
                </c:pt>
                <c:pt idx="1390">
                  <c:v>2.8717685118619705</c:v>
                </c:pt>
                <c:pt idx="1391">
                  <c:v>2.8717456896551723</c:v>
                </c:pt>
                <c:pt idx="1392">
                  <c:v>2.8718234027279261</c:v>
                </c:pt>
                <c:pt idx="1393">
                  <c:v>2.8719870875179354</c:v>
                </c:pt>
                <c:pt idx="1394">
                  <c:v>2.8718996415770617</c:v>
                </c:pt>
                <c:pt idx="1395">
                  <c:v>2.8717263610315196</c:v>
                </c:pt>
                <c:pt idx="1396">
                  <c:v>2.8719398711524708</c:v>
                </c:pt>
                <c:pt idx="1397">
                  <c:v>2.8718812589413463</c:v>
                </c:pt>
                <c:pt idx="1398">
                  <c:v>2.8719370979270922</c:v>
                </c:pt>
                <c:pt idx="1399">
                  <c:v>2.8720428571428576</c:v>
                </c:pt>
                <c:pt idx="1400">
                  <c:v>2.8719914346895079</c:v>
                </c:pt>
                <c:pt idx="1401">
                  <c:v>2.8720042796005711</c:v>
                </c:pt>
                <c:pt idx="1402">
                  <c:v>2.8722024233784742</c:v>
                </c:pt>
                <c:pt idx="1403">
                  <c:v>2.8722364672364677</c:v>
                </c:pt>
                <c:pt idx="1404">
                  <c:v>2.8723772241992882</c:v>
                </c:pt>
                <c:pt idx="1405">
                  <c:v>2.8726813655761037</c:v>
                </c:pt>
                <c:pt idx="1406">
                  <c:v>2.8726652452025592</c:v>
                </c:pt>
                <c:pt idx="1407">
                  <c:v>2.8728125000000002</c:v>
                </c:pt>
                <c:pt idx="1408">
                  <c:v>2.8729524485450679</c:v>
                </c:pt>
                <c:pt idx="1409">
                  <c:v>2.8732127659574482</c:v>
                </c:pt>
                <c:pt idx="1410">
                  <c:v>2.8731396172927011</c:v>
                </c:pt>
                <c:pt idx="1411">
                  <c:v>2.8732011331444767</c:v>
                </c:pt>
                <c:pt idx="1412">
                  <c:v>2.8732696390658172</c:v>
                </c:pt>
                <c:pt idx="1413">
                  <c:v>2.873323903818954</c:v>
                </c:pt>
                <c:pt idx="1414">
                  <c:v>2.8734628975265024</c:v>
                </c:pt>
                <c:pt idx="1415">
                  <c:v>2.8735663841807915</c:v>
                </c:pt>
                <c:pt idx="1416">
                  <c:v>2.8736203246294991</c:v>
                </c:pt>
                <c:pt idx="1417">
                  <c:v>2.8737729196050781</c:v>
                </c:pt>
                <c:pt idx="1418">
                  <c:v>2.8737843551797049</c:v>
                </c:pt>
                <c:pt idx="1419">
                  <c:v>2.8739929577464802</c:v>
                </c:pt>
                <c:pt idx="1420">
                  <c:v>2.8739831104855744</c:v>
                </c:pt>
                <c:pt idx="1421">
                  <c:v>2.8739943741209575</c:v>
                </c:pt>
                <c:pt idx="1422">
                  <c:v>2.8740618411806049</c:v>
                </c:pt>
                <c:pt idx="1423">
                  <c:v>2.8741502808988768</c:v>
                </c:pt>
                <c:pt idx="1424">
                  <c:v>2.8743157894736844</c:v>
                </c:pt>
                <c:pt idx="1425">
                  <c:v>2.8742987377279112</c:v>
                </c:pt>
                <c:pt idx="1426">
                  <c:v>2.8743447792571835</c:v>
                </c:pt>
                <c:pt idx="1427">
                  <c:v>2.8744887955182072</c:v>
                </c:pt>
                <c:pt idx="1428">
                  <c:v>2.8744296710986701</c:v>
                </c:pt>
                <c:pt idx="1429">
                  <c:v>2.8745104895104894</c:v>
                </c:pt>
                <c:pt idx="1430">
                  <c:v>2.874584206848358</c:v>
                </c:pt>
                <c:pt idx="1431">
                  <c:v>2.874553072625698</c:v>
                </c:pt>
                <c:pt idx="1432">
                  <c:v>2.8745987438939284</c:v>
                </c:pt>
                <c:pt idx="1433">
                  <c:v>2.8748605299860523</c:v>
                </c:pt>
                <c:pt idx="1434">
                  <c:v>2.8749268292682921</c:v>
                </c:pt>
                <c:pt idx="1435">
                  <c:v>2.8749094707520886</c:v>
                </c:pt>
                <c:pt idx="1436">
                  <c:v>2.8751356993736943</c:v>
                </c:pt>
                <c:pt idx="1437">
                  <c:v>2.8752712100139077</c:v>
                </c:pt>
                <c:pt idx="1438">
                  <c:v>2.875392633773453</c:v>
                </c:pt>
                <c:pt idx="1439">
                  <c:v>2.8753888888888879</c:v>
                </c:pt>
                <c:pt idx="1440">
                  <c:v>2.8754059680777226</c:v>
                </c:pt>
                <c:pt idx="1441">
                  <c:v>2.8755755894590833</c:v>
                </c:pt>
                <c:pt idx="1442">
                  <c:v>2.8758281358281339</c:v>
                </c:pt>
                <c:pt idx="1443">
                  <c:v>2.8759487534626027</c:v>
                </c:pt>
                <c:pt idx="1444">
                  <c:v>2.8759930795847737</c:v>
                </c:pt>
                <c:pt idx="1445">
                  <c:v>2.8760511756569835</c:v>
                </c:pt>
                <c:pt idx="1446">
                  <c:v>2.8763165169315812</c:v>
                </c:pt>
                <c:pt idx="1447">
                  <c:v>2.8764709944751372</c:v>
                </c:pt>
                <c:pt idx="1448">
                  <c:v>2.876639061421669</c:v>
                </c:pt>
                <c:pt idx="1449">
                  <c:v>2.8767034482758613</c:v>
                </c:pt>
                <c:pt idx="1450">
                  <c:v>2.8767815299793238</c:v>
                </c:pt>
                <c:pt idx="1451">
                  <c:v>2.8769352617079886</c:v>
                </c:pt>
                <c:pt idx="1452">
                  <c:v>2.8770406056434954</c:v>
                </c:pt>
                <c:pt idx="1453">
                  <c:v>2.8771114167812928</c:v>
                </c:pt>
                <c:pt idx="1454">
                  <c:v>2.8773195876288651</c:v>
                </c:pt>
                <c:pt idx="1455">
                  <c:v>2.8773969780219777</c:v>
                </c:pt>
                <c:pt idx="1456">
                  <c:v>2.8775223061084412</c:v>
                </c:pt>
                <c:pt idx="1457">
                  <c:v>2.8774828532235928</c:v>
                </c:pt>
                <c:pt idx="1458">
                  <c:v>2.8775805346127479</c:v>
                </c:pt>
                <c:pt idx="1459">
                  <c:v>2.8777534246575338</c:v>
                </c:pt>
                <c:pt idx="1460">
                  <c:v>2.8778028747433257</c:v>
                </c:pt>
                <c:pt idx="1461">
                  <c:v>2.8778454172366605</c:v>
                </c:pt>
                <c:pt idx="1462">
                  <c:v>2.8779015721120986</c:v>
                </c:pt>
                <c:pt idx="1463">
                  <c:v>2.8779986338797801</c:v>
                </c:pt>
                <c:pt idx="1464">
                  <c:v>2.8782389078498283</c:v>
                </c:pt>
                <c:pt idx="1465">
                  <c:v>2.8784652114597535</c:v>
                </c:pt>
                <c:pt idx="1466">
                  <c:v>2.8784730743012941</c:v>
                </c:pt>
                <c:pt idx="1467">
                  <c:v>2.8785013623978202</c:v>
                </c:pt>
                <c:pt idx="1468">
                  <c:v>2.8785091899251185</c:v>
                </c:pt>
                <c:pt idx="1469">
                  <c:v>2.8786054421768705</c:v>
                </c:pt>
                <c:pt idx="1470">
                  <c:v>2.8787491502379341</c:v>
                </c:pt>
                <c:pt idx="1471">
                  <c:v>2.8788043478260872</c:v>
                </c:pt>
                <c:pt idx="1472">
                  <c:v>2.8789613034623218</c:v>
                </c:pt>
                <c:pt idx="1473">
                  <c:v>2.8790298507462682</c:v>
                </c:pt>
                <c:pt idx="1474">
                  <c:v>2.8790983050847445</c:v>
                </c:pt>
                <c:pt idx="1475">
                  <c:v>2.8791395663956632</c:v>
                </c:pt>
                <c:pt idx="1476">
                  <c:v>2.8792484766418398</c:v>
                </c:pt>
                <c:pt idx="1477">
                  <c:v>2.8794654939106876</c:v>
                </c:pt>
                <c:pt idx="1478">
                  <c:v>2.8795402298850563</c:v>
                </c:pt>
                <c:pt idx="1479">
                  <c:v>2.8797567567567555</c:v>
                </c:pt>
                <c:pt idx="1480">
                  <c:v>2.8799459824442923</c:v>
                </c:pt>
                <c:pt idx="1481">
                  <c:v>2.8801012145748972</c:v>
                </c:pt>
                <c:pt idx="1482">
                  <c:v>2.8800404585300048</c:v>
                </c:pt>
                <c:pt idx="1483">
                  <c:v>2.8800606469002679</c:v>
                </c:pt>
                <c:pt idx="1484">
                  <c:v>2.8802424242424221</c:v>
                </c:pt>
                <c:pt idx="1485">
                  <c:v>2.8802960969044396</c:v>
                </c:pt>
                <c:pt idx="1486">
                  <c:v>2.8802286482851356</c:v>
                </c:pt>
                <c:pt idx="1487">
                  <c:v>2.8803158602150525</c:v>
                </c:pt>
                <c:pt idx="1488">
                  <c:v>2.8804566823371371</c:v>
                </c:pt>
                <c:pt idx="1489">
                  <c:v>2.880543624161072</c:v>
                </c:pt>
                <c:pt idx="1490">
                  <c:v>2.8807645875251491</c:v>
                </c:pt>
                <c:pt idx="1491">
                  <c:v>2.8808310991957087</c:v>
                </c:pt>
                <c:pt idx="1492">
                  <c:v>2.8806965840589398</c:v>
                </c:pt>
                <c:pt idx="1493">
                  <c:v>2.8808099062918324</c:v>
                </c:pt>
                <c:pt idx="1494">
                  <c:v>2.8809163879598647</c:v>
                </c:pt>
                <c:pt idx="1495">
                  <c:v>2.8810494652406393</c:v>
                </c:pt>
                <c:pt idx="1496">
                  <c:v>2.881202404809617</c:v>
                </c:pt>
                <c:pt idx="1497">
                  <c:v>2.8813284379172206</c:v>
                </c:pt>
                <c:pt idx="1498">
                  <c:v>2.8813542361574367</c:v>
                </c:pt>
                <c:pt idx="1499">
                  <c:v>2.8813066666666649</c:v>
                </c:pt>
                <c:pt idx="1500">
                  <c:v>2.8812924716855406</c:v>
                </c:pt>
                <c:pt idx="1501">
                  <c:v>2.8814846870838857</c:v>
                </c:pt>
                <c:pt idx="1502">
                  <c:v>2.8816367265469043</c:v>
                </c:pt>
                <c:pt idx="1503">
                  <c:v>2.8817353723404238</c:v>
                </c:pt>
                <c:pt idx="1504">
                  <c:v>2.8816677740863765</c:v>
                </c:pt>
                <c:pt idx="1505">
                  <c:v>2.8817529880478063</c:v>
                </c:pt>
                <c:pt idx="1506">
                  <c:v>2.8817850033178476</c:v>
                </c:pt>
                <c:pt idx="1507">
                  <c:v>2.8818169761273191</c:v>
                </c:pt>
                <c:pt idx="1508">
                  <c:v>2.88186878727634</c:v>
                </c:pt>
                <c:pt idx="1509">
                  <c:v>2.8820463576158915</c:v>
                </c:pt>
                <c:pt idx="1510">
                  <c:v>2.8820582395764367</c:v>
                </c:pt>
                <c:pt idx="1511">
                  <c:v>2.882195767195765</c:v>
                </c:pt>
                <c:pt idx="1512">
                  <c:v>2.8823992068737581</c:v>
                </c:pt>
                <c:pt idx="1513">
                  <c:v>2.8824834874504597</c:v>
                </c:pt>
                <c:pt idx="1514">
                  <c:v>2.8826666666666636</c:v>
                </c:pt>
                <c:pt idx="1515">
                  <c:v>2.8827638522427415</c:v>
                </c:pt>
                <c:pt idx="1516">
                  <c:v>2.882926829268289</c:v>
                </c:pt>
                <c:pt idx="1517">
                  <c:v>2.8832081686429492</c:v>
                </c:pt>
                <c:pt idx="1518">
                  <c:v>2.8832389730085555</c:v>
                </c:pt>
                <c:pt idx="1519">
                  <c:v>2.8833157894736821</c:v>
                </c:pt>
                <c:pt idx="1520">
                  <c:v>2.883438527284679</c:v>
                </c:pt>
                <c:pt idx="1521">
                  <c:v>2.8835216819973706</c:v>
                </c:pt>
                <c:pt idx="1522">
                  <c:v>2.8837032173342068</c:v>
                </c:pt>
                <c:pt idx="1523">
                  <c:v>2.8838057742782128</c:v>
                </c:pt>
                <c:pt idx="1524">
                  <c:v>2.8839016393442591</c:v>
                </c:pt>
                <c:pt idx="1525">
                  <c:v>2.8841874180864986</c:v>
                </c:pt>
                <c:pt idx="1526">
                  <c:v>2.8843025540275029</c:v>
                </c:pt>
                <c:pt idx="1527">
                  <c:v>2.8846073298429298</c:v>
                </c:pt>
                <c:pt idx="1528">
                  <c:v>2.8847024198822737</c:v>
                </c:pt>
                <c:pt idx="1529">
                  <c:v>2.8847516339869257</c:v>
                </c:pt>
                <c:pt idx="1530">
                  <c:v>2.8847615937295861</c:v>
                </c:pt>
                <c:pt idx="1531">
                  <c:v>2.8847715404699716</c:v>
                </c:pt>
                <c:pt idx="1532">
                  <c:v>2.8848727984344396</c:v>
                </c:pt>
                <c:pt idx="1533">
                  <c:v>2.8849869621903501</c:v>
                </c:pt>
                <c:pt idx="1534">
                  <c:v>2.885192182410421</c:v>
                </c:pt>
                <c:pt idx="1535">
                  <c:v>2.8852994791666635</c:v>
                </c:pt>
                <c:pt idx="1536">
                  <c:v>2.8854651919323335</c:v>
                </c:pt>
                <c:pt idx="1537">
                  <c:v>2.8856762028608558</c:v>
                </c:pt>
                <c:pt idx="1538">
                  <c:v>2.8857504873294322</c:v>
                </c:pt>
                <c:pt idx="1539">
                  <c:v>2.8858311688311673</c:v>
                </c:pt>
                <c:pt idx="1540">
                  <c:v>2.8858663205710551</c:v>
                </c:pt>
                <c:pt idx="1541">
                  <c:v>2.8859792477302189</c:v>
                </c:pt>
                <c:pt idx="1542">
                  <c:v>2.8860142579390775</c:v>
                </c:pt>
                <c:pt idx="1543">
                  <c:v>2.8861204663212408</c:v>
                </c:pt>
                <c:pt idx="1544">
                  <c:v>2.8861812297734604</c:v>
                </c:pt>
                <c:pt idx="1545">
                  <c:v>2.8864165588615762</c:v>
                </c:pt>
                <c:pt idx="1546">
                  <c:v>2.8864576599870686</c:v>
                </c:pt>
                <c:pt idx="1547">
                  <c:v>2.8865826873384983</c:v>
                </c:pt>
                <c:pt idx="1548">
                  <c:v>2.8866688185926379</c:v>
                </c:pt>
                <c:pt idx="1549">
                  <c:v>2.8868838709677398</c:v>
                </c:pt>
                <c:pt idx="1550">
                  <c:v>2.8868343004513202</c:v>
                </c:pt>
                <c:pt idx="1551">
                  <c:v>2.8869716494845341</c:v>
                </c:pt>
                <c:pt idx="1552">
                  <c:v>2.8871023824855104</c:v>
                </c:pt>
                <c:pt idx="1553">
                  <c:v>2.8874066924066906</c:v>
                </c:pt>
                <c:pt idx="1554">
                  <c:v>2.8874662379421201</c:v>
                </c:pt>
                <c:pt idx="1555">
                  <c:v>2.8878020565552678</c:v>
                </c:pt>
                <c:pt idx="1556">
                  <c:v>2.8878227360308264</c:v>
                </c:pt>
                <c:pt idx="1557">
                  <c:v>2.8879139922978152</c:v>
                </c:pt>
                <c:pt idx="1558">
                  <c:v>2.8879923027581764</c:v>
                </c:pt>
                <c:pt idx="1559">
                  <c:v>2.8880512820512796</c:v>
                </c:pt>
                <c:pt idx="1560">
                  <c:v>2.8881294042280565</c:v>
                </c:pt>
                <c:pt idx="1561">
                  <c:v>2.8883610755441715</c:v>
                </c:pt>
                <c:pt idx="1562">
                  <c:v>2.8886180422264851</c:v>
                </c:pt>
                <c:pt idx="1563">
                  <c:v>2.8886445012787703</c:v>
                </c:pt>
                <c:pt idx="1564">
                  <c:v>2.888690095846643</c:v>
                </c:pt>
                <c:pt idx="1565">
                  <c:v>2.8887994891443149</c:v>
                </c:pt>
                <c:pt idx="1566">
                  <c:v>2.8890427568602406</c:v>
                </c:pt>
                <c:pt idx="1567">
                  <c:v>2.8891836734693861</c:v>
                </c:pt>
                <c:pt idx="1568">
                  <c:v>2.8892861695347332</c:v>
                </c:pt>
                <c:pt idx="1569">
                  <c:v>2.8893503184713363</c:v>
                </c:pt>
                <c:pt idx="1570">
                  <c:v>2.8894589433481834</c:v>
                </c:pt>
                <c:pt idx="1571">
                  <c:v>2.8895292620865134</c:v>
                </c:pt>
                <c:pt idx="1572">
                  <c:v>2.8898410680228848</c:v>
                </c:pt>
                <c:pt idx="1573">
                  <c:v>2.8899872935196935</c:v>
                </c:pt>
                <c:pt idx="1574">
                  <c:v>2.8900571428571413</c:v>
                </c:pt>
                <c:pt idx="1575">
                  <c:v>2.8904187817258862</c:v>
                </c:pt>
                <c:pt idx="1576">
                  <c:v>2.8904502219403914</c:v>
                </c:pt>
                <c:pt idx="1577">
                  <c:v>2.8906020278833946</c:v>
                </c:pt>
                <c:pt idx="1578">
                  <c:v>2.8908739708676352</c:v>
                </c:pt>
                <c:pt idx="1579">
                  <c:v>2.8909683544303779</c:v>
                </c:pt>
                <c:pt idx="1580">
                  <c:v>2.8912523719165062</c:v>
                </c:pt>
                <c:pt idx="1581">
                  <c:v>2.8915676359039173</c:v>
                </c:pt>
                <c:pt idx="1582">
                  <c:v>2.8917182564750457</c:v>
                </c:pt>
                <c:pt idx="1583">
                  <c:v>2.8916919191919179</c:v>
                </c:pt>
                <c:pt idx="1584">
                  <c:v>2.891823343848579</c:v>
                </c:pt>
                <c:pt idx="1585">
                  <c:v>2.8920302648171488</c:v>
                </c:pt>
                <c:pt idx="1586">
                  <c:v>2.8923503465658458</c:v>
                </c:pt>
                <c:pt idx="1587">
                  <c:v>2.8925503778337514</c:v>
                </c:pt>
                <c:pt idx="1588">
                  <c:v>2.8927879169288842</c:v>
                </c:pt>
                <c:pt idx="1589">
                  <c:v>2.8928805031446525</c:v>
                </c:pt>
                <c:pt idx="1590">
                  <c:v>2.892884978001256</c:v>
                </c:pt>
                <c:pt idx="1591">
                  <c:v>2.8930904522613061</c:v>
                </c:pt>
                <c:pt idx="1592">
                  <c:v>2.893157564344004</c:v>
                </c:pt>
                <c:pt idx="1593">
                  <c:v>2.8934127979924713</c:v>
                </c:pt>
                <c:pt idx="1594">
                  <c:v>2.8934984326018793</c:v>
                </c:pt>
                <c:pt idx="1595">
                  <c:v>2.893684210526315</c:v>
                </c:pt>
                <c:pt idx="1596">
                  <c:v>2.8940513462742627</c:v>
                </c:pt>
                <c:pt idx="1597">
                  <c:v>2.8943617021276586</c:v>
                </c:pt>
                <c:pt idx="1598">
                  <c:v>2.8945215759849892</c:v>
                </c:pt>
                <c:pt idx="1599">
                  <c:v>2.8945687499999986</c:v>
                </c:pt>
                <c:pt idx="1600">
                  <c:v>2.8947720174890677</c:v>
                </c:pt>
                <c:pt idx="1601">
                  <c:v>2.8947690387016221</c:v>
                </c:pt>
                <c:pt idx="1602">
                  <c:v>2.8948908296943223</c:v>
                </c:pt>
                <c:pt idx="1603">
                  <c:v>2.8950249376558586</c:v>
                </c:pt>
                <c:pt idx="1604">
                  <c:v>2.8952087227414314</c:v>
                </c:pt>
                <c:pt idx="1605">
                  <c:v>2.8953611457036104</c:v>
                </c:pt>
                <c:pt idx="1606">
                  <c:v>2.8957311761045408</c:v>
                </c:pt>
                <c:pt idx="1607">
                  <c:v>2.8958644278606944</c:v>
                </c:pt>
                <c:pt idx="1608">
                  <c:v>2.8958607830950882</c:v>
                </c:pt>
                <c:pt idx="1609">
                  <c:v>2.8960931677018618</c:v>
                </c:pt>
                <c:pt idx="1610">
                  <c:v>2.8963500931098678</c:v>
                </c:pt>
              </c:numCache>
            </c:numRef>
          </c:yVal>
        </c:ser>
        <c:ser>
          <c:idx val="3"/>
          <c:order val="1"/>
          <c:tx>
            <c:strRef>
              <c:f>[milk3.xlsx]Sheet1!$P$1</c:f>
              <c:strCache>
                <c:ptCount val="1"/>
                <c:pt idx="0">
                  <c:v>Trad 2009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[milk3.xlsx]Sheet1!$L$2:$L$1612</c:f>
              <c:numCache>
                <c:formatCode>General</c:formatCode>
                <c:ptCount val="1611"/>
                <c:pt idx="0">
                  <c:v>6.2073246430788341E-4</c:v>
                </c:pt>
                <c:pt idx="1">
                  <c:v>1.2414649286157668E-3</c:v>
                </c:pt>
                <c:pt idx="2">
                  <c:v>1.8621973929236503E-3</c:v>
                </c:pt>
                <c:pt idx="3">
                  <c:v>2.4829298572315341E-3</c:v>
                </c:pt>
                <c:pt idx="4">
                  <c:v>3.1036623215394176E-3</c:v>
                </c:pt>
                <c:pt idx="5">
                  <c:v>3.7243947858473015E-3</c:v>
                </c:pt>
                <c:pt idx="6">
                  <c:v>4.345127250155182E-3</c:v>
                </c:pt>
                <c:pt idx="7">
                  <c:v>4.9658597144630681E-3</c:v>
                </c:pt>
                <c:pt idx="8">
                  <c:v>5.5865921787709508E-3</c:v>
                </c:pt>
                <c:pt idx="9">
                  <c:v>6.2073246430788334E-3</c:v>
                </c:pt>
                <c:pt idx="10">
                  <c:v>6.8280571073867161E-3</c:v>
                </c:pt>
                <c:pt idx="11">
                  <c:v>7.4487895716946013E-3</c:v>
                </c:pt>
                <c:pt idx="12">
                  <c:v>8.0695220360024866E-3</c:v>
                </c:pt>
                <c:pt idx="13">
                  <c:v>8.6902545003103657E-3</c:v>
                </c:pt>
                <c:pt idx="14">
                  <c:v>9.3109869646182536E-3</c:v>
                </c:pt>
                <c:pt idx="15">
                  <c:v>9.9317194289261328E-3</c:v>
                </c:pt>
                <c:pt idx="16">
                  <c:v>1.0552451893234017E-2</c:v>
                </c:pt>
                <c:pt idx="17">
                  <c:v>1.11731843575419E-2</c:v>
                </c:pt>
                <c:pt idx="18">
                  <c:v>1.1793916821849779E-2</c:v>
                </c:pt>
                <c:pt idx="19">
                  <c:v>1.2414649286157667E-2</c:v>
                </c:pt>
                <c:pt idx="20">
                  <c:v>1.3035381750465551E-2</c:v>
                </c:pt>
                <c:pt idx="21">
                  <c:v>1.3656114214773436E-2</c:v>
                </c:pt>
                <c:pt idx="22">
                  <c:v>1.4276846679081317E-2</c:v>
                </c:pt>
                <c:pt idx="23">
                  <c:v>1.4897579143389203E-2</c:v>
                </c:pt>
                <c:pt idx="24">
                  <c:v>1.5518311607697084E-2</c:v>
                </c:pt>
                <c:pt idx="25">
                  <c:v>1.6139044072004963E-2</c:v>
                </c:pt>
                <c:pt idx="26">
                  <c:v>1.6759776536312852E-2</c:v>
                </c:pt>
                <c:pt idx="27">
                  <c:v>1.7380509000620735E-2</c:v>
                </c:pt>
                <c:pt idx="28">
                  <c:v>1.8001241464928618E-2</c:v>
                </c:pt>
                <c:pt idx="29">
                  <c:v>1.86219739292365E-2</c:v>
                </c:pt>
                <c:pt idx="30">
                  <c:v>1.9242706393544383E-2</c:v>
                </c:pt>
                <c:pt idx="31">
                  <c:v>1.9863438857852272E-2</c:v>
                </c:pt>
                <c:pt idx="32">
                  <c:v>2.0484171322160155E-2</c:v>
                </c:pt>
                <c:pt idx="33">
                  <c:v>2.1104903786468034E-2</c:v>
                </c:pt>
                <c:pt idx="34">
                  <c:v>2.172563625077592E-2</c:v>
                </c:pt>
                <c:pt idx="35">
                  <c:v>2.2346368715083803E-2</c:v>
                </c:pt>
                <c:pt idx="36">
                  <c:v>2.2967101179391679E-2</c:v>
                </c:pt>
                <c:pt idx="37">
                  <c:v>2.3587833643699568E-2</c:v>
                </c:pt>
                <c:pt idx="38">
                  <c:v>2.4208566108007448E-2</c:v>
                </c:pt>
                <c:pt idx="39">
                  <c:v>2.4829298572315344E-2</c:v>
                </c:pt>
                <c:pt idx="40">
                  <c:v>2.5450031036623216E-2</c:v>
                </c:pt>
                <c:pt idx="41">
                  <c:v>2.6070763500931102E-2</c:v>
                </c:pt>
                <c:pt idx="42">
                  <c:v>2.6691495965238982E-2</c:v>
                </c:pt>
                <c:pt idx="43">
                  <c:v>2.7312228429546871E-2</c:v>
                </c:pt>
                <c:pt idx="44">
                  <c:v>2.7932960893854754E-2</c:v>
                </c:pt>
                <c:pt idx="45">
                  <c:v>2.8553693358162633E-2</c:v>
                </c:pt>
                <c:pt idx="46">
                  <c:v>2.9174425822470516E-2</c:v>
                </c:pt>
                <c:pt idx="47">
                  <c:v>2.9795158286778402E-2</c:v>
                </c:pt>
                <c:pt idx="48">
                  <c:v>3.0415890751086281E-2</c:v>
                </c:pt>
                <c:pt idx="49">
                  <c:v>3.1036623215394171E-2</c:v>
                </c:pt>
                <c:pt idx="50">
                  <c:v>3.1657355679702057E-2</c:v>
                </c:pt>
                <c:pt idx="51">
                  <c:v>3.2278088144009939E-2</c:v>
                </c:pt>
                <c:pt idx="52">
                  <c:v>3.2898820608317815E-2</c:v>
                </c:pt>
                <c:pt idx="53">
                  <c:v>3.3519553072625698E-2</c:v>
                </c:pt>
                <c:pt idx="54">
                  <c:v>3.414028553693358E-2</c:v>
                </c:pt>
                <c:pt idx="55">
                  <c:v>3.476101800124147E-2</c:v>
                </c:pt>
                <c:pt idx="56">
                  <c:v>3.5381750465549353E-2</c:v>
                </c:pt>
                <c:pt idx="57">
                  <c:v>3.6002482929857235E-2</c:v>
                </c:pt>
                <c:pt idx="58">
                  <c:v>3.6623215394165125E-2</c:v>
                </c:pt>
                <c:pt idx="59">
                  <c:v>3.7243947858473014E-2</c:v>
                </c:pt>
                <c:pt idx="60">
                  <c:v>3.7864680322780883E-2</c:v>
                </c:pt>
                <c:pt idx="61">
                  <c:v>3.8485412787088773E-2</c:v>
                </c:pt>
                <c:pt idx="62">
                  <c:v>3.9106145251396648E-2</c:v>
                </c:pt>
                <c:pt idx="63">
                  <c:v>3.9726877715704538E-2</c:v>
                </c:pt>
                <c:pt idx="64">
                  <c:v>4.0347610180012414E-2</c:v>
                </c:pt>
                <c:pt idx="65">
                  <c:v>4.0968342644320296E-2</c:v>
                </c:pt>
                <c:pt idx="66">
                  <c:v>4.1589075108628172E-2</c:v>
                </c:pt>
                <c:pt idx="67">
                  <c:v>4.2209807572936062E-2</c:v>
                </c:pt>
                <c:pt idx="68">
                  <c:v>4.2830540037243965E-2</c:v>
                </c:pt>
                <c:pt idx="69">
                  <c:v>4.345127250155182E-2</c:v>
                </c:pt>
                <c:pt idx="70">
                  <c:v>4.4072004965859723E-2</c:v>
                </c:pt>
                <c:pt idx="71">
                  <c:v>4.4692737430167606E-2</c:v>
                </c:pt>
                <c:pt idx="72">
                  <c:v>4.5313469894475496E-2</c:v>
                </c:pt>
                <c:pt idx="73">
                  <c:v>4.5934202358783371E-2</c:v>
                </c:pt>
                <c:pt idx="74">
                  <c:v>4.6554934823091275E-2</c:v>
                </c:pt>
                <c:pt idx="75">
                  <c:v>4.7175667287399123E-2</c:v>
                </c:pt>
                <c:pt idx="76">
                  <c:v>4.7796399751707026E-2</c:v>
                </c:pt>
                <c:pt idx="77">
                  <c:v>4.8417132216014902E-2</c:v>
                </c:pt>
                <c:pt idx="78">
                  <c:v>4.9037864680322785E-2</c:v>
                </c:pt>
                <c:pt idx="79">
                  <c:v>4.9658597144630688E-2</c:v>
                </c:pt>
                <c:pt idx="80">
                  <c:v>5.027932960893855E-2</c:v>
                </c:pt>
                <c:pt idx="81">
                  <c:v>5.0900062073246433E-2</c:v>
                </c:pt>
                <c:pt idx="82">
                  <c:v>5.1520794537554315E-2</c:v>
                </c:pt>
                <c:pt idx="83">
                  <c:v>5.2141527001862191E-2</c:v>
                </c:pt>
                <c:pt idx="84">
                  <c:v>5.2762259466170087E-2</c:v>
                </c:pt>
                <c:pt idx="85">
                  <c:v>5.3382991930477977E-2</c:v>
                </c:pt>
                <c:pt idx="86">
                  <c:v>5.4003724394785867E-2</c:v>
                </c:pt>
                <c:pt idx="87">
                  <c:v>5.4624456859093742E-2</c:v>
                </c:pt>
                <c:pt idx="88">
                  <c:v>5.5245189323401611E-2</c:v>
                </c:pt>
                <c:pt idx="89">
                  <c:v>5.5865921787709494E-2</c:v>
                </c:pt>
                <c:pt idx="90">
                  <c:v>5.6486654252017397E-2</c:v>
                </c:pt>
                <c:pt idx="91">
                  <c:v>5.710738671632528E-2</c:v>
                </c:pt>
                <c:pt idx="92">
                  <c:v>5.7728119180633156E-2</c:v>
                </c:pt>
                <c:pt idx="93">
                  <c:v>5.8348851644941031E-2</c:v>
                </c:pt>
                <c:pt idx="94">
                  <c:v>5.8969584109248921E-2</c:v>
                </c:pt>
                <c:pt idx="95">
                  <c:v>5.9590316573556804E-2</c:v>
                </c:pt>
                <c:pt idx="96">
                  <c:v>6.0211049037864679E-2</c:v>
                </c:pt>
                <c:pt idx="97">
                  <c:v>6.0831781502172562E-2</c:v>
                </c:pt>
                <c:pt idx="98">
                  <c:v>6.1452513966480458E-2</c:v>
                </c:pt>
                <c:pt idx="99">
                  <c:v>6.2073246430788334E-2</c:v>
                </c:pt>
                <c:pt idx="100">
                  <c:v>6.2693978895096231E-2</c:v>
                </c:pt>
                <c:pt idx="101">
                  <c:v>6.3314711359404113E-2</c:v>
                </c:pt>
                <c:pt idx="102">
                  <c:v>6.3935443823711982E-2</c:v>
                </c:pt>
                <c:pt idx="103">
                  <c:v>6.4556176288019879E-2</c:v>
                </c:pt>
                <c:pt idx="104">
                  <c:v>6.5176908752327761E-2</c:v>
                </c:pt>
                <c:pt idx="105">
                  <c:v>6.5797641216635658E-2</c:v>
                </c:pt>
                <c:pt idx="106">
                  <c:v>6.6418373680943513E-2</c:v>
                </c:pt>
                <c:pt idx="107">
                  <c:v>6.7039106145251409E-2</c:v>
                </c:pt>
                <c:pt idx="108">
                  <c:v>6.7659838609559278E-2</c:v>
                </c:pt>
                <c:pt idx="109">
                  <c:v>6.8280571073867161E-2</c:v>
                </c:pt>
                <c:pt idx="110">
                  <c:v>6.8901303538175043E-2</c:v>
                </c:pt>
                <c:pt idx="111">
                  <c:v>6.952203600248294E-2</c:v>
                </c:pt>
                <c:pt idx="112">
                  <c:v>7.0142768466790809E-2</c:v>
                </c:pt>
                <c:pt idx="113">
                  <c:v>7.0763500931098719E-2</c:v>
                </c:pt>
                <c:pt idx="114">
                  <c:v>7.1384233395406588E-2</c:v>
                </c:pt>
                <c:pt idx="115">
                  <c:v>7.200496585971447E-2</c:v>
                </c:pt>
                <c:pt idx="116">
                  <c:v>7.2625698324022367E-2</c:v>
                </c:pt>
                <c:pt idx="117">
                  <c:v>7.324643078833025E-2</c:v>
                </c:pt>
                <c:pt idx="118">
                  <c:v>7.3867163252638132E-2</c:v>
                </c:pt>
                <c:pt idx="119">
                  <c:v>7.4487895716946015E-2</c:v>
                </c:pt>
                <c:pt idx="120">
                  <c:v>7.5108628181253884E-2</c:v>
                </c:pt>
                <c:pt idx="121">
                  <c:v>7.572936064556178E-2</c:v>
                </c:pt>
                <c:pt idx="122">
                  <c:v>7.6350093109869663E-2</c:v>
                </c:pt>
                <c:pt idx="123">
                  <c:v>7.6970825574177504E-2</c:v>
                </c:pt>
                <c:pt idx="124">
                  <c:v>7.7591558038485414E-2</c:v>
                </c:pt>
                <c:pt idx="125">
                  <c:v>7.8212290502793311E-2</c:v>
                </c:pt>
                <c:pt idx="126">
                  <c:v>7.8833022967101193E-2</c:v>
                </c:pt>
                <c:pt idx="127">
                  <c:v>7.9453755431409062E-2</c:v>
                </c:pt>
                <c:pt idx="128">
                  <c:v>8.0074487895716945E-2</c:v>
                </c:pt>
                <c:pt idx="129">
                  <c:v>8.0695220360024841E-2</c:v>
                </c:pt>
                <c:pt idx="130">
                  <c:v>8.131595282433271E-2</c:v>
                </c:pt>
                <c:pt idx="131">
                  <c:v>8.1936685288640593E-2</c:v>
                </c:pt>
                <c:pt idx="132">
                  <c:v>8.2557417752948489E-2</c:v>
                </c:pt>
                <c:pt idx="133">
                  <c:v>8.3178150217256372E-2</c:v>
                </c:pt>
                <c:pt idx="134">
                  <c:v>8.3798882681564255E-2</c:v>
                </c:pt>
                <c:pt idx="135">
                  <c:v>8.4419615145872137E-2</c:v>
                </c:pt>
                <c:pt idx="136">
                  <c:v>8.5040347610180006E-2</c:v>
                </c:pt>
                <c:pt idx="137">
                  <c:v>8.566108007448793E-2</c:v>
                </c:pt>
                <c:pt idx="138">
                  <c:v>8.6281812538795771E-2</c:v>
                </c:pt>
                <c:pt idx="139">
                  <c:v>8.6902545003103654E-2</c:v>
                </c:pt>
                <c:pt idx="140">
                  <c:v>8.752327746741155E-2</c:v>
                </c:pt>
                <c:pt idx="141">
                  <c:v>8.8144009931719461E-2</c:v>
                </c:pt>
                <c:pt idx="142">
                  <c:v>8.8764742396027371E-2</c:v>
                </c:pt>
                <c:pt idx="143">
                  <c:v>8.9385474860335185E-2</c:v>
                </c:pt>
                <c:pt idx="144">
                  <c:v>9.0006207324643109E-2</c:v>
                </c:pt>
                <c:pt idx="145">
                  <c:v>9.0626939788950991E-2</c:v>
                </c:pt>
                <c:pt idx="146">
                  <c:v>9.1247672253258832E-2</c:v>
                </c:pt>
                <c:pt idx="147">
                  <c:v>9.1868404717566743E-2</c:v>
                </c:pt>
                <c:pt idx="148">
                  <c:v>9.2489137181874612E-2</c:v>
                </c:pt>
                <c:pt idx="149">
                  <c:v>9.3109869646182522E-2</c:v>
                </c:pt>
                <c:pt idx="150">
                  <c:v>9.3730602110490419E-2</c:v>
                </c:pt>
                <c:pt idx="151">
                  <c:v>9.435133457479826E-2</c:v>
                </c:pt>
                <c:pt idx="152">
                  <c:v>9.4972067039106142E-2</c:v>
                </c:pt>
                <c:pt idx="153">
                  <c:v>9.5592799503414025E-2</c:v>
                </c:pt>
                <c:pt idx="154">
                  <c:v>9.621353196772188E-2</c:v>
                </c:pt>
                <c:pt idx="155">
                  <c:v>9.6834264432029804E-2</c:v>
                </c:pt>
                <c:pt idx="156">
                  <c:v>9.7454996896337687E-2</c:v>
                </c:pt>
                <c:pt idx="157">
                  <c:v>9.8075729360645569E-2</c:v>
                </c:pt>
                <c:pt idx="158">
                  <c:v>9.8696461824953494E-2</c:v>
                </c:pt>
                <c:pt idx="159">
                  <c:v>9.9317194289261335E-2</c:v>
                </c:pt>
                <c:pt idx="160">
                  <c:v>9.9937926753569245E-2</c:v>
                </c:pt>
                <c:pt idx="161">
                  <c:v>0.10055865921787709</c:v>
                </c:pt>
                <c:pt idx="162">
                  <c:v>0.10117939168218498</c:v>
                </c:pt>
                <c:pt idx="163">
                  <c:v>0.10180012414649288</c:v>
                </c:pt>
                <c:pt idx="164">
                  <c:v>0.10242085661080075</c:v>
                </c:pt>
                <c:pt idx="165">
                  <c:v>0.10304158907510863</c:v>
                </c:pt>
                <c:pt idx="166">
                  <c:v>0.10366232153941653</c:v>
                </c:pt>
                <c:pt idx="167">
                  <c:v>0.10428305400372441</c:v>
                </c:pt>
                <c:pt idx="168">
                  <c:v>0.10490378646803231</c:v>
                </c:pt>
                <c:pt idx="169">
                  <c:v>0.10552451893234016</c:v>
                </c:pt>
                <c:pt idx="170">
                  <c:v>0.10614525139664806</c:v>
                </c:pt>
                <c:pt idx="171">
                  <c:v>0.10676598386095595</c:v>
                </c:pt>
                <c:pt idx="172">
                  <c:v>0.10738671632526382</c:v>
                </c:pt>
                <c:pt idx="173">
                  <c:v>0.10800744878957169</c:v>
                </c:pt>
                <c:pt idx="174">
                  <c:v>0.1086281812538796</c:v>
                </c:pt>
                <c:pt idx="175">
                  <c:v>0.10924891371818747</c:v>
                </c:pt>
                <c:pt idx="176">
                  <c:v>0.10986964618249535</c:v>
                </c:pt>
                <c:pt idx="177">
                  <c:v>0.11049037864680321</c:v>
                </c:pt>
                <c:pt idx="178">
                  <c:v>0.1111111111111111</c:v>
                </c:pt>
                <c:pt idx="179">
                  <c:v>0.111731843575419</c:v>
                </c:pt>
                <c:pt idx="180">
                  <c:v>0.11235257603972687</c:v>
                </c:pt>
                <c:pt idx="181">
                  <c:v>0.11297330850403475</c:v>
                </c:pt>
                <c:pt idx="182">
                  <c:v>0.11359404096834268</c:v>
                </c:pt>
                <c:pt idx="183">
                  <c:v>0.11421477343265056</c:v>
                </c:pt>
                <c:pt idx="184">
                  <c:v>0.11483550589695841</c:v>
                </c:pt>
                <c:pt idx="185">
                  <c:v>0.11545623836126631</c:v>
                </c:pt>
                <c:pt idx="186">
                  <c:v>0.11607697082557419</c:v>
                </c:pt>
                <c:pt idx="187">
                  <c:v>0.11669770328988208</c:v>
                </c:pt>
                <c:pt idx="188">
                  <c:v>0.11731843575418996</c:v>
                </c:pt>
                <c:pt idx="189">
                  <c:v>0.11793916821849783</c:v>
                </c:pt>
                <c:pt idx="190">
                  <c:v>0.1185599006828057</c:v>
                </c:pt>
                <c:pt idx="191">
                  <c:v>0.11918063314711359</c:v>
                </c:pt>
                <c:pt idx="192">
                  <c:v>0.11980136561142148</c:v>
                </c:pt>
                <c:pt idx="193">
                  <c:v>0.12042209807572937</c:v>
                </c:pt>
                <c:pt idx="194">
                  <c:v>0.12104283054003724</c:v>
                </c:pt>
                <c:pt idx="195">
                  <c:v>0.12166356300434511</c:v>
                </c:pt>
                <c:pt idx="196">
                  <c:v>0.12228429546865305</c:v>
                </c:pt>
                <c:pt idx="197">
                  <c:v>0.1229050279329609</c:v>
                </c:pt>
                <c:pt idx="198">
                  <c:v>0.12352576039726877</c:v>
                </c:pt>
                <c:pt idx="199">
                  <c:v>0.12414649286157667</c:v>
                </c:pt>
                <c:pt idx="200">
                  <c:v>0.12476722532588456</c:v>
                </c:pt>
                <c:pt idx="201">
                  <c:v>0.12538795779019243</c:v>
                </c:pt>
                <c:pt idx="202">
                  <c:v>0.12600869025450032</c:v>
                </c:pt>
                <c:pt idx="203">
                  <c:v>0.12662942271880817</c:v>
                </c:pt>
                <c:pt idx="204">
                  <c:v>0.12725015518311608</c:v>
                </c:pt>
                <c:pt idx="205">
                  <c:v>0.12787088764742396</c:v>
                </c:pt>
                <c:pt idx="206">
                  <c:v>0.12849162011173187</c:v>
                </c:pt>
                <c:pt idx="207">
                  <c:v>0.12911235257603976</c:v>
                </c:pt>
                <c:pt idx="208">
                  <c:v>0.12973308504034764</c:v>
                </c:pt>
                <c:pt idx="209">
                  <c:v>0.13035381750465544</c:v>
                </c:pt>
                <c:pt idx="210">
                  <c:v>0.13097454996896338</c:v>
                </c:pt>
                <c:pt idx="211">
                  <c:v>0.13159528243327129</c:v>
                </c:pt>
                <c:pt idx="212">
                  <c:v>0.13221601489757917</c:v>
                </c:pt>
                <c:pt idx="213">
                  <c:v>0.13283674736188703</c:v>
                </c:pt>
                <c:pt idx="214">
                  <c:v>0.13345747982619494</c:v>
                </c:pt>
                <c:pt idx="215">
                  <c:v>0.13407821229050276</c:v>
                </c:pt>
                <c:pt idx="216">
                  <c:v>0.1346989447548107</c:v>
                </c:pt>
                <c:pt idx="217">
                  <c:v>0.13531967721911853</c:v>
                </c:pt>
                <c:pt idx="218">
                  <c:v>0.13594040968342647</c:v>
                </c:pt>
                <c:pt idx="219">
                  <c:v>0.13656114214773438</c:v>
                </c:pt>
                <c:pt idx="220">
                  <c:v>0.13718187461204218</c:v>
                </c:pt>
                <c:pt idx="221">
                  <c:v>0.13780260707635009</c:v>
                </c:pt>
                <c:pt idx="222">
                  <c:v>0.138423339540658</c:v>
                </c:pt>
                <c:pt idx="223">
                  <c:v>0.13904407200496588</c:v>
                </c:pt>
                <c:pt idx="224">
                  <c:v>0.13966480446927373</c:v>
                </c:pt>
                <c:pt idx="225">
                  <c:v>0.14028553693358162</c:v>
                </c:pt>
                <c:pt idx="226">
                  <c:v>0.14090626939788953</c:v>
                </c:pt>
                <c:pt idx="227">
                  <c:v>0.14152700186219744</c:v>
                </c:pt>
                <c:pt idx="228">
                  <c:v>0.14214773432650529</c:v>
                </c:pt>
                <c:pt idx="229">
                  <c:v>0.1427684667908132</c:v>
                </c:pt>
                <c:pt idx="230">
                  <c:v>0.14338919925512106</c:v>
                </c:pt>
                <c:pt idx="231">
                  <c:v>0.14400993171942894</c:v>
                </c:pt>
                <c:pt idx="232">
                  <c:v>0.1446306641837368</c:v>
                </c:pt>
                <c:pt idx="233">
                  <c:v>0.14525139664804471</c:v>
                </c:pt>
                <c:pt idx="234">
                  <c:v>0.14587212911235259</c:v>
                </c:pt>
                <c:pt idx="235">
                  <c:v>0.14649286157666053</c:v>
                </c:pt>
                <c:pt idx="236">
                  <c:v>0.14711359404096838</c:v>
                </c:pt>
                <c:pt idx="237">
                  <c:v>0.14773432650527626</c:v>
                </c:pt>
                <c:pt idx="238">
                  <c:v>0.14835505896958412</c:v>
                </c:pt>
                <c:pt idx="239">
                  <c:v>0.14897579143389203</c:v>
                </c:pt>
                <c:pt idx="240">
                  <c:v>0.14959652389819991</c:v>
                </c:pt>
                <c:pt idx="241">
                  <c:v>0.15021725636250782</c:v>
                </c:pt>
                <c:pt idx="242">
                  <c:v>0.15083798882681571</c:v>
                </c:pt>
                <c:pt idx="243">
                  <c:v>0.15145872129112356</c:v>
                </c:pt>
                <c:pt idx="244">
                  <c:v>0.15207945375543147</c:v>
                </c:pt>
                <c:pt idx="245">
                  <c:v>0.15270018621973933</c:v>
                </c:pt>
                <c:pt idx="246">
                  <c:v>0.15332091868404718</c:v>
                </c:pt>
                <c:pt idx="247">
                  <c:v>0.15394165114835509</c:v>
                </c:pt>
                <c:pt idx="248">
                  <c:v>0.154562383612663</c:v>
                </c:pt>
                <c:pt idx="249">
                  <c:v>0.15518311607697086</c:v>
                </c:pt>
                <c:pt idx="250">
                  <c:v>0.15580384854127874</c:v>
                </c:pt>
                <c:pt idx="251">
                  <c:v>0.15642458100558659</c:v>
                </c:pt>
                <c:pt idx="252">
                  <c:v>0.15704531346989453</c:v>
                </c:pt>
                <c:pt idx="253">
                  <c:v>0.15766604593420239</c:v>
                </c:pt>
                <c:pt idx="254">
                  <c:v>0.15828677839851021</c:v>
                </c:pt>
                <c:pt idx="255">
                  <c:v>0.15890751086281818</c:v>
                </c:pt>
                <c:pt idx="256">
                  <c:v>0.15952824332712606</c:v>
                </c:pt>
                <c:pt idx="257">
                  <c:v>0.16014897579143392</c:v>
                </c:pt>
                <c:pt idx="258">
                  <c:v>0.16076970825574177</c:v>
                </c:pt>
                <c:pt idx="259">
                  <c:v>0.16139044072004968</c:v>
                </c:pt>
                <c:pt idx="260">
                  <c:v>0.16201117318435754</c:v>
                </c:pt>
                <c:pt idx="261">
                  <c:v>0.16263190564866539</c:v>
                </c:pt>
                <c:pt idx="262">
                  <c:v>0.16325263811297333</c:v>
                </c:pt>
                <c:pt idx="263">
                  <c:v>0.16387337057728121</c:v>
                </c:pt>
                <c:pt idx="264">
                  <c:v>0.1644941030415891</c:v>
                </c:pt>
                <c:pt idx="265">
                  <c:v>0.16511483550589698</c:v>
                </c:pt>
                <c:pt idx="266">
                  <c:v>0.16573556797020483</c:v>
                </c:pt>
                <c:pt idx="267">
                  <c:v>0.16635630043451272</c:v>
                </c:pt>
                <c:pt idx="268">
                  <c:v>0.16697703289882065</c:v>
                </c:pt>
                <c:pt idx="269">
                  <c:v>0.16759776536312848</c:v>
                </c:pt>
                <c:pt idx="270">
                  <c:v>0.16821849782743645</c:v>
                </c:pt>
                <c:pt idx="271">
                  <c:v>0.16883923029174427</c:v>
                </c:pt>
                <c:pt idx="272">
                  <c:v>0.16945996275605216</c:v>
                </c:pt>
                <c:pt idx="273">
                  <c:v>0.17008069522036001</c:v>
                </c:pt>
                <c:pt idx="274">
                  <c:v>0.17070142768466789</c:v>
                </c:pt>
                <c:pt idx="275">
                  <c:v>0.17132216014897581</c:v>
                </c:pt>
                <c:pt idx="276">
                  <c:v>0.17194289261328372</c:v>
                </c:pt>
                <c:pt idx="277">
                  <c:v>0.1725636250775916</c:v>
                </c:pt>
                <c:pt idx="278">
                  <c:v>0.17318435754189948</c:v>
                </c:pt>
                <c:pt idx="279">
                  <c:v>0.17380509000620736</c:v>
                </c:pt>
                <c:pt idx="280">
                  <c:v>0.17442582247051522</c:v>
                </c:pt>
                <c:pt idx="281">
                  <c:v>0.17504655493482313</c:v>
                </c:pt>
                <c:pt idx="282">
                  <c:v>0.17566728739913101</c:v>
                </c:pt>
                <c:pt idx="283">
                  <c:v>0.17628801986343892</c:v>
                </c:pt>
                <c:pt idx="284">
                  <c:v>0.17690875232774678</c:v>
                </c:pt>
                <c:pt idx="285">
                  <c:v>0.17752948479205469</c:v>
                </c:pt>
                <c:pt idx="286">
                  <c:v>0.17815021725636251</c:v>
                </c:pt>
                <c:pt idx="287">
                  <c:v>0.1787709497206704</c:v>
                </c:pt>
                <c:pt idx="288">
                  <c:v>0.17939168218497831</c:v>
                </c:pt>
                <c:pt idx="289">
                  <c:v>0.18001241464928619</c:v>
                </c:pt>
                <c:pt idx="290">
                  <c:v>0.18063314711359404</c:v>
                </c:pt>
                <c:pt idx="291">
                  <c:v>0.18125387957790196</c:v>
                </c:pt>
                <c:pt idx="292">
                  <c:v>0.18187461204220981</c:v>
                </c:pt>
                <c:pt idx="293">
                  <c:v>0.18249534450651775</c:v>
                </c:pt>
                <c:pt idx="294">
                  <c:v>0.1831160769708256</c:v>
                </c:pt>
                <c:pt idx="295">
                  <c:v>0.18373680943513349</c:v>
                </c:pt>
                <c:pt idx="296">
                  <c:v>0.18435754189944137</c:v>
                </c:pt>
                <c:pt idx="297">
                  <c:v>0.18497827436374922</c:v>
                </c:pt>
                <c:pt idx="298">
                  <c:v>0.18559900682805713</c:v>
                </c:pt>
                <c:pt idx="299">
                  <c:v>0.18621973929236504</c:v>
                </c:pt>
                <c:pt idx="300">
                  <c:v>0.18684047175667293</c:v>
                </c:pt>
                <c:pt idx="301">
                  <c:v>0.18746120422098078</c:v>
                </c:pt>
                <c:pt idx="302">
                  <c:v>0.18808193668528866</c:v>
                </c:pt>
                <c:pt idx="303">
                  <c:v>0.18870266914959655</c:v>
                </c:pt>
                <c:pt idx="304">
                  <c:v>0.1893234016139044</c:v>
                </c:pt>
                <c:pt idx="305">
                  <c:v>0.18994413407821234</c:v>
                </c:pt>
                <c:pt idx="306">
                  <c:v>0.19056486654252022</c:v>
                </c:pt>
                <c:pt idx="307">
                  <c:v>0.19118559900682805</c:v>
                </c:pt>
                <c:pt idx="308">
                  <c:v>0.19180633147113596</c:v>
                </c:pt>
                <c:pt idx="309">
                  <c:v>0.19242706393544384</c:v>
                </c:pt>
                <c:pt idx="310">
                  <c:v>0.1930477963997517</c:v>
                </c:pt>
                <c:pt idx="311">
                  <c:v>0.19366852886405955</c:v>
                </c:pt>
                <c:pt idx="312">
                  <c:v>0.19428926132836746</c:v>
                </c:pt>
                <c:pt idx="313">
                  <c:v>0.1949099937926754</c:v>
                </c:pt>
                <c:pt idx="314">
                  <c:v>0.1955307262569832</c:v>
                </c:pt>
                <c:pt idx="315">
                  <c:v>0.19615145872129114</c:v>
                </c:pt>
                <c:pt idx="316">
                  <c:v>0.19677219118559899</c:v>
                </c:pt>
                <c:pt idx="317">
                  <c:v>0.19739292364990688</c:v>
                </c:pt>
                <c:pt idx="318">
                  <c:v>0.19801365611421479</c:v>
                </c:pt>
                <c:pt idx="319">
                  <c:v>0.19863438857852272</c:v>
                </c:pt>
                <c:pt idx="320">
                  <c:v>0.19925512104283058</c:v>
                </c:pt>
                <c:pt idx="321">
                  <c:v>0.19987585350713843</c:v>
                </c:pt>
                <c:pt idx="322">
                  <c:v>0.20049658597144637</c:v>
                </c:pt>
                <c:pt idx="323">
                  <c:v>0.2011173184357542</c:v>
                </c:pt>
                <c:pt idx="324">
                  <c:v>0.20173805090006211</c:v>
                </c:pt>
                <c:pt idx="325">
                  <c:v>0.20235878336436999</c:v>
                </c:pt>
                <c:pt idx="326">
                  <c:v>0.20297951582867785</c:v>
                </c:pt>
                <c:pt idx="327">
                  <c:v>0.20360024829298573</c:v>
                </c:pt>
                <c:pt idx="328">
                  <c:v>0.20422098075729367</c:v>
                </c:pt>
                <c:pt idx="329">
                  <c:v>0.2048417132216015</c:v>
                </c:pt>
                <c:pt idx="330">
                  <c:v>0.20546244568590943</c:v>
                </c:pt>
                <c:pt idx="331">
                  <c:v>0.20608317815021726</c:v>
                </c:pt>
                <c:pt idx="332">
                  <c:v>0.20670391061452514</c:v>
                </c:pt>
                <c:pt idx="333">
                  <c:v>0.20732464307883303</c:v>
                </c:pt>
                <c:pt idx="334">
                  <c:v>0.20794537554314094</c:v>
                </c:pt>
                <c:pt idx="335">
                  <c:v>0.20856610800744882</c:v>
                </c:pt>
                <c:pt idx="336">
                  <c:v>0.2091868404717567</c:v>
                </c:pt>
                <c:pt idx="337">
                  <c:v>0.20980757293606456</c:v>
                </c:pt>
                <c:pt idx="338">
                  <c:v>0.21042830540037247</c:v>
                </c:pt>
                <c:pt idx="339">
                  <c:v>0.21104903786468038</c:v>
                </c:pt>
                <c:pt idx="340">
                  <c:v>0.21166977032898818</c:v>
                </c:pt>
                <c:pt idx="341">
                  <c:v>0.21229050279329612</c:v>
                </c:pt>
                <c:pt idx="342">
                  <c:v>0.21291123525760403</c:v>
                </c:pt>
                <c:pt idx="343">
                  <c:v>0.21353196772191188</c:v>
                </c:pt>
                <c:pt idx="344">
                  <c:v>0.21415270018621974</c:v>
                </c:pt>
                <c:pt idx="345">
                  <c:v>0.21477343265052767</c:v>
                </c:pt>
                <c:pt idx="346">
                  <c:v>0.21539416511483553</c:v>
                </c:pt>
                <c:pt idx="347">
                  <c:v>0.21601489757914344</c:v>
                </c:pt>
                <c:pt idx="348">
                  <c:v>0.21663563004345129</c:v>
                </c:pt>
                <c:pt idx="349">
                  <c:v>0.2172563625077592</c:v>
                </c:pt>
                <c:pt idx="350">
                  <c:v>0.21787709497206706</c:v>
                </c:pt>
                <c:pt idx="351">
                  <c:v>0.21849782743637494</c:v>
                </c:pt>
                <c:pt idx="352">
                  <c:v>0.2191185599006828</c:v>
                </c:pt>
                <c:pt idx="353">
                  <c:v>0.21973929236499076</c:v>
                </c:pt>
                <c:pt idx="354">
                  <c:v>0.22036002482929856</c:v>
                </c:pt>
                <c:pt idx="355">
                  <c:v>0.22098075729360639</c:v>
                </c:pt>
                <c:pt idx="356">
                  <c:v>0.22160148975791435</c:v>
                </c:pt>
                <c:pt idx="357">
                  <c:v>0.22222222222222221</c:v>
                </c:pt>
                <c:pt idx="358">
                  <c:v>0.22284295468653009</c:v>
                </c:pt>
                <c:pt idx="359">
                  <c:v>0.223463687150838</c:v>
                </c:pt>
                <c:pt idx="360">
                  <c:v>0.22408441961514589</c:v>
                </c:pt>
                <c:pt idx="361">
                  <c:v>0.2247051520794538</c:v>
                </c:pt>
                <c:pt idx="362">
                  <c:v>0.22532588454376168</c:v>
                </c:pt>
                <c:pt idx="363">
                  <c:v>0.22594661700806953</c:v>
                </c:pt>
                <c:pt idx="364">
                  <c:v>0.22656734947237747</c:v>
                </c:pt>
                <c:pt idx="365">
                  <c:v>0.2271880819366853</c:v>
                </c:pt>
                <c:pt idx="366">
                  <c:v>0.22780881440099321</c:v>
                </c:pt>
                <c:pt idx="367">
                  <c:v>0.22842954686530109</c:v>
                </c:pt>
                <c:pt idx="368">
                  <c:v>0.22905027932960892</c:v>
                </c:pt>
                <c:pt idx="369">
                  <c:v>0.2296710117939168</c:v>
                </c:pt>
                <c:pt idx="370">
                  <c:v>0.23029174425822471</c:v>
                </c:pt>
                <c:pt idx="371">
                  <c:v>0.23091247672253262</c:v>
                </c:pt>
                <c:pt idx="372">
                  <c:v>0.23153320918684051</c:v>
                </c:pt>
                <c:pt idx="373">
                  <c:v>0.23215394165114836</c:v>
                </c:pt>
                <c:pt idx="374">
                  <c:v>0.23277467411545621</c:v>
                </c:pt>
                <c:pt idx="375">
                  <c:v>0.23339540657976418</c:v>
                </c:pt>
                <c:pt idx="376">
                  <c:v>0.23401613904407204</c:v>
                </c:pt>
                <c:pt idx="377">
                  <c:v>0.23463687150837989</c:v>
                </c:pt>
                <c:pt idx="378">
                  <c:v>0.23525760397268777</c:v>
                </c:pt>
                <c:pt idx="379">
                  <c:v>0.23587833643699571</c:v>
                </c:pt>
                <c:pt idx="380">
                  <c:v>0.23649906890130357</c:v>
                </c:pt>
                <c:pt idx="381">
                  <c:v>0.23711980136561142</c:v>
                </c:pt>
                <c:pt idx="382">
                  <c:v>0.23774053382991933</c:v>
                </c:pt>
                <c:pt idx="383">
                  <c:v>0.23836126629422721</c:v>
                </c:pt>
                <c:pt idx="384">
                  <c:v>0.2389819987585351</c:v>
                </c:pt>
                <c:pt idx="385">
                  <c:v>0.23960273122284295</c:v>
                </c:pt>
                <c:pt idx="386">
                  <c:v>0.24022346368715086</c:v>
                </c:pt>
                <c:pt idx="387">
                  <c:v>0.24084419615145877</c:v>
                </c:pt>
                <c:pt idx="388">
                  <c:v>0.24146492861576663</c:v>
                </c:pt>
                <c:pt idx="389">
                  <c:v>0.24208566108007448</c:v>
                </c:pt>
                <c:pt idx="390">
                  <c:v>0.24270639354438245</c:v>
                </c:pt>
                <c:pt idx="391">
                  <c:v>0.24332712600869025</c:v>
                </c:pt>
                <c:pt idx="392">
                  <c:v>0.24394785847299821</c:v>
                </c:pt>
                <c:pt idx="393">
                  <c:v>0.24456859093730604</c:v>
                </c:pt>
                <c:pt idx="394">
                  <c:v>0.2451893234016139</c:v>
                </c:pt>
                <c:pt idx="395">
                  <c:v>0.24581005586592183</c:v>
                </c:pt>
                <c:pt idx="396">
                  <c:v>0.24643078833022972</c:v>
                </c:pt>
                <c:pt idx="397">
                  <c:v>0.24705152079453752</c:v>
                </c:pt>
                <c:pt idx="398">
                  <c:v>0.2476722532588454</c:v>
                </c:pt>
                <c:pt idx="399">
                  <c:v>0.24829298572315334</c:v>
                </c:pt>
                <c:pt idx="400">
                  <c:v>0.24891371818746127</c:v>
                </c:pt>
                <c:pt idx="401">
                  <c:v>0.24953445065176913</c:v>
                </c:pt>
                <c:pt idx="402">
                  <c:v>0.25015518311607693</c:v>
                </c:pt>
                <c:pt idx="403">
                  <c:v>0.25077591558038481</c:v>
                </c:pt>
                <c:pt idx="404">
                  <c:v>0.25139664804469281</c:v>
                </c:pt>
                <c:pt idx="405">
                  <c:v>0.25201738050900069</c:v>
                </c:pt>
                <c:pt idx="406">
                  <c:v>0.25263811297330846</c:v>
                </c:pt>
                <c:pt idx="407">
                  <c:v>0.2532588454376164</c:v>
                </c:pt>
                <c:pt idx="408">
                  <c:v>0.25387957790192434</c:v>
                </c:pt>
                <c:pt idx="409">
                  <c:v>0.25450031036623216</c:v>
                </c:pt>
                <c:pt idx="410">
                  <c:v>0.25512104283054005</c:v>
                </c:pt>
                <c:pt idx="411">
                  <c:v>0.25574177529484804</c:v>
                </c:pt>
                <c:pt idx="412">
                  <c:v>0.25636250775915587</c:v>
                </c:pt>
                <c:pt idx="413">
                  <c:v>0.25698324022346375</c:v>
                </c:pt>
                <c:pt idx="414">
                  <c:v>0.25760397268777158</c:v>
                </c:pt>
                <c:pt idx="415">
                  <c:v>0.25822470515207951</c:v>
                </c:pt>
                <c:pt idx="416">
                  <c:v>0.25884543761638729</c:v>
                </c:pt>
                <c:pt idx="417">
                  <c:v>0.25946617008069528</c:v>
                </c:pt>
                <c:pt idx="418">
                  <c:v>0.26008690254500316</c:v>
                </c:pt>
                <c:pt idx="419">
                  <c:v>0.26070763500931099</c:v>
                </c:pt>
                <c:pt idx="420">
                  <c:v>0.26132836747361893</c:v>
                </c:pt>
                <c:pt idx="421">
                  <c:v>0.26194909993792681</c:v>
                </c:pt>
                <c:pt idx="422">
                  <c:v>0.26256983240223464</c:v>
                </c:pt>
                <c:pt idx="423">
                  <c:v>0.26319056486654252</c:v>
                </c:pt>
                <c:pt idx="424">
                  <c:v>0.26381129733085051</c:v>
                </c:pt>
                <c:pt idx="425">
                  <c:v>0.26443202979515834</c:v>
                </c:pt>
                <c:pt idx="426">
                  <c:v>0.26505276225946628</c:v>
                </c:pt>
                <c:pt idx="427">
                  <c:v>0.26567349472377405</c:v>
                </c:pt>
                <c:pt idx="428">
                  <c:v>0.26629422718808193</c:v>
                </c:pt>
                <c:pt idx="429">
                  <c:v>0.26691495965238982</c:v>
                </c:pt>
                <c:pt idx="430">
                  <c:v>0.2675356921166977</c:v>
                </c:pt>
                <c:pt idx="431">
                  <c:v>0.26815642458100553</c:v>
                </c:pt>
                <c:pt idx="432">
                  <c:v>0.26877715704531341</c:v>
                </c:pt>
                <c:pt idx="433">
                  <c:v>0.2693978895096214</c:v>
                </c:pt>
                <c:pt idx="434">
                  <c:v>0.27001862197392934</c:v>
                </c:pt>
                <c:pt idx="435">
                  <c:v>0.270639354438237</c:v>
                </c:pt>
                <c:pt idx="436">
                  <c:v>0.27126008690254505</c:v>
                </c:pt>
                <c:pt idx="437">
                  <c:v>0.27188081936685299</c:v>
                </c:pt>
                <c:pt idx="438">
                  <c:v>0.27250155183116076</c:v>
                </c:pt>
                <c:pt idx="439">
                  <c:v>0.27312228429546875</c:v>
                </c:pt>
                <c:pt idx="440">
                  <c:v>0.27374301675977653</c:v>
                </c:pt>
                <c:pt idx="441">
                  <c:v>0.27436374922408446</c:v>
                </c:pt>
                <c:pt idx="442">
                  <c:v>0.2749844816883924</c:v>
                </c:pt>
                <c:pt idx="443">
                  <c:v>0.27560521415270017</c:v>
                </c:pt>
                <c:pt idx="444">
                  <c:v>0.27622594661700806</c:v>
                </c:pt>
                <c:pt idx="445">
                  <c:v>0.27684667908131599</c:v>
                </c:pt>
                <c:pt idx="446">
                  <c:v>0.27746741154562382</c:v>
                </c:pt>
                <c:pt idx="447">
                  <c:v>0.27808814400993176</c:v>
                </c:pt>
                <c:pt idx="448">
                  <c:v>0.27870887647423964</c:v>
                </c:pt>
                <c:pt idx="449">
                  <c:v>0.27932960893854752</c:v>
                </c:pt>
                <c:pt idx="450">
                  <c:v>0.27995034140285541</c:v>
                </c:pt>
                <c:pt idx="451">
                  <c:v>0.28057107386716335</c:v>
                </c:pt>
                <c:pt idx="452">
                  <c:v>0.28119180633147112</c:v>
                </c:pt>
                <c:pt idx="453">
                  <c:v>0.28181253879577906</c:v>
                </c:pt>
                <c:pt idx="454">
                  <c:v>0.28243327126008688</c:v>
                </c:pt>
                <c:pt idx="455">
                  <c:v>0.28305400372439482</c:v>
                </c:pt>
                <c:pt idx="456">
                  <c:v>0.2836747361887027</c:v>
                </c:pt>
                <c:pt idx="457">
                  <c:v>0.28429546865301053</c:v>
                </c:pt>
                <c:pt idx="458">
                  <c:v>0.28491620111731847</c:v>
                </c:pt>
                <c:pt idx="459">
                  <c:v>0.2855369335816263</c:v>
                </c:pt>
                <c:pt idx="460">
                  <c:v>0.28615766604593418</c:v>
                </c:pt>
                <c:pt idx="461">
                  <c:v>0.28677839851024212</c:v>
                </c:pt>
                <c:pt idx="462">
                  <c:v>0.28739913097455</c:v>
                </c:pt>
                <c:pt idx="463">
                  <c:v>0.28801986343885794</c:v>
                </c:pt>
                <c:pt idx="464">
                  <c:v>0.28864059590316576</c:v>
                </c:pt>
                <c:pt idx="465">
                  <c:v>0.28926132836747365</c:v>
                </c:pt>
                <c:pt idx="466">
                  <c:v>0.28988206083178164</c:v>
                </c:pt>
                <c:pt idx="467">
                  <c:v>0.29050279329608947</c:v>
                </c:pt>
                <c:pt idx="468">
                  <c:v>0.29112352576039735</c:v>
                </c:pt>
                <c:pt idx="469">
                  <c:v>0.29174425822470518</c:v>
                </c:pt>
                <c:pt idx="470">
                  <c:v>0.29236499068901317</c:v>
                </c:pt>
                <c:pt idx="471">
                  <c:v>0.292985723153321</c:v>
                </c:pt>
                <c:pt idx="472">
                  <c:v>0.29360645561762888</c:v>
                </c:pt>
                <c:pt idx="473">
                  <c:v>0.29422718808193671</c:v>
                </c:pt>
                <c:pt idx="474">
                  <c:v>0.29484792054624465</c:v>
                </c:pt>
                <c:pt idx="475">
                  <c:v>0.29546865301055253</c:v>
                </c:pt>
                <c:pt idx="476">
                  <c:v>0.29608938547486047</c:v>
                </c:pt>
                <c:pt idx="477">
                  <c:v>0.29671011793916835</c:v>
                </c:pt>
                <c:pt idx="478">
                  <c:v>0.29733085040347612</c:v>
                </c:pt>
                <c:pt idx="479">
                  <c:v>0.29795158286778406</c:v>
                </c:pt>
                <c:pt idx="480">
                  <c:v>0.298572315332092</c:v>
                </c:pt>
                <c:pt idx="481">
                  <c:v>0.29919304779639971</c:v>
                </c:pt>
                <c:pt idx="482">
                  <c:v>0.29981378026070776</c:v>
                </c:pt>
                <c:pt idx="483">
                  <c:v>0.30043451272501559</c:v>
                </c:pt>
                <c:pt idx="484">
                  <c:v>0.30105524518932342</c:v>
                </c:pt>
                <c:pt idx="485">
                  <c:v>0.30167597765363136</c:v>
                </c:pt>
                <c:pt idx="486">
                  <c:v>0.30229671011793918</c:v>
                </c:pt>
                <c:pt idx="487">
                  <c:v>0.30291744258224712</c:v>
                </c:pt>
                <c:pt idx="488">
                  <c:v>0.303538175046555</c:v>
                </c:pt>
                <c:pt idx="489">
                  <c:v>0.30415890751086294</c:v>
                </c:pt>
                <c:pt idx="490">
                  <c:v>0.30477963997517077</c:v>
                </c:pt>
                <c:pt idx="491">
                  <c:v>0.30540037243947871</c:v>
                </c:pt>
                <c:pt idx="492">
                  <c:v>0.30602110490378648</c:v>
                </c:pt>
                <c:pt idx="493">
                  <c:v>0.30664183736809436</c:v>
                </c:pt>
                <c:pt idx="494">
                  <c:v>0.30726256983240241</c:v>
                </c:pt>
                <c:pt idx="495">
                  <c:v>0.30788330229671024</c:v>
                </c:pt>
                <c:pt idx="496">
                  <c:v>0.30850403476101801</c:v>
                </c:pt>
                <c:pt idx="497">
                  <c:v>0.309124767225326</c:v>
                </c:pt>
                <c:pt idx="498">
                  <c:v>0.30974549968963383</c:v>
                </c:pt>
                <c:pt idx="499">
                  <c:v>0.31036623215394177</c:v>
                </c:pt>
                <c:pt idx="500">
                  <c:v>0.31098696461824971</c:v>
                </c:pt>
                <c:pt idx="501">
                  <c:v>0.31160769708255748</c:v>
                </c:pt>
                <c:pt idx="502">
                  <c:v>0.31222842954686536</c:v>
                </c:pt>
                <c:pt idx="503">
                  <c:v>0.31284916201117324</c:v>
                </c:pt>
                <c:pt idx="504">
                  <c:v>0.31346989447548113</c:v>
                </c:pt>
                <c:pt idx="505">
                  <c:v>0.31409062693978901</c:v>
                </c:pt>
                <c:pt idx="506">
                  <c:v>0.31471135940409684</c:v>
                </c:pt>
                <c:pt idx="507">
                  <c:v>0.31533209186840483</c:v>
                </c:pt>
                <c:pt idx="508">
                  <c:v>0.31595282433271271</c:v>
                </c:pt>
                <c:pt idx="509">
                  <c:v>0.31657355679702048</c:v>
                </c:pt>
                <c:pt idx="510">
                  <c:v>0.31719428926132837</c:v>
                </c:pt>
                <c:pt idx="511">
                  <c:v>0.31781502172563636</c:v>
                </c:pt>
                <c:pt idx="512">
                  <c:v>0.31843575418994424</c:v>
                </c:pt>
                <c:pt idx="513">
                  <c:v>0.31905648665425212</c:v>
                </c:pt>
                <c:pt idx="514">
                  <c:v>0.31967721911855995</c:v>
                </c:pt>
                <c:pt idx="515">
                  <c:v>0.32029795158286783</c:v>
                </c:pt>
                <c:pt idx="516">
                  <c:v>0.32091868404717577</c:v>
                </c:pt>
                <c:pt idx="517">
                  <c:v>0.32153941651148354</c:v>
                </c:pt>
                <c:pt idx="518">
                  <c:v>0.32216014897579148</c:v>
                </c:pt>
                <c:pt idx="519">
                  <c:v>0.32278088144009937</c:v>
                </c:pt>
                <c:pt idx="520">
                  <c:v>0.32340161390440736</c:v>
                </c:pt>
                <c:pt idx="521">
                  <c:v>0.32402234636871513</c:v>
                </c:pt>
                <c:pt idx="522">
                  <c:v>0.32464307883302296</c:v>
                </c:pt>
                <c:pt idx="523">
                  <c:v>0.3252638112973309</c:v>
                </c:pt>
                <c:pt idx="524">
                  <c:v>0.32588454376163883</c:v>
                </c:pt>
                <c:pt idx="525">
                  <c:v>0.32650527622594672</c:v>
                </c:pt>
                <c:pt idx="526">
                  <c:v>0.3271260086902546</c:v>
                </c:pt>
                <c:pt idx="527">
                  <c:v>0.32774674115456243</c:v>
                </c:pt>
                <c:pt idx="528">
                  <c:v>0.32836747361887042</c:v>
                </c:pt>
                <c:pt idx="529">
                  <c:v>0.32898820608317825</c:v>
                </c:pt>
                <c:pt idx="530">
                  <c:v>0.32960893854748607</c:v>
                </c:pt>
                <c:pt idx="531">
                  <c:v>0.33022967101179396</c:v>
                </c:pt>
                <c:pt idx="532">
                  <c:v>0.33085040347610184</c:v>
                </c:pt>
                <c:pt idx="533">
                  <c:v>0.33147113594040978</c:v>
                </c:pt>
                <c:pt idx="534">
                  <c:v>0.33209186840471761</c:v>
                </c:pt>
                <c:pt idx="535">
                  <c:v>0.33271260086902554</c:v>
                </c:pt>
                <c:pt idx="536">
                  <c:v>0.33333333333333331</c:v>
                </c:pt>
                <c:pt idx="537">
                  <c:v>0.33395406579764142</c:v>
                </c:pt>
                <c:pt idx="538">
                  <c:v>0.33457479826194919</c:v>
                </c:pt>
                <c:pt idx="539">
                  <c:v>0.33519553072625696</c:v>
                </c:pt>
                <c:pt idx="540">
                  <c:v>0.33581626319056501</c:v>
                </c:pt>
                <c:pt idx="541">
                  <c:v>0.33643699565487295</c:v>
                </c:pt>
                <c:pt idx="542">
                  <c:v>0.33705772811918067</c:v>
                </c:pt>
                <c:pt idx="543">
                  <c:v>0.3376784605834886</c:v>
                </c:pt>
                <c:pt idx="544">
                  <c:v>0.33829919304779638</c:v>
                </c:pt>
                <c:pt idx="545">
                  <c:v>0.33891992551210437</c:v>
                </c:pt>
                <c:pt idx="546">
                  <c:v>0.33954065797641225</c:v>
                </c:pt>
                <c:pt idx="547">
                  <c:v>0.34016139044071997</c:v>
                </c:pt>
                <c:pt idx="548">
                  <c:v>0.34078212290502791</c:v>
                </c:pt>
                <c:pt idx="549">
                  <c:v>0.3414028553693359</c:v>
                </c:pt>
                <c:pt idx="550">
                  <c:v>0.34202358783364378</c:v>
                </c:pt>
                <c:pt idx="551">
                  <c:v>0.34264432029795167</c:v>
                </c:pt>
                <c:pt idx="552">
                  <c:v>0.34326505276225949</c:v>
                </c:pt>
                <c:pt idx="553">
                  <c:v>0.34388578522656743</c:v>
                </c:pt>
                <c:pt idx="554">
                  <c:v>0.34450651769087537</c:v>
                </c:pt>
                <c:pt idx="555">
                  <c:v>0.34512725015518314</c:v>
                </c:pt>
                <c:pt idx="556">
                  <c:v>0.34574798261949102</c:v>
                </c:pt>
                <c:pt idx="557">
                  <c:v>0.34636871508379896</c:v>
                </c:pt>
                <c:pt idx="558">
                  <c:v>0.34698944754810684</c:v>
                </c:pt>
                <c:pt idx="559">
                  <c:v>0.34761018001241473</c:v>
                </c:pt>
                <c:pt idx="560">
                  <c:v>0.3482309124767225</c:v>
                </c:pt>
                <c:pt idx="561">
                  <c:v>0.34885164494103044</c:v>
                </c:pt>
                <c:pt idx="562">
                  <c:v>0.34947237740533832</c:v>
                </c:pt>
                <c:pt idx="563">
                  <c:v>0.35009310986964631</c:v>
                </c:pt>
                <c:pt idx="564">
                  <c:v>0.35071384233395408</c:v>
                </c:pt>
                <c:pt idx="565">
                  <c:v>0.35133457479826202</c:v>
                </c:pt>
                <c:pt idx="566">
                  <c:v>0.35195530726256991</c:v>
                </c:pt>
                <c:pt idx="567">
                  <c:v>0.35257603972687784</c:v>
                </c:pt>
                <c:pt idx="568">
                  <c:v>0.35319677219118562</c:v>
                </c:pt>
                <c:pt idx="569">
                  <c:v>0.35381750465549355</c:v>
                </c:pt>
                <c:pt idx="570">
                  <c:v>0.35443823711980144</c:v>
                </c:pt>
                <c:pt idx="571">
                  <c:v>0.35505896958410937</c:v>
                </c:pt>
                <c:pt idx="572">
                  <c:v>0.3556797020484172</c:v>
                </c:pt>
                <c:pt idx="573">
                  <c:v>0.35630043451272508</c:v>
                </c:pt>
                <c:pt idx="574">
                  <c:v>0.35692116697703297</c:v>
                </c:pt>
                <c:pt idx="575">
                  <c:v>0.35754189944134085</c:v>
                </c:pt>
                <c:pt idx="576">
                  <c:v>0.35816263190564879</c:v>
                </c:pt>
                <c:pt idx="577">
                  <c:v>0.35878336436995667</c:v>
                </c:pt>
                <c:pt idx="578">
                  <c:v>0.35940409683426455</c:v>
                </c:pt>
                <c:pt idx="579">
                  <c:v>0.36002482929857238</c:v>
                </c:pt>
                <c:pt idx="580">
                  <c:v>0.36064556176288032</c:v>
                </c:pt>
                <c:pt idx="581">
                  <c:v>0.36126629422718814</c:v>
                </c:pt>
                <c:pt idx="582">
                  <c:v>0.36188702669149597</c:v>
                </c:pt>
                <c:pt idx="583">
                  <c:v>0.36250775915580391</c:v>
                </c:pt>
                <c:pt idx="584">
                  <c:v>0.36312849162011185</c:v>
                </c:pt>
                <c:pt idx="585">
                  <c:v>0.36374922408441962</c:v>
                </c:pt>
                <c:pt idx="586">
                  <c:v>0.3643699565487275</c:v>
                </c:pt>
                <c:pt idx="587">
                  <c:v>0.36499068901303544</c:v>
                </c:pt>
                <c:pt idx="588">
                  <c:v>0.36561142147734332</c:v>
                </c:pt>
                <c:pt idx="589">
                  <c:v>0.36623215394165121</c:v>
                </c:pt>
                <c:pt idx="590">
                  <c:v>0.36685288640595914</c:v>
                </c:pt>
                <c:pt idx="591">
                  <c:v>0.36747361887026697</c:v>
                </c:pt>
                <c:pt idx="592">
                  <c:v>0.36809435133457485</c:v>
                </c:pt>
                <c:pt idx="593">
                  <c:v>0.36871508379888274</c:v>
                </c:pt>
                <c:pt idx="594">
                  <c:v>0.36933581626319056</c:v>
                </c:pt>
                <c:pt idx="595">
                  <c:v>0.3699565487274985</c:v>
                </c:pt>
                <c:pt idx="596">
                  <c:v>0.37057728119180644</c:v>
                </c:pt>
                <c:pt idx="597">
                  <c:v>0.37119801365611421</c:v>
                </c:pt>
                <c:pt idx="598">
                  <c:v>0.37181874612042221</c:v>
                </c:pt>
                <c:pt idx="599">
                  <c:v>0.37243947858472998</c:v>
                </c:pt>
                <c:pt idx="600">
                  <c:v>0.37306021104903792</c:v>
                </c:pt>
                <c:pt idx="601">
                  <c:v>0.37368094351334585</c:v>
                </c:pt>
                <c:pt idx="602">
                  <c:v>0.37430167597765385</c:v>
                </c:pt>
                <c:pt idx="603">
                  <c:v>0.37492240844196156</c:v>
                </c:pt>
                <c:pt idx="604">
                  <c:v>0.37554314090626939</c:v>
                </c:pt>
                <c:pt idx="605">
                  <c:v>0.37616387337057738</c:v>
                </c:pt>
                <c:pt idx="606">
                  <c:v>0.37678460583488532</c:v>
                </c:pt>
                <c:pt idx="607">
                  <c:v>0.37740533829919309</c:v>
                </c:pt>
                <c:pt idx="608">
                  <c:v>0.37802607076350098</c:v>
                </c:pt>
                <c:pt idx="609">
                  <c:v>0.37864680322780891</c:v>
                </c:pt>
                <c:pt idx="610">
                  <c:v>0.37926753569211674</c:v>
                </c:pt>
                <c:pt idx="611">
                  <c:v>0.37988826815642468</c:v>
                </c:pt>
                <c:pt idx="612">
                  <c:v>0.38050900062073245</c:v>
                </c:pt>
                <c:pt idx="613">
                  <c:v>0.38112973308504045</c:v>
                </c:pt>
                <c:pt idx="614">
                  <c:v>0.38175046554934833</c:v>
                </c:pt>
                <c:pt idx="615">
                  <c:v>0.38237119801365621</c:v>
                </c:pt>
                <c:pt idx="616">
                  <c:v>0.38299193047796398</c:v>
                </c:pt>
                <c:pt idx="617">
                  <c:v>0.38361266294227198</c:v>
                </c:pt>
                <c:pt idx="618">
                  <c:v>0.38423339540657975</c:v>
                </c:pt>
                <c:pt idx="619">
                  <c:v>0.3848541278708878</c:v>
                </c:pt>
                <c:pt idx="620">
                  <c:v>0.38547486033519562</c:v>
                </c:pt>
                <c:pt idx="621">
                  <c:v>0.38609559279950345</c:v>
                </c:pt>
                <c:pt idx="622">
                  <c:v>0.38671632526381139</c:v>
                </c:pt>
                <c:pt idx="623">
                  <c:v>0.38733705772811916</c:v>
                </c:pt>
                <c:pt idx="624">
                  <c:v>0.38795779019242715</c:v>
                </c:pt>
                <c:pt idx="625">
                  <c:v>0.38857852265673498</c:v>
                </c:pt>
                <c:pt idx="626">
                  <c:v>0.38919925512104281</c:v>
                </c:pt>
                <c:pt idx="627">
                  <c:v>0.38981998758535086</c:v>
                </c:pt>
                <c:pt idx="628">
                  <c:v>0.39044072004965868</c:v>
                </c:pt>
                <c:pt idx="629">
                  <c:v>0.39106145251396646</c:v>
                </c:pt>
                <c:pt idx="630">
                  <c:v>0.39168218497827445</c:v>
                </c:pt>
                <c:pt idx="631">
                  <c:v>0.39230291744258233</c:v>
                </c:pt>
                <c:pt idx="632">
                  <c:v>0.39292364990689022</c:v>
                </c:pt>
                <c:pt idx="633">
                  <c:v>0.39354438237119804</c:v>
                </c:pt>
                <c:pt idx="634">
                  <c:v>0.39416511483550587</c:v>
                </c:pt>
                <c:pt idx="635">
                  <c:v>0.39478584729981392</c:v>
                </c:pt>
                <c:pt idx="636">
                  <c:v>0.39540657976412186</c:v>
                </c:pt>
                <c:pt idx="637">
                  <c:v>0.39602731222842963</c:v>
                </c:pt>
                <c:pt idx="638">
                  <c:v>0.39664804469273746</c:v>
                </c:pt>
                <c:pt idx="639">
                  <c:v>0.39726877715704551</c:v>
                </c:pt>
                <c:pt idx="640">
                  <c:v>0.39788950962135333</c:v>
                </c:pt>
                <c:pt idx="641">
                  <c:v>0.39851024208566121</c:v>
                </c:pt>
                <c:pt idx="642">
                  <c:v>0.3991309745499691</c:v>
                </c:pt>
                <c:pt idx="643">
                  <c:v>0.39975170701427692</c:v>
                </c:pt>
                <c:pt idx="644">
                  <c:v>0.40037243947858481</c:v>
                </c:pt>
                <c:pt idx="645">
                  <c:v>0.40099317194289275</c:v>
                </c:pt>
                <c:pt idx="646">
                  <c:v>0.40161390440720052</c:v>
                </c:pt>
                <c:pt idx="647">
                  <c:v>0.40223463687150834</c:v>
                </c:pt>
                <c:pt idx="648">
                  <c:v>0.40285536933581639</c:v>
                </c:pt>
                <c:pt idx="649">
                  <c:v>0.40347610180012422</c:v>
                </c:pt>
                <c:pt idx="650">
                  <c:v>0.4040968342644321</c:v>
                </c:pt>
                <c:pt idx="651">
                  <c:v>0.40471756672873993</c:v>
                </c:pt>
                <c:pt idx="652">
                  <c:v>0.40533829919304787</c:v>
                </c:pt>
                <c:pt idx="653">
                  <c:v>0.40595903165735575</c:v>
                </c:pt>
                <c:pt idx="654">
                  <c:v>0.40657976412166363</c:v>
                </c:pt>
                <c:pt idx="655">
                  <c:v>0.40720049658597146</c:v>
                </c:pt>
                <c:pt idx="656">
                  <c:v>0.4078212290502794</c:v>
                </c:pt>
                <c:pt idx="657">
                  <c:v>0.40844196151458734</c:v>
                </c:pt>
                <c:pt idx="658">
                  <c:v>0.40906269397889522</c:v>
                </c:pt>
                <c:pt idx="659">
                  <c:v>0.40968342644320299</c:v>
                </c:pt>
                <c:pt idx="660">
                  <c:v>0.41030415890751087</c:v>
                </c:pt>
                <c:pt idx="661">
                  <c:v>0.41092489137181892</c:v>
                </c:pt>
                <c:pt idx="662">
                  <c:v>0.41154562383612664</c:v>
                </c:pt>
                <c:pt idx="663">
                  <c:v>0.41216635630043452</c:v>
                </c:pt>
                <c:pt idx="664">
                  <c:v>0.41278708876474246</c:v>
                </c:pt>
                <c:pt idx="665">
                  <c:v>0.41340782122905045</c:v>
                </c:pt>
                <c:pt idx="666">
                  <c:v>0.41402855369335823</c:v>
                </c:pt>
                <c:pt idx="667">
                  <c:v>0.41464928615766611</c:v>
                </c:pt>
                <c:pt idx="668">
                  <c:v>0.41527001862197394</c:v>
                </c:pt>
                <c:pt idx="669">
                  <c:v>0.41589075108628182</c:v>
                </c:pt>
                <c:pt idx="670">
                  <c:v>0.41651148355058976</c:v>
                </c:pt>
                <c:pt idx="671">
                  <c:v>0.41713221601489758</c:v>
                </c:pt>
                <c:pt idx="672">
                  <c:v>0.41775294847920547</c:v>
                </c:pt>
                <c:pt idx="673">
                  <c:v>0.4183736809435134</c:v>
                </c:pt>
                <c:pt idx="674">
                  <c:v>0.41899441340782134</c:v>
                </c:pt>
                <c:pt idx="675">
                  <c:v>0.41961514587212911</c:v>
                </c:pt>
                <c:pt idx="676">
                  <c:v>0.420235878336437</c:v>
                </c:pt>
                <c:pt idx="677">
                  <c:v>0.42085661080074493</c:v>
                </c:pt>
                <c:pt idx="678">
                  <c:v>0.42147734326505287</c:v>
                </c:pt>
                <c:pt idx="679">
                  <c:v>0.42209807572936076</c:v>
                </c:pt>
                <c:pt idx="680">
                  <c:v>0.42271880819366864</c:v>
                </c:pt>
                <c:pt idx="681">
                  <c:v>0.42333954065797641</c:v>
                </c:pt>
                <c:pt idx="682">
                  <c:v>0.42396027312228446</c:v>
                </c:pt>
                <c:pt idx="683">
                  <c:v>0.42458100558659218</c:v>
                </c:pt>
                <c:pt idx="684">
                  <c:v>0.42520173805090006</c:v>
                </c:pt>
                <c:pt idx="685">
                  <c:v>0.42582247051520805</c:v>
                </c:pt>
                <c:pt idx="686">
                  <c:v>0.42644320297951582</c:v>
                </c:pt>
                <c:pt idx="687">
                  <c:v>0.42706393544382376</c:v>
                </c:pt>
                <c:pt idx="688">
                  <c:v>0.4276846679081317</c:v>
                </c:pt>
                <c:pt idx="689">
                  <c:v>0.42830540037243953</c:v>
                </c:pt>
                <c:pt idx="690">
                  <c:v>0.42892613283674741</c:v>
                </c:pt>
                <c:pt idx="691">
                  <c:v>0.4295468653010554</c:v>
                </c:pt>
                <c:pt idx="692">
                  <c:v>0.43016759776536317</c:v>
                </c:pt>
                <c:pt idx="693">
                  <c:v>0.43078833022967111</c:v>
                </c:pt>
                <c:pt idx="694">
                  <c:v>0.43140906269397888</c:v>
                </c:pt>
                <c:pt idx="695">
                  <c:v>0.43202979515828688</c:v>
                </c:pt>
                <c:pt idx="696">
                  <c:v>0.4326505276225947</c:v>
                </c:pt>
                <c:pt idx="697">
                  <c:v>0.43327126008690259</c:v>
                </c:pt>
                <c:pt idx="698">
                  <c:v>0.43389199255121041</c:v>
                </c:pt>
                <c:pt idx="699">
                  <c:v>0.43451272501551835</c:v>
                </c:pt>
                <c:pt idx="700">
                  <c:v>0.43513345747982618</c:v>
                </c:pt>
                <c:pt idx="701">
                  <c:v>0.43575418994413412</c:v>
                </c:pt>
                <c:pt idx="702">
                  <c:v>0.43637492240844206</c:v>
                </c:pt>
                <c:pt idx="703">
                  <c:v>0.43699565487274988</c:v>
                </c:pt>
                <c:pt idx="704">
                  <c:v>0.43761638733705788</c:v>
                </c:pt>
                <c:pt idx="705">
                  <c:v>0.43823711980136559</c:v>
                </c:pt>
                <c:pt idx="706">
                  <c:v>0.43885785226567353</c:v>
                </c:pt>
                <c:pt idx="707">
                  <c:v>0.43947858472998147</c:v>
                </c:pt>
                <c:pt idx="708">
                  <c:v>0.4400993171942893</c:v>
                </c:pt>
                <c:pt idx="709">
                  <c:v>0.44072004965859707</c:v>
                </c:pt>
                <c:pt idx="710">
                  <c:v>0.44134078212290506</c:v>
                </c:pt>
                <c:pt idx="711">
                  <c:v>0.44196151458721289</c:v>
                </c:pt>
                <c:pt idx="712">
                  <c:v>0.44258224705152077</c:v>
                </c:pt>
                <c:pt idx="713">
                  <c:v>0.44320297951582871</c:v>
                </c:pt>
                <c:pt idx="714">
                  <c:v>0.44382371198013659</c:v>
                </c:pt>
                <c:pt idx="715">
                  <c:v>0.44444444444444442</c:v>
                </c:pt>
                <c:pt idx="716">
                  <c:v>0.4450651769087523</c:v>
                </c:pt>
                <c:pt idx="717">
                  <c:v>0.4456859093730603</c:v>
                </c:pt>
                <c:pt idx="718">
                  <c:v>0.44630664183736812</c:v>
                </c:pt>
                <c:pt idx="719">
                  <c:v>0.44692737430167601</c:v>
                </c:pt>
                <c:pt idx="720">
                  <c:v>0.44754810676598389</c:v>
                </c:pt>
                <c:pt idx="721">
                  <c:v>0.44816883923029183</c:v>
                </c:pt>
                <c:pt idx="722">
                  <c:v>0.44878957169459971</c:v>
                </c:pt>
                <c:pt idx="723">
                  <c:v>0.44941030415890759</c:v>
                </c:pt>
                <c:pt idx="724">
                  <c:v>0.45003103662321531</c:v>
                </c:pt>
                <c:pt idx="725">
                  <c:v>0.4506517690875233</c:v>
                </c:pt>
                <c:pt idx="726">
                  <c:v>0.45127250155183118</c:v>
                </c:pt>
                <c:pt idx="727">
                  <c:v>0.45189323401613896</c:v>
                </c:pt>
                <c:pt idx="728">
                  <c:v>0.45251396648044701</c:v>
                </c:pt>
                <c:pt idx="729">
                  <c:v>0.45313469894475489</c:v>
                </c:pt>
                <c:pt idx="730">
                  <c:v>0.45375543140906271</c:v>
                </c:pt>
                <c:pt idx="731">
                  <c:v>0.45437616387337071</c:v>
                </c:pt>
                <c:pt idx="732">
                  <c:v>0.45499689633767854</c:v>
                </c:pt>
                <c:pt idx="733">
                  <c:v>0.45561762880198631</c:v>
                </c:pt>
                <c:pt idx="734">
                  <c:v>0.4562383612662943</c:v>
                </c:pt>
                <c:pt idx="735">
                  <c:v>0.45685909373060224</c:v>
                </c:pt>
                <c:pt idx="736">
                  <c:v>0.45747982619491007</c:v>
                </c:pt>
                <c:pt idx="737">
                  <c:v>0.45810055865921789</c:v>
                </c:pt>
                <c:pt idx="738">
                  <c:v>0.45872129112352578</c:v>
                </c:pt>
                <c:pt idx="739">
                  <c:v>0.45934202358783371</c:v>
                </c:pt>
                <c:pt idx="740">
                  <c:v>0.4599627560521416</c:v>
                </c:pt>
                <c:pt idx="741">
                  <c:v>0.46058348851644942</c:v>
                </c:pt>
                <c:pt idx="742">
                  <c:v>0.46120422098075731</c:v>
                </c:pt>
                <c:pt idx="743">
                  <c:v>0.4618249534450653</c:v>
                </c:pt>
                <c:pt idx="744">
                  <c:v>0.46244568590937313</c:v>
                </c:pt>
                <c:pt idx="745">
                  <c:v>0.46306641837368101</c:v>
                </c:pt>
                <c:pt idx="746">
                  <c:v>0.46368715083798884</c:v>
                </c:pt>
                <c:pt idx="747">
                  <c:v>0.46430788330229683</c:v>
                </c:pt>
                <c:pt idx="748">
                  <c:v>0.46492861576660471</c:v>
                </c:pt>
                <c:pt idx="749">
                  <c:v>0.46554934823091249</c:v>
                </c:pt>
                <c:pt idx="750">
                  <c:v>0.46617008069522037</c:v>
                </c:pt>
                <c:pt idx="751">
                  <c:v>0.46679081315952831</c:v>
                </c:pt>
                <c:pt idx="752">
                  <c:v>0.46741154562383619</c:v>
                </c:pt>
                <c:pt idx="753">
                  <c:v>0.46803227808814402</c:v>
                </c:pt>
                <c:pt idx="754">
                  <c:v>0.4686530105524519</c:v>
                </c:pt>
                <c:pt idx="755">
                  <c:v>0.46927374301675978</c:v>
                </c:pt>
                <c:pt idx="756">
                  <c:v>0.46989447548106772</c:v>
                </c:pt>
                <c:pt idx="757">
                  <c:v>0.4705152079453756</c:v>
                </c:pt>
                <c:pt idx="758">
                  <c:v>0.47113594040968343</c:v>
                </c:pt>
                <c:pt idx="759">
                  <c:v>0.47175667287399131</c:v>
                </c:pt>
                <c:pt idx="760">
                  <c:v>0.47237740533829931</c:v>
                </c:pt>
                <c:pt idx="761">
                  <c:v>0.47299813780260713</c:v>
                </c:pt>
                <c:pt idx="762">
                  <c:v>0.47361887026691502</c:v>
                </c:pt>
                <c:pt idx="763">
                  <c:v>0.47423960273122279</c:v>
                </c:pt>
                <c:pt idx="764">
                  <c:v>0.47486033519553084</c:v>
                </c:pt>
                <c:pt idx="765">
                  <c:v>0.47548106765983872</c:v>
                </c:pt>
                <c:pt idx="766">
                  <c:v>0.47610180012414655</c:v>
                </c:pt>
                <c:pt idx="767">
                  <c:v>0.47672253258845437</c:v>
                </c:pt>
                <c:pt idx="768">
                  <c:v>0.47734326505276237</c:v>
                </c:pt>
                <c:pt idx="769">
                  <c:v>0.47796399751707025</c:v>
                </c:pt>
                <c:pt idx="770">
                  <c:v>0.47858472998137808</c:v>
                </c:pt>
                <c:pt idx="771">
                  <c:v>0.4792054624456859</c:v>
                </c:pt>
                <c:pt idx="772">
                  <c:v>0.47982619490999395</c:v>
                </c:pt>
                <c:pt idx="773">
                  <c:v>0.48044692737430178</c:v>
                </c:pt>
                <c:pt idx="774">
                  <c:v>0.48106765983860961</c:v>
                </c:pt>
                <c:pt idx="775">
                  <c:v>0.48168839230291755</c:v>
                </c:pt>
                <c:pt idx="776">
                  <c:v>0.48230912476722532</c:v>
                </c:pt>
                <c:pt idx="777">
                  <c:v>0.48292985723153325</c:v>
                </c:pt>
                <c:pt idx="778">
                  <c:v>0.48355058969584119</c:v>
                </c:pt>
                <c:pt idx="779">
                  <c:v>0.48417132216014896</c:v>
                </c:pt>
                <c:pt idx="780">
                  <c:v>0.48479205462445685</c:v>
                </c:pt>
                <c:pt idx="781">
                  <c:v>0.4854127870887649</c:v>
                </c:pt>
                <c:pt idx="782">
                  <c:v>0.48603351955307261</c:v>
                </c:pt>
                <c:pt idx="783">
                  <c:v>0.4866542520173805</c:v>
                </c:pt>
                <c:pt idx="784">
                  <c:v>0.48727498448168838</c:v>
                </c:pt>
                <c:pt idx="785">
                  <c:v>0.48789571694599632</c:v>
                </c:pt>
                <c:pt idx="786">
                  <c:v>0.4885164494103042</c:v>
                </c:pt>
                <c:pt idx="787">
                  <c:v>0.48913718187461214</c:v>
                </c:pt>
                <c:pt idx="788">
                  <c:v>0.48975791433891991</c:v>
                </c:pt>
                <c:pt idx="789">
                  <c:v>0.4903786468032279</c:v>
                </c:pt>
                <c:pt idx="790">
                  <c:v>0.49099937926753573</c:v>
                </c:pt>
                <c:pt idx="791">
                  <c:v>0.49162011173184367</c:v>
                </c:pt>
                <c:pt idx="792">
                  <c:v>0.49224084419615144</c:v>
                </c:pt>
                <c:pt idx="793">
                  <c:v>0.49286157666045938</c:v>
                </c:pt>
                <c:pt idx="794">
                  <c:v>0.49348230912476737</c:v>
                </c:pt>
                <c:pt idx="795">
                  <c:v>0.49410304158907514</c:v>
                </c:pt>
                <c:pt idx="796">
                  <c:v>0.49472377405338297</c:v>
                </c:pt>
                <c:pt idx="797">
                  <c:v>0.49534450651769091</c:v>
                </c:pt>
                <c:pt idx="798">
                  <c:v>0.49596523898199879</c:v>
                </c:pt>
                <c:pt idx="799">
                  <c:v>0.49658597144630667</c:v>
                </c:pt>
                <c:pt idx="800">
                  <c:v>0.49720670391061461</c:v>
                </c:pt>
                <c:pt idx="801">
                  <c:v>0.49782743637492244</c:v>
                </c:pt>
                <c:pt idx="802">
                  <c:v>0.49844816883923038</c:v>
                </c:pt>
                <c:pt idx="803">
                  <c:v>0.49906890130353826</c:v>
                </c:pt>
                <c:pt idx="804">
                  <c:v>0.4996896337678462</c:v>
                </c:pt>
                <c:pt idx="805">
                  <c:v>0.50031036623215386</c:v>
                </c:pt>
                <c:pt idx="806">
                  <c:v>0.5009310986964618</c:v>
                </c:pt>
                <c:pt idx="807">
                  <c:v>0.50155183116076962</c:v>
                </c:pt>
                <c:pt idx="808">
                  <c:v>0.50217256362507767</c:v>
                </c:pt>
                <c:pt idx="809">
                  <c:v>0.50279329608938572</c:v>
                </c:pt>
                <c:pt idx="810">
                  <c:v>0.50341402855369333</c:v>
                </c:pt>
                <c:pt idx="811">
                  <c:v>0.50403476101800126</c:v>
                </c:pt>
                <c:pt idx="812">
                  <c:v>0.5046554934823092</c:v>
                </c:pt>
                <c:pt idx="813">
                  <c:v>0.50527622594661681</c:v>
                </c:pt>
                <c:pt idx="814">
                  <c:v>0.50589695841092486</c:v>
                </c:pt>
                <c:pt idx="815">
                  <c:v>0.50651769087523257</c:v>
                </c:pt>
                <c:pt idx="816">
                  <c:v>0.50713842333954062</c:v>
                </c:pt>
                <c:pt idx="817">
                  <c:v>0.50775915580384867</c:v>
                </c:pt>
                <c:pt idx="818">
                  <c:v>0.5083798882681565</c:v>
                </c:pt>
                <c:pt idx="819">
                  <c:v>0.50900062073246422</c:v>
                </c:pt>
                <c:pt idx="820">
                  <c:v>0.50962135319677226</c:v>
                </c:pt>
                <c:pt idx="821">
                  <c:v>0.51024208566108009</c:v>
                </c:pt>
                <c:pt idx="822">
                  <c:v>0.51086281812538792</c:v>
                </c:pt>
                <c:pt idx="823">
                  <c:v>0.51148355058969586</c:v>
                </c:pt>
                <c:pt idx="824">
                  <c:v>0.51210428305400368</c:v>
                </c:pt>
                <c:pt idx="825">
                  <c:v>0.51272501551831173</c:v>
                </c:pt>
                <c:pt idx="826">
                  <c:v>0.51334574798261934</c:v>
                </c:pt>
                <c:pt idx="827">
                  <c:v>0.51396648044692728</c:v>
                </c:pt>
                <c:pt idx="828">
                  <c:v>0.5145872129112351</c:v>
                </c:pt>
                <c:pt idx="829">
                  <c:v>0.51520794537554304</c:v>
                </c:pt>
                <c:pt idx="830">
                  <c:v>0.51582867783985109</c:v>
                </c:pt>
                <c:pt idx="831">
                  <c:v>0.51644941030415903</c:v>
                </c:pt>
                <c:pt idx="832">
                  <c:v>0.51707014276846663</c:v>
                </c:pt>
                <c:pt idx="833">
                  <c:v>0.51769087523277479</c:v>
                </c:pt>
                <c:pt idx="834">
                  <c:v>0.51831160769708262</c:v>
                </c:pt>
                <c:pt idx="835">
                  <c:v>0.51893234016139034</c:v>
                </c:pt>
                <c:pt idx="836">
                  <c:v>0.51955307262569839</c:v>
                </c:pt>
                <c:pt idx="837">
                  <c:v>0.52017380509000621</c:v>
                </c:pt>
                <c:pt idx="838">
                  <c:v>0.52079453755431415</c:v>
                </c:pt>
                <c:pt idx="839">
                  <c:v>0.52141527001862198</c:v>
                </c:pt>
                <c:pt idx="840">
                  <c:v>0.5220360024829297</c:v>
                </c:pt>
                <c:pt idx="841">
                  <c:v>0.52265673494723752</c:v>
                </c:pt>
                <c:pt idx="842">
                  <c:v>0.52327746741154568</c:v>
                </c:pt>
                <c:pt idx="843">
                  <c:v>0.52389819987585351</c:v>
                </c:pt>
                <c:pt idx="844">
                  <c:v>0.52451893234016134</c:v>
                </c:pt>
                <c:pt idx="845">
                  <c:v>0.52513966480446927</c:v>
                </c:pt>
                <c:pt idx="846">
                  <c:v>0.52576039726877721</c:v>
                </c:pt>
                <c:pt idx="847">
                  <c:v>0.52638112973308493</c:v>
                </c:pt>
                <c:pt idx="848">
                  <c:v>0.52700186219739309</c:v>
                </c:pt>
                <c:pt idx="849">
                  <c:v>0.52762259466170081</c:v>
                </c:pt>
                <c:pt idx="850">
                  <c:v>0.52824332712600863</c:v>
                </c:pt>
                <c:pt idx="851">
                  <c:v>0.52886405959031668</c:v>
                </c:pt>
                <c:pt idx="852">
                  <c:v>0.52948479205462451</c:v>
                </c:pt>
                <c:pt idx="853">
                  <c:v>0.53010552451893234</c:v>
                </c:pt>
                <c:pt idx="854">
                  <c:v>0.53072625698324039</c:v>
                </c:pt>
                <c:pt idx="855">
                  <c:v>0.53134698944754799</c:v>
                </c:pt>
                <c:pt idx="856">
                  <c:v>0.53196772191185582</c:v>
                </c:pt>
                <c:pt idx="857">
                  <c:v>0.53258845437616387</c:v>
                </c:pt>
                <c:pt idx="858">
                  <c:v>0.5332091868404718</c:v>
                </c:pt>
                <c:pt idx="859">
                  <c:v>0.53382991930477974</c:v>
                </c:pt>
                <c:pt idx="860">
                  <c:v>0.53445065176908768</c:v>
                </c:pt>
                <c:pt idx="861">
                  <c:v>0.53507138423339551</c:v>
                </c:pt>
                <c:pt idx="862">
                  <c:v>0.53569211669770345</c:v>
                </c:pt>
                <c:pt idx="863">
                  <c:v>0.53631284916201105</c:v>
                </c:pt>
                <c:pt idx="864">
                  <c:v>0.53693358162631899</c:v>
                </c:pt>
                <c:pt idx="865">
                  <c:v>0.53755431409062682</c:v>
                </c:pt>
                <c:pt idx="866">
                  <c:v>0.53817504655493498</c:v>
                </c:pt>
                <c:pt idx="867">
                  <c:v>0.53879577901924269</c:v>
                </c:pt>
                <c:pt idx="868">
                  <c:v>0.53941651148355052</c:v>
                </c:pt>
                <c:pt idx="869">
                  <c:v>0.54003724394785846</c:v>
                </c:pt>
                <c:pt idx="870">
                  <c:v>0.54065797641216651</c:v>
                </c:pt>
                <c:pt idx="871">
                  <c:v>0.54127870887647422</c:v>
                </c:pt>
                <c:pt idx="872">
                  <c:v>0.54189944134078238</c:v>
                </c:pt>
                <c:pt idx="873">
                  <c:v>0.54252017380508999</c:v>
                </c:pt>
                <c:pt idx="874">
                  <c:v>0.54314090626939804</c:v>
                </c:pt>
                <c:pt idx="875">
                  <c:v>0.54376163873370575</c:v>
                </c:pt>
                <c:pt idx="876">
                  <c:v>0.54438237119801358</c:v>
                </c:pt>
                <c:pt idx="877">
                  <c:v>0.54500310366232152</c:v>
                </c:pt>
                <c:pt idx="878">
                  <c:v>0.54562383612662968</c:v>
                </c:pt>
                <c:pt idx="879">
                  <c:v>0.54624456859093729</c:v>
                </c:pt>
                <c:pt idx="880">
                  <c:v>0.54686530105524511</c:v>
                </c:pt>
                <c:pt idx="881">
                  <c:v>0.54748603351955305</c:v>
                </c:pt>
                <c:pt idx="882">
                  <c:v>0.54810676598386088</c:v>
                </c:pt>
                <c:pt idx="883">
                  <c:v>0.54872749844816893</c:v>
                </c:pt>
                <c:pt idx="884">
                  <c:v>0.54934823091247675</c:v>
                </c:pt>
                <c:pt idx="885">
                  <c:v>0.54996896337678469</c:v>
                </c:pt>
                <c:pt idx="886">
                  <c:v>0.55058969584109252</c:v>
                </c:pt>
                <c:pt idx="887">
                  <c:v>0.55121042830540035</c:v>
                </c:pt>
                <c:pt idx="888">
                  <c:v>0.55183116076970828</c:v>
                </c:pt>
                <c:pt idx="889">
                  <c:v>0.55245189323401622</c:v>
                </c:pt>
                <c:pt idx="890">
                  <c:v>0.55307262569832405</c:v>
                </c:pt>
                <c:pt idx="891">
                  <c:v>0.55369335816263188</c:v>
                </c:pt>
                <c:pt idx="892">
                  <c:v>0.5543140906269397</c:v>
                </c:pt>
                <c:pt idx="893">
                  <c:v>0.55493482309124753</c:v>
                </c:pt>
                <c:pt idx="894">
                  <c:v>0.55555555555555569</c:v>
                </c:pt>
                <c:pt idx="895">
                  <c:v>0.55617628801986341</c:v>
                </c:pt>
                <c:pt idx="896">
                  <c:v>0.55679702048417157</c:v>
                </c:pt>
                <c:pt idx="897">
                  <c:v>0.55741775294847928</c:v>
                </c:pt>
                <c:pt idx="898">
                  <c:v>0.55803848541278711</c:v>
                </c:pt>
                <c:pt idx="899">
                  <c:v>0.55865921787709505</c:v>
                </c:pt>
                <c:pt idx="900">
                  <c:v>0.55927995034140299</c:v>
                </c:pt>
                <c:pt idx="901">
                  <c:v>0.5599006828057107</c:v>
                </c:pt>
                <c:pt idx="902">
                  <c:v>0.56052141527001864</c:v>
                </c:pt>
                <c:pt idx="903">
                  <c:v>0.56114214773432647</c:v>
                </c:pt>
                <c:pt idx="904">
                  <c:v>0.56176288019863441</c:v>
                </c:pt>
                <c:pt idx="905">
                  <c:v>0.56238361266294223</c:v>
                </c:pt>
                <c:pt idx="906">
                  <c:v>0.56300434512725006</c:v>
                </c:pt>
                <c:pt idx="907">
                  <c:v>0.56362507759155822</c:v>
                </c:pt>
                <c:pt idx="908">
                  <c:v>0.56424581005586605</c:v>
                </c:pt>
                <c:pt idx="909">
                  <c:v>0.56486654252017388</c:v>
                </c:pt>
                <c:pt idx="910">
                  <c:v>0.5654872749844817</c:v>
                </c:pt>
                <c:pt idx="911">
                  <c:v>0.56610800744878975</c:v>
                </c:pt>
                <c:pt idx="912">
                  <c:v>0.56672873991309769</c:v>
                </c:pt>
                <c:pt idx="913">
                  <c:v>0.56734947237740552</c:v>
                </c:pt>
                <c:pt idx="914">
                  <c:v>0.56797020484171323</c:v>
                </c:pt>
                <c:pt idx="915">
                  <c:v>0.56859093730602117</c:v>
                </c:pt>
                <c:pt idx="916">
                  <c:v>0.56921166977032889</c:v>
                </c:pt>
                <c:pt idx="917">
                  <c:v>0.56983240223463683</c:v>
                </c:pt>
                <c:pt idx="918">
                  <c:v>0.57045313469894476</c:v>
                </c:pt>
                <c:pt idx="919">
                  <c:v>0.5710738671632527</c:v>
                </c:pt>
                <c:pt idx="920">
                  <c:v>0.57169459962756064</c:v>
                </c:pt>
                <c:pt idx="921">
                  <c:v>0.57231533209186847</c:v>
                </c:pt>
                <c:pt idx="922">
                  <c:v>0.57293606455617641</c:v>
                </c:pt>
                <c:pt idx="923">
                  <c:v>0.57355679702048412</c:v>
                </c:pt>
                <c:pt idx="924">
                  <c:v>0.57417752948479217</c:v>
                </c:pt>
                <c:pt idx="925">
                  <c:v>0.5747982619491</c:v>
                </c:pt>
                <c:pt idx="926">
                  <c:v>0.57541899441340782</c:v>
                </c:pt>
                <c:pt idx="927">
                  <c:v>0.57603972687771554</c:v>
                </c:pt>
                <c:pt idx="928">
                  <c:v>0.5766604593420237</c:v>
                </c:pt>
                <c:pt idx="929">
                  <c:v>0.57728119180633131</c:v>
                </c:pt>
                <c:pt idx="930">
                  <c:v>0.57790192427063947</c:v>
                </c:pt>
                <c:pt idx="931">
                  <c:v>0.57852265673494718</c:v>
                </c:pt>
                <c:pt idx="932">
                  <c:v>0.57914338919925501</c:v>
                </c:pt>
                <c:pt idx="933">
                  <c:v>0.57976412166356317</c:v>
                </c:pt>
                <c:pt idx="934">
                  <c:v>0.58038485412787089</c:v>
                </c:pt>
                <c:pt idx="935">
                  <c:v>0.58100558659217882</c:v>
                </c:pt>
                <c:pt idx="936">
                  <c:v>0.58162631905648654</c:v>
                </c:pt>
                <c:pt idx="937">
                  <c:v>0.5822470515207947</c:v>
                </c:pt>
                <c:pt idx="938">
                  <c:v>0.58286778398510231</c:v>
                </c:pt>
                <c:pt idx="939">
                  <c:v>0.58348851644941035</c:v>
                </c:pt>
                <c:pt idx="940">
                  <c:v>0.58410924891371818</c:v>
                </c:pt>
                <c:pt idx="941">
                  <c:v>0.58472998137802612</c:v>
                </c:pt>
                <c:pt idx="942">
                  <c:v>0.58535071384233373</c:v>
                </c:pt>
                <c:pt idx="943">
                  <c:v>0.58597144630664189</c:v>
                </c:pt>
                <c:pt idx="944">
                  <c:v>0.58659217877094938</c:v>
                </c:pt>
                <c:pt idx="945">
                  <c:v>0.58721291123525732</c:v>
                </c:pt>
                <c:pt idx="946">
                  <c:v>0.58783364369956559</c:v>
                </c:pt>
                <c:pt idx="947">
                  <c:v>0.58845437616387353</c:v>
                </c:pt>
                <c:pt idx="948">
                  <c:v>0.58907510862818135</c:v>
                </c:pt>
                <c:pt idx="949">
                  <c:v>0.58969584109248929</c:v>
                </c:pt>
                <c:pt idx="950">
                  <c:v>0.5903165735567969</c:v>
                </c:pt>
                <c:pt idx="951">
                  <c:v>0.59093730602110484</c:v>
                </c:pt>
                <c:pt idx="952">
                  <c:v>0.59155803848541277</c:v>
                </c:pt>
                <c:pt idx="953">
                  <c:v>0.5921787709497206</c:v>
                </c:pt>
                <c:pt idx="954">
                  <c:v>0.59279950341402865</c:v>
                </c:pt>
                <c:pt idx="955">
                  <c:v>0.59342023587833648</c:v>
                </c:pt>
                <c:pt idx="956">
                  <c:v>0.59404096834264419</c:v>
                </c:pt>
                <c:pt idx="957">
                  <c:v>0.59466170080695202</c:v>
                </c:pt>
                <c:pt idx="958">
                  <c:v>0.59528243327125996</c:v>
                </c:pt>
                <c:pt idx="959">
                  <c:v>0.59590316573556779</c:v>
                </c:pt>
                <c:pt idx="960">
                  <c:v>0.59652389819987583</c:v>
                </c:pt>
                <c:pt idx="961">
                  <c:v>0.597144630664184</c:v>
                </c:pt>
                <c:pt idx="962">
                  <c:v>0.5977653631284916</c:v>
                </c:pt>
                <c:pt idx="963">
                  <c:v>0.59838609559279943</c:v>
                </c:pt>
                <c:pt idx="964">
                  <c:v>0.59900682805710737</c:v>
                </c:pt>
                <c:pt idx="965">
                  <c:v>0.5996275605214153</c:v>
                </c:pt>
                <c:pt idx="966">
                  <c:v>0.60024829298572324</c:v>
                </c:pt>
                <c:pt idx="967">
                  <c:v>0.60086902545003118</c:v>
                </c:pt>
                <c:pt idx="968">
                  <c:v>0.6014897579143389</c:v>
                </c:pt>
                <c:pt idx="969">
                  <c:v>0.60211049037864683</c:v>
                </c:pt>
                <c:pt idx="970">
                  <c:v>0.60273122284295466</c:v>
                </c:pt>
                <c:pt idx="971">
                  <c:v>0.60335195530726249</c:v>
                </c:pt>
                <c:pt idx="972">
                  <c:v>0.60397268777157054</c:v>
                </c:pt>
                <c:pt idx="973">
                  <c:v>0.60459342023587859</c:v>
                </c:pt>
                <c:pt idx="974">
                  <c:v>0.6052141527001863</c:v>
                </c:pt>
                <c:pt idx="975">
                  <c:v>0.60583488516449424</c:v>
                </c:pt>
                <c:pt idx="976">
                  <c:v>0.60645561762880229</c:v>
                </c:pt>
                <c:pt idx="977">
                  <c:v>0.60707635009311001</c:v>
                </c:pt>
                <c:pt idx="978">
                  <c:v>0.60769708255741783</c:v>
                </c:pt>
                <c:pt idx="979">
                  <c:v>0.60831781502172566</c:v>
                </c:pt>
                <c:pt idx="980">
                  <c:v>0.6089385474860336</c:v>
                </c:pt>
                <c:pt idx="981">
                  <c:v>0.60955927995034143</c:v>
                </c:pt>
                <c:pt idx="982">
                  <c:v>0.61018001241464936</c:v>
                </c:pt>
                <c:pt idx="983">
                  <c:v>0.61080074487895719</c:v>
                </c:pt>
                <c:pt idx="984">
                  <c:v>0.61142147734326513</c:v>
                </c:pt>
                <c:pt idx="985">
                  <c:v>0.61204220980757307</c:v>
                </c:pt>
                <c:pt idx="986">
                  <c:v>0.61266294227188089</c:v>
                </c:pt>
                <c:pt idx="987">
                  <c:v>0.61328367473618872</c:v>
                </c:pt>
                <c:pt idx="988">
                  <c:v>0.61390440720049677</c:v>
                </c:pt>
                <c:pt idx="989">
                  <c:v>0.61452513966480471</c:v>
                </c:pt>
                <c:pt idx="990">
                  <c:v>0.61514587212911265</c:v>
                </c:pt>
                <c:pt idx="991">
                  <c:v>0.61576660459342036</c:v>
                </c:pt>
                <c:pt idx="992">
                  <c:v>0.61638733705772808</c:v>
                </c:pt>
                <c:pt idx="993">
                  <c:v>0.61700806952203602</c:v>
                </c:pt>
                <c:pt idx="994">
                  <c:v>0.61762880198634384</c:v>
                </c:pt>
                <c:pt idx="995">
                  <c:v>0.61824953445065189</c:v>
                </c:pt>
                <c:pt idx="996">
                  <c:v>0.61887026691495961</c:v>
                </c:pt>
                <c:pt idx="997">
                  <c:v>0.61949099937926755</c:v>
                </c:pt>
                <c:pt idx="998">
                  <c:v>0.6201117318435756</c:v>
                </c:pt>
                <c:pt idx="999">
                  <c:v>0.62073246430788342</c:v>
                </c:pt>
                <c:pt idx="1000">
                  <c:v>0.62135319677219114</c:v>
                </c:pt>
                <c:pt idx="1001">
                  <c:v>0.62197392923649919</c:v>
                </c:pt>
                <c:pt idx="1002">
                  <c:v>0.62259466170080691</c:v>
                </c:pt>
                <c:pt idx="1003">
                  <c:v>0.62321539416511484</c:v>
                </c:pt>
                <c:pt idx="1004">
                  <c:v>0.62383612662942278</c:v>
                </c:pt>
                <c:pt idx="1005">
                  <c:v>0.62445685909373061</c:v>
                </c:pt>
                <c:pt idx="1006">
                  <c:v>0.62507759155803855</c:v>
                </c:pt>
                <c:pt idx="1007">
                  <c:v>0.62569832402234649</c:v>
                </c:pt>
                <c:pt idx="1008">
                  <c:v>0.62631905648665431</c:v>
                </c:pt>
                <c:pt idx="1009">
                  <c:v>0.62693978895096203</c:v>
                </c:pt>
                <c:pt idx="1010">
                  <c:v>0.62756052141526986</c:v>
                </c:pt>
                <c:pt idx="1011">
                  <c:v>0.62818125387957813</c:v>
                </c:pt>
                <c:pt idx="1012">
                  <c:v>0.62880198634388595</c:v>
                </c:pt>
                <c:pt idx="1013">
                  <c:v>0.62942271880819378</c:v>
                </c:pt>
                <c:pt idx="1014">
                  <c:v>0.63004345127250172</c:v>
                </c:pt>
                <c:pt idx="1015">
                  <c:v>0.63066418373680944</c:v>
                </c:pt>
                <c:pt idx="1016">
                  <c:v>0.63128491620111749</c:v>
                </c:pt>
                <c:pt idx="1017">
                  <c:v>0.63190564866542542</c:v>
                </c:pt>
                <c:pt idx="1018">
                  <c:v>0.63252638112973303</c:v>
                </c:pt>
                <c:pt idx="1019">
                  <c:v>0.63314711359404119</c:v>
                </c:pt>
                <c:pt idx="1020">
                  <c:v>0.63376784605834902</c:v>
                </c:pt>
                <c:pt idx="1021">
                  <c:v>0.63438857852265662</c:v>
                </c:pt>
                <c:pt idx="1022">
                  <c:v>0.63500931098696467</c:v>
                </c:pt>
                <c:pt idx="1023">
                  <c:v>0.63563004345127272</c:v>
                </c:pt>
                <c:pt idx="1024">
                  <c:v>0.63625077591558055</c:v>
                </c:pt>
                <c:pt idx="1025">
                  <c:v>0.6368715083798886</c:v>
                </c:pt>
                <c:pt idx="1026">
                  <c:v>0.63749224084419631</c:v>
                </c:pt>
                <c:pt idx="1027">
                  <c:v>0.63811297330850414</c:v>
                </c:pt>
                <c:pt idx="1028">
                  <c:v>0.63873370577281197</c:v>
                </c:pt>
                <c:pt idx="1029">
                  <c:v>0.6393544382371199</c:v>
                </c:pt>
                <c:pt idx="1030">
                  <c:v>0.63997517070142773</c:v>
                </c:pt>
                <c:pt idx="1031">
                  <c:v>0.64059590316573578</c:v>
                </c:pt>
                <c:pt idx="1032">
                  <c:v>0.64121663563004361</c:v>
                </c:pt>
                <c:pt idx="1033">
                  <c:v>0.64183736809435132</c:v>
                </c:pt>
                <c:pt idx="1034">
                  <c:v>0.64245810055865937</c:v>
                </c:pt>
                <c:pt idx="1035">
                  <c:v>0.6430788330229672</c:v>
                </c:pt>
                <c:pt idx="1036">
                  <c:v>0.64369956548727514</c:v>
                </c:pt>
                <c:pt idx="1037">
                  <c:v>0.64432029795158297</c:v>
                </c:pt>
                <c:pt idx="1038">
                  <c:v>0.64494103041589113</c:v>
                </c:pt>
                <c:pt idx="1039">
                  <c:v>0.64556176288019862</c:v>
                </c:pt>
                <c:pt idx="1040">
                  <c:v>0.64618249534450678</c:v>
                </c:pt>
                <c:pt idx="1041">
                  <c:v>0.64680322780881461</c:v>
                </c:pt>
                <c:pt idx="1042">
                  <c:v>0.64742396027312243</c:v>
                </c:pt>
                <c:pt idx="1043">
                  <c:v>0.64804469273743026</c:v>
                </c:pt>
                <c:pt idx="1044">
                  <c:v>0.6486654252017382</c:v>
                </c:pt>
                <c:pt idx="1045">
                  <c:v>0.64928615766604592</c:v>
                </c:pt>
                <c:pt idx="1046">
                  <c:v>0.64990689013035385</c:v>
                </c:pt>
                <c:pt idx="1047">
                  <c:v>0.65052762259466179</c:v>
                </c:pt>
                <c:pt idx="1048">
                  <c:v>0.65114835505896962</c:v>
                </c:pt>
                <c:pt idx="1049">
                  <c:v>0.65176908752327767</c:v>
                </c:pt>
                <c:pt idx="1050">
                  <c:v>0.65238981998758561</c:v>
                </c:pt>
                <c:pt idx="1051">
                  <c:v>0.65301055245189343</c:v>
                </c:pt>
                <c:pt idx="1052">
                  <c:v>0.65363128491620115</c:v>
                </c:pt>
                <c:pt idx="1053">
                  <c:v>0.6542520173805092</c:v>
                </c:pt>
                <c:pt idx="1054">
                  <c:v>0.65487274984481691</c:v>
                </c:pt>
                <c:pt idx="1055">
                  <c:v>0.65549348230912485</c:v>
                </c:pt>
                <c:pt idx="1056">
                  <c:v>0.65611421477343279</c:v>
                </c:pt>
                <c:pt idx="1057">
                  <c:v>0.65673494723774062</c:v>
                </c:pt>
                <c:pt idx="1058">
                  <c:v>0.65735567970204845</c:v>
                </c:pt>
                <c:pt idx="1059">
                  <c:v>0.65797641216635649</c:v>
                </c:pt>
                <c:pt idx="1060">
                  <c:v>0.65859714463066421</c:v>
                </c:pt>
                <c:pt idx="1061">
                  <c:v>0.65921787709497215</c:v>
                </c:pt>
                <c:pt idx="1062">
                  <c:v>0.6598386095592802</c:v>
                </c:pt>
                <c:pt idx="1063">
                  <c:v>0.66045934202358803</c:v>
                </c:pt>
                <c:pt idx="1064">
                  <c:v>0.66108007448789585</c:v>
                </c:pt>
                <c:pt idx="1065">
                  <c:v>0.66170080695220379</c:v>
                </c:pt>
                <c:pt idx="1066">
                  <c:v>0.66232153941651173</c:v>
                </c:pt>
                <c:pt idx="1067">
                  <c:v>0.66294227188081944</c:v>
                </c:pt>
                <c:pt idx="1068">
                  <c:v>0.66356300434512738</c:v>
                </c:pt>
                <c:pt idx="1069">
                  <c:v>0.66418373680943521</c:v>
                </c:pt>
                <c:pt idx="1070">
                  <c:v>0.66480446927374315</c:v>
                </c:pt>
                <c:pt idx="1071">
                  <c:v>0.66542520173805098</c:v>
                </c:pt>
                <c:pt idx="1072">
                  <c:v>0.66604593420235891</c:v>
                </c:pt>
                <c:pt idx="1073">
                  <c:v>0.66666666666666663</c:v>
                </c:pt>
                <c:pt idx="1074">
                  <c:v>0.66728739913097468</c:v>
                </c:pt>
                <c:pt idx="1075">
                  <c:v>0.66790813159528262</c:v>
                </c:pt>
                <c:pt idx="1076">
                  <c:v>0.66852886405959056</c:v>
                </c:pt>
                <c:pt idx="1077">
                  <c:v>0.6691495965238986</c:v>
                </c:pt>
                <c:pt idx="1078">
                  <c:v>0.66977032898820621</c:v>
                </c:pt>
                <c:pt idx="1079">
                  <c:v>0.67039106145251404</c:v>
                </c:pt>
                <c:pt idx="1080">
                  <c:v>0.67101179391682197</c:v>
                </c:pt>
                <c:pt idx="1081">
                  <c:v>0.6716325263811298</c:v>
                </c:pt>
                <c:pt idx="1082">
                  <c:v>0.67225325884543763</c:v>
                </c:pt>
                <c:pt idx="1083">
                  <c:v>0.67287399130974568</c:v>
                </c:pt>
                <c:pt idx="1084">
                  <c:v>0.67349472377405351</c:v>
                </c:pt>
                <c:pt idx="1085">
                  <c:v>0.67411545623836144</c:v>
                </c:pt>
                <c:pt idx="1086">
                  <c:v>0.67473618870266905</c:v>
                </c:pt>
                <c:pt idx="1087">
                  <c:v>0.67535692116697699</c:v>
                </c:pt>
                <c:pt idx="1088">
                  <c:v>0.67597765363128515</c:v>
                </c:pt>
                <c:pt idx="1089">
                  <c:v>0.67659838609559286</c:v>
                </c:pt>
                <c:pt idx="1090">
                  <c:v>0.6772191185599008</c:v>
                </c:pt>
                <c:pt idx="1091">
                  <c:v>0.67783985102420874</c:v>
                </c:pt>
                <c:pt idx="1092">
                  <c:v>0.67846058348851668</c:v>
                </c:pt>
                <c:pt idx="1093">
                  <c:v>0.67908131595282439</c:v>
                </c:pt>
                <c:pt idx="1094">
                  <c:v>0.67970204841713233</c:v>
                </c:pt>
                <c:pt idx="1095">
                  <c:v>0.68032278088143983</c:v>
                </c:pt>
                <c:pt idx="1096">
                  <c:v>0.6809435133457481</c:v>
                </c:pt>
                <c:pt idx="1097">
                  <c:v>0.68156424581005559</c:v>
                </c:pt>
                <c:pt idx="1098">
                  <c:v>0.68218497827436364</c:v>
                </c:pt>
                <c:pt idx="1099">
                  <c:v>0.6828057107386718</c:v>
                </c:pt>
                <c:pt idx="1100">
                  <c:v>0.68342644320297952</c:v>
                </c:pt>
                <c:pt idx="1101">
                  <c:v>0.68404717566728734</c:v>
                </c:pt>
                <c:pt idx="1102">
                  <c:v>0.68466790813159539</c:v>
                </c:pt>
                <c:pt idx="1103">
                  <c:v>0.68528864059590322</c:v>
                </c:pt>
                <c:pt idx="1104">
                  <c:v>0.68590937306021105</c:v>
                </c:pt>
                <c:pt idx="1105">
                  <c:v>0.68653010552451899</c:v>
                </c:pt>
                <c:pt idx="1106">
                  <c:v>0.68715083798882692</c:v>
                </c:pt>
                <c:pt idx="1107">
                  <c:v>0.68777157045313486</c:v>
                </c:pt>
                <c:pt idx="1108">
                  <c:v>0.68839230291744258</c:v>
                </c:pt>
                <c:pt idx="1109">
                  <c:v>0.68901303538175052</c:v>
                </c:pt>
                <c:pt idx="1110">
                  <c:v>0.68963376784605823</c:v>
                </c:pt>
                <c:pt idx="1111">
                  <c:v>0.69025450031036628</c:v>
                </c:pt>
                <c:pt idx="1112">
                  <c:v>0.69087523277467433</c:v>
                </c:pt>
                <c:pt idx="1113">
                  <c:v>0.69149596523898205</c:v>
                </c:pt>
                <c:pt idx="1114">
                  <c:v>0.69211669770328987</c:v>
                </c:pt>
                <c:pt idx="1115">
                  <c:v>0.69273743016759792</c:v>
                </c:pt>
                <c:pt idx="1116">
                  <c:v>0.69335816263190553</c:v>
                </c:pt>
                <c:pt idx="1117">
                  <c:v>0.69397889509621369</c:v>
                </c:pt>
                <c:pt idx="1118">
                  <c:v>0.69459962756052163</c:v>
                </c:pt>
                <c:pt idx="1119">
                  <c:v>0.69522036002482934</c:v>
                </c:pt>
                <c:pt idx="1120">
                  <c:v>0.6958410924891375</c:v>
                </c:pt>
                <c:pt idx="1121">
                  <c:v>0.69646182495344511</c:v>
                </c:pt>
                <c:pt idx="1122">
                  <c:v>0.69708255741775282</c:v>
                </c:pt>
                <c:pt idx="1123">
                  <c:v>0.69770328988206076</c:v>
                </c:pt>
                <c:pt idx="1124">
                  <c:v>0.6983240223463687</c:v>
                </c:pt>
                <c:pt idx="1125">
                  <c:v>0.69894475481067664</c:v>
                </c:pt>
                <c:pt idx="1126">
                  <c:v>0.69956548727498458</c:v>
                </c:pt>
                <c:pt idx="1127">
                  <c:v>0.7001862197392924</c:v>
                </c:pt>
                <c:pt idx="1128">
                  <c:v>0.70080695220360034</c:v>
                </c:pt>
                <c:pt idx="1129">
                  <c:v>0.70142768466790817</c:v>
                </c:pt>
                <c:pt idx="1130">
                  <c:v>0.70204841713221611</c:v>
                </c:pt>
                <c:pt idx="1131">
                  <c:v>0.70266914959652393</c:v>
                </c:pt>
                <c:pt idx="1132">
                  <c:v>0.70328988206083187</c:v>
                </c:pt>
                <c:pt idx="1133">
                  <c:v>0.70391061452513981</c:v>
                </c:pt>
                <c:pt idx="1134">
                  <c:v>0.70453134698944753</c:v>
                </c:pt>
                <c:pt idx="1135">
                  <c:v>0.70515207945375558</c:v>
                </c:pt>
                <c:pt idx="1136">
                  <c:v>0.7057728119180634</c:v>
                </c:pt>
                <c:pt idx="1137">
                  <c:v>0.70639354438237123</c:v>
                </c:pt>
                <c:pt idx="1138">
                  <c:v>0.70701427684667917</c:v>
                </c:pt>
                <c:pt idx="1139">
                  <c:v>0.70763500931098711</c:v>
                </c:pt>
                <c:pt idx="1140">
                  <c:v>0.70825574177529471</c:v>
                </c:pt>
                <c:pt idx="1141">
                  <c:v>0.70887647423960287</c:v>
                </c:pt>
                <c:pt idx="1142">
                  <c:v>0.7094972067039107</c:v>
                </c:pt>
                <c:pt idx="1143">
                  <c:v>0.71011793916821853</c:v>
                </c:pt>
                <c:pt idx="1144">
                  <c:v>0.71073867163252646</c:v>
                </c:pt>
                <c:pt idx="1145">
                  <c:v>0.7113594040968344</c:v>
                </c:pt>
                <c:pt idx="1146">
                  <c:v>0.71198013656114223</c:v>
                </c:pt>
                <c:pt idx="1147">
                  <c:v>0.71260086902545017</c:v>
                </c:pt>
                <c:pt idx="1148">
                  <c:v>0.71322160148975799</c:v>
                </c:pt>
                <c:pt idx="1149">
                  <c:v>0.71384233395406582</c:v>
                </c:pt>
                <c:pt idx="1150">
                  <c:v>0.71446306641837365</c:v>
                </c:pt>
                <c:pt idx="1151">
                  <c:v>0.71508379888268159</c:v>
                </c:pt>
                <c:pt idx="1152">
                  <c:v>0.71570453134698953</c:v>
                </c:pt>
                <c:pt idx="1153">
                  <c:v>0.71632526381129735</c:v>
                </c:pt>
                <c:pt idx="1154">
                  <c:v>0.7169459962756054</c:v>
                </c:pt>
                <c:pt idx="1155">
                  <c:v>0.7175667287399129</c:v>
                </c:pt>
                <c:pt idx="1156">
                  <c:v>0.71818746120422083</c:v>
                </c:pt>
                <c:pt idx="1157">
                  <c:v>0.71880819366852911</c:v>
                </c:pt>
                <c:pt idx="1158">
                  <c:v>0.71942892613283671</c:v>
                </c:pt>
                <c:pt idx="1159">
                  <c:v>0.72004965859714476</c:v>
                </c:pt>
                <c:pt idx="1160">
                  <c:v>0.72067039106145259</c:v>
                </c:pt>
                <c:pt idx="1161">
                  <c:v>0.72129112352576052</c:v>
                </c:pt>
                <c:pt idx="1162">
                  <c:v>0.72191185599006824</c:v>
                </c:pt>
                <c:pt idx="1163">
                  <c:v>0.72253258845437618</c:v>
                </c:pt>
                <c:pt idx="1164">
                  <c:v>0.72315332091868401</c:v>
                </c:pt>
                <c:pt idx="1165">
                  <c:v>0.72377405338299206</c:v>
                </c:pt>
                <c:pt idx="1166">
                  <c:v>0.72439478584729966</c:v>
                </c:pt>
                <c:pt idx="1167">
                  <c:v>0.72501551831160771</c:v>
                </c:pt>
                <c:pt idx="1168">
                  <c:v>0.72563625077591554</c:v>
                </c:pt>
                <c:pt idx="1169">
                  <c:v>0.72625698324022347</c:v>
                </c:pt>
                <c:pt idx="1170">
                  <c:v>0.72687771570453141</c:v>
                </c:pt>
                <c:pt idx="1171">
                  <c:v>0.72749844816883935</c:v>
                </c:pt>
                <c:pt idx="1172">
                  <c:v>0.72811918063314718</c:v>
                </c:pt>
                <c:pt idx="1173">
                  <c:v>0.72873991309745512</c:v>
                </c:pt>
                <c:pt idx="1174">
                  <c:v>0.72936064556176272</c:v>
                </c:pt>
                <c:pt idx="1175">
                  <c:v>0.72998137802607088</c:v>
                </c:pt>
                <c:pt idx="1176">
                  <c:v>0.73060211049037871</c:v>
                </c:pt>
                <c:pt idx="1177">
                  <c:v>0.73122284295468665</c:v>
                </c:pt>
                <c:pt idx="1178">
                  <c:v>0.73184357541899459</c:v>
                </c:pt>
                <c:pt idx="1179">
                  <c:v>0.7324643078833023</c:v>
                </c:pt>
                <c:pt idx="1180">
                  <c:v>0.73308504034761013</c:v>
                </c:pt>
                <c:pt idx="1181">
                  <c:v>0.73370577281191818</c:v>
                </c:pt>
                <c:pt idx="1182">
                  <c:v>0.73432650527622578</c:v>
                </c:pt>
                <c:pt idx="1183">
                  <c:v>0.73494723774053394</c:v>
                </c:pt>
                <c:pt idx="1184">
                  <c:v>0.73556797020484166</c:v>
                </c:pt>
                <c:pt idx="1185">
                  <c:v>0.73618870266914971</c:v>
                </c:pt>
                <c:pt idx="1186">
                  <c:v>0.73680943513345765</c:v>
                </c:pt>
                <c:pt idx="1187">
                  <c:v>0.73743016759776536</c:v>
                </c:pt>
                <c:pt idx="1188">
                  <c:v>0.73805090006207341</c:v>
                </c:pt>
                <c:pt idx="1189">
                  <c:v>0.73867163252638146</c:v>
                </c:pt>
                <c:pt idx="1190">
                  <c:v>0.73929236499068907</c:v>
                </c:pt>
                <c:pt idx="1191">
                  <c:v>0.739913097454997</c:v>
                </c:pt>
                <c:pt idx="1192">
                  <c:v>0.74053382991930472</c:v>
                </c:pt>
                <c:pt idx="1193">
                  <c:v>0.74115456238361277</c:v>
                </c:pt>
                <c:pt idx="1194">
                  <c:v>0.7417752948479206</c:v>
                </c:pt>
                <c:pt idx="1195">
                  <c:v>0.74239602731222842</c:v>
                </c:pt>
                <c:pt idx="1196">
                  <c:v>0.74301675977653636</c:v>
                </c:pt>
                <c:pt idx="1197">
                  <c:v>0.74363749224084441</c:v>
                </c:pt>
                <c:pt idx="1198">
                  <c:v>0.74425822470515213</c:v>
                </c:pt>
                <c:pt idx="1199">
                  <c:v>0.74487895716946007</c:v>
                </c:pt>
                <c:pt idx="1200">
                  <c:v>0.745499689633768</c:v>
                </c:pt>
                <c:pt idx="1201">
                  <c:v>0.74612042209807594</c:v>
                </c:pt>
                <c:pt idx="1202">
                  <c:v>0.74674115456238388</c:v>
                </c:pt>
                <c:pt idx="1203">
                  <c:v>0.7473618870266916</c:v>
                </c:pt>
                <c:pt idx="1204">
                  <c:v>0.74798261949099953</c:v>
                </c:pt>
                <c:pt idx="1205">
                  <c:v>0.74860335195530725</c:v>
                </c:pt>
                <c:pt idx="1206">
                  <c:v>0.7492240844196153</c:v>
                </c:pt>
                <c:pt idx="1207">
                  <c:v>0.74984481688392324</c:v>
                </c:pt>
                <c:pt idx="1208">
                  <c:v>0.75046554934823084</c:v>
                </c:pt>
                <c:pt idx="1209">
                  <c:v>0.75108628181253867</c:v>
                </c:pt>
                <c:pt idx="1210">
                  <c:v>0.75170701427684683</c:v>
                </c:pt>
                <c:pt idx="1211">
                  <c:v>0.75232774674115455</c:v>
                </c:pt>
                <c:pt idx="1212">
                  <c:v>0.75294847920546271</c:v>
                </c:pt>
                <c:pt idx="1213">
                  <c:v>0.75356921166977053</c:v>
                </c:pt>
                <c:pt idx="1214">
                  <c:v>0.75418994413407836</c:v>
                </c:pt>
                <c:pt idx="1215">
                  <c:v>0.75481067659838641</c:v>
                </c:pt>
                <c:pt idx="1216">
                  <c:v>0.75543140906269401</c:v>
                </c:pt>
                <c:pt idx="1217">
                  <c:v>0.75605214152700173</c:v>
                </c:pt>
                <c:pt idx="1218">
                  <c:v>0.75667287399130989</c:v>
                </c:pt>
                <c:pt idx="1219">
                  <c:v>0.75729360645561772</c:v>
                </c:pt>
                <c:pt idx="1220">
                  <c:v>0.75791433891992555</c:v>
                </c:pt>
                <c:pt idx="1221">
                  <c:v>0.75853507138423348</c:v>
                </c:pt>
                <c:pt idx="1222">
                  <c:v>0.75915580384854153</c:v>
                </c:pt>
                <c:pt idx="1223">
                  <c:v>0.75977653631284925</c:v>
                </c:pt>
                <c:pt idx="1224">
                  <c:v>0.76039726877715708</c:v>
                </c:pt>
                <c:pt idx="1225">
                  <c:v>0.7610180012414649</c:v>
                </c:pt>
                <c:pt idx="1226">
                  <c:v>0.76163873370577295</c:v>
                </c:pt>
                <c:pt idx="1227">
                  <c:v>0.76225946617008089</c:v>
                </c:pt>
                <c:pt idx="1228">
                  <c:v>0.76288019863438872</c:v>
                </c:pt>
                <c:pt idx="1229">
                  <c:v>0.76350093109869654</c:v>
                </c:pt>
                <c:pt idx="1230">
                  <c:v>0.7641216635630047</c:v>
                </c:pt>
                <c:pt idx="1231">
                  <c:v>0.76474239602731231</c:v>
                </c:pt>
                <c:pt idx="1232">
                  <c:v>0.76536312849162003</c:v>
                </c:pt>
                <c:pt idx="1233">
                  <c:v>0.76598386095592796</c:v>
                </c:pt>
                <c:pt idx="1234">
                  <c:v>0.76660459342023601</c:v>
                </c:pt>
                <c:pt idx="1235">
                  <c:v>0.76722532588454373</c:v>
                </c:pt>
                <c:pt idx="1236">
                  <c:v>0.76784605834885189</c:v>
                </c:pt>
                <c:pt idx="1237">
                  <c:v>0.76846679081315949</c:v>
                </c:pt>
                <c:pt idx="1238">
                  <c:v>0.76908752327746743</c:v>
                </c:pt>
                <c:pt idx="1239">
                  <c:v>0.76970825574177548</c:v>
                </c:pt>
                <c:pt idx="1240">
                  <c:v>0.77032898820608331</c:v>
                </c:pt>
                <c:pt idx="1241">
                  <c:v>0.77094972067039125</c:v>
                </c:pt>
                <c:pt idx="1242">
                  <c:v>0.77157045313469919</c:v>
                </c:pt>
                <c:pt idx="1243">
                  <c:v>0.7721911855990069</c:v>
                </c:pt>
                <c:pt idx="1244">
                  <c:v>0.77281191806331484</c:v>
                </c:pt>
                <c:pt idx="1245">
                  <c:v>0.77343265052762267</c:v>
                </c:pt>
                <c:pt idx="1246">
                  <c:v>0.77405338299193049</c:v>
                </c:pt>
                <c:pt idx="1247">
                  <c:v>0.77467411545623843</c:v>
                </c:pt>
                <c:pt idx="1248">
                  <c:v>0.77529484792054648</c:v>
                </c:pt>
                <c:pt idx="1249">
                  <c:v>0.7759155803848542</c:v>
                </c:pt>
                <c:pt idx="1250">
                  <c:v>0.77653631284916202</c:v>
                </c:pt>
                <c:pt idx="1251">
                  <c:v>0.77715704531346985</c:v>
                </c:pt>
                <c:pt idx="1252">
                  <c:v>0.7777777777777779</c:v>
                </c:pt>
                <c:pt idx="1253">
                  <c:v>0.77839851024208573</c:v>
                </c:pt>
                <c:pt idx="1254">
                  <c:v>0.77901924270639378</c:v>
                </c:pt>
                <c:pt idx="1255">
                  <c:v>0.7796399751707016</c:v>
                </c:pt>
                <c:pt idx="1256">
                  <c:v>0.78026070763500932</c:v>
                </c:pt>
                <c:pt idx="1257">
                  <c:v>0.78088144009931715</c:v>
                </c:pt>
                <c:pt idx="1258">
                  <c:v>0.78150217256362509</c:v>
                </c:pt>
                <c:pt idx="1259">
                  <c:v>0.78212290502793269</c:v>
                </c:pt>
                <c:pt idx="1260">
                  <c:v>0.78274363749224085</c:v>
                </c:pt>
                <c:pt idx="1261">
                  <c:v>0.78336436995654846</c:v>
                </c:pt>
                <c:pt idx="1262">
                  <c:v>0.78398510242085662</c:v>
                </c:pt>
                <c:pt idx="1263">
                  <c:v>0.78460583488516455</c:v>
                </c:pt>
                <c:pt idx="1264">
                  <c:v>0.78522656734947249</c:v>
                </c:pt>
                <c:pt idx="1265">
                  <c:v>0.78584729981378032</c:v>
                </c:pt>
                <c:pt idx="1266">
                  <c:v>0.78646803227808826</c:v>
                </c:pt>
                <c:pt idx="1267">
                  <c:v>0.78708876474239586</c:v>
                </c:pt>
                <c:pt idx="1268">
                  <c:v>0.78770949720670402</c:v>
                </c:pt>
                <c:pt idx="1269">
                  <c:v>0.78833022967101163</c:v>
                </c:pt>
                <c:pt idx="1270">
                  <c:v>0.78895096213531968</c:v>
                </c:pt>
                <c:pt idx="1271">
                  <c:v>0.78957169459962762</c:v>
                </c:pt>
                <c:pt idx="1272">
                  <c:v>0.79019242706393544</c:v>
                </c:pt>
                <c:pt idx="1273">
                  <c:v>0.79081315952824338</c:v>
                </c:pt>
                <c:pt idx="1274">
                  <c:v>0.7914338919925511</c:v>
                </c:pt>
                <c:pt idx="1275">
                  <c:v>0.79205462445685915</c:v>
                </c:pt>
                <c:pt idx="1276">
                  <c:v>0.79267535692116708</c:v>
                </c:pt>
                <c:pt idx="1277">
                  <c:v>0.79329608938547491</c:v>
                </c:pt>
                <c:pt idx="1278">
                  <c:v>0.79391682184978263</c:v>
                </c:pt>
                <c:pt idx="1279">
                  <c:v>0.79453755431409068</c:v>
                </c:pt>
                <c:pt idx="1280">
                  <c:v>0.79515828677839862</c:v>
                </c:pt>
                <c:pt idx="1281">
                  <c:v>0.79577901924270655</c:v>
                </c:pt>
                <c:pt idx="1282">
                  <c:v>0.79639975170701427</c:v>
                </c:pt>
                <c:pt idx="1283">
                  <c:v>0.79702048417132221</c:v>
                </c:pt>
                <c:pt idx="1284">
                  <c:v>0.79764121663563026</c:v>
                </c:pt>
                <c:pt idx="1285">
                  <c:v>0.79826194909993786</c:v>
                </c:pt>
                <c:pt idx="1286">
                  <c:v>0.79888268156424569</c:v>
                </c:pt>
                <c:pt idx="1287">
                  <c:v>0.79950341402855374</c:v>
                </c:pt>
                <c:pt idx="1288">
                  <c:v>0.80012414649286168</c:v>
                </c:pt>
                <c:pt idx="1289">
                  <c:v>0.80074487895716961</c:v>
                </c:pt>
                <c:pt idx="1290">
                  <c:v>0.80136561142147744</c:v>
                </c:pt>
                <c:pt idx="1291">
                  <c:v>0.80198634388578527</c:v>
                </c:pt>
                <c:pt idx="1292">
                  <c:v>0.80260707635009332</c:v>
                </c:pt>
                <c:pt idx="1293">
                  <c:v>0.80322780881440103</c:v>
                </c:pt>
                <c:pt idx="1294">
                  <c:v>0.80384854127870897</c:v>
                </c:pt>
                <c:pt idx="1295">
                  <c:v>0.8044692737430168</c:v>
                </c:pt>
                <c:pt idx="1296">
                  <c:v>0.80509000620732463</c:v>
                </c:pt>
                <c:pt idx="1297">
                  <c:v>0.80571073867163268</c:v>
                </c:pt>
                <c:pt idx="1298">
                  <c:v>0.80633147113594039</c:v>
                </c:pt>
                <c:pt idx="1299">
                  <c:v>0.80695220360024833</c:v>
                </c:pt>
                <c:pt idx="1300">
                  <c:v>0.80757293606455627</c:v>
                </c:pt>
                <c:pt idx="1301">
                  <c:v>0.80819366852886421</c:v>
                </c:pt>
                <c:pt idx="1302">
                  <c:v>0.80881440099317203</c:v>
                </c:pt>
                <c:pt idx="1303">
                  <c:v>0.80943513345747997</c:v>
                </c:pt>
                <c:pt idx="1304">
                  <c:v>0.81005586592178769</c:v>
                </c:pt>
                <c:pt idx="1305">
                  <c:v>0.81067659838609563</c:v>
                </c:pt>
                <c:pt idx="1306">
                  <c:v>0.81129733085040345</c:v>
                </c:pt>
                <c:pt idx="1307">
                  <c:v>0.8119180633147115</c:v>
                </c:pt>
                <c:pt idx="1308">
                  <c:v>0.81253879577901911</c:v>
                </c:pt>
                <c:pt idx="1309">
                  <c:v>0.81315952824332727</c:v>
                </c:pt>
                <c:pt idx="1310">
                  <c:v>0.81378026070763487</c:v>
                </c:pt>
                <c:pt idx="1311">
                  <c:v>0.81440099317194281</c:v>
                </c:pt>
                <c:pt idx="1312">
                  <c:v>0.81502172563625064</c:v>
                </c:pt>
                <c:pt idx="1313">
                  <c:v>0.8156424581005588</c:v>
                </c:pt>
                <c:pt idx="1314">
                  <c:v>0.81626319056486651</c:v>
                </c:pt>
                <c:pt idx="1315">
                  <c:v>0.81688392302917456</c:v>
                </c:pt>
                <c:pt idx="1316">
                  <c:v>0.8175046554934825</c:v>
                </c:pt>
                <c:pt idx="1317">
                  <c:v>0.81812538795779022</c:v>
                </c:pt>
                <c:pt idx="1318">
                  <c:v>0.81874612042209804</c:v>
                </c:pt>
                <c:pt idx="1319">
                  <c:v>0.81936685288640598</c:v>
                </c:pt>
                <c:pt idx="1320">
                  <c:v>0.8199875853507137</c:v>
                </c:pt>
                <c:pt idx="1321">
                  <c:v>0.82060831781502175</c:v>
                </c:pt>
                <c:pt idx="1322">
                  <c:v>0.8212290502793298</c:v>
                </c:pt>
                <c:pt idx="1323">
                  <c:v>0.82184978274363762</c:v>
                </c:pt>
                <c:pt idx="1324">
                  <c:v>0.82247051520794523</c:v>
                </c:pt>
                <c:pt idx="1325">
                  <c:v>0.82309124767225339</c:v>
                </c:pt>
                <c:pt idx="1326">
                  <c:v>0.82371198013656111</c:v>
                </c:pt>
                <c:pt idx="1327">
                  <c:v>0.82433271260086904</c:v>
                </c:pt>
                <c:pt idx="1328">
                  <c:v>0.82495344506517698</c:v>
                </c:pt>
                <c:pt idx="1329">
                  <c:v>0.82557417752948492</c:v>
                </c:pt>
                <c:pt idx="1330">
                  <c:v>0.82619490999379264</c:v>
                </c:pt>
                <c:pt idx="1331">
                  <c:v>0.82681564245810091</c:v>
                </c:pt>
                <c:pt idx="1332">
                  <c:v>0.82743637492240829</c:v>
                </c:pt>
                <c:pt idx="1333">
                  <c:v>0.82805710738671634</c:v>
                </c:pt>
                <c:pt idx="1334">
                  <c:v>0.82867783985102428</c:v>
                </c:pt>
                <c:pt idx="1335">
                  <c:v>0.82929857231533222</c:v>
                </c:pt>
                <c:pt idx="1336">
                  <c:v>0.82991930477963982</c:v>
                </c:pt>
                <c:pt idx="1337">
                  <c:v>0.83054003724394798</c:v>
                </c:pt>
                <c:pt idx="1338">
                  <c:v>0.83116076970825548</c:v>
                </c:pt>
                <c:pt idx="1339">
                  <c:v>0.83178150217256364</c:v>
                </c:pt>
                <c:pt idx="1340">
                  <c:v>0.83240223463687169</c:v>
                </c:pt>
                <c:pt idx="1341">
                  <c:v>0.83302296710117951</c:v>
                </c:pt>
                <c:pt idx="1342">
                  <c:v>0.83364369956548745</c:v>
                </c:pt>
                <c:pt idx="1343">
                  <c:v>0.83426443202979539</c:v>
                </c:pt>
                <c:pt idx="1344">
                  <c:v>0.8348851644941031</c:v>
                </c:pt>
                <c:pt idx="1345">
                  <c:v>0.83550589695841104</c:v>
                </c:pt>
                <c:pt idx="1346">
                  <c:v>0.83612662942271876</c:v>
                </c:pt>
                <c:pt idx="1347">
                  <c:v>0.83674736188702659</c:v>
                </c:pt>
                <c:pt idx="1348">
                  <c:v>0.83736809435133452</c:v>
                </c:pt>
                <c:pt idx="1349">
                  <c:v>0.83798882681564257</c:v>
                </c:pt>
                <c:pt idx="1350">
                  <c:v>0.8386095592799504</c:v>
                </c:pt>
                <c:pt idx="1351">
                  <c:v>0.83923029174425812</c:v>
                </c:pt>
                <c:pt idx="1352">
                  <c:v>0.83985102420856617</c:v>
                </c:pt>
                <c:pt idx="1353">
                  <c:v>0.84047175667287422</c:v>
                </c:pt>
                <c:pt idx="1354">
                  <c:v>0.84109248913718182</c:v>
                </c:pt>
                <c:pt idx="1355">
                  <c:v>0.84171322160148987</c:v>
                </c:pt>
                <c:pt idx="1356">
                  <c:v>0.8423339540657977</c:v>
                </c:pt>
                <c:pt idx="1357">
                  <c:v>0.84295468653010575</c:v>
                </c:pt>
                <c:pt idx="1358">
                  <c:v>0.84357541899441368</c:v>
                </c:pt>
                <c:pt idx="1359">
                  <c:v>0.8441961514587214</c:v>
                </c:pt>
                <c:pt idx="1360">
                  <c:v>0.84481688392302923</c:v>
                </c:pt>
                <c:pt idx="1361">
                  <c:v>0.84543761638733705</c:v>
                </c:pt>
                <c:pt idx="1362">
                  <c:v>0.84605834885164488</c:v>
                </c:pt>
                <c:pt idx="1363">
                  <c:v>0.84667908131595282</c:v>
                </c:pt>
                <c:pt idx="1364">
                  <c:v>0.84729981378026087</c:v>
                </c:pt>
                <c:pt idx="1365">
                  <c:v>0.84792054624456881</c:v>
                </c:pt>
                <c:pt idx="1366">
                  <c:v>0.84854127870887675</c:v>
                </c:pt>
                <c:pt idx="1367">
                  <c:v>0.84916201117318446</c:v>
                </c:pt>
                <c:pt idx="1368">
                  <c:v>0.8497827436374924</c:v>
                </c:pt>
                <c:pt idx="1369">
                  <c:v>0.85040347610180023</c:v>
                </c:pt>
                <c:pt idx="1370">
                  <c:v>0.85102420856610816</c:v>
                </c:pt>
                <c:pt idx="1371">
                  <c:v>0.85164494103041599</c:v>
                </c:pt>
                <c:pt idx="1372">
                  <c:v>0.85226567349472393</c:v>
                </c:pt>
                <c:pt idx="1373">
                  <c:v>0.85288640595903153</c:v>
                </c:pt>
                <c:pt idx="1374">
                  <c:v>0.8535071384233397</c:v>
                </c:pt>
                <c:pt idx="1375">
                  <c:v>0.85412787088764741</c:v>
                </c:pt>
                <c:pt idx="1376">
                  <c:v>0.85474860335195546</c:v>
                </c:pt>
                <c:pt idx="1377">
                  <c:v>0.85536933581626307</c:v>
                </c:pt>
                <c:pt idx="1378">
                  <c:v>0.85599006828057134</c:v>
                </c:pt>
                <c:pt idx="1379">
                  <c:v>0.85661080074487905</c:v>
                </c:pt>
                <c:pt idx="1380">
                  <c:v>0.8572315332091871</c:v>
                </c:pt>
                <c:pt idx="1381">
                  <c:v>0.85785226567349482</c:v>
                </c:pt>
                <c:pt idx="1382">
                  <c:v>0.85847299813780253</c:v>
                </c:pt>
                <c:pt idx="1383">
                  <c:v>0.85909373060211069</c:v>
                </c:pt>
                <c:pt idx="1384">
                  <c:v>0.85971446306641852</c:v>
                </c:pt>
                <c:pt idx="1385">
                  <c:v>0.86033519553072624</c:v>
                </c:pt>
                <c:pt idx="1386">
                  <c:v>0.86095592799503429</c:v>
                </c:pt>
                <c:pt idx="1387">
                  <c:v>0.861576660459342</c:v>
                </c:pt>
                <c:pt idx="1388">
                  <c:v>0.86219739292364994</c:v>
                </c:pt>
                <c:pt idx="1389">
                  <c:v>0.86281812538795766</c:v>
                </c:pt>
                <c:pt idx="1390">
                  <c:v>0.8634388578522656</c:v>
                </c:pt>
                <c:pt idx="1391">
                  <c:v>0.86405959031657376</c:v>
                </c:pt>
                <c:pt idx="1392">
                  <c:v>0.86468032278088169</c:v>
                </c:pt>
                <c:pt idx="1393">
                  <c:v>0.86530105524518952</c:v>
                </c:pt>
                <c:pt idx="1394">
                  <c:v>0.86592178770949735</c:v>
                </c:pt>
                <c:pt idx="1395">
                  <c:v>0.86654252017380518</c:v>
                </c:pt>
                <c:pt idx="1396">
                  <c:v>0.86716325263811322</c:v>
                </c:pt>
                <c:pt idx="1397">
                  <c:v>0.86778398510242072</c:v>
                </c:pt>
                <c:pt idx="1398">
                  <c:v>0.86840471756672888</c:v>
                </c:pt>
                <c:pt idx="1399">
                  <c:v>0.86902545003103682</c:v>
                </c:pt>
                <c:pt idx="1400">
                  <c:v>0.86964618249534464</c:v>
                </c:pt>
                <c:pt idx="1401">
                  <c:v>0.87026691495965236</c:v>
                </c:pt>
                <c:pt idx="1402">
                  <c:v>0.87088764742396041</c:v>
                </c:pt>
                <c:pt idx="1403">
                  <c:v>0.87150837988826801</c:v>
                </c:pt>
                <c:pt idx="1404">
                  <c:v>0.8721291123525764</c:v>
                </c:pt>
                <c:pt idx="1405">
                  <c:v>0.87274984481688411</c:v>
                </c:pt>
                <c:pt idx="1406">
                  <c:v>0.87337057728119194</c:v>
                </c:pt>
                <c:pt idx="1407">
                  <c:v>0.87399130974549977</c:v>
                </c:pt>
                <c:pt idx="1408">
                  <c:v>0.87461204220980782</c:v>
                </c:pt>
                <c:pt idx="1409">
                  <c:v>0.87523277467411553</c:v>
                </c:pt>
                <c:pt idx="1410">
                  <c:v>0.87585350713842358</c:v>
                </c:pt>
                <c:pt idx="1411">
                  <c:v>0.8764742396027313</c:v>
                </c:pt>
                <c:pt idx="1412">
                  <c:v>0.87709497206703924</c:v>
                </c:pt>
                <c:pt idx="1413">
                  <c:v>0.87771570453134695</c:v>
                </c:pt>
                <c:pt idx="1414">
                  <c:v>0.87833643699565489</c:v>
                </c:pt>
                <c:pt idx="1415">
                  <c:v>0.87895716945996261</c:v>
                </c:pt>
                <c:pt idx="1416">
                  <c:v>0.87957790192427066</c:v>
                </c:pt>
                <c:pt idx="1417">
                  <c:v>0.88019863438857882</c:v>
                </c:pt>
                <c:pt idx="1418">
                  <c:v>0.88081936685288642</c:v>
                </c:pt>
                <c:pt idx="1419">
                  <c:v>0.88144009931719425</c:v>
                </c:pt>
                <c:pt idx="1420">
                  <c:v>0.88206083178150219</c:v>
                </c:pt>
                <c:pt idx="1421">
                  <c:v>0.88268156424581001</c:v>
                </c:pt>
                <c:pt idx="1422">
                  <c:v>0.88330229671011784</c:v>
                </c:pt>
                <c:pt idx="1423">
                  <c:v>0.88392302917442578</c:v>
                </c:pt>
                <c:pt idx="1424">
                  <c:v>0.88454376163873361</c:v>
                </c:pt>
                <c:pt idx="1425">
                  <c:v>0.88516449410304154</c:v>
                </c:pt>
                <c:pt idx="1426">
                  <c:v>0.88578522656734959</c:v>
                </c:pt>
                <c:pt idx="1427">
                  <c:v>0.8864059590316572</c:v>
                </c:pt>
                <c:pt idx="1428">
                  <c:v>0.88702669149596514</c:v>
                </c:pt>
                <c:pt idx="1429">
                  <c:v>0.88764742396027319</c:v>
                </c:pt>
                <c:pt idx="1430">
                  <c:v>0.88826815642458112</c:v>
                </c:pt>
                <c:pt idx="1431">
                  <c:v>0.88888888888888884</c:v>
                </c:pt>
                <c:pt idx="1432">
                  <c:v>0.88950962135319689</c:v>
                </c:pt>
                <c:pt idx="1433">
                  <c:v>0.89013035381750449</c:v>
                </c:pt>
                <c:pt idx="1434">
                  <c:v>0.89075108628181265</c:v>
                </c:pt>
                <c:pt idx="1435">
                  <c:v>0.89137181874612048</c:v>
                </c:pt>
                <c:pt idx="1436">
                  <c:v>0.89199255121042831</c:v>
                </c:pt>
                <c:pt idx="1437">
                  <c:v>0.89261328367473614</c:v>
                </c:pt>
                <c:pt idx="1438">
                  <c:v>0.89323401613904418</c:v>
                </c:pt>
                <c:pt idx="1439">
                  <c:v>0.8938547486033519</c:v>
                </c:pt>
                <c:pt idx="1440">
                  <c:v>0.89447548106765962</c:v>
                </c:pt>
                <c:pt idx="1441">
                  <c:v>0.89509621353196778</c:v>
                </c:pt>
                <c:pt idx="1442">
                  <c:v>0.89571694599627538</c:v>
                </c:pt>
                <c:pt idx="1443">
                  <c:v>0.89633767846058365</c:v>
                </c:pt>
                <c:pt idx="1444">
                  <c:v>0.89695841092489159</c:v>
                </c:pt>
                <c:pt idx="1445">
                  <c:v>0.89757914338919942</c:v>
                </c:pt>
                <c:pt idx="1446">
                  <c:v>0.89819987585350725</c:v>
                </c:pt>
                <c:pt idx="1447">
                  <c:v>0.89882060831781518</c:v>
                </c:pt>
                <c:pt idx="1448">
                  <c:v>0.89944134078212279</c:v>
                </c:pt>
                <c:pt idx="1449">
                  <c:v>0.90006207324643073</c:v>
                </c:pt>
                <c:pt idx="1450">
                  <c:v>0.90068280571073855</c:v>
                </c:pt>
                <c:pt idx="1451">
                  <c:v>0.90130353817504649</c:v>
                </c:pt>
                <c:pt idx="1452">
                  <c:v>0.90192427063935454</c:v>
                </c:pt>
                <c:pt idx="1453">
                  <c:v>0.90254500310366248</c:v>
                </c:pt>
                <c:pt idx="1454">
                  <c:v>0.9031657355679702</c:v>
                </c:pt>
                <c:pt idx="1455">
                  <c:v>0.90378646803227802</c:v>
                </c:pt>
                <c:pt idx="1456">
                  <c:v>0.90440720049658607</c:v>
                </c:pt>
                <c:pt idx="1457">
                  <c:v>0.90502793296089401</c:v>
                </c:pt>
                <c:pt idx="1458">
                  <c:v>0.90564866542520173</c:v>
                </c:pt>
                <c:pt idx="1459">
                  <c:v>0.90626939788950966</c:v>
                </c:pt>
                <c:pt idx="1460">
                  <c:v>0.90689013035381771</c:v>
                </c:pt>
                <c:pt idx="1461">
                  <c:v>0.90751086281812543</c:v>
                </c:pt>
                <c:pt idx="1462">
                  <c:v>0.90813159528243326</c:v>
                </c:pt>
                <c:pt idx="1463">
                  <c:v>0.90875232774674108</c:v>
                </c:pt>
                <c:pt idx="1464">
                  <c:v>0.90937306021104891</c:v>
                </c:pt>
                <c:pt idx="1465">
                  <c:v>0.90999379267535707</c:v>
                </c:pt>
                <c:pt idx="1466">
                  <c:v>0.91061452513966468</c:v>
                </c:pt>
                <c:pt idx="1467">
                  <c:v>0.91123525760397284</c:v>
                </c:pt>
                <c:pt idx="1468">
                  <c:v>0.91185599006828066</c:v>
                </c:pt>
                <c:pt idx="1469">
                  <c:v>0.9124767225325886</c:v>
                </c:pt>
                <c:pt idx="1470">
                  <c:v>0.91309745499689643</c:v>
                </c:pt>
                <c:pt idx="1471">
                  <c:v>0.91371818746120426</c:v>
                </c:pt>
                <c:pt idx="1472">
                  <c:v>0.91433891992551208</c:v>
                </c:pt>
                <c:pt idx="1473">
                  <c:v>0.91495965238982024</c:v>
                </c:pt>
                <c:pt idx="1474">
                  <c:v>0.91558038485412763</c:v>
                </c:pt>
                <c:pt idx="1475">
                  <c:v>0.9162011173184359</c:v>
                </c:pt>
                <c:pt idx="1476">
                  <c:v>0.9168218497827435</c:v>
                </c:pt>
                <c:pt idx="1477">
                  <c:v>0.91744258224705144</c:v>
                </c:pt>
                <c:pt idx="1478">
                  <c:v>0.91806331471135927</c:v>
                </c:pt>
                <c:pt idx="1479">
                  <c:v>0.91868404717566732</c:v>
                </c:pt>
                <c:pt idx="1480">
                  <c:v>0.91930477963997514</c:v>
                </c:pt>
                <c:pt idx="1481">
                  <c:v>0.9199255121042833</c:v>
                </c:pt>
                <c:pt idx="1482">
                  <c:v>0.92054624456859102</c:v>
                </c:pt>
                <c:pt idx="1483">
                  <c:v>0.92116697703289874</c:v>
                </c:pt>
                <c:pt idx="1484">
                  <c:v>0.92178770949720656</c:v>
                </c:pt>
                <c:pt idx="1485">
                  <c:v>0.9224084419615145</c:v>
                </c:pt>
                <c:pt idx="1486">
                  <c:v>0.92302917442582255</c:v>
                </c:pt>
                <c:pt idx="1487">
                  <c:v>0.9236499068901306</c:v>
                </c:pt>
                <c:pt idx="1488">
                  <c:v>0.92427063935443832</c:v>
                </c:pt>
                <c:pt idx="1489">
                  <c:v>0.92489137181874614</c:v>
                </c:pt>
                <c:pt idx="1490">
                  <c:v>0.92551210428305386</c:v>
                </c:pt>
                <c:pt idx="1491">
                  <c:v>0.9261328367473618</c:v>
                </c:pt>
                <c:pt idx="1492">
                  <c:v>0.92675356921166951</c:v>
                </c:pt>
                <c:pt idx="1493">
                  <c:v>0.92737430167597767</c:v>
                </c:pt>
                <c:pt idx="1494">
                  <c:v>0.92799503414028572</c:v>
                </c:pt>
                <c:pt idx="1495">
                  <c:v>0.92861576660459366</c:v>
                </c:pt>
                <c:pt idx="1496">
                  <c:v>0.92923649906890127</c:v>
                </c:pt>
                <c:pt idx="1497">
                  <c:v>0.92985723153320932</c:v>
                </c:pt>
                <c:pt idx="1498">
                  <c:v>0.93047796399751692</c:v>
                </c:pt>
                <c:pt idx="1499">
                  <c:v>0.93109869646182519</c:v>
                </c:pt>
                <c:pt idx="1500">
                  <c:v>0.9317194289261328</c:v>
                </c:pt>
                <c:pt idx="1501">
                  <c:v>0.93234016139044062</c:v>
                </c:pt>
                <c:pt idx="1502">
                  <c:v>0.93296089385474867</c:v>
                </c:pt>
                <c:pt idx="1503">
                  <c:v>0.93358162631905661</c:v>
                </c:pt>
                <c:pt idx="1504">
                  <c:v>0.93420235878336422</c:v>
                </c:pt>
                <c:pt idx="1505">
                  <c:v>0.93482309124767238</c:v>
                </c:pt>
                <c:pt idx="1506">
                  <c:v>0.93544382371198009</c:v>
                </c:pt>
                <c:pt idx="1507">
                  <c:v>0.93606455617628803</c:v>
                </c:pt>
                <c:pt idx="1508">
                  <c:v>0.93668528864059608</c:v>
                </c:pt>
                <c:pt idx="1509">
                  <c:v>0.93730602110490369</c:v>
                </c:pt>
                <c:pt idx="1510">
                  <c:v>0.93792675356921162</c:v>
                </c:pt>
                <c:pt idx="1511">
                  <c:v>0.93854748603351978</c:v>
                </c:pt>
                <c:pt idx="1512">
                  <c:v>0.9391682184978275</c:v>
                </c:pt>
                <c:pt idx="1513">
                  <c:v>0.93978895096213533</c:v>
                </c:pt>
                <c:pt idx="1514">
                  <c:v>0.94040968342644315</c:v>
                </c:pt>
                <c:pt idx="1515">
                  <c:v>0.94103041589075109</c:v>
                </c:pt>
                <c:pt idx="1516">
                  <c:v>0.94165114835505892</c:v>
                </c:pt>
                <c:pt idx="1517">
                  <c:v>0.94227188081936686</c:v>
                </c:pt>
                <c:pt idx="1518">
                  <c:v>0.94289261328367491</c:v>
                </c:pt>
                <c:pt idx="1519">
                  <c:v>0.94351334574798229</c:v>
                </c:pt>
                <c:pt idx="1520">
                  <c:v>0.94413407821229045</c:v>
                </c:pt>
                <c:pt idx="1521">
                  <c:v>0.94475481067659872</c:v>
                </c:pt>
                <c:pt idx="1522">
                  <c:v>0.94537554314090622</c:v>
                </c:pt>
                <c:pt idx="1523">
                  <c:v>0.94599627560521415</c:v>
                </c:pt>
                <c:pt idx="1524">
                  <c:v>0.94661700806952209</c:v>
                </c:pt>
                <c:pt idx="1525">
                  <c:v>0.94723774053382992</c:v>
                </c:pt>
                <c:pt idx="1526">
                  <c:v>0.94785847299813808</c:v>
                </c:pt>
                <c:pt idx="1527">
                  <c:v>0.94847920546244568</c:v>
                </c:pt>
                <c:pt idx="1528">
                  <c:v>0.94909993792675362</c:v>
                </c:pt>
                <c:pt idx="1529">
                  <c:v>0.94972067039106156</c:v>
                </c:pt>
                <c:pt idx="1530">
                  <c:v>0.9503414028553695</c:v>
                </c:pt>
                <c:pt idx="1531">
                  <c:v>0.95096213531967722</c:v>
                </c:pt>
                <c:pt idx="1532">
                  <c:v>0.95158286778398504</c:v>
                </c:pt>
                <c:pt idx="1533">
                  <c:v>0.95220360024829309</c:v>
                </c:pt>
                <c:pt idx="1534">
                  <c:v>0.95282433271260092</c:v>
                </c:pt>
                <c:pt idx="1535">
                  <c:v>0.95344506517690863</c:v>
                </c:pt>
                <c:pt idx="1536">
                  <c:v>0.95406579764121668</c:v>
                </c:pt>
                <c:pt idx="1537">
                  <c:v>0.95468653010552462</c:v>
                </c:pt>
                <c:pt idx="1538">
                  <c:v>0.95530726256983256</c:v>
                </c:pt>
                <c:pt idx="1539">
                  <c:v>0.95592799503414039</c:v>
                </c:pt>
                <c:pt idx="1540">
                  <c:v>0.95654872749844833</c:v>
                </c:pt>
                <c:pt idx="1541">
                  <c:v>0.95716945996275593</c:v>
                </c:pt>
                <c:pt idx="1542">
                  <c:v>0.95779019242706409</c:v>
                </c:pt>
                <c:pt idx="1543">
                  <c:v>0.9584109248913717</c:v>
                </c:pt>
                <c:pt idx="1544">
                  <c:v>0.95903165735567986</c:v>
                </c:pt>
                <c:pt idx="1545">
                  <c:v>0.95965238981998757</c:v>
                </c:pt>
                <c:pt idx="1546">
                  <c:v>0.96027312228429562</c:v>
                </c:pt>
                <c:pt idx="1547">
                  <c:v>0.96089385474860345</c:v>
                </c:pt>
                <c:pt idx="1548">
                  <c:v>0.96151458721291116</c:v>
                </c:pt>
                <c:pt idx="1549">
                  <c:v>0.9621353196772191</c:v>
                </c:pt>
                <c:pt idx="1550">
                  <c:v>0.96275605214152715</c:v>
                </c:pt>
                <c:pt idx="1551">
                  <c:v>0.96337678460583487</c:v>
                </c:pt>
                <c:pt idx="1552">
                  <c:v>0.96399751707014292</c:v>
                </c:pt>
                <c:pt idx="1553">
                  <c:v>0.96461824953445063</c:v>
                </c:pt>
                <c:pt idx="1554">
                  <c:v>0.96523898199875857</c:v>
                </c:pt>
                <c:pt idx="1555">
                  <c:v>0.96585971446306662</c:v>
                </c:pt>
                <c:pt idx="1556">
                  <c:v>0.96648044692737434</c:v>
                </c:pt>
                <c:pt idx="1557">
                  <c:v>0.96710117939168228</c:v>
                </c:pt>
                <c:pt idx="1558">
                  <c:v>0.96772191185599021</c:v>
                </c:pt>
                <c:pt idx="1559">
                  <c:v>0.96834264432029793</c:v>
                </c:pt>
                <c:pt idx="1560">
                  <c:v>0.96896337678460587</c:v>
                </c:pt>
                <c:pt idx="1561">
                  <c:v>0.96958410924891358</c:v>
                </c:pt>
                <c:pt idx="1562">
                  <c:v>0.97020484171322152</c:v>
                </c:pt>
                <c:pt idx="1563">
                  <c:v>0.97082557417752968</c:v>
                </c:pt>
                <c:pt idx="1564">
                  <c:v>0.97144630664183751</c:v>
                </c:pt>
                <c:pt idx="1565">
                  <c:v>0.97206703910614523</c:v>
                </c:pt>
                <c:pt idx="1566">
                  <c:v>0.97268777157045327</c:v>
                </c:pt>
                <c:pt idx="1567">
                  <c:v>0.97330850403476099</c:v>
                </c:pt>
                <c:pt idx="1568">
                  <c:v>0.97392923649906915</c:v>
                </c:pt>
                <c:pt idx="1569">
                  <c:v>0.97454996896337687</c:v>
                </c:pt>
                <c:pt idx="1570">
                  <c:v>0.97517070142768469</c:v>
                </c:pt>
                <c:pt idx="1571">
                  <c:v>0.97579143389199274</c:v>
                </c:pt>
                <c:pt idx="1572">
                  <c:v>0.97641216635630046</c:v>
                </c:pt>
                <c:pt idx="1573">
                  <c:v>0.97703289882060829</c:v>
                </c:pt>
                <c:pt idx="1574">
                  <c:v>0.97765363128491634</c:v>
                </c:pt>
                <c:pt idx="1575">
                  <c:v>0.97827436374922394</c:v>
                </c:pt>
                <c:pt idx="1576">
                  <c:v>0.97889509621353232</c:v>
                </c:pt>
                <c:pt idx="1577">
                  <c:v>0.97951582867783982</c:v>
                </c:pt>
                <c:pt idx="1578">
                  <c:v>0.98013656114214753</c:v>
                </c:pt>
                <c:pt idx="1579">
                  <c:v>0.98075729360645569</c:v>
                </c:pt>
                <c:pt idx="1580">
                  <c:v>0.98137802607076352</c:v>
                </c:pt>
                <c:pt idx="1581">
                  <c:v>0.98199875853507146</c:v>
                </c:pt>
                <c:pt idx="1582">
                  <c:v>0.9826194909993794</c:v>
                </c:pt>
                <c:pt idx="1583">
                  <c:v>0.98324022346368722</c:v>
                </c:pt>
                <c:pt idx="1584">
                  <c:v>0.98386095592799483</c:v>
                </c:pt>
                <c:pt idx="1585">
                  <c:v>0.98448168839230277</c:v>
                </c:pt>
                <c:pt idx="1586">
                  <c:v>0.98510242085661059</c:v>
                </c:pt>
                <c:pt idx="1587">
                  <c:v>0.98572315332091853</c:v>
                </c:pt>
                <c:pt idx="1588">
                  <c:v>0.98634388578522647</c:v>
                </c:pt>
                <c:pt idx="1589">
                  <c:v>0.98696461824953452</c:v>
                </c:pt>
                <c:pt idx="1590">
                  <c:v>0.98758535071384224</c:v>
                </c:pt>
                <c:pt idx="1591">
                  <c:v>0.98820608317815017</c:v>
                </c:pt>
                <c:pt idx="1592">
                  <c:v>0.98882681564245811</c:v>
                </c:pt>
                <c:pt idx="1593">
                  <c:v>0.98944754810676572</c:v>
                </c:pt>
                <c:pt idx="1594">
                  <c:v>0.99006828057107388</c:v>
                </c:pt>
                <c:pt idx="1595">
                  <c:v>0.99068901303538182</c:v>
                </c:pt>
                <c:pt idx="1596">
                  <c:v>0.99130974549968953</c:v>
                </c:pt>
                <c:pt idx="1597">
                  <c:v>0.99193047796399758</c:v>
                </c:pt>
                <c:pt idx="1598">
                  <c:v>0.99255121042830552</c:v>
                </c:pt>
                <c:pt idx="1599">
                  <c:v>0.99317194289261312</c:v>
                </c:pt>
                <c:pt idx="1600">
                  <c:v>0.99379267535692117</c:v>
                </c:pt>
                <c:pt idx="1601">
                  <c:v>0.99441340782122878</c:v>
                </c:pt>
                <c:pt idx="1602">
                  <c:v>0.99503414028553683</c:v>
                </c:pt>
                <c:pt idx="1603">
                  <c:v>0.99565487274984488</c:v>
                </c:pt>
                <c:pt idx="1604">
                  <c:v>0.9962756052141527</c:v>
                </c:pt>
                <c:pt idx="1605">
                  <c:v>0.99689633767846064</c:v>
                </c:pt>
                <c:pt idx="1606">
                  <c:v>0.99751707014276836</c:v>
                </c:pt>
                <c:pt idx="1607">
                  <c:v>0.99813780260707641</c:v>
                </c:pt>
                <c:pt idx="1608">
                  <c:v>0.99875853507138423</c:v>
                </c:pt>
                <c:pt idx="1609">
                  <c:v>0.99937926753569217</c:v>
                </c:pt>
                <c:pt idx="1610">
                  <c:v>1</c:v>
                </c:pt>
              </c:numCache>
            </c:numRef>
          </c:xVal>
          <c:yVal>
            <c:numRef>
              <c:f>[milk3.xlsx]Sheet2!$P$2:$P$1612</c:f>
              <c:numCache>
                <c:formatCode>General</c:formatCode>
                <c:ptCount val="1611"/>
                <c:pt idx="0">
                  <c:v>2.75</c:v>
                </c:pt>
                <c:pt idx="1">
                  <c:v>2.625</c:v>
                </c:pt>
                <c:pt idx="2">
                  <c:v>2.64</c:v>
                </c:pt>
                <c:pt idx="3">
                  <c:v>2.6574999999999998</c:v>
                </c:pt>
                <c:pt idx="4">
                  <c:v>2.6319999999999997</c:v>
                </c:pt>
                <c:pt idx="5">
                  <c:v>2.6566666666666663</c:v>
                </c:pt>
                <c:pt idx="6">
                  <c:v>2.6528571428571426</c:v>
                </c:pt>
                <c:pt idx="7">
                  <c:v>2.6487499999999997</c:v>
                </c:pt>
                <c:pt idx="8">
                  <c:v>2.641111111111111</c:v>
                </c:pt>
                <c:pt idx="9">
                  <c:v>2.6339999999999995</c:v>
                </c:pt>
                <c:pt idx="10">
                  <c:v>2.622727272727273</c:v>
                </c:pt>
                <c:pt idx="11">
                  <c:v>2.625833333333333</c:v>
                </c:pt>
                <c:pt idx="12">
                  <c:v>2.6169230769230771</c:v>
                </c:pt>
                <c:pt idx="13">
                  <c:v>2.6149999999999998</c:v>
                </c:pt>
                <c:pt idx="14">
                  <c:v>2.6133333333333342</c:v>
                </c:pt>
                <c:pt idx="15">
                  <c:v>2.620625</c:v>
                </c:pt>
                <c:pt idx="16">
                  <c:v>2.6176470588235294</c:v>
                </c:pt>
                <c:pt idx="17">
                  <c:v>2.6094444444444438</c:v>
                </c:pt>
                <c:pt idx="18">
                  <c:v>2.6147368421052635</c:v>
                </c:pt>
                <c:pt idx="19">
                  <c:v>2.6074999999999999</c:v>
                </c:pt>
                <c:pt idx="20">
                  <c:v>2.6066666666666665</c:v>
                </c:pt>
                <c:pt idx="21">
                  <c:v>2.6127272727272737</c:v>
                </c:pt>
                <c:pt idx="22">
                  <c:v>2.6104347826086962</c:v>
                </c:pt>
                <c:pt idx="23">
                  <c:v>2.6154166666666665</c:v>
                </c:pt>
                <c:pt idx="24">
                  <c:v>2.6252</c:v>
                </c:pt>
                <c:pt idx="25">
                  <c:v>2.63</c:v>
                </c:pt>
                <c:pt idx="26">
                  <c:v>2.64</c:v>
                </c:pt>
                <c:pt idx="27">
                  <c:v>2.6424999999999992</c:v>
                </c:pt>
                <c:pt idx="28">
                  <c:v>2.6431034482758622</c:v>
                </c:pt>
                <c:pt idx="29">
                  <c:v>2.6440000000000001</c:v>
                </c:pt>
                <c:pt idx="30">
                  <c:v>2.6425806451612899</c:v>
                </c:pt>
                <c:pt idx="31">
                  <c:v>2.6443750000000001</c:v>
                </c:pt>
                <c:pt idx="32">
                  <c:v>2.646363636363636</c:v>
                </c:pt>
                <c:pt idx="33">
                  <c:v>2.6488235294117644</c:v>
                </c:pt>
                <c:pt idx="34">
                  <c:v>2.653142857142857</c:v>
                </c:pt>
                <c:pt idx="35">
                  <c:v>2.652222222222222</c:v>
                </c:pt>
                <c:pt idx="36">
                  <c:v>2.6575675675675678</c:v>
                </c:pt>
                <c:pt idx="37">
                  <c:v>2.6589473684210523</c:v>
                </c:pt>
                <c:pt idx="38">
                  <c:v>2.6617948717948714</c:v>
                </c:pt>
                <c:pt idx="39">
                  <c:v>2.6622499999999989</c:v>
                </c:pt>
                <c:pt idx="40">
                  <c:v>2.6695121951219511</c:v>
                </c:pt>
                <c:pt idx="41">
                  <c:v>2.6673809523809524</c:v>
                </c:pt>
                <c:pt idx="42">
                  <c:v>2.670232558139535</c:v>
                </c:pt>
                <c:pt idx="43">
                  <c:v>2.6731818181818183</c:v>
                </c:pt>
                <c:pt idx="44">
                  <c:v>2.670888888888888</c:v>
                </c:pt>
                <c:pt idx="45">
                  <c:v>2.6684782608695645</c:v>
                </c:pt>
                <c:pt idx="46">
                  <c:v>2.6725531914893605</c:v>
                </c:pt>
                <c:pt idx="47">
                  <c:v>2.6766666666666654</c:v>
                </c:pt>
                <c:pt idx="48">
                  <c:v>2.6810204081632643</c:v>
                </c:pt>
                <c:pt idx="49">
                  <c:v>2.6769999999999987</c:v>
                </c:pt>
                <c:pt idx="50">
                  <c:v>2.6790196078431361</c:v>
                </c:pt>
                <c:pt idx="51">
                  <c:v>2.6773076923076915</c:v>
                </c:pt>
                <c:pt idx="52">
                  <c:v>2.6756603773584891</c:v>
                </c:pt>
                <c:pt idx="53">
                  <c:v>2.6746296296296284</c:v>
                </c:pt>
                <c:pt idx="54">
                  <c:v>2.6776363636363634</c:v>
                </c:pt>
                <c:pt idx="55">
                  <c:v>2.6774999999999989</c:v>
                </c:pt>
                <c:pt idx="56">
                  <c:v>2.6773684210526305</c:v>
                </c:pt>
                <c:pt idx="57">
                  <c:v>2.6784482758620678</c:v>
                </c:pt>
                <c:pt idx="58">
                  <c:v>2.6798305084745757</c:v>
                </c:pt>
                <c:pt idx="59">
                  <c:v>2.6761666666666657</c:v>
                </c:pt>
                <c:pt idx="60">
                  <c:v>2.6737704918032779</c:v>
                </c:pt>
                <c:pt idx="61">
                  <c:v>2.6769354838709667</c:v>
                </c:pt>
                <c:pt idx="62">
                  <c:v>2.6785714285714279</c:v>
                </c:pt>
                <c:pt idx="63">
                  <c:v>2.6801562499999996</c:v>
                </c:pt>
                <c:pt idx="64">
                  <c:v>2.6824615384615385</c:v>
                </c:pt>
                <c:pt idx="65">
                  <c:v>2.6837878787878791</c:v>
                </c:pt>
                <c:pt idx="66">
                  <c:v>2.6859701492537309</c:v>
                </c:pt>
                <c:pt idx="67">
                  <c:v>2.6904411764705878</c:v>
                </c:pt>
                <c:pt idx="68">
                  <c:v>2.6918840579710146</c:v>
                </c:pt>
                <c:pt idx="69">
                  <c:v>2.6944285714285714</c:v>
                </c:pt>
                <c:pt idx="70">
                  <c:v>2.6929577464788732</c:v>
                </c:pt>
                <c:pt idx="71">
                  <c:v>2.6933333333333338</c:v>
                </c:pt>
                <c:pt idx="72">
                  <c:v>2.6938356164383559</c:v>
                </c:pt>
                <c:pt idx="73">
                  <c:v>2.6963513513513515</c:v>
                </c:pt>
                <c:pt idx="74">
                  <c:v>2.6985333333333332</c:v>
                </c:pt>
                <c:pt idx="75">
                  <c:v>2.6964473684210528</c:v>
                </c:pt>
                <c:pt idx="76">
                  <c:v>2.6967532467532465</c:v>
                </c:pt>
                <c:pt idx="77">
                  <c:v>2.6962820512820511</c:v>
                </c:pt>
                <c:pt idx="78">
                  <c:v>2.696455696202531</c:v>
                </c:pt>
                <c:pt idx="79">
                  <c:v>2.696874999999999</c:v>
                </c:pt>
                <c:pt idx="80">
                  <c:v>2.6970370370370378</c:v>
                </c:pt>
                <c:pt idx="81">
                  <c:v>2.6963414634146337</c:v>
                </c:pt>
                <c:pt idx="82">
                  <c:v>2.6962650602409628</c:v>
                </c:pt>
                <c:pt idx="83">
                  <c:v>2.6935714285714285</c:v>
                </c:pt>
                <c:pt idx="84">
                  <c:v>2.6957647058823535</c:v>
                </c:pt>
                <c:pt idx="85">
                  <c:v>2.6960465116279066</c:v>
                </c:pt>
                <c:pt idx="86">
                  <c:v>2.6931034482758616</c:v>
                </c:pt>
                <c:pt idx="87">
                  <c:v>2.6917045454545452</c:v>
                </c:pt>
                <c:pt idx="88">
                  <c:v>2.6935955056179779</c:v>
                </c:pt>
                <c:pt idx="89">
                  <c:v>2.6934444444444443</c:v>
                </c:pt>
                <c:pt idx="90">
                  <c:v>2.6924175824175824</c:v>
                </c:pt>
                <c:pt idx="91">
                  <c:v>2.6930434782608685</c:v>
                </c:pt>
                <c:pt idx="92">
                  <c:v>2.6944086021505371</c:v>
                </c:pt>
                <c:pt idx="93">
                  <c:v>2.6973404255319142</c:v>
                </c:pt>
                <c:pt idx="94">
                  <c:v>2.6965263157894732</c:v>
                </c:pt>
                <c:pt idx="95">
                  <c:v>2.6972916666666666</c:v>
                </c:pt>
                <c:pt idx="96">
                  <c:v>2.6983505154639174</c:v>
                </c:pt>
                <c:pt idx="97">
                  <c:v>2.697244897959183</c:v>
                </c:pt>
                <c:pt idx="98">
                  <c:v>2.6974747474747476</c:v>
                </c:pt>
                <c:pt idx="99">
                  <c:v>2.6995999999999998</c:v>
                </c:pt>
                <c:pt idx="100">
                  <c:v>2.6989108910891089</c:v>
                </c:pt>
                <c:pt idx="101">
                  <c:v>2.6992156862745094</c:v>
                </c:pt>
                <c:pt idx="102">
                  <c:v>2.7006796116504854</c:v>
                </c:pt>
                <c:pt idx="103">
                  <c:v>2.7024038461538464</c:v>
                </c:pt>
                <c:pt idx="104">
                  <c:v>2.703333333333334</c:v>
                </c:pt>
                <c:pt idx="105">
                  <c:v>2.7031132075471711</c:v>
                </c:pt>
                <c:pt idx="106">
                  <c:v>2.7024299065420569</c:v>
                </c:pt>
                <c:pt idx="107">
                  <c:v>2.704351851851853</c:v>
                </c:pt>
                <c:pt idx="108">
                  <c:v>2.7071559633027533</c:v>
                </c:pt>
                <c:pt idx="109">
                  <c:v>2.7066363636363642</c:v>
                </c:pt>
                <c:pt idx="110">
                  <c:v>2.7059459459459467</c:v>
                </c:pt>
                <c:pt idx="111">
                  <c:v>2.7061607142857151</c:v>
                </c:pt>
                <c:pt idx="112">
                  <c:v>2.7054867256637172</c:v>
                </c:pt>
                <c:pt idx="113">
                  <c:v>2.7051754385964921</c:v>
                </c:pt>
                <c:pt idx="114">
                  <c:v>2.7047826086956537</c:v>
                </c:pt>
                <c:pt idx="115">
                  <c:v>2.7060344827586214</c:v>
                </c:pt>
                <c:pt idx="116">
                  <c:v>2.7052991452991462</c:v>
                </c:pt>
                <c:pt idx="117">
                  <c:v>2.7063559322033903</c:v>
                </c:pt>
                <c:pt idx="118">
                  <c:v>2.7064705882352951</c:v>
                </c:pt>
                <c:pt idx="119">
                  <c:v>2.7060000000000008</c:v>
                </c:pt>
                <c:pt idx="120">
                  <c:v>2.7059504132231402</c:v>
                </c:pt>
                <c:pt idx="121">
                  <c:v>2.7063114754098372</c:v>
                </c:pt>
                <c:pt idx="122">
                  <c:v>2.7069918699187001</c:v>
                </c:pt>
                <c:pt idx="123">
                  <c:v>2.7070967741935492</c:v>
                </c:pt>
                <c:pt idx="124">
                  <c:v>2.7083200000000014</c:v>
                </c:pt>
                <c:pt idx="125">
                  <c:v>2.70857142857143</c:v>
                </c:pt>
                <c:pt idx="126">
                  <c:v>2.7084251968503952</c:v>
                </c:pt>
                <c:pt idx="127">
                  <c:v>2.7087500000000011</c:v>
                </c:pt>
                <c:pt idx="128">
                  <c:v>2.7090697674418616</c:v>
                </c:pt>
                <c:pt idx="129">
                  <c:v>2.7103076923076941</c:v>
                </c:pt>
                <c:pt idx="130">
                  <c:v>2.7106870229007645</c:v>
                </c:pt>
                <c:pt idx="131">
                  <c:v>2.7107575757575777</c:v>
                </c:pt>
                <c:pt idx="132">
                  <c:v>2.7118796992481209</c:v>
                </c:pt>
                <c:pt idx="133">
                  <c:v>2.7124626865671653</c:v>
                </c:pt>
                <c:pt idx="134">
                  <c:v>2.7129629629629641</c:v>
                </c:pt>
                <c:pt idx="135">
                  <c:v>2.7139705882352958</c:v>
                </c:pt>
                <c:pt idx="136">
                  <c:v>2.7141605839416072</c:v>
                </c:pt>
                <c:pt idx="137">
                  <c:v>2.7141304347826098</c:v>
                </c:pt>
                <c:pt idx="138">
                  <c:v>2.7132374100719439</c:v>
                </c:pt>
                <c:pt idx="139">
                  <c:v>2.7112857142857147</c:v>
                </c:pt>
                <c:pt idx="140">
                  <c:v>2.7109929078014199</c:v>
                </c:pt>
                <c:pt idx="141">
                  <c:v>2.7104225352112685</c:v>
                </c:pt>
                <c:pt idx="142">
                  <c:v>2.7100000000000009</c:v>
                </c:pt>
                <c:pt idx="143">
                  <c:v>2.7099305555555575</c:v>
                </c:pt>
                <c:pt idx="144">
                  <c:v>2.7091034482758634</c:v>
                </c:pt>
                <c:pt idx="145">
                  <c:v>2.709794520547947</c:v>
                </c:pt>
                <c:pt idx="146">
                  <c:v>2.7101360544217692</c:v>
                </c:pt>
                <c:pt idx="147">
                  <c:v>2.7099324324324336</c:v>
                </c:pt>
                <c:pt idx="148">
                  <c:v>2.7109395973154378</c:v>
                </c:pt>
                <c:pt idx="149">
                  <c:v>2.7100666666666675</c:v>
                </c:pt>
                <c:pt idx="150">
                  <c:v>2.7100662251655634</c:v>
                </c:pt>
                <c:pt idx="151">
                  <c:v>2.7101315789473701</c:v>
                </c:pt>
                <c:pt idx="152">
                  <c:v>2.7109150326797393</c:v>
                </c:pt>
                <c:pt idx="153">
                  <c:v>2.7114285714285722</c:v>
                </c:pt>
                <c:pt idx="154">
                  <c:v>2.7110967741935488</c:v>
                </c:pt>
                <c:pt idx="155">
                  <c:v>2.7116666666666678</c:v>
                </c:pt>
                <c:pt idx="156">
                  <c:v>2.7119745222929956</c:v>
                </c:pt>
                <c:pt idx="157">
                  <c:v>2.710696202531647</c:v>
                </c:pt>
                <c:pt idx="158">
                  <c:v>2.7122012578616363</c:v>
                </c:pt>
                <c:pt idx="159">
                  <c:v>2.7131875000000014</c:v>
                </c:pt>
                <c:pt idx="160">
                  <c:v>2.7144099378881994</c:v>
                </c:pt>
                <c:pt idx="161">
                  <c:v>2.7165432098765443</c:v>
                </c:pt>
                <c:pt idx="162">
                  <c:v>2.7177300613496946</c:v>
                </c:pt>
                <c:pt idx="163">
                  <c:v>2.7187195121951233</c:v>
                </c:pt>
                <c:pt idx="164">
                  <c:v>2.7200606060606072</c:v>
                </c:pt>
                <c:pt idx="165">
                  <c:v>2.7209036144578329</c:v>
                </c:pt>
                <c:pt idx="166">
                  <c:v>2.7222155688622776</c:v>
                </c:pt>
                <c:pt idx="167">
                  <c:v>2.7235119047619061</c:v>
                </c:pt>
                <c:pt idx="168">
                  <c:v>2.7218343195266281</c:v>
                </c:pt>
                <c:pt idx="169">
                  <c:v>2.7218235294117661</c:v>
                </c:pt>
                <c:pt idx="170">
                  <c:v>2.7207017543859671</c:v>
                </c:pt>
                <c:pt idx="171">
                  <c:v>2.7205232558139554</c:v>
                </c:pt>
                <c:pt idx="172">
                  <c:v>2.7214450867052027</c:v>
                </c:pt>
                <c:pt idx="173">
                  <c:v>2.7220689655172423</c:v>
                </c:pt>
                <c:pt idx="174">
                  <c:v>2.7229142857142872</c:v>
                </c:pt>
                <c:pt idx="175">
                  <c:v>2.7231250000000014</c:v>
                </c:pt>
                <c:pt idx="176">
                  <c:v>2.7231638418079118</c:v>
                </c:pt>
                <c:pt idx="177">
                  <c:v>2.7236516853932593</c:v>
                </c:pt>
                <c:pt idx="178">
                  <c:v>2.7234078212290518</c:v>
                </c:pt>
                <c:pt idx="179">
                  <c:v>2.7228333333333343</c:v>
                </c:pt>
                <c:pt idx="180">
                  <c:v>2.7229281767955813</c:v>
                </c:pt>
                <c:pt idx="181">
                  <c:v>2.7238461538461549</c:v>
                </c:pt>
                <c:pt idx="182">
                  <c:v>2.7251366120218594</c:v>
                </c:pt>
                <c:pt idx="183">
                  <c:v>2.7252717391304362</c:v>
                </c:pt>
                <c:pt idx="184">
                  <c:v>2.7262702702702715</c:v>
                </c:pt>
                <c:pt idx="185">
                  <c:v>2.7268279569892484</c:v>
                </c:pt>
                <c:pt idx="186">
                  <c:v>2.727540106951873</c:v>
                </c:pt>
                <c:pt idx="187">
                  <c:v>2.7280319148936187</c:v>
                </c:pt>
                <c:pt idx="188">
                  <c:v>2.7277777777777801</c:v>
                </c:pt>
                <c:pt idx="189">
                  <c:v>2.7282631578947387</c:v>
                </c:pt>
                <c:pt idx="190">
                  <c:v>2.7281675392670182</c:v>
                </c:pt>
                <c:pt idx="191">
                  <c:v>2.7283854166666681</c:v>
                </c:pt>
                <c:pt idx="192">
                  <c:v>2.7278756476683954</c:v>
                </c:pt>
                <c:pt idx="193">
                  <c:v>2.7294845360824755</c:v>
                </c:pt>
                <c:pt idx="194">
                  <c:v>2.7286153846153853</c:v>
                </c:pt>
                <c:pt idx="195">
                  <c:v>2.7282653061224496</c:v>
                </c:pt>
                <c:pt idx="196">
                  <c:v>2.7288324873096457</c:v>
                </c:pt>
                <c:pt idx="197">
                  <c:v>2.7288888888888891</c:v>
                </c:pt>
                <c:pt idx="198">
                  <c:v>2.7293467336683426</c:v>
                </c:pt>
                <c:pt idx="199">
                  <c:v>2.7292000000000014</c:v>
                </c:pt>
                <c:pt idx="200">
                  <c:v>2.7296517412935346</c:v>
                </c:pt>
                <c:pt idx="201">
                  <c:v>2.7298514851485165</c:v>
                </c:pt>
                <c:pt idx="202">
                  <c:v>2.7306403940886703</c:v>
                </c:pt>
                <c:pt idx="203">
                  <c:v>2.7307843137254921</c:v>
                </c:pt>
                <c:pt idx="204">
                  <c:v>2.731414634146343</c:v>
                </c:pt>
                <c:pt idx="205">
                  <c:v>2.7325242718446616</c:v>
                </c:pt>
                <c:pt idx="206">
                  <c:v>2.7324637681159443</c:v>
                </c:pt>
                <c:pt idx="207">
                  <c:v>2.732259615384617</c:v>
                </c:pt>
                <c:pt idx="208">
                  <c:v>2.7325358851674659</c:v>
                </c:pt>
                <c:pt idx="209">
                  <c:v>2.732952380952383</c:v>
                </c:pt>
                <c:pt idx="210">
                  <c:v>2.7337440758293856</c:v>
                </c:pt>
                <c:pt idx="211">
                  <c:v>2.7339150943396238</c:v>
                </c:pt>
                <c:pt idx="212">
                  <c:v>2.7345539906103302</c:v>
                </c:pt>
                <c:pt idx="213">
                  <c:v>2.7347196261682254</c:v>
                </c:pt>
                <c:pt idx="214">
                  <c:v>2.7350697674418618</c:v>
                </c:pt>
                <c:pt idx="215">
                  <c:v>2.7366666666666677</c:v>
                </c:pt>
                <c:pt idx="216">
                  <c:v>2.7371428571428593</c:v>
                </c:pt>
                <c:pt idx="217">
                  <c:v>2.7373853211009194</c:v>
                </c:pt>
                <c:pt idx="218">
                  <c:v>2.7368949771689515</c:v>
                </c:pt>
                <c:pt idx="219">
                  <c:v>2.737363636363638</c:v>
                </c:pt>
                <c:pt idx="220">
                  <c:v>2.7376018099547532</c:v>
                </c:pt>
                <c:pt idx="221">
                  <c:v>2.736801801801803</c:v>
                </c:pt>
                <c:pt idx="222">
                  <c:v>2.7372197309417055</c:v>
                </c:pt>
                <c:pt idx="223">
                  <c:v>2.7380803571428589</c:v>
                </c:pt>
                <c:pt idx="224">
                  <c:v>2.7386666666666679</c:v>
                </c:pt>
                <c:pt idx="225">
                  <c:v>2.73845132743363</c:v>
                </c:pt>
                <c:pt idx="226">
                  <c:v>2.7390308370044072</c:v>
                </c:pt>
                <c:pt idx="227">
                  <c:v>2.7388596491228081</c:v>
                </c:pt>
                <c:pt idx="228">
                  <c:v>2.739432314410482</c:v>
                </c:pt>
                <c:pt idx="229">
                  <c:v>2.7397391304347836</c:v>
                </c:pt>
                <c:pt idx="230">
                  <c:v>2.7397402597402607</c:v>
                </c:pt>
                <c:pt idx="231">
                  <c:v>2.7404741379310362</c:v>
                </c:pt>
                <c:pt idx="232">
                  <c:v>2.7414592274678129</c:v>
                </c:pt>
                <c:pt idx="233">
                  <c:v>2.7428205128205145</c:v>
                </c:pt>
                <c:pt idx="234">
                  <c:v>2.7420851063829801</c:v>
                </c:pt>
                <c:pt idx="235">
                  <c:v>2.7414830508474597</c:v>
                </c:pt>
                <c:pt idx="236">
                  <c:v>2.741097046413504</c:v>
                </c:pt>
                <c:pt idx="237">
                  <c:v>2.7409663865546232</c:v>
                </c:pt>
                <c:pt idx="238">
                  <c:v>2.7413389121338931</c:v>
                </c:pt>
                <c:pt idx="239">
                  <c:v>2.7411666666666692</c:v>
                </c:pt>
                <c:pt idx="240">
                  <c:v>2.7410788381742757</c:v>
                </c:pt>
                <c:pt idx="241">
                  <c:v>2.7423966942148779</c:v>
                </c:pt>
                <c:pt idx="242">
                  <c:v>2.742633744855969</c:v>
                </c:pt>
                <c:pt idx="243">
                  <c:v>2.7426639344262305</c:v>
                </c:pt>
                <c:pt idx="244">
                  <c:v>2.7423673469387775</c:v>
                </c:pt>
                <c:pt idx="245">
                  <c:v>2.7425609756097575</c:v>
                </c:pt>
                <c:pt idx="246">
                  <c:v>2.742145748987856</c:v>
                </c:pt>
                <c:pt idx="247">
                  <c:v>2.7433064516129053</c:v>
                </c:pt>
                <c:pt idx="248">
                  <c:v>2.7435341365461858</c:v>
                </c:pt>
                <c:pt idx="249">
                  <c:v>2.7435600000000013</c:v>
                </c:pt>
                <c:pt idx="250">
                  <c:v>2.743904382470121</c:v>
                </c:pt>
                <c:pt idx="251">
                  <c:v>2.7436111111111123</c:v>
                </c:pt>
                <c:pt idx="252">
                  <c:v>2.7438735177865623</c:v>
                </c:pt>
                <c:pt idx="253">
                  <c:v>2.7442913385826788</c:v>
                </c:pt>
                <c:pt idx="254">
                  <c:v>2.7441568627450996</c:v>
                </c:pt>
                <c:pt idx="255">
                  <c:v>2.7443750000000011</c:v>
                </c:pt>
                <c:pt idx="256">
                  <c:v>2.7453307392996122</c:v>
                </c:pt>
                <c:pt idx="257">
                  <c:v>2.7460465116279078</c:v>
                </c:pt>
                <c:pt idx="258">
                  <c:v>2.7469884169884176</c:v>
                </c:pt>
                <c:pt idx="259">
                  <c:v>2.7463846153846165</c:v>
                </c:pt>
                <c:pt idx="260">
                  <c:v>2.7467049808429134</c:v>
                </c:pt>
                <c:pt idx="261">
                  <c:v>2.7474045801526734</c:v>
                </c:pt>
                <c:pt idx="262">
                  <c:v>2.748403041825096</c:v>
                </c:pt>
                <c:pt idx="263">
                  <c:v>2.7488257575757586</c:v>
                </c:pt>
                <c:pt idx="264">
                  <c:v>2.748113207547171</c:v>
                </c:pt>
                <c:pt idx="265">
                  <c:v>2.748383458646618</c:v>
                </c:pt>
                <c:pt idx="266">
                  <c:v>2.74868913857678</c:v>
                </c:pt>
                <c:pt idx="267">
                  <c:v>2.749440298507464</c:v>
                </c:pt>
                <c:pt idx="268">
                  <c:v>2.7494423791821569</c:v>
                </c:pt>
                <c:pt idx="269">
                  <c:v>2.7498888888888895</c:v>
                </c:pt>
                <c:pt idx="270">
                  <c:v>2.7501476014760162</c:v>
                </c:pt>
                <c:pt idx="271">
                  <c:v>2.749963235294119</c:v>
                </c:pt>
                <c:pt idx="272">
                  <c:v>2.7499267399267411</c:v>
                </c:pt>
                <c:pt idx="273">
                  <c:v>2.7513138686131402</c:v>
                </c:pt>
                <c:pt idx="274">
                  <c:v>2.7511636363636378</c:v>
                </c:pt>
                <c:pt idx="275">
                  <c:v>2.7513043478260886</c:v>
                </c:pt>
                <c:pt idx="276">
                  <c:v>2.7517328519855613</c:v>
                </c:pt>
                <c:pt idx="277">
                  <c:v>2.7517985611510802</c:v>
                </c:pt>
                <c:pt idx="278">
                  <c:v>2.7525089605734783</c:v>
                </c:pt>
                <c:pt idx="279">
                  <c:v>2.7523928571428589</c:v>
                </c:pt>
                <c:pt idx="280">
                  <c:v>2.7525622775800729</c:v>
                </c:pt>
                <c:pt idx="281">
                  <c:v>2.7528014184397178</c:v>
                </c:pt>
                <c:pt idx="282">
                  <c:v>2.7524028268551248</c:v>
                </c:pt>
                <c:pt idx="283">
                  <c:v>2.7519366197183115</c:v>
                </c:pt>
                <c:pt idx="284">
                  <c:v>2.752491228070177</c:v>
                </c:pt>
                <c:pt idx="285">
                  <c:v>2.7527972027972045</c:v>
                </c:pt>
                <c:pt idx="286">
                  <c:v>2.752857142857144</c:v>
                </c:pt>
                <c:pt idx="287">
                  <c:v>2.7533680555555571</c:v>
                </c:pt>
                <c:pt idx="288">
                  <c:v>2.7538754325259531</c:v>
                </c:pt>
                <c:pt idx="289">
                  <c:v>2.7542068965517248</c:v>
                </c:pt>
                <c:pt idx="290">
                  <c:v>2.7550171821305853</c:v>
                </c:pt>
                <c:pt idx="291">
                  <c:v>2.7551712328767142</c:v>
                </c:pt>
                <c:pt idx="292">
                  <c:v>2.7563481228668949</c:v>
                </c:pt>
                <c:pt idx="293">
                  <c:v>2.7568027210884365</c:v>
                </c:pt>
                <c:pt idx="294">
                  <c:v>2.7567796610169508</c:v>
                </c:pt>
                <c:pt idx="295">
                  <c:v>2.757432432432434</c:v>
                </c:pt>
                <c:pt idx="296">
                  <c:v>2.75841750841751</c:v>
                </c:pt>
                <c:pt idx="297">
                  <c:v>2.7588926174496651</c:v>
                </c:pt>
                <c:pt idx="298">
                  <c:v>2.7596321070234131</c:v>
                </c:pt>
                <c:pt idx="299">
                  <c:v>2.7598666666666678</c:v>
                </c:pt>
                <c:pt idx="300">
                  <c:v>2.7603322259136229</c:v>
                </c:pt>
                <c:pt idx="301">
                  <c:v>2.7612913907284784</c:v>
                </c:pt>
                <c:pt idx="302">
                  <c:v>2.7621782178217837</c:v>
                </c:pt>
                <c:pt idx="303">
                  <c:v>2.7632236842105278</c:v>
                </c:pt>
                <c:pt idx="304">
                  <c:v>2.7631475409836086</c:v>
                </c:pt>
                <c:pt idx="305">
                  <c:v>2.7638562091503283</c:v>
                </c:pt>
                <c:pt idx="306">
                  <c:v>2.763648208469057</c:v>
                </c:pt>
                <c:pt idx="307">
                  <c:v>2.7635389610389627</c:v>
                </c:pt>
                <c:pt idx="308">
                  <c:v>2.7635598705501634</c:v>
                </c:pt>
                <c:pt idx="309">
                  <c:v>2.7635806451612921</c:v>
                </c:pt>
                <c:pt idx="310">
                  <c:v>2.763536977491964</c:v>
                </c:pt>
                <c:pt idx="311">
                  <c:v>2.7636217948717969</c:v>
                </c:pt>
                <c:pt idx="312">
                  <c:v>2.7638338658146986</c:v>
                </c:pt>
                <c:pt idx="313">
                  <c:v>2.7636624203821669</c:v>
                </c:pt>
                <c:pt idx="314">
                  <c:v>2.7633968253968271</c:v>
                </c:pt>
                <c:pt idx="315">
                  <c:v>2.7631645569620278</c:v>
                </c:pt>
                <c:pt idx="316">
                  <c:v>2.7632492113564684</c:v>
                </c:pt>
                <c:pt idx="317">
                  <c:v>2.7632389937106931</c:v>
                </c:pt>
                <c:pt idx="318">
                  <c:v>2.7629153605015686</c:v>
                </c:pt>
                <c:pt idx="319">
                  <c:v>2.7628125000000008</c:v>
                </c:pt>
                <c:pt idx="320">
                  <c:v>2.7632087227414348</c:v>
                </c:pt>
                <c:pt idx="321">
                  <c:v>2.7628260869565233</c:v>
                </c:pt>
                <c:pt idx="322">
                  <c:v>2.7629102167182671</c:v>
                </c:pt>
                <c:pt idx="323">
                  <c:v>2.7629012345679032</c:v>
                </c:pt>
                <c:pt idx="324">
                  <c:v>2.763446153846155</c:v>
                </c:pt>
                <c:pt idx="325">
                  <c:v>2.7633435582822106</c:v>
                </c:pt>
                <c:pt idx="326">
                  <c:v>2.7635779816513781</c:v>
                </c:pt>
                <c:pt idx="327">
                  <c:v>2.763414634146343</c:v>
                </c:pt>
                <c:pt idx="328">
                  <c:v>2.7629787234042564</c:v>
                </c:pt>
                <c:pt idx="329">
                  <c:v>2.7629696969696984</c:v>
                </c:pt>
                <c:pt idx="330">
                  <c:v>2.7631722054380683</c:v>
                </c:pt>
                <c:pt idx="331">
                  <c:v>2.7634036144578333</c:v>
                </c:pt>
                <c:pt idx="332">
                  <c:v>2.7638738738738753</c:v>
                </c:pt>
                <c:pt idx="333">
                  <c:v>2.7639221556886242</c:v>
                </c:pt>
                <c:pt idx="334">
                  <c:v>2.7640298507462702</c:v>
                </c:pt>
                <c:pt idx="335">
                  <c:v>2.7652678571428586</c:v>
                </c:pt>
                <c:pt idx="336">
                  <c:v>2.7662611275964402</c:v>
                </c:pt>
                <c:pt idx="337">
                  <c:v>2.7658284023668647</c:v>
                </c:pt>
                <c:pt idx="338">
                  <c:v>2.7667256637168154</c:v>
                </c:pt>
                <c:pt idx="339">
                  <c:v>2.767735294117649</c:v>
                </c:pt>
                <c:pt idx="340">
                  <c:v>2.7679472140762482</c:v>
                </c:pt>
                <c:pt idx="341">
                  <c:v>2.7686842105263181</c:v>
                </c:pt>
                <c:pt idx="342">
                  <c:v>2.7693294460641411</c:v>
                </c:pt>
                <c:pt idx="343">
                  <c:v>2.7703488372093035</c:v>
                </c:pt>
                <c:pt idx="344">
                  <c:v>2.7714492753623201</c:v>
                </c:pt>
                <c:pt idx="345">
                  <c:v>2.7710404624277469</c:v>
                </c:pt>
                <c:pt idx="346">
                  <c:v>2.7710086455331422</c:v>
                </c:pt>
                <c:pt idx="347">
                  <c:v>2.7709482758620707</c:v>
                </c:pt>
                <c:pt idx="348">
                  <c:v>2.7709169054441274</c:v>
                </c:pt>
                <c:pt idx="349">
                  <c:v>2.7699428571428588</c:v>
                </c:pt>
                <c:pt idx="350">
                  <c:v>2.7702849002849015</c:v>
                </c:pt>
                <c:pt idx="351">
                  <c:v>2.7705681818181827</c:v>
                </c:pt>
                <c:pt idx="352">
                  <c:v>2.7701699716713892</c:v>
                </c:pt>
                <c:pt idx="353">
                  <c:v>2.7703954802259898</c:v>
                </c:pt>
                <c:pt idx="354">
                  <c:v>2.7701971830985932</c:v>
                </c:pt>
                <c:pt idx="355">
                  <c:v>2.7700842696629233</c:v>
                </c:pt>
                <c:pt idx="356">
                  <c:v>2.7698879551820745</c:v>
                </c:pt>
                <c:pt idx="357">
                  <c:v>2.7696368715083812</c:v>
                </c:pt>
                <c:pt idx="358">
                  <c:v>2.7697493036211709</c:v>
                </c:pt>
                <c:pt idx="359">
                  <c:v>2.7697222222222235</c:v>
                </c:pt>
                <c:pt idx="360">
                  <c:v>2.7695567867036028</c:v>
                </c:pt>
                <c:pt idx="361">
                  <c:v>2.7694198895027635</c:v>
                </c:pt>
                <c:pt idx="362">
                  <c:v>2.7696694214876043</c:v>
                </c:pt>
                <c:pt idx="363">
                  <c:v>2.7702747252747266</c:v>
                </c:pt>
                <c:pt idx="364">
                  <c:v>2.7706027397260287</c:v>
                </c:pt>
                <c:pt idx="365">
                  <c:v>2.7703005464480888</c:v>
                </c:pt>
                <c:pt idx="366">
                  <c:v>2.7707629427792932</c:v>
                </c:pt>
                <c:pt idx="367">
                  <c:v>2.7706793478260887</c:v>
                </c:pt>
                <c:pt idx="368">
                  <c:v>2.7711382113821155</c:v>
                </c:pt>
                <c:pt idx="369">
                  <c:v>2.7714054054054067</c:v>
                </c:pt>
                <c:pt idx="370">
                  <c:v>2.7715633423180606</c:v>
                </c:pt>
                <c:pt idx="371">
                  <c:v>2.7719623655913992</c:v>
                </c:pt>
                <c:pt idx="372">
                  <c:v>2.7715013404825757</c:v>
                </c:pt>
                <c:pt idx="373">
                  <c:v>2.771577540106954</c:v>
                </c:pt>
                <c:pt idx="374">
                  <c:v>2.7720533333333339</c:v>
                </c:pt>
                <c:pt idx="375">
                  <c:v>2.7719946808510652</c:v>
                </c:pt>
                <c:pt idx="376">
                  <c:v>2.772042440318303</c:v>
                </c:pt>
                <c:pt idx="377">
                  <c:v>2.7725396825396835</c:v>
                </c:pt>
                <c:pt idx="378">
                  <c:v>2.7730606860158322</c:v>
                </c:pt>
                <c:pt idx="379">
                  <c:v>2.7736052631578958</c:v>
                </c:pt>
                <c:pt idx="380">
                  <c:v>2.7736220472440962</c:v>
                </c:pt>
                <c:pt idx="381">
                  <c:v>2.7737696335078543</c:v>
                </c:pt>
                <c:pt idx="382">
                  <c:v>2.7739947780678866</c:v>
                </c:pt>
                <c:pt idx="383">
                  <c:v>2.7740104166666675</c:v>
                </c:pt>
                <c:pt idx="384">
                  <c:v>2.7741038961038966</c:v>
                </c:pt>
                <c:pt idx="385">
                  <c:v>2.7740673575129549</c:v>
                </c:pt>
                <c:pt idx="386">
                  <c:v>2.7737209302325594</c:v>
                </c:pt>
                <c:pt idx="387">
                  <c:v>2.7727577319587637</c:v>
                </c:pt>
                <c:pt idx="388">
                  <c:v>2.7730591259640112</c:v>
                </c:pt>
                <c:pt idx="389">
                  <c:v>2.7732820512820533</c:v>
                </c:pt>
                <c:pt idx="390">
                  <c:v>2.7730946291560112</c:v>
                </c:pt>
                <c:pt idx="391">
                  <c:v>2.7735459183673488</c:v>
                </c:pt>
                <c:pt idx="392">
                  <c:v>2.7741475826972026</c:v>
                </c:pt>
                <c:pt idx="393">
                  <c:v>2.7746954314720824</c:v>
                </c:pt>
                <c:pt idx="394">
                  <c:v>2.7752151898734185</c:v>
                </c:pt>
                <c:pt idx="395">
                  <c:v>2.7757323232323245</c:v>
                </c:pt>
                <c:pt idx="396">
                  <c:v>2.7761712846347621</c:v>
                </c:pt>
                <c:pt idx="397">
                  <c:v>2.77638190954774</c:v>
                </c:pt>
                <c:pt idx="398">
                  <c:v>2.7762907268170443</c:v>
                </c:pt>
                <c:pt idx="399">
                  <c:v>2.7765500000000012</c:v>
                </c:pt>
                <c:pt idx="400">
                  <c:v>2.776882793017458</c:v>
                </c:pt>
                <c:pt idx="401">
                  <c:v>2.7773383084577139</c:v>
                </c:pt>
                <c:pt idx="402">
                  <c:v>2.7771215880893334</c:v>
                </c:pt>
                <c:pt idx="403">
                  <c:v>2.7773762376237645</c:v>
                </c:pt>
                <c:pt idx="404">
                  <c:v>2.7773827160493854</c:v>
                </c:pt>
                <c:pt idx="405">
                  <c:v>2.7770689655172438</c:v>
                </c:pt>
                <c:pt idx="406">
                  <c:v>2.7772727272727291</c:v>
                </c:pt>
                <c:pt idx="407">
                  <c:v>2.7773529411764732</c:v>
                </c:pt>
                <c:pt idx="408">
                  <c:v>2.7773349633251851</c:v>
                </c:pt>
                <c:pt idx="409">
                  <c:v>2.77717073170732</c:v>
                </c:pt>
                <c:pt idx="410">
                  <c:v>2.777542579075428</c:v>
                </c:pt>
                <c:pt idx="411">
                  <c:v>2.7777912621359255</c:v>
                </c:pt>
                <c:pt idx="412">
                  <c:v>2.7778208232445545</c:v>
                </c:pt>
                <c:pt idx="413">
                  <c:v>2.7780676328502438</c:v>
                </c:pt>
                <c:pt idx="414">
                  <c:v>2.7782650602409662</c:v>
                </c:pt>
                <c:pt idx="415">
                  <c:v>2.777932692307695</c:v>
                </c:pt>
                <c:pt idx="416">
                  <c:v>2.7781774580335763</c:v>
                </c:pt>
                <c:pt idx="417">
                  <c:v>2.7777033492822998</c:v>
                </c:pt>
                <c:pt idx="418">
                  <c:v>2.7777804295942743</c:v>
                </c:pt>
                <c:pt idx="419">
                  <c:v>2.7777142857142882</c:v>
                </c:pt>
                <c:pt idx="420">
                  <c:v>2.7777434679334942</c:v>
                </c:pt>
                <c:pt idx="421">
                  <c:v>2.7784597156398125</c:v>
                </c:pt>
                <c:pt idx="422">
                  <c:v>2.7784160756501204</c:v>
                </c:pt>
                <c:pt idx="423">
                  <c:v>2.7786556603773609</c:v>
                </c:pt>
                <c:pt idx="424">
                  <c:v>2.7783764705882379</c:v>
                </c:pt>
                <c:pt idx="425">
                  <c:v>2.778427230046951</c:v>
                </c:pt>
                <c:pt idx="426">
                  <c:v>2.7786885245901667</c:v>
                </c:pt>
                <c:pt idx="427">
                  <c:v>2.7784813084112185</c:v>
                </c:pt>
                <c:pt idx="428">
                  <c:v>2.778927738927742</c:v>
                </c:pt>
                <c:pt idx="429">
                  <c:v>2.7794651162790727</c:v>
                </c:pt>
                <c:pt idx="430">
                  <c:v>2.7803712296983796</c:v>
                </c:pt>
                <c:pt idx="431">
                  <c:v>2.7807870370370407</c:v>
                </c:pt>
                <c:pt idx="432">
                  <c:v>2.7807621247113192</c:v>
                </c:pt>
                <c:pt idx="433">
                  <c:v>2.7813824884792657</c:v>
                </c:pt>
                <c:pt idx="434">
                  <c:v>2.7818850574712672</c:v>
                </c:pt>
                <c:pt idx="435">
                  <c:v>2.7823623853211039</c:v>
                </c:pt>
                <c:pt idx="436">
                  <c:v>2.7827459954233436</c:v>
                </c:pt>
                <c:pt idx="437">
                  <c:v>2.7826484018264868</c:v>
                </c:pt>
                <c:pt idx="438">
                  <c:v>2.7820501138952189</c:v>
                </c:pt>
                <c:pt idx="439">
                  <c:v>2.7821590909090936</c:v>
                </c:pt>
                <c:pt idx="440">
                  <c:v>2.7820408163265338</c:v>
                </c:pt>
                <c:pt idx="441">
                  <c:v>2.7819004524886912</c:v>
                </c:pt>
                <c:pt idx="442">
                  <c:v>2.7818735891647881</c:v>
                </c:pt>
                <c:pt idx="443">
                  <c:v>2.7816216216216252</c:v>
                </c:pt>
                <c:pt idx="444">
                  <c:v>2.7816853932584293</c:v>
                </c:pt>
                <c:pt idx="445">
                  <c:v>2.7815022421524702</c:v>
                </c:pt>
                <c:pt idx="446">
                  <c:v>2.7819015659955291</c:v>
                </c:pt>
                <c:pt idx="447">
                  <c:v>2.7815178571428607</c:v>
                </c:pt>
                <c:pt idx="448">
                  <c:v>2.7814699331848574</c:v>
                </c:pt>
                <c:pt idx="449">
                  <c:v>2.782044444444447</c:v>
                </c:pt>
                <c:pt idx="450">
                  <c:v>2.7817294900221765</c:v>
                </c:pt>
                <c:pt idx="451">
                  <c:v>2.7819690265486758</c:v>
                </c:pt>
                <c:pt idx="452">
                  <c:v>2.7818763796909529</c:v>
                </c:pt>
                <c:pt idx="453">
                  <c:v>2.7820484581497822</c:v>
                </c:pt>
                <c:pt idx="454">
                  <c:v>2.7824175824175859</c:v>
                </c:pt>
                <c:pt idx="455">
                  <c:v>2.7823245614035126</c:v>
                </c:pt>
                <c:pt idx="456">
                  <c:v>2.7822975929978155</c:v>
                </c:pt>
                <c:pt idx="457">
                  <c:v>2.7824235807860291</c:v>
                </c:pt>
                <c:pt idx="458">
                  <c:v>2.782549019607846</c:v>
                </c:pt>
                <c:pt idx="459">
                  <c:v>2.7826086956521765</c:v>
                </c:pt>
                <c:pt idx="460">
                  <c:v>2.7830368763557516</c:v>
                </c:pt>
                <c:pt idx="461">
                  <c:v>2.7832251082251109</c:v>
                </c:pt>
                <c:pt idx="462">
                  <c:v>2.7834557235421191</c:v>
                </c:pt>
                <c:pt idx="463">
                  <c:v>2.78387931034483</c:v>
                </c:pt>
                <c:pt idx="464">
                  <c:v>2.7843655913978522</c:v>
                </c:pt>
                <c:pt idx="465">
                  <c:v>2.784377682403437</c:v>
                </c:pt>
                <c:pt idx="466">
                  <c:v>2.784346895074949</c:v>
                </c:pt>
                <c:pt idx="467">
                  <c:v>2.7845726495726524</c:v>
                </c:pt>
                <c:pt idx="468">
                  <c:v>2.7850106609808134</c:v>
                </c:pt>
                <c:pt idx="469">
                  <c:v>2.7854255319148962</c:v>
                </c:pt>
                <c:pt idx="470">
                  <c:v>2.7857537154989411</c:v>
                </c:pt>
                <c:pt idx="471">
                  <c:v>2.7860805084745794</c:v>
                </c:pt>
                <c:pt idx="472">
                  <c:v>2.7863847780126889</c:v>
                </c:pt>
                <c:pt idx="473">
                  <c:v>2.7859915611814388</c:v>
                </c:pt>
                <c:pt idx="474">
                  <c:v>2.7857894736842135</c:v>
                </c:pt>
                <c:pt idx="475">
                  <c:v>2.7856722689075664</c:v>
                </c:pt>
                <c:pt idx="476">
                  <c:v>2.7854088050314498</c:v>
                </c:pt>
                <c:pt idx="477">
                  <c:v>2.7854184100418435</c:v>
                </c:pt>
                <c:pt idx="478">
                  <c:v>2.7853862212943672</c:v>
                </c:pt>
                <c:pt idx="479">
                  <c:v>2.7855833333333369</c:v>
                </c:pt>
                <c:pt idx="480">
                  <c:v>2.7855509355509391</c:v>
                </c:pt>
                <c:pt idx="481">
                  <c:v>2.7853112033195058</c:v>
                </c:pt>
                <c:pt idx="482">
                  <c:v>2.7853002070393416</c:v>
                </c:pt>
                <c:pt idx="483">
                  <c:v>2.7854545454545487</c:v>
                </c:pt>
                <c:pt idx="484">
                  <c:v>2.7858556701030954</c:v>
                </c:pt>
                <c:pt idx="485">
                  <c:v>2.785720164609057</c:v>
                </c:pt>
                <c:pt idx="486">
                  <c:v>2.7855236139630422</c:v>
                </c:pt>
                <c:pt idx="487">
                  <c:v>2.7857786885245939</c:v>
                </c:pt>
                <c:pt idx="488">
                  <c:v>2.7858691206543997</c:v>
                </c:pt>
                <c:pt idx="489">
                  <c:v>2.7858367346938802</c:v>
                </c:pt>
                <c:pt idx="490">
                  <c:v>2.7859877800407369</c:v>
                </c:pt>
                <c:pt idx="491">
                  <c:v>2.7859959349593528</c:v>
                </c:pt>
                <c:pt idx="492">
                  <c:v>2.7858620689655202</c:v>
                </c:pt>
                <c:pt idx="493">
                  <c:v>2.7858502024291529</c:v>
                </c:pt>
                <c:pt idx="494">
                  <c:v>2.7863434343434368</c:v>
                </c:pt>
                <c:pt idx="495">
                  <c:v>2.7862298387096804</c:v>
                </c:pt>
                <c:pt idx="496">
                  <c:v>2.7863581488933633</c:v>
                </c:pt>
                <c:pt idx="497">
                  <c:v>2.7864257028112478</c:v>
                </c:pt>
                <c:pt idx="498">
                  <c:v>2.7865931863727482</c:v>
                </c:pt>
                <c:pt idx="499">
                  <c:v>2.7865400000000022</c:v>
                </c:pt>
                <c:pt idx="500">
                  <c:v>2.7868862275449136</c:v>
                </c:pt>
                <c:pt idx="501">
                  <c:v>2.7871912350597636</c:v>
                </c:pt>
                <c:pt idx="502">
                  <c:v>2.7874552683896652</c:v>
                </c:pt>
                <c:pt idx="503">
                  <c:v>2.7883928571428607</c:v>
                </c:pt>
                <c:pt idx="504">
                  <c:v>2.7889900990099039</c:v>
                </c:pt>
                <c:pt idx="505">
                  <c:v>2.7890711462450621</c:v>
                </c:pt>
                <c:pt idx="506">
                  <c:v>2.7884418145956631</c:v>
                </c:pt>
                <c:pt idx="507">
                  <c:v>2.7884251968503961</c:v>
                </c:pt>
                <c:pt idx="508">
                  <c:v>2.7884675834970554</c:v>
                </c:pt>
                <c:pt idx="509">
                  <c:v>2.7882156862745124</c:v>
                </c:pt>
                <c:pt idx="510">
                  <c:v>2.7878473581213341</c:v>
                </c:pt>
                <c:pt idx="511">
                  <c:v>2.787734375000003</c:v>
                </c:pt>
                <c:pt idx="512">
                  <c:v>2.7878167641325566</c:v>
                </c:pt>
                <c:pt idx="513">
                  <c:v>2.7879766536965001</c:v>
                </c:pt>
                <c:pt idx="514">
                  <c:v>2.7870679611650506</c:v>
                </c:pt>
                <c:pt idx="515">
                  <c:v>2.7868410852713201</c:v>
                </c:pt>
                <c:pt idx="516">
                  <c:v>2.7870599613152822</c:v>
                </c:pt>
                <c:pt idx="517">
                  <c:v>2.7871428571428596</c:v>
                </c:pt>
                <c:pt idx="518">
                  <c:v>2.7869171483622379</c:v>
                </c:pt>
                <c:pt idx="519">
                  <c:v>2.7867500000000018</c:v>
                </c:pt>
                <c:pt idx="520">
                  <c:v>2.7870249520153587</c:v>
                </c:pt>
                <c:pt idx="521">
                  <c:v>2.7869157088122636</c:v>
                </c:pt>
                <c:pt idx="522">
                  <c:v>2.7865965583174024</c:v>
                </c:pt>
                <c:pt idx="523">
                  <c:v>2.7870992366412235</c:v>
                </c:pt>
                <c:pt idx="524">
                  <c:v>2.7872380952380973</c:v>
                </c:pt>
                <c:pt idx="525">
                  <c:v>2.7873193916349832</c:v>
                </c:pt>
                <c:pt idx="526">
                  <c:v>2.7876280834914633</c:v>
                </c:pt>
                <c:pt idx="527">
                  <c:v>2.7877651515151536</c:v>
                </c:pt>
                <c:pt idx="528">
                  <c:v>2.7882608695652191</c:v>
                </c:pt>
                <c:pt idx="529">
                  <c:v>2.7884150943396238</c:v>
                </c:pt>
                <c:pt idx="530">
                  <c:v>2.7886629001883247</c:v>
                </c:pt>
                <c:pt idx="531">
                  <c:v>2.7888909774436108</c:v>
                </c:pt>
                <c:pt idx="532">
                  <c:v>2.7892120075046924</c:v>
                </c:pt>
                <c:pt idx="533">
                  <c:v>2.7890449438202261</c:v>
                </c:pt>
                <c:pt idx="534">
                  <c:v>2.7890654205607484</c:v>
                </c:pt>
                <c:pt idx="535">
                  <c:v>2.7894216417910473</c:v>
                </c:pt>
                <c:pt idx="536">
                  <c:v>2.7892364990689029</c:v>
                </c:pt>
                <c:pt idx="537">
                  <c:v>2.7894795539033472</c:v>
                </c:pt>
                <c:pt idx="538">
                  <c:v>2.7896289424860874</c:v>
                </c:pt>
                <c:pt idx="539">
                  <c:v>2.7899259259259281</c:v>
                </c:pt>
                <c:pt idx="540">
                  <c:v>2.7901663585951963</c:v>
                </c:pt>
                <c:pt idx="541">
                  <c:v>2.7905904059040609</c:v>
                </c:pt>
                <c:pt idx="542">
                  <c:v>2.7902762430939241</c:v>
                </c:pt>
                <c:pt idx="543">
                  <c:v>2.7903492647058838</c:v>
                </c:pt>
                <c:pt idx="544">
                  <c:v>2.7905688073394512</c:v>
                </c:pt>
                <c:pt idx="545">
                  <c:v>2.7905494505494519</c:v>
                </c:pt>
                <c:pt idx="546">
                  <c:v>2.7902925045703855</c:v>
                </c:pt>
                <c:pt idx="547">
                  <c:v>2.7905839416058411</c:v>
                </c:pt>
                <c:pt idx="548">
                  <c:v>2.7908014571949016</c:v>
                </c:pt>
                <c:pt idx="549">
                  <c:v>2.7913454545454561</c:v>
                </c:pt>
                <c:pt idx="550">
                  <c:v>2.7916333938294029</c:v>
                </c:pt>
                <c:pt idx="551">
                  <c:v>2.7918478260869586</c:v>
                </c:pt>
                <c:pt idx="552">
                  <c:v>2.7922603978300198</c:v>
                </c:pt>
                <c:pt idx="553">
                  <c:v>2.7924368231046945</c:v>
                </c:pt>
                <c:pt idx="554">
                  <c:v>2.7925765765765789</c:v>
                </c:pt>
                <c:pt idx="555">
                  <c:v>2.7925899280575561</c:v>
                </c:pt>
                <c:pt idx="556">
                  <c:v>2.7930341113105945</c:v>
                </c:pt>
                <c:pt idx="557">
                  <c:v>2.793566308243729</c:v>
                </c:pt>
                <c:pt idx="558">
                  <c:v>2.7935241502683388</c:v>
                </c:pt>
                <c:pt idx="559">
                  <c:v>2.7937500000000015</c:v>
                </c:pt>
                <c:pt idx="560">
                  <c:v>2.7939572192513396</c:v>
                </c:pt>
                <c:pt idx="561">
                  <c:v>2.7945729537366573</c:v>
                </c:pt>
                <c:pt idx="562">
                  <c:v>2.7948134991119025</c:v>
                </c:pt>
                <c:pt idx="563">
                  <c:v>2.7952659574468104</c:v>
                </c:pt>
                <c:pt idx="564">
                  <c:v>2.7955575221238957</c:v>
                </c:pt>
                <c:pt idx="565">
                  <c:v>2.7955123674911682</c:v>
                </c:pt>
                <c:pt idx="566">
                  <c:v>2.7954497354497372</c:v>
                </c:pt>
                <c:pt idx="567">
                  <c:v>2.795457746478875</c:v>
                </c:pt>
                <c:pt idx="568">
                  <c:v>2.7951669595782089</c:v>
                </c:pt>
                <c:pt idx="569">
                  <c:v>2.7953684210526339</c:v>
                </c:pt>
                <c:pt idx="570">
                  <c:v>2.795534150612963</c:v>
                </c:pt>
                <c:pt idx="571">
                  <c:v>2.795664335664338</c:v>
                </c:pt>
                <c:pt idx="572">
                  <c:v>2.7956195462478206</c:v>
                </c:pt>
                <c:pt idx="573">
                  <c:v>2.795766550522651</c:v>
                </c:pt>
                <c:pt idx="574">
                  <c:v>2.7959304347826111</c:v>
                </c:pt>
                <c:pt idx="575">
                  <c:v>2.7959201388888908</c:v>
                </c:pt>
                <c:pt idx="576">
                  <c:v>2.7960658578856181</c:v>
                </c:pt>
                <c:pt idx="577">
                  <c:v>2.7959342560553671</c:v>
                </c:pt>
                <c:pt idx="578">
                  <c:v>2.7960449050086376</c:v>
                </c:pt>
                <c:pt idx="579">
                  <c:v>2.7962586206896574</c:v>
                </c:pt>
                <c:pt idx="580">
                  <c:v>2.7961962134251315</c:v>
                </c:pt>
                <c:pt idx="581">
                  <c:v>2.7960824742268064</c:v>
                </c:pt>
                <c:pt idx="582">
                  <c:v>2.7959862778730735</c:v>
                </c:pt>
                <c:pt idx="583">
                  <c:v>2.7959931506849345</c:v>
                </c:pt>
                <c:pt idx="584">
                  <c:v>2.7960000000000025</c:v>
                </c:pt>
                <c:pt idx="585">
                  <c:v>2.7961774744027332</c:v>
                </c:pt>
                <c:pt idx="586">
                  <c:v>2.7960306643952326</c:v>
                </c:pt>
                <c:pt idx="587">
                  <c:v>2.7961564625850368</c:v>
                </c:pt>
                <c:pt idx="588">
                  <c:v>2.7962308998302228</c:v>
                </c:pt>
                <c:pt idx="589">
                  <c:v>2.7966779661016972</c:v>
                </c:pt>
                <c:pt idx="590">
                  <c:v>2.7965651438240289</c:v>
                </c:pt>
                <c:pt idx="591">
                  <c:v>2.7967567567567597</c:v>
                </c:pt>
                <c:pt idx="592">
                  <c:v>2.7965261382799351</c:v>
                </c:pt>
                <c:pt idx="593">
                  <c:v>2.7967676767676792</c:v>
                </c:pt>
                <c:pt idx="594">
                  <c:v>2.797243697478994</c:v>
                </c:pt>
                <c:pt idx="595">
                  <c:v>2.7974664429530232</c:v>
                </c:pt>
                <c:pt idx="596">
                  <c:v>2.7974371859296512</c:v>
                </c:pt>
                <c:pt idx="597">
                  <c:v>2.7976254180602034</c:v>
                </c:pt>
                <c:pt idx="598">
                  <c:v>2.7978797996661133</c:v>
                </c:pt>
                <c:pt idx="599">
                  <c:v>2.7979000000000029</c:v>
                </c:pt>
                <c:pt idx="600">
                  <c:v>2.7979367720465924</c:v>
                </c:pt>
                <c:pt idx="601">
                  <c:v>2.798488372093026</c:v>
                </c:pt>
                <c:pt idx="602">
                  <c:v>2.7988723051409647</c:v>
                </c:pt>
                <c:pt idx="603">
                  <c:v>2.7989403973509965</c:v>
                </c:pt>
                <c:pt idx="604">
                  <c:v>2.7992231404958705</c:v>
                </c:pt>
                <c:pt idx="605">
                  <c:v>2.7994224422442273</c:v>
                </c:pt>
                <c:pt idx="606">
                  <c:v>2.7995057660626061</c:v>
                </c:pt>
                <c:pt idx="607">
                  <c:v>2.7996546052631603</c:v>
                </c:pt>
                <c:pt idx="608">
                  <c:v>2.7999178981937631</c:v>
                </c:pt>
                <c:pt idx="609">
                  <c:v>2.8000983606557401</c:v>
                </c:pt>
                <c:pt idx="610">
                  <c:v>2.8001800327332269</c:v>
                </c:pt>
                <c:pt idx="611">
                  <c:v>2.800833333333336</c:v>
                </c:pt>
                <c:pt idx="612">
                  <c:v>2.801321370309954</c:v>
                </c:pt>
                <c:pt idx="613">
                  <c:v>2.8010912052117294</c:v>
                </c:pt>
                <c:pt idx="614">
                  <c:v>2.8012357723577268</c:v>
                </c:pt>
                <c:pt idx="615">
                  <c:v>2.801558441558444</c:v>
                </c:pt>
                <c:pt idx="616">
                  <c:v>2.8020907617504087</c:v>
                </c:pt>
                <c:pt idx="617">
                  <c:v>2.8025728155339831</c:v>
                </c:pt>
                <c:pt idx="618">
                  <c:v>2.8026332794830395</c:v>
                </c:pt>
                <c:pt idx="619">
                  <c:v>2.8028870967741963</c:v>
                </c:pt>
                <c:pt idx="620">
                  <c:v>2.802753623188408</c:v>
                </c:pt>
                <c:pt idx="621">
                  <c:v>2.8034565916398737</c:v>
                </c:pt>
                <c:pt idx="622">
                  <c:v>2.8034510433386868</c:v>
                </c:pt>
                <c:pt idx="623">
                  <c:v>2.8036378205128236</c:v>
                </c:pt>
                <c:pt idx="624">
                  <c:v>2.803616000000003</c:v>
                </c:pt>
                <c:pt idx="625">
                  <c:v>2.8034664536741238</c:v>
                </c:pt>
                <c:pt idx="626">
                  <c:v>2.8030781499202577</c:v>
                </c:pt>
                <c:pt idx="627">
                  <c:v>2.8029617834394935</c:v>
                </c:pt>
                <c:pt idx="628">
                  <c:v>2.8029729729729764</c:v>
                </c:pt>
                <c:pt idx="629">
                  <c:v>2.8030634920634947</c:v>
                </c:pt>
                <c:pt idx="630">
                  <c:v>2.8029952456418408</c:v>
                </c:pt>
                <c:pt idx="631">
                  <c:v>2.8029588607594964</c:v>
                </c:pt>
                <c:pt idx="632">
                  <c:v>2.8027330173775704</c:v>
                </c:pt>
                <c:pt idx="633">
                  <c:v>2.8026182965299706</c:v>
                </c:pt>
                <c:pt idx="634">
                  <c:v>2.8028503937007891</c:v>
                </c:pt>
                <c:pt idx="635">
                  <c:v>2.8029716981132107</c:v>
                </c:pt>
                <c:pt idx="636">
                  <c:v>2.8027629513343828</c:v>
                </c:pt>
                <c:pt idx="637">
                  <c:v>2.8029467084639532</c:v>
                </c:pt>
                <c:pt idx="638">
                  <c:v>2.8029733959311449</c:v>
                </c:pt>
                <c:pt idx="639">
                  <c:v>2.803000000000003</c:v>
                </c:pt>
                <c:pt idx="640">
                  <c:v>2.8034165366614694</c:v>
                </c:pt>
                <c:pt idx="641">
                  <c:v>2.8033956386292864</c:v>
                </c:pt>
                <c:pt idx="642">
                  <c:v>2.8034681181959593</c:v>
                </c:pt>
                <c:pt idx="643">
                  <c:v>2.8035869565217419</c:v>
                </c:pt>
                <c:pt idx="644">
                  <c:v>2.8035038759689952</c:v>
                </c:pt>
                <c:pt idx="645">
                  <c:v>2.8031424148606834</c:v>
                </c:pt>
                <c:pt idx="646">
                  <c:v>2.8033230293663092</c:v>
                </c:pt>
                <c:pt idx="647">
                  <c:v>2.8037654320987673</c:v>
                </c:pt>
                <c:pt idx="648">
                  <c:v>2.8039137134052412</c:v>
                </c:pt>
                <c:pt idx="649">
                  <c:v>2.8039692307692334</c:v>
                </c:pt>
                <c:pt idx="650">
                  <c:v>2.8041474654377909</c:v>
                </c:pt>
                <c:pt idx="651">
                  <c:v>2.8042944785276109</c:v>
                </c:pt>
                <c:pt idx="652">
                  <c:v>2.804563552833081</c:v>
                </c:pt>
                <c:pt idx="653">
                  <c:v>2.8047400611620832</c:v>
                </c:pt>
                <c:pt idx="654">
                  <c:v>2.8046259541984764</c:v>
                </c:pt>
                <c:pt idx="655">
                  <c:v>2.804634146341467</c:v>
                </c:pt>
                <c:pt idx="656">
                  <c:v>2.8048097412481003</c:v>
                </c:pt>
                <c:pt idx="657">
                  <c:v>2.8049696048632242</c:v>
                </c:pt>
                <c:pt idx="658">
                  <c:v>2.8055842185129021</c:v>
                </c:pt>
                <c:pt idx="659">
                  <c:v>2.8059393939393971</c:v>
                </c:pt>
                <c:pt idx="660">
                  <c:v>2.8059001512859338</c:v>
                </c:pt>
                <c:pt idx="661">
                  <c:v>2.8064048338368606</c:v>
                </c:pt>
                <c:pt idx="662">
                  <c:v>2.8064705882352974</c:v>
                </c:pt>
                <c:pt idx="663">
                  <c:v>2.8065060240963882</c:v>
                </c:pt>
                <c:pt idx="664">
                  <c:v>2.8067368421052667</c:v>
                </c:pt>
                <c:pt idx="665">
                  <c:v>2.8065915915915953</c:v>
                </c:pt>
                <c:pt idx="666">
                  <c:v>2.8066116941529264</c:v>
                </c:pt>
                <c:pt idx="667">
                  <c:v>2.8067365269461111</c:v>
                </c:pt>
                <c:pt idx="668">
                  <c:v>2.8069506726457427</c:v>
                </c:pt>
                <c:pt idx="669">
                  <c:v>2.8073432835820933</c:v>
                </c:pt>
                <c:pt idx="670">
                  <c:v>2.8075111773472465</c:v>
                </c:pt>
                <c:pt idx="671">
                  <c:v>2.8077678571428608</c:v>
                </c:pt>
                <c:pt idx="672">
                  <c:v>2.8078306092124845</c:v>
                </c:pt>
                <c:pt idx="673">
                  <c:v>2.8079228486646919</c:v>
                </c:pt>
                <c:pt idx="674">
                  <c:v>2.8082074074074108</c:v>
                </c:pt>
                <c:pt idx="675">
                  <c:v>2.8086686390532565</c:v>
                </c:pt>
                <c:pt idx="676">
                  <c:v>2.8088921713441679</c:v>
                </c:pt>
                <c:pt idx="677">
                  <c:v>2.8090707964601798</c:v>
                </c:pt>
                <c:pt idx="678">
                  <c:v>2.8094550810014751</c:v>
                </c:pt>
                <c:pt idx="679">
                  <c:v>2.8091617647058849</c:v>
                </c:pt>
                <c:pt idx="680">
                  <c:v>2.8094566813509569</c:v>
                </c:pt>
                <c:pt idx="681">
                  <c:v>2.8094134897360727</c:v>
                </c:pt>
                <c:pt idx="682">
                  <c:v>2.8095314787701349</c:v>
                </c:pt>
                <c:pt idx="683">
                  <c:v>2.8095614035087744</c:v>
                </c:pt>
                <c:pt idx="684">
                  <c:v>2.8094014598540173</c:v>
                </c:pt>
                <c:pt idx="685">
                  <c:v>2.8093294460641425</c:v>
                </c:pt>
                <c:pt idx="686">
                  <c:v>2.8095196506550248</c:v>
                </c:pt>
                <c:pt idx="687">
                  <c:v>2.809622093023258</c:v>
                </c:pt>
                <c:pt idx="688">
                  <c:v>2.8096081277213383</c:v>
                </c:pt>
                <c:pt idx="689">
                  <c:v>2.8096521739130456</c:v>
                </c:pt>
                <c:pt idx="690">
                  <c:v>2.8099710564399452</c:v>
                </c:pt>
                <c:pt idx="691">
                  <c:v>2.8098410404624308</c:v>
                </c:pt>
                <c:pt idx="692">
                  <c:v>2.8099855699855731</c:v>
                </c:pt>
                <c:pt idx="693">
                  <c:v>2.8101585014409247</c:v>
                </c:pt>
                <c:pt idx="694">
                  <c:v>2.8102302158273411</c:v>
                </c:pt>
                <c:pt idx="695">
                  <c:v>2.8104741379310374</c:v>
                </c:pt>
                <c:pt idx="696">
                  <c:v>2.8103443328550961</c:v>
                </c:pt>
                <c:pt idx="697">
                  <c:v>2.8102722063037273</c:v>
                </c:pt>
                <c:pt idx="698">
                  <c:v>2.8100000000000027</c:v>
                </c:pt>
                <c:pt idx="699">
                  <c:v>2.8100428571428591</c:v>
                </c:pt>
                <c:pt idx="700">
                  <c:v>2.8104992867332403</c:v>
                </c:pt>
                <c:pt idx="701">
                  <c:v>2.8102706552706578</c:v>
                </c:pt>
                <c:pt idx="702">
                  <c:v>2.8101991465149392</c:v>
                </c:pt>
                <c:pt idx="703">
                  <c:v>2.8104119318181837</c:v>
                </c:pt>
                <c:pt idx="704">
                  <c:v>2.8106524822695058</c:v>
                </c:pt>
                <c:pt idx="705">
                  <c:v>2.8105099150141664</c:v>
                </c:pt>
                <c:pt idx="706">
                  <c:v>2.8108203677510639</c:v>
                </c:pt>
                <c:pt idx="707">
                  <c:v>2.8109887005649745</c:v>
                </c:pt>
                <c:pt idx="708">
                  <c:v>2.8108744710860392</c:v>
                </c:pt>
                <c:pt idx="709">
                  <c:v>2.811042253521129</c:v>
                </c:pt>
                <c:pt idx="710">
                  <c:v>2.8109142053445884</c:v>
                </c:pt>
                <c:pt idx="711">
                  <c:v>2.8110112359550592</c:v>
                </c:pt>
                <c:pt idx="712">
                  <c:v>2.8108555399719526</c:v>
                </c:pt>
                <c:pt idx="713">
                  <c:v>2.8109803921568663</c:v>
                </c:pt>
                <c:pt idx="714">
                  <c:v>2.8112307692307725</c:v>
                </c:pt>
                <c:pt idx="715">
                  <c:v>2.8115502793296123</c:v>
                </c:pt>
                <c:pt idx="716">
                  <c:v>2.8115062761506309</c:v>
                </c:pt>
                <c:pt idx="717">
                  <c:v>2.8117130919220088</c:v>
                </c:pt>
                <c:pt idx="718">
                  <c:v>2.8117663421418668</c:v>
                </c:pt>
                <c:pt idx="719">
                  <c:v>2.8119027777777807</c:v>
                </c:pt>
                <c:pt idx="720">
                  <c:v>2.811983356449379</c:v>
                </c:pt>
                <c:pt idx="721">
                  <c:v>2.8125069252077592</c:v>
                </c:pt>
                <c:pt idx="722">
                  <c:v>2.8128215767634881</c:v>
                </c:pt>
                <c:pt idx="723">
                  <c:v>2.8129834254143673</c:v>
                </c:pt>
                <c:pt idx="724">
                  <c:v>2.8133103448275896</c:v>
                </c:pt>
                <c:pt idx="725">
                  <c:v>2.8131818181818216</c:v>
                </c:pt>
                <c:pt idx="726">
                  <c:v>2.8133562585969782</c:v>
                </c:pt>
                <c:pt idx="727">
                  <c:v>2.8133928571428606</c:v>
                </c:pt>
                <c:pt idx="728">
                  <c:v>2.8136213991769581</c:v>
                </c:pt>
                <c:pt idx="729">
                  <c:v>2.8134794520547977</c:v>
                </c:pt>
                <c:pt idx="730">
                  <c:v>2.8137346101231224</c:v>
                </c:pt>
                <c:pt idx="731">
                  <c:v>2.8140300546448125</c:v>
                </c:pt>
                <c:pt idx="732">
                  <c:v>2.8139699863574386</c:v>
                </c:pt>
                <c:pt idx="733">
                  <c:v>2.8142915531335189</c:v>
                </c:pt>
                <c:pt idx="734">
                  <c:v>2.8145578231292547</c:v>
                </c:pt>
                <c:pt idx="735">
                  <c:v>2.8146875000000038</c:v>
                </c:pt>
                <c:pt idx="736">
                  <c:v>2.8148982360922687</c:v>
                </c:pt>
                <c:pt idx="737">
                  <c:v>2.8152574525745289</c:v>
                </c:pt>
                <c:pt idx="738">
                  <c:v>2.815534506089314</c:v>
                </c:pt>
                <c:pt idx="739">
                  <c:v>2.8159324324324362</c:v>
                </c:pt>
                <c:pt idx="740">
                  <c:v>2.8158029689608663</c:v>
                </c:pt>
                <c:pt idx="741">
                  <c:v>2.8156603773584936</c:v>
                </c:pt>
                <c:pt idx="742">
                  <c:v>2.8153566621803536</c:v>
                </c:pt>
                <c:pt idx="743">
                  <c:v>2.8150403225806477</c:v>
                </c:pt>
                <c:pt idx="744">
                  <c:v>2.8149261744966472</c:v>
                </c:pt>
                <c:pt idx="745">
                  <c:v>2.8145710455764119</c:v>
                </c:pt>
                <c:pt idx="746">
                  <c:v>2.8145113788487319</c:v>
                </c:pt>
                <c:pt idx="747">
                  <c:v>2.8141844919786134</c:v>
                </c:pt>
                <c:pt idx="748">
                  <c:v>2.8142189586114861</c:v>
                </c:pt>
                <c:pt idx="749">
                  <c:v>2.8145733333333367</c:v>
                </c:pt>
                <c:pt idx="750">
                  <c:v>2.814913448735024</c:v>
                </c:pt>
                <c:pt idx="751">
                  <c:v>2.8150132978723446</c:v>
                </c:pt>
                <c:pt idx="752">
                  <c:v>2.8152722443559139</c:v>
                </c:pt>
                <c:pt idx="753">
                  <c:v>2.8151193633952287</c:v>
                </c:pt>
                <c:pt idx="754">
                  <c:v>2.8149801324503354</c:v>
                </c:pt>
                <c:pt idx="755">
                  <c:v>2.8149867724867774</c:v>
                </c:pt>
                <c:pt idx="756">
                  <c:v>2.8154161162483526</c:v>
                </c:pt>
                <c:pt idx="757">
                  <c:v>2.8153298153034343</c:v>
                </c:pt>
                <c:pt idx="758">
                  <c:v>2.8154018445322833</c:v>
                </c:pt>
                <c:pt idx="759">
                  <c:v>2.8153552631578984</c:v>
                </c:pt>
                <c:pt idx="760">
                  <c:v>2.8153088042049976</c:v>
                </c:pt>
                <c:pt idx="761">
                  <c:v>2.8151443569553853</c:v>
                </c:pt>
                <c:pt idx="762">
                  <c:v>2.8150982961992179</c:v>
                </c:pt>
                <c:pt idx="763">
                  <c:v>2.8150261780104762</c:v>
                </c:pt>
                <c:pt idx="764">
                  <c:v>2.8152549019607882</c:v>
                </c:pt>
                <c:pt idx="765">
                  <c:v>2.8155091383812056</c:v>
                </c:pt>
                <c:pt idx="766">
                  <c:v>2.8155149934810999</c:v>
                </c:pt>
                <c:pt idx="767">
                  <c:v>2.8156770833333384</c:v>
                </c:pt>
                <c:pt idx="768">
                  <c:v>2.8156306892067673</c:v>
                </c:pt>
                <c:pt idx="769">
                  <c:v>2.8158441558441605</c:v>
                </c:pt>
                <c:pt idx="770">
                  <c:v>2.8158754863813282</c:v>
                </c:pt>
                <c:pt idx="771">
                  <c:v>2.8159196891191765</c:v>
                </c:pt>
                <c:pt idx="772">
                  <c:v>2.8162225097024636</c:v>
                </c:pt>
                <c:pt idx="773">
                  <c:v>2.8163565891472926</c:v>
                </c:pt>
                <c:pt idx="774">
                  <c:v>2.8163870967741995</c:v>
                </c:pt>
                <c:pt idx="775">
                  <c:v>2.816456185567016</c:v>
                </c:pt>
                <c:pt idx="776">
                  <c:v>2.8165894465894525</c:v>
                </c:pt>
                <c:pt idx="777">
                  <c:v>2.8167352185090033</c:v>
                </c:pt>
                <c:pt idx="778">
                  <c:v>2.8168677792041135</c:v>
                </c:pt>
                <c:pt idx="779">
                  <c:v>2.8171153846153909</c:v>
                </c:pt>
                <c:pt idx="780">
                  <c:v>2.816965428937265</c:v>
                </c:pt>
                <c:pt idx="781">
                  <c:v>2.8172890025575512</c:v>
                </c:pt>
                <c:pt idx="782">
                  <c:v>2.8173690932311684</c:v>
                </c:pt>
                <c:pt idx="783">
                  <c:v>2.8180102040816393</c:v>
                </c:pt>
                <c:pt idx="784">
                  <c:v>2.8179235668789877</c:v>
                </c:pt>
                <c:pt idx="785">
                  <c:v>2.8181552162849939</c:v>
                </c:pt>
                <c:pt idx="786">
                  <c:v>2.8183608640406668</c:v>
                </c:pt>
                <c:pt idx="787">
                  <c:v>2.8183756345177726</c:v>
                </c:pt>
                <c:pt idx="788">
                  <c:v>2.8183903675538722</c:v>
                </c:pt>
                <c:pt idx="789">
                  <c:v>2.8189873417721585</c:v>
                </c:pt>
                <c:pt idx="790">
                  <c:v>2.8191276864728247</c:v>
                </c:pt>
                <c:pt idx="791">
                  <c:v>2.8192550505050562</c:v>
                </c:pt>
                <c:pt idx="792">
                  <c:v>2.8193442622950879</c:v>
                </c:pt>
                <c:pt idx="793">
                  <c:v>2.8195214105793514</c:v>
                </c:pt>
                <c:pt idx="794">
                  <c:v>2.8195723270440309</c:v>
                </c:pt>
                <c:pt idx="795">
                  <c:v>2.8198618090452321</c:v>
                </c:pt>
                <c:pt idx="796">
                  <c:v>2.8203764115432937</c:v>
                </c:pt>
                <c:pt idx="797">
                  <c:v>2.8206015037594048</c:v>
                </c:pt>
                <c:pt idx="798">
                  <c:v>2.8209887359199066</c:v>
                </c:pt>
                <c:pt idx="799">
                  <c:v>2.8208375000000068</c:v>
                </c:pt>
                <c:pt idx="800">
                  <c:v>2.8209113607990082</c:v>
                </c:pt>
                <c:pt idx="801">
                  <c:v>2.8207605985037469</c:v>
                </c:pt>
                <c:pt idx="802">
                  <c:v>2.8205479452054858</c:v>
                </c:pt>
                <c:pt idx="803">
                  <c:v>2.8204850746268715</c:v>
                </c:pt>
                <c:pt idx="804">
                  <c:v>2.820546583850938</c:v>
                </c:pt>
                <c:pt idx="805">
                  <c:v>2.8206079404466564</c:v>
                </c:pt>
                <c:pt idx="806">
                  <c:v>2.8203965303593619</c:v>
                </c:pt>
                <c:pt idx="807">
                  <c:v>2.8204331683168382</c:v>
                </c:pt>
                <c:pt idx="808">
                  <c:v>2.8204202719406739</c:v>
                </c:pt>
                <c:pt idx="809">
                  <c:v>2.820395061728401</c:v>
                </c:pt>
                <c:pt idx="810">
                  <c:v>2.8202342786683179</c:v>
                </c:pt>
                <c:pt idx="811">
                  <c:v>2.8202709359605973</c:v>
                </c:pt>
                <c:pt idx="812">
                  <c:v>2.8203813038130439</c:v>
                </c:pt>
                <c:pt idx="813">
                  <c:v>2.8203931203931263</c:v>
                </c:pt>
                <c:pt idx="814">
                  <c:v>2.8205398773006198</c:v>
                </c:pt>
                <c:pt idx="815">
                  <c:v>2.820625000000005</c:v>
                </c:pt>
                <c:pt idx="816">
                  <c:v>2.8205507955936406</c:v>
                </c:pt>
                <c:pt idx="817">
                  <c:v>2.8205990220048962</c:v>
                </c:pt>
                <c:pt idx="818">
                  <c:v>2.8205860805860872</c:v>
                </c:pt>
                <c:pt idx="819">
                  <c:v>2.8205853658536642</c:v>
                </c:pt>
                <c:pt idx="820">
                  <c:v>2.8207551766138907</c:v>
                </c:pt>
                <c:pt idx="821">
                  <c:v>2.8210462287104683</c:v>
                </c:pt>
                <c:pt idx="822">
                  <c:v>2.8212029161603942</c:v>
                </c:pt>
                <c:pt idx="823">
                  <c:v>2.8213106796116567</c:v>
                </c:pt>
                <c:pt idx="824">
                  <c:v>2.8214545454545514</c:v>
                </c:pt>
                <c:pt idx="825">
                  <c:v>2.8216343825665922</c:v>
                </c:pt>
                <c:pt idx="826">
                  <c:v>2.8216807738815053</c:v>
                </c:pt>
                <c:pt idx="827">
                  <c:v>2.8215942028985572</c:v>
                </c:pt>
                <c:pt idx="828">
                  <c:v>2.8216164053076049</c:v>
                </c:pt>
                <c:pt idx="829">
                  <c:v>2.8218674698795239</c:v>
                </c:pt>
                <c:pt idx="830">
                  <c:v>2.8219374247894171</c:v>
                </c:pt>
                <c:pt idx="831">
                  <c:v>2.821923076923083</c:v>
                </c:pt>
                <c:pt idx="832">
                  <c:v>2.8221008403361405</c:v>
                </c:pt>
                <c:pt idx="833">
                  <c:v>2.8221342925659538</c:v>
                </c:pt>
                <c:pt idx="834">
                  <c:v>2.8221676646706642</c:v>
                </c:pt>
                <c:pt idx="835">
                  <c:v>2.8223444976076606</c:v>
                </c:pt>
                <c:pt idx="836">
                  <c:v>2.8224850657108771</c:v>
                </c:pt>
                <c:pt idx="837">
                  <c:v>2.8225298329355666</c:v>
                </c:pt>
                <c:pt idx="838">
                  <c:v>2.8226102502979797</c:v>
                </c:pt>
                <c:pt idx="839">
                  <c:v>2.822547619047624</c:v>
                </c:pt>
                <c:pt idx="840">
                  <c:v>2.8229131985731328</c:v>
                </c:pt>
                <c:pt idx="841">
                  <c:v>2.8229928741092682</c:v>
                </c:pt>
                <c:pt idx="842">
                  <c:v>2.8232977461447271</c:v>
                </c:pt>
                <c:pt idx="843">
                  <c:v>2.8235900473933713</c:v>
                </c:pt>
                <c:pt idx="844">
                  <c:v>2.8238224852071054</c:v>
                </c:pt>
                <c:pt idx="845">
                  <c:v>2.8237588652482324</c:v>
                </c:pt>
                <c:pt idx="846">
                  <c:v>2.8242030696576204</c:v>
                </c:pt>
                <c:pt idx="847">
                  <c:v>2.8248231132075525</c:v>
                </c:pt>
                <c:pt idx="848">
                  <c:v>2.8248645465253297</c:v>
                </c:pt>
                <c:pt idx="849">
                  <c:v>2.8252235294117698</c:v>
                </c:pt>
                <c:pt idx="850">
                  <c:v>2.8254054054054105</c:v>
                </c:pt>
                <c:pt idx="851">
                  <c:v>2.8253051643192535</c:v>
                </c:pt>
                <c:pt idx="852">
                  <c:v>2.8252637749120804</c:v>
                </c:pt>
                <c:pt idx="853">
                  <c:v>2.8253044496487174</c:v>
                </c:pt>
                <c:pt idx="854">
                  <c:v>2.8252631578947418</c:v>
                </c:pt>
                <c:pt idx="855">
                  <c:v>2.8255607476635576</c:v>
                </c:pt>
                <c:pt idx="856">
                  <c:v>2.8255892648774852</c:v>
                </c:pt>
                <c:pt idx="857">
                  <c:v>2.8255361305361357</c:v>
                </c:pt>
                <c:pt idx="858">
                  <c:v>2.8256228172293412</c:v>
                </c:pt>
                <c:pt idx="859">
                  <c:v>2.8257558139534935</c:v>
                </c:pt>
                <c:pt idx="860">
                  <c:v>2.8258304297328736</c:v>
                </c:pt>
                <c:pt idx="861">
                  <c:v>2.8257540603248317</c:v>
                </c:pt>
                <c:pt idx="862">
                  <c:v>2.8259212050984992</c:v>
                </c:pt>
                <c:pt idx="863">
                  <c:v>2.8260069444444493</c:v>
                </c:pt>
                <c:pt idx="864">
                  <c:v>2.8261156069364217</c:v>
                </c:pt>
                <c:pt idx="865">
                  <c:v>2.8261431870669798</c:v>
                </c:pt>
                <c:pt idx="866">
                  <c:v>2.8260322952710548</c:v>
                </c:pt>
                <c:pt idx="867">
                  <c:v>2.8262788018433227</c:v>
                </c:pt>
                <c:pt idx="868">
                  <c:v>2.8263406214039177</c:v>
                </c:pt>
                <c:pt idx="869">
                  <c:v>2.8264827586206946</c:v>
                </c:pt>
                <c:pt idx="870">
                  <c:v>2.8264179104477658</c:v>
                </c:pt>
                <c:pt idx="871">
                  <c:v>2.8264449541284447</c:v>
                </c:pt>
                <c:pt idx="872">
                  <c:v>2.8265521191294432</c:v>
                </c:pt>
                <c:pt idx="873">
                  <c:v>2.8264988558352453</c:v>
                </c:pt>
                <c:pt idx="874">
                  <c:v>2.826480000000005</c:v>
                </c:pt>
                <c:pt idx="875">
                  <c:v>2.8265639269406444</c:v>
                </c:pt>
                <c:pt idx="876">
                  <c:v>2.8265564424173379</c:v>
                </c:pt>
                <c:pt idx="877">
                  <c:v>2.8264350797266569</c:v>
                </c:pt>
                <c:pt idx="878">
                  <c:v>2.8265415244596181</c:v>
                </c:pt>
                <c:pt idx="879">
                  <c:v>2.8265454545454594</c:v>
                </c:pt>
                <c:pt idx="880">
                  <c:v>2.8265153234960327</c:v>
                </c:pt>
                <c:pt idx="881">
                  <c:v>2.8266780045351521</c:v>
                </c:pt>
                <c:pt idx="882">
                  <c:v>2.8267723669309226</c:v>
                </c:pt>
                <c:pt idx="883">
                  <c:v>2.8267647058823586</c:v>
                </c:pt>
                <c:pt idx="884">
                  <c:v>2.8269039548022645</c:v>
                </c:pt>
                <c:pt idx="885">
                  <c:v>2.8269638826185153</c:v>
                </c:pt>
                <c:pt idx="886">
                  <c:v>2.8272266065389005</c:v>
                </c:pt>
                <c:pt idx="887">
                  <c:v>2.8271396396396447</c:v>
                </c:pt>
                <c:pt idx="888">
                  <c:v>2.8273565804274523</c:v>
                </c:pt>
                <c:pt idx="889">
                  <c:v>2.8275056179775335</c:v>
                </c:pt>
                <c:pt idx="890">
                  <c:v>2.8274298540965259</c:v>
                </c:pt>
                <c:pt idx="891">
                  <c:v>2.8273878923766875</c:v>
                </c:pt>
                <c:pt idx="892">
                  <c:v>2.8275363941769376</c:v>
                </c:pt>
                <c:pt idx="893">
                  <c:v>2.827505592841169</c:v>
                </c:pt>
                <c:pt idx="894">
                  <c:v>2.8278659217877147</c:v>
                </c:pt>
                <c:pt idx="895">
                  <c:v>2.8278571428571486</c:v>
                </c:pt>
                <c:pt idx="896">
                  <c:v>2.8282051282051337</c:v>
                </c:pt>
                <c:pt idx="897">
                  <c:v>2.8286080178173783</c:v>
                </c:pt>
                <c:pt idx="898">
                  <c:v>2.8285761957730866</c:v>
                </c:pt>
                <c:pt idx="899">
                  <c:v>2.8289333333333393</c:v>
                </c:pt>
                <c:pt idx="900">
                  <c:v>2.8288790233074423</c:v>
                </c:pt>
                <c:pt idx="901">
                  <c:v>2.8290022172949065</c:v>
                </c:pt>
                <c:pt idx="902">
                  <c:v>2.8291915836101946</c:v>
                </c:pt>
                <c:pt idx="903">
                  <c:v>2.8290929203539879</c:v>
                </c:pt>
                <c:pt idx="904">
                  <c:v>2.8292928176795638</c:v>
                </c:pt>
                <c:pt idx="905">
                  <c:v>2.8297019867549733</c:v>
                </c:pt>
                <c:pt idx="906">
                  <c:v>2.829757442116875</c:v>
                </c:pt>
                <c:pt idx="907">
                  <c:v>2.8299449339207103</c:v>
                </c:pt>
                <c:pt idx="908">
                  <c:v>2.8300770077007762</c:v>
                </c:pt>
                <c:pt idx="909">
                  <c:v>2.8301758241758299</c:v>
                </c:pt>
                <c:pt idx="910">
                  <c:v>2.8303402854006641</c:v>
                </c:pt>
                <c:pt idx="911">
                  <c:v>2.8305482456140405</c:v>
                </c:pt>
                <c:pt idx="912">
                  <c:v>2.8306571741511553</c:v>
                </c:pt>
                <c:pt idx="913">
                  <c:v>2.8306673960612745</c:v>
                </c:pt>
                <c:pt idx="914">
                  <c:v>2.8309398907103884</c:v>
                </c:pt>
                <c:pt idx="915">
                  <c:v>2.8310698689956388</c:v>
                </c:pt>
                <c:pt idx="916">
                  <c:v>2.8313740458015331</c:v>
                </c:pt>
                <c:pt idx="917">
                  <c:v>2.8313289760348632</c:v>
                </c:pt>
                <c:pt idx="918">
                  <c:v>2.8311969532100165</c:v>
                </c:pt>
                <c:pt idx="919">
                  <c:v>2.8310978260869621</c:v>
                </c:pt>
                <c:pt idx="920">
                  <c:v>2.8312269272529913</c:v>
                </c:pt>
                <c:pt idx="921">
                  <c:v>2.8313232104121533</c:v>
                </c:pt>
                <c:pt idx="922">
                  <c:v>2.8313109425785536</c:v>
                </c:pt>
                <c:pt idx="923">
                  <c:v>2.8312987012987065</c:v>
                </c:pt>
                <c:pt idx="924">
                  <c:v>2.8315027027027084</c:v>
                </c:pt>
                <c:pt idx="925">
                  <c:v>2.8315982721382347</c:v>
                </c:pt>
                <c:pt idx="926">
                  <c:v>2.8315857605178048</c:v>
                </c:pt>
                <c:pt idx="927">
                  <c:v>2.8312715517241438</c:v>
                </c:pt>
                <c:pt idx="928">
                  <c:v>2.8314316469321912</c:v>
                </c:pt>
                <c:pt idx="929">
                  <c:v>2.8316774193548433</c:v>
                </c:pt>
                <c:pt idx="930">
                  <c:v>2.8319548872180507</c:v>
                </c:pt>
                <c:pt idx="931">
                  <c:v>2.8319527896995762</c:v>
                </c:pt>
                <c:pt idx="932">
                  <c:v>2.8321007502679589</c:v>
                </c:pt>
                <c:pt idx="933">
                  <c:v>2.832152034261247</c:v>
                </c:pt>
                <c:pt idx="934">
                  <c:v>2.8321711229946578</c:v>
                </c:pt>
                <c:pt idx="935">
                  <c:v>2.8323717948718001</c:v>
                </c:pt>
                <c:pt idx="936">
                  <c:v>2.8322411953041668</c:v>
                </c:pt>
                <c:pt idx="937">
                  <c:v>2.8324520255863592</c:v>
                </c:pt>
                <c:pt idx="938">
                  <c:v>2.8325772097976629</c:v>
                </c:pt>
                <c:pt idx="939">
                  <c:v>2.8325212765957506</c:v>
                </c:pt>
                <c:pt idx="940">
                  <c:v>2.8325185972369877</c:v>
                </c:pt>
                <c:pt idx="941">
                  <c:v>2.8325371549893901</c:v>
                </c:pt>
                <c:pt idx="942">
                  <c:v>2.8325026511134737</c:v>
                </c:pt>
                <c:pt idx="943">
                  <c:v>2.8324576271186492</c:v>
                </c:pt>
                <c:pt idx="944">
                  <c:v>2.8326137566137621</c:v>
                </c:pt>
                <c:pt idx="945">
                  <c:v>2.8327061310782291</c:v>
                </c:pt>
                <c:pt idx="946">
                  <c:v>2.8332418162618853</c:v>
                </c:pt>
                <c:pt idx="947">
                  <c:v>2.8334810126582339</c:v>
                </c:pt>
                <c:pt idx="948">
                  <c:v>2.8334878819810392</c:v>
                </c:pt>
                <c:pt idx="949">
                  <c:v>2.8337684210526377</c:v>
                </c:pt>
                <c:pt idx="950">
                  <c:v>2.8338906414300795</c:v>
                </c:pt>
                <c:pt idx="951">
                  <c:v>2.8338655462184934</c:v>
                </c:pt>
                <c:pt idx="952">
                  <c:v>2.8340923399790192</c:v>
                </c:pt>
                <c:pt idx="953">
                  <c:v>2.834182389937113</c:v>
                </c:pt>
                <c:pt idx="954">
                  <c:v>2.8341884816753988</c:v>
                </c:pt>
                <c:pt idx="955">
                  <c:v>2.8343410041841062</c:v>
                </c:pt>
                <c:pt idx="956">
                  <c:v>2.8344096133751364</c:v>
                </c:pt>
                <c:pt idx="957">
                  <c:v>2.8344467640918634</c:v>
                </c:pt>
                <c:pt idx="958">
                  <c:v>2.8346506777893703</c:v>
                </c:pt>
                <c:pt idx="959">
                  <c:v>2.8348854166666726</c:v>
                </c:pt>
                <c:pt idx="960">
                  <c:v>2.8349531737773215</c:v>
                </c:pt>
                <c:pt idx="961">
                  <c:v>2.8353326403326466</c:v>
                </c:pt>
                <c:pt idx="962">
                  <c:v>2.8353478712357276</c:v>
                </c:pt>
                <c:pt idx="963">
                  <c:v>2.8353630705394246</c:v>
                </c:pt>
                <c:pt idx="964">
                  <c:v>2.8353575129533741</c:v>
                </c:pt>
                <c:pt idx="965">
                  <c:v>2.8356211180124284</c:v>
                </c:pt>
                <c:pt idx="966">
                  <c:v>2.8360392967942145</c:v>
                </c:pt>
                <c:pt idx="967">
                  <c:v>2.8360640495867826</c:v>
                </c:pt>
                <c:pt idx="968">
                  <c:v>2.8360784313725542</c:v>
                </c:pt>
                <c:pt idx="969">
                  <c:v>2.8362164948453663</c:v>
                </c:pt>
                <c:pt idx="970">
                  <c:v>2.8363645726055671</c:v>
                </c:pt>
                <c:pt idx="971">
                  <c:v>2.8366049382716105</c:v>
                </c:pt>
                <c:pt idx="972">
                  <c:v>2.8365467625899341</c:v>
                </c:pt>
                <c:pt idx="973">
                  <c:v>2.8367453798768021</c:v>
                </c:pt>
                <c:pt idx="974">
                  <c:v>2.836974358974365</c:v>
                </c:pt>
                <c:pt idx="975">
                  <c:v>2.8371209016393508</c:v>
                </c:pt>
                <c:pt idx="976">
                  <c:v>2.837615148413517</c:v>
                </c:pt>
                <c:pt idx="977">
                  <c:v>2.8375051124744437</c:v>
                </c:pt>
                <c:pt idx="978">
                  <c:v>2.8374668028600678</c:v>
                </c:pt>
                <c:pt idx="979">
                  <c:v>2.8375000000000066</c:v>
                </c:pt>
                <c:pt idx="980">
                  <c:v>2.837553516819578</c:v>
                </c:pt>
                <c:pt idx="981">
                  <c:v>2.837800407331982</c:v>
                </c:pt>
                <c:pt idx="982">
                  <c:v>2.8379348931841362</c:v>
                </c:pt>
                <c:pt idx="983">
                  <c:v>2.8379776422764293</c:v>
                </c:pt>
                <c:pt idx="984">
                  <c:v>2.8377868020304637</c:v>
                </c:pt>
                <c:pt idx="985">
                  <c:v>2.8377180527383432</c:v>
                </c:pt>
                <c:pt idx="986">
                  <c:v>2.8376595744680913</c:v>
                </c:pt>
                <c:pt idx="987">
                  <c:v>2.8376923076923144</c:v>
                </c:pt>
                <c:pt idx="988">
                  <c:v>2.8377654196157787</c:v>
                </c:pt>
                <c:pt idx="989">
                  <c:v>2.8377373737373803</c:v>
                </c:pt>
                <c:pt idx="990">
                  <c:v>2.8376589303733657</c:v>
                </c:pt>
                <c:pt idx="991">
                  <c:v>2.8376915322580709</c:v>
                </c:pt>
                <c:pt idx="992">
                  <c:v>2.8377039274924538</c:v>
                </c:pt>
                <c:pt idx="993">
                  <c:v>2.8377162977867267</c:v>
                </c:pt>
                <c:pt idx="994">
                  <c:v>2.8379195979899556</c:v>
                </c:pt>
                <c:pt idx="995">
                  <c:v>2.8378915662650668</c:v>
                </c:pt>
                <c:pt idx="996">
                  <c:v>2.8380140421263853</c:v>
                </c:pt>
                <c:pt idx="997">
                  <c:v>2.8382064128256568</c:v>
                </c:pt>
                <c:pt idx="998">
                  <c:v>2.8381881881881941</c:v>
                </c:pt>
                <c:pt idx="999">
                  <c:v>2.8384100000000063</c:v>
                </c:pt>
                <c:pt idx="1000">
                  <c:v>2.8384315684315751</c:v>
                </c:pt>
                <c:pt idx="1001">
                  <c:v>2.8384431137724606</c:v>
                </c:pt>
                <c:pt idx="1002">
                  <c:v>2.8385044865403848</c:v>
                </c:pt>
                <c:pt idx="1003">
                  <c:v>2.8386055776892487</c:v>
                </c:pt>
                <c:pt idx="1004">
                  <c:v>2.8387562189054791</c:v>
                </c:pt>
                <c:pt idx="1005">
                  <c:v>2.8388071570576603</c:v>
                </c:pt>
                <c:pt idx="1006">
                  <c:v>2.8388778550149012</c:v>
                </c:pt>
                <c:pt idx="1007">
                  <c:v>2.8388392857142914</c:v>
                </c:pt>
                <c:pt idx="1008">
                  <c:v>2.8389197224975282</c:v>
                </c:pt>
                <c:pt idx="1009">
                  <c:v>2.8388613861386198</c:v>
                </c:pt>
                <c:pt idx="1010">
                  <c:v>2.8390900098912026</c:v>
                </c:pt>
                <c:pt idx="1011">
                  <c:v>2.8391798418972396</c:v>
                </c:pt>
                <c:pt idx="1012">
                  <c:v>2.8393978282329786</c:v>
                </c:pt>
                <c:pt idx="1013">
                  <c:v>2.8392800788954697</c:v>
                </c:pt>
                <c:pt idx="1014">
                  <c:v>2.8392413793103506</c:v>
                </c:pt>
                <c:pt idx="1015">
                  <c:v>2.8392618110236278</c:v>
                </c:pt>
                <c:pt idx="1016">
                  <c:v>2.839449360865296</c:v>
                </c:pt>
                <c:pt idx="1017">
                  <c:v>2.8394302554027577</c:v>
                </c:pt>
                <c:pt idx="1018">
                  <c:v>2.8396565260058941</c:v>
                </c:pt>
                <c:pt idx="1019">
                  <c:v>2.8399607843137318</c:v>
                </c:pt>
                <c:pt idx="1020">
                  <c:v>2.8400979431929554</c:v>
                </c:pt>
                <c:pt idx="1021">
                  <c:v>2.8403033268101834</c:v>
                </c:pt>
                <c:pt idx="1022">
                  <c:v>2.8404692082111511</c:v>
                </c:pt>
                <c:pt idx="1023">
                  <c:v>2.8405078125000078</c:v>
                </c:pt>
                <c:pt idx="1024">
                  <c:v>2.8408390243902506</c:v>
                </c:pt>
                <c:pt idx="1025">
                  <c:v>2.8408869395711567</c:v>
                </c:pt>
                <c:pt idx="1026">
                  <c:v>2.8408373904576512</c:v>
                </c:pt>
                <c:pt idx="1027">
                  <c:v>2.8410019455252993</c:v>
                </c:pt>
                <c:pt idx="1028">
                  <c:v>2.8410884353741563</c:v>
                </c:pt>
                <c:pt idx="1029">
                  <c:v>2.8415436893203951</c:v>
                </c:pt>
                <c:pt idx="1030">
                  <c:v>2.8417264791464669</c:v>
                </c:pt>
                <c:pt idx="1031">
                  <c:v>2.8415891472868289</c:v>
                </c:pt>
                <c:pt idx="1032">
                  <c:v>2.8413455953533466</c:v>
                </c:pt>
                <c:pt idx="1033">
                  <c:v>2.8413056092843396</c:v>
                </c:pt>
                <c:pt idx="1034">
                  <c:v>2.8414879227053214</c:v>
                </c:pt>
                <c:pt idx="1035">
                  <c:v>2.8413610038610115</c:v>
                </c:pt>
                <c:pt idx="1036">
                  <c:v>2.8411282545805281</c:v>
                </c:pt>
                <c:pt idx="1037">
                  <c:v>2.8413198458574258</c:v>
                </c:pt>
                <c:pt idx="1038">
                  <c:v>2.8417035611164652</c:v>
                </c:pt>
                <c:pt idx="1039">
                  <c:v>2.8418557692307758</c:v>
                </c:pt>
                <c:pt idx="1040">
                  <c:v>2.8419116234390076</c:v>
                </c:pt>
                <c:pt idx="1041">
                  <c:v>2.8418138195777423</c:v>
                </c:pt>
                <c:pt idx="1042">
                  <c:v>2.8418408437200449</c:v>
                </c:pt>
                <c:pt idx="1043">
                  <c:v>2.8418295019157158</c:v>
                </c:pt>
                <c:pt idx="1044">
                  <c:v>2.8417799043062266</c:v>
                </c:pt>
                <c:pt idx="1045">
                  <c:v>2.841778202676871</c:v>
                </c:pt>
                <c:pt idx="1046">
                  <c:v>2.8417478510028729</c:v>
                </c:pt>
                <c:pt idx="1047">
                  <c:v>2.8418893129771061</c:v>
                </c:pt>
                <c:pt idx="1048">
                  <c:v>2.8418493803622562</c:v>
                </c:pt>
                <c:pt idx="1049">
                  <c:v>2.8417238095238164</c:v>
                </c:pt>
                <c:pt idx="1050">
                  <c:v>2.8417316841103784</c:v>
                </c:pt>
                <c:pt idx="1051">
                  <c:v>2.8414638783270032</c:v>
                </c:pt>
                <c:pt idx="1052">
                  <c:v>2.8415384615384678</c:v>
                </c:pt>
                <c:pt idx="1053">
                  <c:v>2.8416698292220177</c:v>
                </c:pt>
                <c:pt idx="1054">
                  <c:v>2.8415924170616185</c:v>
                </c:pt>
                <c:pt idx="1055">
                  <c:v>2.8417613636363712</c:v>
                </c:pt>
                <c:pt idx="1056">
                  <c:v>2.8418448438978308</c:v>
                </c:pt>
                <c:pt idx="1057">
                  <c:v>2.8418620037807245</c:v>
                </c:pt>
                <c:pt idx="1058">
                  <c:v>2.8421624173748881</c:v>
                </c:pt>
                <c:pt idx="1059">
                  <c:v>2.8422830188679318</c:v>
                </c:pt>
                <c:pt idx="1060">
                  <c:v>2.8423562676720144</c:v>
                </c:pt>
                <c:pt idx="1061">
                  <c:v>2.8425988700565039</c:v>
                </c:pt>
                <c:pt idx="1062">
                  <c:v>2.842652869238012</c:v>
                </c:pt>
                <c:pt idx="1063">
                  <c:v>2.842960526315796</c:v>
                </c:pt>
                <c:pt idx="1064">
                  <c:v>2.842920187793434</c:v>
                </c:pt>
                <c:pt idx="1065">
                  <c:v>2.8428236397748652</c:v>
                </c:pt>
                <c:pt idx="1066">
                  <c:v>2.8430365510777955</c:v>
                </c:pt>
                <c:pt idx="1067">
                  <c:v>2.8431741573033782</c:v>
                </c:pt>
                <c:pt idx="1068">
                  <c:v>2.8431992516370515</c:v>
                </c:pt>
                <c:pt idx="1069">
                  <c:v>2.8434392523364558</c:v>
                </c:pt>
                <c:pt idx="1070">
                  <c:v>2.8433333333333399</c:v>
                </c:pt>
                <c:pt idx="1071">
                  <c:v>2.8437500000000062</c:v>
                </c:pt>
                <c:pt idx="1072">
                  <c:v>2.8438956197576948</c:v>
                </c:pt>
                <c:pt idx="1073">
                  <c:v>2.8441340782122975</c:v>
                </c:pt>
                <c:pt idx="1074">
                  <c:v>2.8442883720930294</c:v>
                </c:pt>
                <c:pt idx="1075">
                  <c:v>2.8443029739777015</c:v>
                </c:pt>
                <c:pt idx="1076">
                  <c:v>2.8441318477251696</c:v>
                </c:pt>
                <c:pt idx="1077">
                  <c:v>2.8441929499072418</c:v>
                </c:pt>
                <c:pt idx="1078">
                  <c:v>2.8443095458758174</c:v>
                </c:pt>
                <c:pt idx="1079">
                  <c:v>2.8444722222222283</c:v>
                </c:pt>
                <c:pt idx="1080">
                  <c:v>2.8445513413506078</c:v>
                </c:pt>
                <c:pt idx="1081">
                  <c:v>2.84473197781886</c:v>
                </c:pt>
                <c:pt idx="1082">
                  <c:v>2.8452262234533761</c:v>
                </c:pt>
                <c:pt idx="1083">
                  <c:v>2.8455996309963165</c:v>
                </c:pt>
                <c:pt idx="1084">
                  <c:v>2.8458986175115268</c:v>
                </c:pt>
                <c:pt idx="1085">
                  <c:v>2.845791896869251</c:v>
                </c:pt>
                <c:pt idx="1086">
                  <c:v>2.8460901563937497</c:v>
                </c:pt>
                <c:pt idx="1087">
                  <c:v>2.8462500000000057</c:v>
                </c:pt>
                <c:pt idx="1088">
                  <c:v>2.846363636363642</c:v>
                </c:pt>
                <c:pt idx="1089">
                  <c:v>2.8467339449541345</c:v>
                </c:pt>
                <c:pt idx="1090">
                  <c:v>2.8468377635197126</c:v>
                </c:pt>
                <c:pt idx="1091">
                  <c:v>2.8470787545787601</c:v>
                </c:pt>
                <c:pt idx="1092">
                  <c:v>2.8470448307410852</c:v>
                </c:pt>
                <c:pt idx="1093">
                  <c:v>2.8471206581352897</c:v>
                </c:pt>
                <c:pt idx="1094">
                  <c:v>2.8474063926940691</c:v>
                </c:pt>
                <c:pt idx="1095">
                  <c:v>2.8475821167883266</c:v>
                </c:pt>
                <c:pt idx="1096">
                  <c:v>2.8478486782133143</c:v>
                </c:pt>
                <c:pt idx="1097">
                  <c:v>2.8479143897996413</c:v>
                </c:pt>
                <c:pt idx="1098">
                  <c:v>2.8479617834394966</c:v>
                </c:pt>
                <c:pt idx="1099">
                  <c:v>2.8479545454545518</c:v>
                </c:pt>
                <c:pt idx="1100">
                  <c:v>2.8481017257039118</c:v>
                </c:pt>
                <c:pt idx="1101">
                  <c:v>2.8480399274047246</c:v>
                </c:pt>
                <c:pt idx="1102">
                  <c:v>2.848186763372627</c:v>
                </c:pt>
                <c:pt idx="1103">
                  <c:v>2.848242753623194</c:v>
                </c:pt>
                <c:pt idx="1104">
                  <c:v>2.8484524886877884</c:v>
                </c:pt>
                <c:pt idx="1105">
                  <c:v>2.8485533453887948</c:v>
                </c:pt>
                <c:pt idx="1106">
                  <c:v>2.8487082204155438</c:v>
                </c:pt>
                <c:pt idx="1107">
                  <c:v>2.8487184115523534</c:v>
                </c:pt>
                <c:pt idx="1108">
                  <c:v>2.8488999098286802</c:v>
                </c:pt>
                <c:pt idx="1109">
                  <c:v>2.8490540540540601</c:v>
                </c:pt>
                <c:pt idx="1110">
                  <c:v>2.8489918991899255</c:v>
                </c:pt>
                <c:pt idx="1111">
                  <c:v>2.8489388489208705</c:v>
                </c:pt>
                <c:pt idx="1112">
                  <c:v>2.8490476190476248</c:v>
                </c:pt>
                <c:pt idx="1113">
                  <c:v>2.8491382405745131</c:v>
                </c:pt>
                <c:pt idx="1114">
                  <c:v>2.8492914798206339</c:v>
                </c:pt>
                <c:pt idx="1115">
                  <c:v>2.849220430107533</c:v>
                </c:pt>
                <c:pt idx="1116">
                  <c:v>2.8491405550581979</c:v>
                </c:pt>
                <c:pt idx="1117">
                  <c:v>2.8494275491949979</c:v>
                </c:pt>
                <c:pt idx="1118">
                  <c:v>2.8494638069705158</c:v>
                </c:pt>
                <c:pt idx="1119">
                  <c:v>2.8495625000000064</c:v>
                </c:pt>
                <c:pt idx="1120">
                  <c:v>2.8495361284567413</c:v>
                </c:pt>
                <c:pt idx="1121">
                  <c:v>2.8496613190730891</c:v>
                </c:pt>
                <c:pt idx="1122">
                  <c:v>2.8497506678539688</c:v>
                </c:pt>
                <c:pt idx="1123">
                  <c:v>2.8500088967971586</c:v>
                </c:pt>
                <c:pt idx="1124">
                  <c:v>2.8502044444444503</c:v>
                </c:pt>
                <c:pt idx="1125">
                  <c:v>2.850293072824162</c:v>
                </c:pt>
                <c:pt idx="1126">
                  <c:v>2.8505412599822599</c:v>
                </c:pt>
                <c:pt idx="1127">
                  <c:v>2.8507358156028428</c:v>
                </c:pt>
                <c:pt idx="1128">
                  <c:v>2.8508237378210866</c:v>
                </c:pt>
                <c:pt idx="1129">
                  <c:v>2.85101769911505</c:v>
                </c:pt>
                <c:pt idx="1130">
                  <c:v>2.8510521662245853</c:v>
                </c:pt>
                <c:pt idx="1131">
                  <c:v>2.8513604240282735</c:v>
                </c:pt>
                <c:pt idx="1132">
                  <c:v>2.8515004413062726</c:v>
                </c:pt>
                <c:pt idx="1133">
                  <c:v>2.8517107583774322</c:v>
                </c:pt>
                <c:pt idx="1134">
                  <c:v>2.852026431718067</c:v>
                </c:pt>
                <c:pt idx="1135">
                  <c:v>2.8522975352112732</c:v>
                </c:pt>
                <c:pt idx="1136">
                  <c:v>2.8524890061565582</c:v>
                </c:pt>
                <c:pt idx="1137">
                  <c:v>2.852627416520217</c:v>
                </c:pt>
                <c:pt idx="1138">
                  <c:v>2.8527392449517186</c:v>
                </c:pt>
                <c:pt idx="1139">
                  <c:v>2.8528245614035148</c:v>
                </c:pt>
                <c:pt idx="1140">
                  <c:v>2.8530499561787965</c:v>
                </c:pt>
                <c:pt idx="1141">
                  <c:v>2.8529947460595513</c:v>
                </c:pt>
                <c:pt idx="1142">
                  <c:v>2.8531146106736718</c:v>
                </c:pt>
                <c:pt idx="1143">
                  <c:v>2.8530944055944114</c:v>
                </c:pt>
                <c:pt idx="1144">
                  <c:v>2.8531877729257706</c:v>
                </c:pt>
                <c:pt idx="1145">
                  <c:v>2.8533944153577728</c:v>
                </c:pt>
                <c:pt idx="1146">
                  <c:v>2.8535135135135197</c:v>
                </c:pt>
                <c:pt idx="1147">
                  <c:v>2.8533536585365917</c:v>
                </c:pt>
                <c:pt idx="1148">
                  <c:v>2.8534203655352539</c:v>
                </c:pt>
                <c:pt idx="1149">
                  <c:v>2.8535826086956582</c:v>
                </c:pt>
                <c:pt idx="1150">
                  <c:v>2.8537445699391886</c:v>
                </c:pt>
                <c:pt idx="1151">
                  <c:v>2.8537847222222283</c:v>
                </c:pt>
                <c:pt idx="1152">
                  <c:v>2.853755420641809</c:v>
                </c:pt>
                <c:pt idx="1153">
                  <c:v>2.8539341421143916</c:v>
                </c:pt>
                <c:pt idx="1154">
                  <c:v>2.85406926406927</c:v>
                </c:pt>
                <c:pt idx="1155">
                  <c:v>2.8542214532872037</c:v>
                </c:pt>
                <c:pt idx="1156">
                  <c:v>2.8541832324978453</c:v>
                </c:pt>
                <c:pt idx="1157">
                  <c:v>2.8541882556131326</c:v>
                </c:pt>
                <c:pt idx="1158">
                  <c:v>2.8543658326143286</c:v>
                </c:pt>
                <c:pt idx="1159">
                  <c:v>2.8543189655172472</c:v>
                </c:pt>
                <c:pt idx="1160">
                  <c:v>2.85438415159346</c:v>
                </c:pt>
                <c:pt idx="1161">
                  <c:v>2.8542943201376998</c:v>
                </c:pt>
                <c:pt idx="1162">
                  <c:v>2.8545313843508233</c:v>
                </c:pt>
                <c:pt idx="1163">
                  <c:v>2.854501718213065</c:v>
                </c:pt>
                <c:pt idx="1164">
                  <c:v>2.854523605150221</c:v>
                </c:pt>
                <c:pt idx="1165">
                  <c:v>2.8543739279588398</c:v>
                </c:pt>
                <c:pt idx="1166">
                  <c:v>2.8544815766923803</c:v>
                </c:pt>
                <c:pt idx="1167">
                  <c:v>2.8544863013698687</c:v>
                </c:pt>
                <c:pt idx="1168">
                  <c:v>2.8545851154833248</c:v>
                </c:pt>
                <c:pt idx="1169">
                  <c:v>2.854555555555562</c:v>
                </c:pt>
                <c:pt idx="1170">
                  <c:v>2.8546968403074366</c:v>
                </c:pt>
                <c:pt idx="1171">
                  <c:v>2.854709897610928</c:v>
                </c:pt>
                <c:pt idx="1172">
                  <c:v>2.8549275362318904</c:v>
                </c:pt>
                <c:pt idx="1173">
                  <c:v>2.854914821124368</c:v>
                </c:pt>
                <c:pt idx="1174">
                  <c:v>2.8550723404255387</c:v>
                </c:pt>
                <c:pt idx="1175">
                  <c:v>2.8550510204081689</c:v>
                </c:pt>
                <c:pt idx="1176">
                  <c:v>2.8550892098555711</c:v>
                </c:pt>
                <c:pt idx="1177">
                  <c:v>2.8551358234295479</c:v>
                </c:pt>
                <c:pt idx="1178">
                  <c:v>2.8553435114503878</c:v>
                </c:pt>
                <c:pt idx="1179">
                  <c:v>2.8555593220339044</c:v>
                </c:pt>
                <c:pt idx="1180">
                  <c:v>2.855715495342936</c:v>
                </c:pt>
                <c:pt idx="1181">
                  <c:v>2.8559560067681953</c:v>
                </c:pt>
                <c:pt idx="1182">
                  <c:v>2.8558664412510626</c:v>
                </c:pt>
                <c:pt idx="1183">
                  <c:v>2.8558952702702767</c:v>
                </c:pt>
                <c:pt idx="1184">
                  <c:v>2.8559831223628751</c:v>
                </c:pt>
                <c:pt idx="1185">
                  <c:v>2.8562310286677972</c:v>
                </c:pt>
                <c:pt idx="1186">
                  <c:v>2.8564448188711098</c:v>
                </c:pt>
                <c:pt idx="1187">
                  <c:v>2.8564814814814876</c:v>
                </c:pt>
                <c:pt idx="1188">
                  <c:v>2.8566021867115281</c:v>
                </c:pt>
                <c:pt idx="1189">
                  <c:v>2.856638655462191</c:v>
                </c:pt>
                <c:pt idx="1190">
                  <c:v>2.8565994962216683</c:v>
                </c:pt>
                <c:pt idx="1191">
                  <c:v>2.8564932885906105</c:v>
                </c:pt>
                <c:pt idx="1192">
                  <c:v>2.8563285834031906</c:v>
                </c:pt>
                <c:pt idx="1193">
                  <c:v>2.856365159128984</c:v>
                </c:pt>
                <c:pt idx="1194">
                  <c:v>2.8566025104602568</c:v>
                </c:pt>
                <c:pt idx="1195">
                  <c:v>2.8565217391304407</c:v>
                </c:pt>
                <c:pt idx="1196">
                  <c:v>2.8565580618212261</c:v>
                </c:pt>
                <c:pt idx="1197">
                  <c:v>2.8567111853088543</c:v>
                </c:pt>
                <c:pt idx="1198">
                  <c:v>2.8568807339449602</c:v>
                </c:pt>
                <c:pt idx="1199">
                  <c:v>2.8569333333333393</c:v>
                </c:pt>
                <c:pt idx="1200">
                  <c:v>2.8570024979184074</c:v>
                </c:pt>
                <c:pt idx="1201">
                  <c:v>2.8573128119800399</c:v>
                </c:pt>
                <c:pt idx="1202">
                  <c:v>2.8571737323358342</c:v>
                </c:pt>
                <c:pt idx="1203">
                  <c:v>2.8573089700996741</c:v>
                </c:pt>
                <c:pt idx="1204">
                  <c:v>2.8573112033195089</c:v>
                </c:pt>
                <c:pt idx="1205">
                  <c:v>2.8573466003316814</c:v>
                </c:pt>
                <c:pt idx="1206">
                  <c:v>2.8574399337199732</c:v>
                </c:pt>
                <c:pt idx="1207">
                  <c:v>2.8575745033112647</c:v>
                </c:pt>
                <c:pt idx="1208">
                  <c:v>2.857899090157161</c:v>
                </c:pt>
                <c:pt idx="1209">
                  <c:v>2.858140495867775</c:v>
                </c:pt>
                <c:pt idx="1210">
                  <c:v>2.8582411230388165</c:v>
                </c:pt>
                <c:pt idx="1211">
                  <c:v>2.858399339934</c:v>
                </c:pt>
                <c:pt idx="1212">
                  <c:v>2.858730420445184</c:v>
                </c:pt>
                <c:pt idx="1213">
                  <c:v>2.8587561779242239</c:v>
                </c:pt>
                <c:pt idx="1214">
                  <c:v>2.8588477366255205</c:v>
                </c:pt>
                <c:pt idx="1215">
                  <c:v>2.858988486842112</c:v>
                </c:pt>
                <c:pt idx="1216">
                  <c:v>2.8590797041906391</c:v>
                </c:pt>
                <c:pt idx="1217">
                  <c:v>2.8591707717569852</c:v>
                </c:pt>
                <c:pt idx="1218">
                  <c:v>2.8592370795734277</c:v>
                </c:pt>
                <c:pt idx="1219">
                  <c:v>2.8592049180327934</c:v>
                </c:pt>
                <c:pt idx="1220">
                  <c:v>2.8593366093366162</c:v>
                </c:pt>
                <c:pt idx="1221">
                  <c:v>2.8593617021276665</c:v>
                </c:pt>
                <c:pt idx="1222">
                  <c:v>2.8595502861815274</c:v>
                </c:pt>
                <c:pt idx="1223">
                  <c:v>2.8595915032679806</c:v>
                </c:pt>
                <c:pt idx="1224">
                  <c:v>2.8597387755102108</c:v>
                </c:pt>
                <c:pt idx="1225">
                  <c:v>2.8600244698205608</c:v>
                </c:pt>
                <c:pt idx="1226">
                  <c:v>2.860187449062761</c:v>
                </c:pt>
                <c:pt idx="1227">
                  <c:v>2.8602524429967486</c:v>
                </c:pt>
                <c:pt idx="1228">
                  <c:v>2.8600650935720164</c:v>
                </c:pt>
                <c:pt idx="1229">
                  <c:v>2.8600243902439089</c:v>
                </c:pt>
                <c:pt idx="1230">
                  <c:v>2.8598294069861967</c:v>
                </c:pt>
                <c:pt idx="1231">
                  <c:v>2.8598051948052001</c:v>
                </c:pt>
                <c:pt idx="1232">
                  <c:v>2.8599432278994388</c:v>
                </c:pt>
                <c:pt idx="1233">
                  <c:v>2.8598298217179972</c:v>
                </c:pt>
                <c:pt idx="1234">
                  <c:v>2.8598137651821931</c:v>
                </c:pt>
                <c:pt idx="1235">
                  <c:v>2.8598705501618187</c:v>
                </c:pt>
                <c:pt idx="1236">
                  <c:v>2.8597413096200541</c:v>
                </c:pt>
                <c:pt idx="1237">
                  <c:v>2.8596526655896661</c:v>
                </c:pt>
                <c:pt idx="1238">
                  <c:v>2.8597013720742597</c:v>
                </c:pt>
                <c:pt idx="1239">
                  <c:v>2.8598548387096834</c:v>
                </c:pt>
                <c:pt idx="1240">
                  <c:v>2.8599435938759128</c:v>
                </c:pt>
                <c:pt idx="1241">
                  <c:v>2.8600322061191688</c:v>
                </c:pt>
                <c:pt idx="1242">
                  <c:v>2.8600804505229349</c:v>
                </c:pt>
                <c:pt idx="1243">
                  <c:v>2.860112540192933</c:v>
                </c:pt>
                <c:pt idx="1244">
                  <c:v>2.8602489959839419</c:v>
                </c:pt>
                <c:pt idx="1245">
                  <c:v>2.8604895666131678</c:v>
                </c:pt>
                <c:pt idx="1246">
                  <c:v>2.8604170008019314</c:v>
                </c:pt>
                <c:pt idx="1247">
                  <c:v>2.8605288461538527</c:v>
                </c:pt>
                <c:pt idx="1248">
                  <c:v>2.8605604483586937</c:v>
                </c:pt>
                <c:pt idx="1249">
                  <c:v>2.860832000000006</c:v>
                </c:pt>
                <c:pt idx="1250">
                  <c:v>2.8608233413269448</c:v>
                </c:pt>
                <c:pt idx="1251">
                  <c:v>2.8609105431309967</c:v>
                </c:pt>
                <c:pt idx="1252">
                  <c:v>2.8609976057462152</c:v>
                </c:pt>
                <c:pt idx="1253">
                  <c:v>2.86088516746412</c:v>
                </c:pt>
                <c:pt idx="1254">
                  <c:v>2.8609003984063808</c:v>
                </c:pt>
                <c:pt idx="1255">
                  <c:v>2.8608598726114711</c:v>
                </c:pt>
                <c:pt idx="1256">
                  <c:v>2.8607716785998472</c:v>
                </c:pt>
                <c:pt idx="1257">
                  <c:v>2.8607710651828362</c:v>
                </c:pt>
                <c:pt idx="1258">
                  <c:v>2.8608022239872968</c:v>
                </c:pt>
                <c:pt idx="1259">
                  <c:v>2.8609285714285777</c:v>
                </c:pt>
                <c:pt idx="1260">
                  <c:v>2.8608723235527407</c:v>
                </c:pt>
                <c:pt idx="1261">
                  <c:v>2.8608478605388328</c:v>
                </c:pt>
                <c:pt idx="1262">
                  <c:v>2.8608234362628715</c:v>
                </c:pt>
                <c:pt idx="1263">
                  <c:v>2.8609335443038031</c:v>
                </c:pt>
                <c:pt idx="1264">
                  <c:v>2.8610750988142342</c:v>
                </c:pt>
                <c:pt idx="1265">
                  <c:v>2.8612085308056927</c:v>
                </c:pt>
                <c:pt idx="1266">
                  <c:v>2.8610260457774337</c:v>
                </c:pt>
                <c:pt idx="1267">
                  <c:v>2.8611041009463785</c:v>
                </c:pt>
                <c:pt idx="1268">
                  <c:v>2.8612371946414559</c:v>
                </c:pt>
                <c:pt idx="1269">
                  <c:v>2.861377952755912</c:v>
                </c:pt>
                <c:pt idx="1270">
                  <c:v>2.8615184893784473</c:v>
                </c:pt>
                <c:pt idx="1271">
                  <c:v>2.8614779874213894</c:v>
                </c:pt>
                <c:pt idx="1272">
                  <c:v>2.8616339355852372</c:v>
                </c:pt>
                <c:pt idx="1273">
                  <c:v>2.8621036106750446</c:v>
                </c:pt>
                <c:pt idx="1274">
                  <c:v>2.8619843137254959</c:v>
                </c:pt>
                <c:pt idx="1275">
                  <c:v>2.8621238244514169</c:v>
                </c:pt>
                <c:pt idx="1276">
                  <c:v>2.8620360219263956</c:v>
                </c:pt>
                <c:pt idx="1277">
                  <c:v>2.8622456964006315</c:v>
                </c:pt>
                <c:pt idx="1278">
                  <c:v>2.8622908522283095</c:v>
                </c:pt>
                <c:pt idx="1279">
                  <c:v>2.8623203125000058</c:v>
                </c:pt>
                <c:pt idx="1280">
                  <c:v>2.8624590163934482</c:v>
                </c:pt>
                <c:pt idx="1281">
                  <c:v>2.8624882995319867</c:v>
                </c:pt>
                <c:pt idx="1282">
                  <c:v>2.8625253312548771</c:v>
                </c:pt>
                <c:pt idx="1283">
                  <c:v>2.8624844236760181</c:v>
                </c:pt>
                <c:pt idx="1284">
                  <c:v>2.8624824902723791</c:v>
                </c:pt>
                <c:pt idx="1285">
                  <c:v>2.8624572317262884</c:v>
                </c:pt>
                <c:pt idx="1286">
                  <c:v>2.8624164724164785</c:v>
                </c:pt>
                <c:pt idx="1287">
                  <c:v>2.8625232919254722</c:v>
                </c:pt>
                <c:pt idx="1288">
                  <c:v>2.8625135764158318</c:v>
                </c:pt>
                <c:pt idx="1289">
                  <c:v>2.8625348837209366</c:v>
                </c:pt>
                <c:pt idx="1290">
                  <c:v>2.8625639039504311</c:v>
                </c:pt>
                <c:pt idx="1291">
                  <c:v>2.8625851393188899</c:v>
                </c:pt>
                <c:pt idx="1292">
                  <c:v>2.8628460943542198</c:v>
                </c:pt>
                <c:pt idx="1293">
                  <c:v>2.8629134466769766</c:v>
                </c:pt>
                <c:pt idx="1294">
                  <c:v>2.8630579150579205</c:v>
                </c:pt>
                <c:pt idx="1295">
                  <c:v>2.8630324074074136</c:v>
                </c:pt>
                <c:pt idx="1296">
                  <c:v>2.8632074016962274</c:v>
                </c:pt>
                <c:pt idx="1297">
                  <c:v>2.8634668721109455</c:v>
                </c:pt>
                <c:pt idx="1298">
                  <c:v>2.8635873749037781</c:v>
                </c:pt>
                <c:pt idx="1299">
                  <c:v>2.86381538461539</c:v>
                </c:pt>
                <c:pt idx="1300">
                  <c:v>2.8642352036894749</c:v>
                </c:pt>
                <c:pt idx="1301">
                  <c:v>2.8643701996927851</c:v>
                </c:pt>
                <c:pt idx="1302">
                  <c:v>2.864412893323105</c:v>
                </c:pt>
                <c:pt idx="1303">
                  <c:v>2.8644325153374286</c:v>
                </c:pt>
                <c:pt idx="1304">
                  <c:v>2.8644214559387025</c:v>
                </c:pt>
                <c:pt idx="1305">
                  <c:v>2.8645865237366053</c:v>
                </c:pt>
                <c:pt idx="1306">
                  <c:v>2.8648661055853148</c:v>
                </c:pt>
                <c:pt idx="1307">
                  <c:v>2.8649311926605558</c:v>
                </c:pt>
                <c:pt idx="1308">
                  <c:v>2.8649579831932819</c:v>
                </c:pt>
                <c:pt idx="1309">
                  <c:v>2.8649389312977149</c:v>
                </c:pt>
                <c:pt idx="1310">
                  <c:v>2.8649885583524086</c:v>
                </c:pt>
                <c:pt idx="1311">
                  <c:v>2.8650609756097603</c:v>
                </c:pt>
                <c:pt idx="1312">
                  <c:v>2.8652018278751004</c:v>
                </c:pt>
                <c:pt idx="1313">
                  <c:v>2.8651902587519085</c:v>
                </c:pt>
                <c:pt idx="1314">
                  <c:v>2.8652395437262403</c:v>
                </c:pt>
                <c:pt idx="1315">
                  <c:v>2.8652887537993972</c:v>
                </c:pt>
                <c:pt idx="1316">
                  <c:v>2.8653151100987135</c:v>
                </c:pt>
                <c:pt idx="1317">
                  <c:v>2.8653414264036461</c:v>
                </c:pt>
                <c:pt idx="1318">
                  <c:v>2.8656178923426885</c:v>
                </c:pt>
                <c:pt idx="1319">
                  <c:v>2.8658030303030348</c:v>
                </c:pt>
                <c:pt idx="1320">
                  <c:v>2.8658667676003082</c:v>
                </c:pt>
                <c:pt idx="1321">
                  <c:v>2.8659379727685379</c:v>
                </c:pt>
                <c:pt idx="1322">
                  <c:v>2.8659410430839047</c:v>
                </c:pt>
                <c:pt idx="1323">
                  <c:v>2.8660574018126934</c:v>
                </c:pt>
                <c:pt idx="1324">
                  <c:v>2.866377358490571</c:v>
                </c:pt>
                <c:pt idx="1325">
                  <c:v>2.8664253393665193</c:v>
                </c:pt>
                <c:pt idx="1326">
                  <c:v>2.8664129615674492</c:v>
                </c:pt>
                <c:pt idx="1327">
                  <c:v>2.866566265060245</c:v>
                </c:pt>
                <c:pt idx="1328">
                  <c:v>2.8666666666666707</c:v>
                </c:pt>
                <c:pt idx="1329">
                  <c:v>2.8667894736842143</c:v>
                </c:pt>
                <c:pt idx="1330">
                  <c:v>2.8667618332081184</c:v>
                </c:pt>
                <c:pt idx="1331">
                  <c:v>2.8668393393393434</c:v>
                </c:pt>
                <c:pt idx="1332">
                  <c:v>2.8669542385596443</c:v>
                </c:pt>
                <c:pt idx="1333">
                  <c:v>2.8670314842578755</c:v>
                </c:pt>
                <c:pt idx="1334">
                  <c:v>2.8671235955056225</c:v>
                </c:pt>
                <c:pt idx="1335">
                  <c:v>2.8672155688622798</c:v>
                </c:pt>
                <c:pt idx="1336">
                  <c:v>2.8672326103216195</c:v>
                </c:pt>
                <c:pt idx="1337">
                  <c:v>2.8673318385650273</c:v>
                </c:pt>
                <c:pt idx="1338">
                  <c:v>2.8675429424944032</c:v>
                </c:pt>
                <c:pt idx="1339">
                  <c:v>2.8676716417910493</c:v>
                </c:pt>
                <c:pt idx="1340">
                  <c:v>2.8677703206562306</c:v>
                </c:pt>
                <c:pt idx="1341">
                  <c:v>2.867965722801793</c:v>
                </c:pt>
                <c:pt idx="1342">
                  <c:v>2.8681384959046947</c:v>
                </c:pt>
                <c:pt idx="1343">
                  <c:v>2.8682886904761942</c:v>
                </c:pt>
                <c:pt idx="1344">
                  <c:v>2.8682750929368068</c:v>
                </c:pt>
                <c:pt idx="1345">
                  <c:v>2.868372956909365</c:v>
                </c:pt>
                <c:pt idx="1346">
                  <c:v>2.868463251670383</c:v>
                </c:pt>
                <c:pt idx="1347">
                  <c:v>2.8685534124629122</c:v>
                </c:pt>
                <c:pt idx="1348">
                  <c:v>2.8687323943662006</c:v>
                </c:pt>
                <c:pt idx="1349">
                  <c:v>2.8687703703703744</c:v>
                </c:pt>
                <c:pt idx="1350">
                  <c:v>2.8691043671354595</c:v>
                </c:pt>
                <c:pt idx="1351">
                  <c:v>2.8692381656804775</c:v>
                </c:pt>
                <c:pt idx="1352">
                  <c:v>2.8693939393939432</c:v>
                </c:pt>
                <c:pt idx="1353">
                  <c:v>2.8695864106351587</c:v>
                </c:pt>
                <c:pt idx="1354">
                  <c:v>2.8697343173431782</c:v>
                </c:pt>
                <c:pt idx="1355">
                  <c:v>2.8698156342182926</c:v>
                </c:pt>
                <c:pt idx="1356">
                  <c:v>2.8698231392778224</c:v>
                </c:pt>
                <c:pt idx="1357">
                  <c:v>2.8698379970544967</c:v>
                </c:pt>
                <c:pt idx="1358">
                  <c:v>2.8698454746136899</c:v>
                </c:pt>
                <c:pt idx="1359">
                  <c:v>2.8698382352941216</c:v>
                </c:pt>
                <c:pt idx="1360">
                  <c:v>2.869831006612789</c:v>
                </c:pt>
                <c:pt idx="1361">
                  <c:v>2.8699486049926621</c:v>
                </c:pt>
                <c:pt idx="1362">
                  <c:v>2.8698606016140906</c:v>
                </c:pt>
                <c:pt idx="1363">
                  <c:v>2.8700293255132001</c:v>
                </c:pt>
                <c:pt idx="1364">
                  <c:v>2.8700732600732639</c:v>
                </c:pt>
                <c:pt idx="1365">
                  <c:v>2.8702928257686717</c:v>
                </c:pt>
                <c:pt idx="1366">
                  <c:v>2.8702926115581602</c:v>
                </c:pt>
                <c:pt idx="1367">
                  <c:v>2.870299707602344</c:v>
                </c:pt>
                <c:pt idx="1368">
                  <c:v>2.8704090577063592</c:v>
                </c:pt>
                <c:pt idx="1369">
                  <c:v>2.8706715328467198</c:v>
                </c:pt>
                <c:pt idx="1370">
                  <c:v>2.8709190371991289</c:v>
                </c:pt>
                <c:pt idx="1371">
                  <c:v>2.8709766763848434</c:v>
                </c:pt>
                <c:pt idx="1372">
                  <c:v>2.8709249817917013</c:v>
                </c:pt>
                <c:pt idx="1373">
                  <c:v>2.8709606986899607</c:v>
                </c:pt>
                <c:pt idx="1374">
                  <c:v>2.8709672727272779</c:v>
                </c:pt>
                <c:pt idx="1375">
                  <c:v>2.870893895348841</c:v>
                </c:pt>
                <c:pt idx="1376">
                  <c:v>2.871038489469866</c:v>
                </c:pt>
                <c:pt idx="1377">
                  <c:v>2.8712554426705412</c:v>
                </c:pt>
                <c:pt idx="1378">
                  <c:v>2.8711965192168281</c:v>
                </c:pt>
                <c:pt idx="1379">
                  <c:v>2.8712173913043526</c:v>
                </c:pt>
                <c:pt idx="1380">
                  <c:v>2.8713975380159358</c:v>
                </c:pt>
                <c:pt idx="1381">
                  <c:v>2.8716208393632452</c:v>
                </c:pt>
                <c:pt idx="1382">
                  <c:v>2.8716702819956663</c:v>
                </c:pt>
                <c:pt idx="1383">
                  <c:v>2.8716907514450916</c:v>
                </c:pt>
                <c:pt idx="1384">
                  <c:v>2.8716750902527117</c:v>
                </c:pt>
                <c:pt idx="1385">
                  <c:v>2.8719047619047666</c:v>
                </c:pt>
                <c:pt idx="1386">
                  <c:v>2.8717808219178131</c:v>
                </c:pt>
                <c:pt idx="1387">
                  <c:v>2.8716930835734913</c:v>
                </c:pt>
                <c:pt idx="1388">
                  <c:v>2.8716486681065554</c:v>
                </c:pt>
                <c:pt idx="1389">
                  <c:v>2.8716258992805792</c:v>
                </c:pt>
                <c:pt idx="1390">
                  <c:v>2.8716894320632669</c:v>
                </c:pt>
                <c:pt idx="1391">
                  <c:v>2.871853448275866</c:v>
                </c:pt>
                <c:pt idx="1392">
                  <c:v>2.8719813352476717</c:v>
                </c:pt>
                <c:pt idx="1393">
                  <c:v>2.87223816355811</c:v>
                </c:pt>
                <c:pt idx="1394">
                  <c:v>2.8724086021505419</c:v>
                </c:pt>
                <c:pt idx="1395">
                  <c:v>2.8725716332378264</c:v>
                </c:pt>
                <c:pt idx="1396">
                  <c:v>2.872634216177528</c:v>
                </c:pt>
                <c:pt idx="1397">
                  <c:v>2.8726251788268997</c:v>
                </c:pt>
                <c:pt idx="1398">
                  <c:v>2.8727877055039359</c:v>
                </c:pt>
                <c:pt idx="1399">
                  <c:v>2.8728785714285756</c:v>
                </c:pt>
                <c:pt idx="1400">
                  <c:v>2.8728265524625316</c:v>
                </c:pt>
                <c:pt idx="1401">
                  <c:v>2.8728174037089915</c:v>
                </c:pt>
                <c:pt idx="1402">
                  <c:v>2.87291518175339</c:v>
                </c:pt>
                <c:pt idx="1403">
                  <c:v>2.8729843304843348</c:v>
                </c:pt>
                <c:pt idx="1404">
                  <c:v>2.8731886120996486</c:v>
                </c:pt>
                <c:pt idx="1405">
                  <c:v>2.8733783783783831</c:v>
                </c:pt>
                <c:pt idx="1406">
                  <c:v>2.8734968017057612</c:v>
                </c:pt>
                <c:pt idx="1407">
                  <c:v>2.8736434659090953</c:v>
                </c:pt>
                <c:pt idx="1408">
                  <c:v>2.8737544357700542</c:v>
                </c:pt>
                <c:pt idx="1409">
                  <c:v>2.8737872340425583</c:v>
                </c:pt>
                <c:pt idx="1410">
                  <c:v>2.8739829907866805</c:v>
                </c:pt>
                <c:pt idx="1411">
                  <c:v>2.8741005665722432</c:v>
                </c:pt>
                <c:pt idx="1412">
                  <c:v>2.8742462845010661</c:v>
                </c:pt>
                <c:pt idx="1413">
                  <c:v>2.8744483734087729</c:v>
                </c:pt>
                <c:pt idx="1414">
                  <c:v>2.8744593639576013</c:v>
                </c:pt>
                <c:pt idx="1415">
                  <c:v>2.8746963276836199</c:v>
                </c:pt>
                <c:pt idx="1416">
                  <c:v>2.8747706422018395</c:v>
                </c:pt>
                <c:pt idx="1417">
                  <c:v>2.8748166431593836</c:v>
                </c:pt>
                <c:pt idx="1418">
                  <c:v>2.8748978153629365</c:v>
                </c:pt>
                <c:pt idx="1419">
                  <c:v>2.8747605633802857</c:v>
                </c:pt>
                <c:pt idx="1420">
                  <c:v>2.8748838845883227</c:v>
                </c:pt>
                <c:pt idx="1421">
                  <c:v>2.8750281293952216</c:v>
                </c:pt>
                <c:pt idx="1422">
                  <c:v>2.8752494729444873</c:v>
                </c:pt>
                <c:pt idx="1423">
                  <c:v>2.8753441011235998</c:v>
                </c:pt>
                <c:pt idx="1424">
                  <c:v>2.8753333333333377</c:v>
                </c:pt>
                <c:pt idx="1425">
                  <c:v>2.8753015427770037</c:v>
                </c:pt>
                <c:pt idx="1426">
                  <c:v>2.8753118430273354</c:v>
                </c:pt>
                <c:pt idx="1427">
                  <c:v>2.8752661064425817</c:v>
                </c:pt>
                <c:pt idx="1428">
                  <c:v>2.8755003498950371</c:v>
                </c:pt>
                <c:pt idx="1429">
                  <c:v>2.8755034965035007</c:v>
                </c:pt>
                <c:pt idx="1430">
                  <c:v>2.8756394129979088</c:v>
                </c:pt>
                <c:pt idx="1431">
                  <c:v>2.8757122905027979</c:v>
                </c:pt>
                <c:pt idx="1432">
                  <c:v>2.8758060013956777</c:v>
                </c:pt>
                <c:pt idx="1433">
                  <c:v>2.875913528591358</c:v>
                </c:pt>
                <c:pt idx="1434">
                  <c:v>2.8760696864111543</c:v>
                </c:pt>
                <c:pt idx="1435">
                  <c:v>2.8762534818941545</c:v>
                </c:pt>
                <c:pt idx="1436">
                  <c:v>2.8762282533055026</c:v>
                </c:pt>
                <c:pt idx="1437">
                  <c:v>2.8763073713491005</c:v>
                </c:pt>
                <c:pt idx="1438">
                  <c:v>2.8764419735927773</c:v>
                </c:pt>
                <c:pt idx="1439">
                  <c:v>2.8767083333333376</c:v>
                </c:pt>
                <c:pt idx="1440">
                  <c:v>2.8768147120055572</c:v>
                </c:pt>
                <c:pt idx="1441">
                  <c:v>2.8770041608876609</c:v>
                </c:pt>
                <c:pt idx="1442">
                  <c:v>2.8771794871794918</c:v>
                </c:pt>
                <c:pt idx="1443">
                  <c:v>2.8772368421052681</c:v>
                </c:pt>
                <c:pt idx="1444">
                  <c:v>2.8774602076124616</c:v>
                </c:pt>
                <c:pt idx="1445">
                  <c:v>2.8777178423236567</c:v>
                </c:pt>
                <c:pt idx="1446">
                  <c:v>2.8781409813407088</c:v>
                </c:pt>
                <c:pt idx="1447">
                  <c:v>2.8782527624309435</c:v>
                </c:pt>
                <c:pt idx="1448">
                  <c:v>2.8784610075914472</c:v>
                </c:pt>
                <c:pt idx="1449">
                  <c:v>2.8786482758620733</c:v>
                </c:pt>
                <c:pt idx="1450">
                  <c:v>2.8787456926257793</c:v>
                </c:pt>
                <c:pt idx="1451">
                  <c:v>2.8787603305785168</c:v>
                </c:pt>
                <c:pt idx="1452">
                  <c:v>2.8788024776324881</c:v>
                </c:pt>
                <c:pt idx="1453">
                  <c:v>2.8788927097661667</c:v>
                </c:pt>
                <c:pt idx="1454">
                  <c:v>2.8789690721649532</c:v>
                </c:pt>
                <c:pt idx="1455">
                  <c:v>2.8790453296703333</c:v>
                </c:pt>
                <c:pt idx="1456">
                  <c:v>2.8792038435140737</c:v>
                </c:pt>
                <c:pt idx="1457">
                  <c:v>2.8794444444444474</c:v>
                </c:pt>
                <c:pt idx="1458">
                  <c:v>2.8795956134338616</c:v>
                </c:pt>
                <c:pt idx="1459">
                  <c:v>2.8796643835616469</c:v>
                </c:pt>
                <c:pt idx="1460">
                  <c:v>2.8798836413415501</c:v>
                </c:pt>
                <c:pt idx="1461">
                  <c:v>2.8801299589603322</c:v>
                </c:pt>
                <c:pt idx="1462">
                  <c:v>2.8801982228298044</c:v>
                </c:pt>
                <c:pt idx="1463">
                  <c:v>2.8801844262295111</c:v>
                </c:pt>
                <c:pt idx="1464">
                  <c:v>2.8803822525597296</c:v>
                </c:pt>
                <c:pt idx="1465">
                  <c:v>2.8804365620736729</c:v>
                </c:pt>
                <c:pt idx="1466">
                  <c:v>2.8805248807089336</c:v>
                </c:pt>
                <c:pt idx="1467">
                  <c:v>2.8806471389645805</c:v>
                </c:pt>
                <c:pt idx="1468">
                  <c:v>2.8808781484002757</c:v>
                </c:pt>
                <c:pt idx="1469">
                  <c:v>2.8810272108843575</c:v>
                </c:pt>
                <c:pt idx="1470">
                  <c:v>2.8810808973487454</c:v>
                </c:pt>
                <c:pt idx="1471">
                  <c:v>2.8814198369565247</c:v>
                </c:pt>
                <c:pt idx="1472">
                  <c:v>2.88156143923965</c:v>
                </c:pt>
                <c:pt idx="1473">
                  <c:v>2.881824966078701</c:v>
                </c:pt>
                <c:pt idx="1474">
                  <c:v>2.8818644067796644</c:v>
                </c:pt>
                <c:pt idx="1475">
                  <c:v>2.8819715447154515</c:v>
                </c:pt>
                <c:pt idx="1476">
                  <c:v>2.8821530128639172</c:v>
                </c:pt>
                <c:pt idx="1477">
                  <c:v>2.8823071718538595</c:v>
                </c:pt>
                <c:pt idx="1478">
                  <c:v>2.8824746450304293</c:v>
                </c:pt>
                <c:pt idx="1479">
                  <c:v>2.8828513513513547</c:v>
                </c:pt>
                <c:pt idx="1480">
                  <c:v>2.8828426738690096</c:v>
                </c:pt>
                <c:pt idx="1481">
                  <c:v>2.8829554655870471</c:v>
                </c:pt>
                <c:pt idx="1482">
                  <c:v>2.883041132838843</c:v>
                </c:pt>
                <c:pt idx="1483">
                  <c:v>2.8832008086253404</c:v>
                </c:pt>
                <c:pt idx="1484">
                  <c:v>2.883427609427613</c:v>
                </c:pt>
                <c:pt idx="1485">
                  <c:v>2.8835800807537044</c:v>
                </c:pt>
                <c:pt idx="1486">
                  <c:v>2.8838063214525929</c:v>
                </c:pt>
                <c:pt idx="1487">
                  <c:v>2.883870967741939</c:v>
                </c:pt>
                <c:pt idx="1488">
                  <c:v>2.8838280725319039</c:v>
                </c:pt>
                <c:pt idx="1489">
                  <c:v>2.8839530201342307</c:v>
                </c:pt>
                <c:pt idx="1490">
                  <c:v>2.8838765928906804</c:v>
                </c:pt>
                <c:pt idx="1491">
                  <c:v>2.8838270777479931</c:v>
                </c:pt>
                <c:pt idx="1492">
                  <c:v>2.883911587407908</c:v>
                </c:pt>
                <c:pt idx="1493">
                  <c:v>2.8839625167336043</c:v>
                </c:pt>
                <c:pt idx="1494">
                  <c:v>2.8840066889632139</c:v>
                </c:pt>
                <c:pt idx="1495">
                  <c:v>2.8839906417112338</c:v>
                </c:pt>
                <c:pt idx="1496">
                  <c:v>2.8839946559786274</c:v>
                </c:pt>
                <c:pt idx="1497">
                  <c:v>2.8840654205607503</c:v>
                </c:pt>
                <c:pt idx="1498">
                  <c:v>2.8842761841227511</c:v>
                </c:pt>
                <c:pt idx="1499">
                  <c:v>2.8844000000000025</c:v>
                </c:pt>
                <c:pt idx="1500">
                  <c:v>2.8844303797468385</c:v>
                </c:pt>
                <c:pt idx="1501">
                  <c:v>2.8845139813581921</c:v>
                </c:pt>
                <c:pt idx="1502">
                  <c:v>2.8847238855622122</c:v>
                </c:pt>
                <c:pt idx="1503">
                  <c:v>2.8848071808510669</c:v>
                </c:pt>
                <c:pt idx="1504">
                  <c:v>2.88487043189369</c:v>
                </c:pt>
                <c:pt idx="1505">
                  <c:v>2.8849136786188607</c:v>
                </c:pt>
                <c:pt idx="1506">
                  <c:v>2.8850630391506327</c:v>
                </c:pt>
                <c:pt idx="1507">
                  <c:v>2.8851989389920449</c:v>
                </c:pt>
                <c:pt idx="1508">
                  <c:v>2.885308151093442</c:v>
                </c:pt>
                <c:pt idx="1509">
                  <c:v>2.8853377483443752</c:v>
                </c:pt>
                <c:pt idx="1510">
                  <c:v>2.8855923229649272</c:v>
                </c:pt>
                <c:pt idx="1511">
                  <c:v>2.8856944444444474</c:v>
                </c:pt>
                <c:pt idx="1512">
                  <c:v>2.8859484467944512</c:v>
                </c:pt>
                <c:pt idx="1513">
                  <c:v>2.8860237780713383</c:v>
                </c:pt>
                <c:pt idx="1514">
                  <c:v>2.886052805280531</c:v>
                </c:pt>
                <c:pt idx="1515">
                  <c:v>2.8861411609498715</c:v>
                </c:pt>
                <c:pt idx="1516">
                  <c:v>2.8862162162162197</c:v>
                </c:pt>
                <c:pt idx="1517">
                  <c:v>2.8863702239789233</c:v>
                </c:pt>
                <c:pt idx="1518">
                  <c:v>2.8863594470046121</c:v>
                </c:pt>
                <c:pt idx="1519">
                  <c:v>2.8865000000000038</c:v>
                </c:pt>
                <c:pt idx="1520">
                  <c:v>2.8866403681788335</c:v>
                </c:pt>
                <c:pt idx="1521">
                  <c:v>2.886675427069648</c:v>
                </c:pt>
                <c:pt idx="1522">
                  <c:v>2.8867104399212113</c:v>
                </c:pt>
                <c:pt idx="1523">
                  <c:v>2.8868044619422601</c:v>
                </c:pt>
                <c:pt idx="1524">
                  <c:v>2.8868065573770534</c:v>
                </c:pt>
                <c:pt idx="1525">
                  <c:v>2.8868020969855865</c:v>
                </c:pt>
                <c:pt idx="1526">
                  <c:v>2.8869155206286874</c:v>
                </c:pt>
                <c:pt idx="1527">
                  <c:v>2.8868979057591657</c:v>
                </c:pt>
                <c:pt idx="1528">
                  <c:v>2.8868803139306767</c:v>
                </c:pt>
                <c:pt idx="1529">
                  <c:v>2.8869411764705917</c:v>
                </c:pt>
                <c:pt idx="1530">
                  <c:v>2.8868974526453335</c:v>
                </c:pt>
                <c:pt idx="1531">
                  <c:v>2.8871605744125359</c:v>
                </c:pt>
                <c:pt idx="1532">
                  <c:v>2.8872537508153986</c:v>
                </c:pt>
                <c:pt idx="1533">
                  <c:v>2.8874250325945265</c:v>
                </c:pt>
                <c:pt idx="1534">
                  <c:v>2.8875179153094486</c:v>
                </c:pt>
                <c:pt idx="1535">
                  <c:v>2.8876692708333356</c:v>
                </c:pt>
                <c:pt idx="1536">
                  <c:v>2.8876903057905032</c:v>
                </c:pt>
                <c:pt idx="1537">
                  <c:v>2.8879973992197683</c:v>
                </c:pt>
                <c:pt idx="1538">
                  <c:v>2.8882586094866816</c:v>
                </c:pt>
                <c:pt idx="1539">
                  <c:v>2.8883636363636387</c:v>
                </c:pt>
                <c:pt idx="1540">
                  <c:v>2.8886567164179136</c:v>
                </c:pt>
                <c:pt idx="1541">
                  <c:v>2.8885538261997428</c:v>
                </c:pt>
                <c:pt idx="1542">
                  <c:v>2.8885742060920316</c:v>
                </c:pt>
                <c:pt idx="1543">
                  <c:v>2.8886463730569969</c:v>
                </c:pt>
                <c:pt idx="1544">
                  <c:v>2.8887313915857633</c:v>
                </c:pt>
                <c:pt idx="1545">
                  <c:v>2.8887839586028492</c:v>
                </c:pt>
                <c:pt idx="1546">
                  <c:v>2.8887524240465439</c:v>
                </c:pt>
                <c:pt idx="1547">
                  <c:v>2.8887919896640848</c:v>
                </c:pt>
                <c:pt idx="1548">
                  <c:v>2.8889025177533925</c:v>
                </c:pt>
                <c:pt idx="1549">
                  <c:v>2.8891032258064548</c:v>
                </c:pt>
                <c:pt idx="1550">
                  <c:v>2.8894842037395247</c:v>
                </c:pt>
                <c:pt idx="1551">
                  <c:v>2.8895554123711364</c:v>
                </c:pt>
                <c:pt idx="1552">
                  <c:v>2.8896844816484246</c:v>
                </c:pt>
                <c:pt idx="1553">
                  <c:v>2.8897361647361675</c:v>
                </c:pt>
                <c:pt idx="1554">
                  <c:v>2.8898327974276552</c:v>
                </c:pt>
                <c:pt idx="1555">
                  <c:v>2.8898650385604139</c:v>
                </c:pt>
                <c:pt idx="1556">
                  <c:v>2.8899165061014802</c:v>
                </c:pt>
                <c:pt idx="1557">
                  <c:v>2.8899614890885772</c:v>
                </c:pt>
                <c:pt idx="1558">
                  <c:v>2.8900513149454801</c:v>
                </c:pt>
                <c:pt idx="1559">
                  <c:v>2.8901217948717979</c:v>
                </c:pt>
                <c:pt idx="1560">
                  <c:v>2.8902562459961589</c:v>
                </c:pt>
                <c:pt idx="1561">
                  <c:v>2.8905825864276591</c:v>
                </c:pt>
                <c:pt idx="1562">
                  <c:v>2.8907869481765864</c:v>
                </c:pt>
                <c:pt idx="1563">
                  <c:v>2.8909974424552454</c:v>
                </c:pt>
                <c:pt idx="1564">
                  <c:v>2.8909009584664567</c:v>
                </c:pt>
                <c:pt idx="1565">
                  <c:v>2.8911430395913178</c:v>
                </c:pt>
                <c:pt idx="1566">
                  <c:v>2.8912444160816873</c:v>
                </c:pt>
                <c:pt idx="1567">
                  <c:v>2.8912818877551048</c:v>
                </c:pt>
                <c:pt idx="1568">
                  <c:v>2.8913384321223732</c:v>
                </c:pt>
                <c:pt idx="1569">
                  <c:v>2.8913566878980914</c:v>
                </c:pt>
                <c:pt idx="1570">
                  <c:v>2.8914576702737134</c:v>
                </c:pt>
                <c:pt idx="1571">
                  <c:v>2.8915076335877883</c:v>
                </c:pt>
                <c:pt idx="1572">
                  <c:v>2.8915448188175485</c:v>
                </c:pt>
                <c:pt idx="1573">
                  <c:v>2.891696315120714</c:v>
                </c:pt>
                <c:pt idx="1574">
                  <c:v>2.8918222222222245</c:v>
                </c:pt>
                <c:pt idx="1575">
                  <c:v>2.8918845177665</c:v>
                </c:pt>
                <c:pt idx="1576">
                  <c:v>2.8921433100824379</c:v>
                </c:pt>
                <c:pt idx="1577">
                  <c:v>2.8921419518377722</c:v>
                </c:pt>
                <c:pt idx="1578">
                  <c:v>2.8924065864471213</c:v>
                </c:pt>
                <c:pt idx="1579">
                  <c:v>2.8925316455696235</c:v>
                </c:pt>
                <c:pt idx="1580">
                  <c:v>2.8927703984819777</c:v>
                </c:pt>
                <c:pt idx="1581">
                  <c:v>2.8928381795195981</c:v>
                </c:pt>
                <c:pt idx="1582">
                  <c:v>2.8929500947567939</c:v>
                </c:pt>
                <c:pt idx="1583">
                  <c:v>2.8929797979798009</c:v>
                </c:pt>
                <c:pt idx="1584">
                  <c:v>2.8930220820189305</c:v>
                </c:pt>
                <c:pt idx="1585">
                  <c:v>2.8930580075662071</c:v>
                </c:pt>
                <c:pt idx="1586">
                  <c:v>2.8931947069943327</c:v>
                </c:pt>
                <c:pt idx="1587">
                  <c:v>2.8935075566750665</c:v>
                </c:pt>
                <c:pt idx="1588">
                  <c:v>2.8935619886721242</c:v>
                </c:pt>
                <c:pt idx="1589">
                  <c:v>2.8936352201257884</c:v>
                </c:pt>
                <c:pt idx="1590">
                  <c:v>2.8937209302325608</c:v>
                </c:pt>
                <c:pt idx="1591">
                  <c:v>2.8939447236180933</c:v>
                </c:pt>
                <c:pt idx="1592">
                  <c:v>2.8940112994350309</c:v>
                </c:pt>
                <c:pt idx="1593">
                  <c:v>2.894322459222086</c:v>
                </c:pt>
                <c:pt idx="1594">
                  <c:v>2.8944514106583101</c:v>
                </c:pt>
                <c:pt idx="1595">
                  <c:v>2.8944047619047648</c:v>
                </c:pt>
                <c:pt idx="1596">
                  <c:v>2.8944520976831583</c:v>
                </c:pt>
                <c:pt idx="1597">
                  <c:v>2.8945994993742201</c:v>
                </c:pt>
                <c:pt idx="1598">
                  <c:v>2.8946278924327737</c:v>
                </c:pt>
                <c:pt idx="1599">
                  <c:v>2.8946312500000033</c:v>
                </c:pt>
                <c:pt idx="1600">
                  <c:v>2.8947033104309834</c:v>
                </c:pt>
                <c:pt idx="1601">
                  <c:v>2.8948564294631729</c:v>
                </c:pt>
                <c:pt idx="1602">
                  <c:v>2.8950218340611378</c:v>
                </c:pt>
                <c:pt idx="1603">
                  <c:v>2.8950997506234448</c:v>
                </c:pt>
                <c:pt idx="1604">
                  <c:v>2.8952211838006261</c:v>
                </c:pt>
                <c:pt idx="1605">
                  <c:v>2.8954732254047353</c:v>
                </c:pt>
                <c:pt idx="1606">
                  <c:v>2.8957560672059781</c:v>
                </c:pt>
                <c:pt idx="1607">
                  <c:v>2.8959577114427901</c:v>
                </c:pt>
                <c:pt idx="1608">
                  <c:v>2.8960099440646392</c:v>
                </c:pt>
                <c:pt idx="1609">
                  <c:v>2.8961925465838543</c:v>
                </c:pt>
                <c:pt idx="1610">
                  <c:v>2.8963500931098722</c:v>
                </c:pt>
              </c:numCache>
            </c:numRef>
          </c:yVal>
        </c:ser>
        <c:axId val="104546688"/>
        <c:axId val="104548608"/>
      </c:scatterChart>
      <c:valAx>
        <c:axId val="104546688"/>
        <c:scaling>
          <c:orientation val="minMax"/>
          <c:max val="1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Fraction Selected</a:t>
                </a:r>
                <a:endParaRPr lang="en-US" sz="18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4548608"/>
        <c:crosses val="autoZero"/>
        <c:crossBetween val="midCat"/>
      </c:valAx>
      <c:valAx>
        <c:axId val="104548608"/>
        <c:scaling>
          <c:orientation val="minMax"/>
          <c:max val="2.9"/>
          <c:min val="2.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4546688"/>
        <c:crosses val="autoZero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0.10419575678040249"/>
          <c:y val="7.0823957979441535E-2"/>
          <c:w val="0.47609569116360473"/>
          <c:h val="0.12653543307086643"/>
        </c:manualLayout>
      </c:layout>
      <c:txPr>
        <a:bodyPr/>
        <a:lstStyle/>
        <a:p>
          <a:pPr>
            <a:defRPr sz="2400"/>
          </a:pPr>
          <a:endParaRPr lang="en-US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fld id="{525DCA2B-76E8-417E-A420-5B7DBD091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fld id="{44097E37-DDBB-4356-A917-FEBBDCDDA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D95B62-B66E-4A41-AE22-B3AA0823143E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97E37-DDBB-4356-A917-FEBBDCDDA7F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97E37-DDBB-4356-A917-FEBBDCDDA7F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97E37-DDBB-4356-A917-FEBBDCDDA7F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97E37-DDBB-4356-A917-FEBBDCDDA7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97E37-DDBB-4356-A917-FEBBDCDDA7F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97E37-DDBB-4356-A917-FEBBDCDDA7F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9ABB19-DCD2-4398-BB5B-F214852F77F9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756121-2056-4196-94DE-A9A4886B26BE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2" tIns="46401" rIns="92802" bIns="46401" anchor="b"/>
          <a:lstStyle/>
          <a:p>
            <a:pPr algn="r" defTabSz="928688"/>
            <a:fld id="{FD74A041-C389-467E-9B3D-8CEE42768DDA}" type="slidenum">
              <a:rPr lang="en-US">
                <a:solidFill>
                  <a:srgbClr val="FFFF00"/>
                </a:solidFill>
              </a:rPr>
              <a:pPr algn="r" defTabSz="928688"/>
              <a:t>18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97E37-DDBB-4356-A917-FEBBDCDDA7F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774D7-50BC-4183-BF72-5E39D652C938}" type="slidenum">
              <a:rPr lang="en-US"/>
              <a:pPr/>
              <a:t>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97E37-DDBB-4356-A917-FEBBDCDDA7F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97E37-DDBB-4356-A917-FEBBDCDDA7F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97E37-DDBB-4356-A917-FEBBDCDDA7F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97E37-DDBB-4356-A917-FEBBDCDDA7F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97E37-DDBB-4356-A917-FEBBDCDDA7F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2" tIns="46401" rIns="92802" bIns="46401" anchor="b"/>
          <a:lstStyle/>
          <a:p>
            <a:pPr algn="r" defTabSz="928688"/>
            <a:fld id="{FD74A041-C389-467E-9B3D-8CEE42768DDA}" type="slidenum">
              <a:rPr lang="en-US">
                <a:solidFill>
                  <a:srgbClr val="FFFF00"/>
                </a:solidFill>
              </a:rPr>
              <a:pPr algn="r" defTabSz="928688"/>
              <a:t>25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97E37-DDBB-4356-A917-FEBBDCDDA7F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97E37-DDBB-4356-A917-FEBBDCDDA7F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02" tIns="46401" rIns="92802" bIns="46401" anchor="b"/>
          <a:lstStyle/>
          <a:p>
            <a:pPr algn="r" defTabSz="928688"/>
            <a:fld id="{FDF5F67A-2B34-48F3-9E37-58D0881E0F6C}" type="slidenum">
              <a:rPr lang="en-US">
                <a:solidFill>
                  <a:srgbClr val="FFFF00"/>
                </a:solidFill>
              </a:rPr>
              <a:pPr algn="r" defTabSz="928688"/>
              <a:t>28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971926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92" tIns="46396" rIns="92792" bIns="46396" anchor="b"/>
          <a:lstStyle/>
          <a:p>
            <a:pPr algn="r" defTabSz="928590"/>
            <a:fld id="{C59FAA61-F19B-4F16-BDDE-CFB0FD91FD05}" type="slidenum">
              <a:rPr lang="en-US">
                <a:solidFill>
                  <a:srgbClr val="FFFF00"/>
                </a:solidFill>
              </a:rPr>
              <a:pPr algn="r" defTabSz="928590"/>
              <a:t>3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97E37-DDBB-4356-A917-FEBBDCDDA7F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9AB0F58-5472-4413-852E-DE3C5379565B}" type="slidenum">
              <a:rPr lang="en-US"/>
              <a:pPr/>
              <a:t>31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0263" cy="34813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770" y="4411906"/>
            <a:ext cx="5133351" cy="417878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4097E-AC91-4180-A9B7-3D75C9E444E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97E37-DDBB-4356-A917-FEBBDCDDA7F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97E37-DDBB-4356-A917-FEBBDCDDA7F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EBD29-0A69-4EB3-AD1A-053AFD6FA5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BEBD29-0A69-4EB3-AD1A-053AFD6FA5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0475B-5E60-4453-8E1F-FFF6B11B09C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094DA-2E8F-4F5D-BF12-7DA885E4201F}" type="slidenum">
              <a:rPr lang="en-US"/>
              <a:pPr/>
              <a:t>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97E37-DDBB-4356-A917-FEBBDCDDA7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97E37-DDBB-4356-A917-FEBBDCDDA7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684213" y="3656013"/>
            <a:ext cx="78486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Humnst777 BT" pitchFamily="34" charset="0"/>
                <a:cs typeface="+mn-cs"/>
              </a:rPr>
              <a:t>Curt Van</a:t>
            </a:r>
            <a:r>
              <a:rPr lang="en-US" sz="3600" b="1" baseline="0" dirty="0" smtClean="0">
                <a:solidFill>
                  <a:srgbClr val="FFFF00"/>
                </a:solidFill>
                <a:latin typeface="Humnst777 BT" pitchFamily="34" charset="0"/>
                <a:cs typeface="+mn-cs"/>
              </a:rPr>
              <a:t> Tassell</a:t>
            </a:r>
            <a:endParaRPr lang="en-US" sz="3600" b="1" dirty="0">
              <a:solidFill>
                <a:srgbClr val="FFFF00"/>
              </a:solidFill>
              <a:latin typeface="Humnst777 BT" pitchFamily="34" charset="0"/>
              <a:cs typeface="+mn-cs"/>
            </a:endParaRPr>
          </a:p>
          <a:p>
            <a:pPr>
              <a:defRPr/>
            </a:pPr>
            <a:r>
              <a:rPr lang="en-US" sz="2800" b="1" dirty="0" smtClean="0">
                <a:latin typeface="Humnst777 BT" pitchFamily="34" charset="0"/>
                <a:cs typeface="+mn-cs"/>
              </a:rPr>
              <a:t>Bovine Functional Genomics Laboratory</a:t>
            </a:r>
            <a:endParaRPr lang="en-US" sz="2800" b="1" dirty="0">
              <a:latin typeface="Humnst777 BT" pitchFamily="34" charset="0"/>
              <a:cs typeface="+mn-cs"/>
            </a:endParaRPr>
          </a:p>
          <a:p>
            <a:pPr>
              <a:defRPr/>
            </a:pPr>
            <a:r>
              <a:rPr lang="en-US" sz="2800" b="1" dirty="0">
                <a:latin typeface="Humnst777 BT" pitchFamily="34" charset="0"/>
                <a:cs typeface="+mn-cs"/>
              </a:rPr>
              <a:t>Agricultural Research Service, USDA </a:t>
            </a:r>
          </a:p>
          <a:p>
            <a:pPr>
              <a:spcAft>
                <a:spcPct val="50000"/>
              </a:spcAft>
              <a:defRPr/>
            </a:pPr>
            <a:r>
              <a:rPr lang="en-US" sz="2800" b="1" dirty="0">
                <a:latin typeface="Humnst777 BT" pitchFamily="34" charset="0"/>
                <a:cs typeface="+mn-cs"/>
              </a:rPr>
              <a:t>Beltsville, MD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Humnst777 BT" pitchFamily="34" charset="0"/>
                <a:cs typeface="+mn-cs"/>
              </a:rPr>
              <a:t>curtvt@ars.usda.gov</a:t>
            </a:r>
            <a:endParaRPr lang="en-US" sz="2800" b="1" dirty="0">
              <a:solidFill>
                <a:srgbClr val="FFFF00"/>
              </a:solidFill>
              <a:latin typeface="Humnst777 BT" pitchFamily="34" charset="0"/>
              <a:cs typeface="+mn-cs"/>
            </a:endParaRP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0" y="3198813"/>
            <a:ext cx="9144000" cy="80962"/>
            <a:chOff x="0" y="604"/>
            <a:chExt cx="5760" cy="51"/>
          </a:xfrm>
        </p:grpSpPr>
        <p:sp>
          <p:nvSpPr>
            <p:cNvPr id="5" name="Rectangle 46"/>
            <p:cNvSpPr>
              <a:spLocks noChangeArrowheads="1"/>
            </p:cNvSpPr>
            <p:nvPr userDrawn="1"/>
          </p:nvSpPr>
          <p:spPr bwMode="ltGray">
            <a:xfrm>
              <a:off x="0" y="604"/>
              <a:ext cx="5760" cy="17"/>
            </a:xfrm>
            <a:prstGeom prst="rect">
              <a:avLst/>
            </a:prstGeom>
            <a:solidFill>
              <a:srgbClr val="01A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Rectangle 47"/>
            <p:cNvSpPr>
              <a:spLocks noChangeArrowheads="1"/>
            </p:cNvSpPr>
            <p:nvPr userDrawn="1"/>
          </p:nvSpPr>
          <p:spPr bwMode="ltGray">
            <a:xfrm>
              <a:off x="0" y="638"/>
              <a:ext cx="5760" cy="1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Tx/>
                <a:buChar char="Ø"/>
                <a:defRPr/>
              </a:pPr>
              <a:endParaRPr lang="en-AU" sz="2800" b="1">
                <a:cs typeface="+mn-cs"/>
              </a:endParaRPr>
            </a:p>
          </p:txBody>
        </p:sp>
        <p:sp>
          <p:nvSpPr>
            <p:cNvPr id="7" name="Rectangle 48"/>
            <p:cNvSpPr>
              <a:spLocks noChangeArrowheads="1"/>
            </p:cNvSpPr>
            <p:nvPr userDrawn="1"/>
          </p:nvSpPr>
          <p:spPr bwMode="ltGray">
            <a:xfrm>
              <a:off x="0" y="621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" name="Text Box 51"/>
          <p:cNvSpPr txBox="1">
            <a:spLocks noChangeArrowheads="1"/>
          </p:cNvSpPr>
          <p:nvPr/>
        </p:nvSpPr>
        <p:spPr bwMode="ltGray">
          <a:xfrm>
            <a:off x="227013" y="6561138"/>
            <a:ext cx="477678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latin typeface="Humnst777 BT" pitchFamily="34" charset="0"/>
                <a:cs typeface="+mn-cs"/>
              </a:rPr>
              <a:t>Applied Genomics for Sustainable Livestock Breeding (</a:t>
            </a:r>
            <a:fld id="{1633A3E0-9D14-4CF3-87A8-AE6FBFD3F74B}" type="slidenum">
              <a:rPr kumimoji="1" lang="en-US" b="1" smtClean="0">
                <a:latin typeface="Humnst777 BT" pitchFamily="34" charset="0"/>
                <a:cs typeface="+mn-cs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1" dirty="0" smtClean="0">
                <a:latin typeface="Humnst777 BT" pitchFamily="34" charset="0"/>
                <a:cs typeface="+mn-cs"/>
              </a:rPr>
              <a:t>)</a:t>
            </a:r>
            <a:endParaRPr kumimoji="1" lang="en-US" b="1" dirty="0">
              <a:latin typeface="Humnst777 BT" pitchFamily="34" charset="0"/>
              <a:cs typeface="+mn-cs"/>
            </a:endParaRPr>
          </a:p>
        </p:txBody>
      </p:sp>
      <p:grpSp>
        <p:nvGrpSpPr>
          <p:cNvPr id="9" name="Group 9"/>
          <p:cNvGrpSpPr>
            <a:grpSpLocks/>
          </p:cNvGrpSpPr>
          <p:nvPr userDrawn="1"/>
        </p:nvGrpSpPr>
        <p:grpSpPr bwMode="auto">
          <a:xfrm>
            <a:off x="8091488" y="5821363"/>
            <a:ext cx="914400" cy="914400"/>
            <a:chOff x="3591" y="1381"/>
            <a:chExt cx="576" cy="576"/>
          </a:xfrm>
        </p:grpSpPr>
        <p:sp>
          <p:nvSpPr>
            <p:cNvPr id="10" name="Oval 10"/>
            <p:cNvSpPr>
              <a:spLocks noChangeAspect="1" noChangeArrowheads="1"/>
            </p:cNvSpPr>
            <p:nvPr userDrawn="1"/>
          </p:nvSpPr>
          <p:spPr bwMode="auto">
            <a:xfrm>
              <a:off x="3603" y="1393"/>
              <a:ext cx="553" cy="553"/>
            </a:xfrm>
            <a:prstGeom prst="ellipse">
              <a:avLst/>
            </a:prstGeom>
            <a:solidFill>
              <a:srgbClr val="000066"/>
            </a:solidFill>
            <a:ln w="825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11" name="Picture 11" descr="barc100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010066"/>
                </a:clrFrom>
                <a:clrTo>
                  <a:srgbClr val="01006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91" y="1381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WordArt 12"/>
            <p:cNvSpPr>
              <a:spLocks noChangeAspect="1" noChangeArrowheads="1" noChangeShapeType="1" noTextEdit="1"/>
            </p:cNvSpPr>
            <p:nvPr userDrawn="1"/>
          </p:nvSpPr>
          <p:spPr bwMode="auto">
            <a:xfrm>
              <a:off x="3610" y="1398"/>
              <a:ext cx="536" cy="52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40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Calibri"/>
                  <a:cs typeface="Calibri"/>
                </a:rPr>
                <a:t>  Beltsville Agricultural Research Center  </a:t>
              </a:r>
            </a:p>
          </p:txBody>
        </p:sp>
        <p:sp>
          <p:nvSpPr>
            <p:cNvPr id="13" name="WordArt 13"/>
            <p:cNvSpPr>
              <a:spLocks noChangeAspect="1" noChangeArrowheads="1" noChangeShapeType="1" noTextEdit="1"/>
            </p:cNvSpPr>
            <p:nvPr userDrawn="1"/>
          </p:nvSpPr>
          <p:spPr bwMode="auto">
            <a:xfrm>
              <a:off x="3613" y="1439"/>
              <a:ext cx="537" cy="51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19"/>
                </a:avLst>
              </a:prstTxWarp>
            </a:bodyPr>
            <a:lstStyle/>
            <a:p>
              <a:pPr algn="ctr"/>
              <a:r>
                <a:rPr lang="en-US" sz="4000" b="1" kern="10">
                  <a:ln w="3175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Calibri"/>
                  <a:cs typeface="Calibri"/>
                </a:rPr>
                <a:t>                  Centennial • 1910-2010                 </a:t>
              </a:r>
            </a:p>
          </p:txBody>
        </p:sp>
      </p:grpSp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55613"/>
            <a:ext cx="7769225" cy="6096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2062103"/>
          </a:xfrm>
        </p:spPr>
        <p:txBody>
          <a:bodyPr/>
          <a:lstStyle>
            <a:lvl1pPr marL="320040" indent="-320040">
              <a:spcAft>
                <a:spcPts val="3000"/>
              </a:spcAft>
              <a:defRPr/>
            </a:lvl1pPr>
            <a:lvl2pPr marL="594360" indent="-228600">
              <a:spcAft>
                <a:spcPts val="3000"/>
              </a:spcAft>
              <a:defRPr/>
            </a:lvl2pPr>
            <a:lvl3pPr marL="1005840" indent="-411480">
              <a:spcAft>
                <a:spcPts val="3000"/>
              </a:spcAft>
              <a:buFont typeface="Humnst777 BT" pitchFamily="34" charset="0"/>
              <a:buChar char="−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33488"/>
            <a:ext cx="4037012" cy="192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33488"/>
            <a:ext cx="4037013" cy="192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2062103"/>
          </a:xfrm>
        </p:spPr>
        <p:txBody>
          <a:bodyPr/>
          <a:lstStyle>
            <a:lvl1pPr marL="320040" indent="-320040">
              <a:spcAft>
                <a:spcPts val="3000"/>
              </a:spcAft>
              <a:defRPr/>
            </a:lvl1pPr>
            <a:lvl2pPr marL="594360" indent="-228600">
              <a:spcAft>
                <a:spcPts val="3000"/>
              </a:spcAft>
              <a:defRPr/>
            </a:lvl2pPr>
            <a:lvl3pPr marL="1005840" indent="-411480">
              <a:spcAft>
                <a:spcPts val="3000"/>
              </a:spcAft>
              <a:buFont typeface="Humnst777 BT" pitchFamily="34" charset="0"/>
              <a:buChar char="−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693025" cy="372427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33488"/>
            <a:ext cx="82264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1029" name="Group 38"/>
          <p:cNvGrpSpPr>
            <a:grpSpLocks/>
          </p:cNvGrpSpPr>
          <p:nvPr/>
        </p:nvGrpSpPr>
        <p:grpSpPr bwMode="auto">
          <a:xfrm>
            <a:off x="0" y="822325"/>
            <a:ext cx="9144000" cy="80963"/>
            <a:chOff x="0" y="604"/>
            <a:chExt cx="5760" cy="51"/>
          </a:xfrm>
        </p:grpSpPr>
        <p:sp>
          <p:nvSpPr>
            <p:cNvPr id="275491" name="Rectangle 35"/>
            <p:cNvSpPr>
              <a:spLocks noChangeArrowheads="1"/>
            </p:cNvSpPr>
            <p:nvPr userDrawn="1"/>
          </p:nvSpPr>
          <p:spPr bwMode="ltGray">
            <a:xfrm>
              <a:off x="0" y="604"/>
              <a:ext cx="5760" cy="17"/>
            </a:xfrm>
            <a:prstGeom prst="rect">
              <a:avLst/>
            </a:prstGeom>
            <a:solidFill>
              <a:srgbClr val="01A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92" name="Rectangle 36"/>
            <p:cNvSpPr>
              <a:spLocks noChangeArrowheads="1"/>
            </p:cNvSpPr>
            <p:nvPr userDrawn="1"/>
          </p:nvSpPr>
          <p:spPr bwMode="ltGray">
            <a:xfrm>
              <a:off x="0" y="638"/>
              <a:ext cx="5760" cy="1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Tx/>
                <a:buChar char="Ø"/>
                <a:defRPr/>
              </a:pPr>
              <a:endParaRPr lang="en-AU" sz="2800" b="1">
                <a:cs typeface="+mn-cs"/>
              </a:endParaRPr>
            </a:p>
          </p:txBody>
        </p:sp>
        <p:sp>
          <p:nvSpPr>
            <p:cNvPr id="275493" name="Rectangle 37"/>
            <p:cNvSpPr>
              <a:spLocks noChangeArrowheads="1"/>
            </p:cNvSpPr>
            <p:nvPr userDrawn="1"/>
          </p:nvSpPr>
          <p:spPr bwMode="ltGray">
            <a:xfrm>
              <a:off x="0" y="621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030" name="Group 9"/>
          <p:cNvGrpSpPr>
            <a:grpSpLocks/>
          </p:cNvGrpSpPr>
          <p:nvPr/>
        </p:nvGrpSpPr>
        <p:grpSpPr bwMode="auto">
          <a:xfrm>
            <a:off x="8091488" y="5821363"/>
            <a:ext cx="914400" cy="914400"/>
            <a:chOff x="3591" y="1381"/>
            <a:chExt cx="576" cy="576"/>
          </a:xfrm>
        </p:grpSpPr>
        <p:sp>
          <p:nvSpPr>
            <p:cNvPr id="14" name="Oval 10"/>
            <p:cNvSpPr>
              <a:spLocks noChangeAspect="1" noChangeArrowheads="1"/>
            </p:cNvSpPr>
            <p:nvPr userDrawn="1"/>
          </p:nvSpPr>
          <p:spPr bwMode="auto">
            <a:xfrm>
              <a:off x="3603" y="1393"/>
              <a:ext cx="553" cy="553"/>
            </a:xfrm>
            <a:prstGeom prst="ellipse">
              <a:avLst/>
            </a:prstGeom>
            <a:solidFill>
              <a:srgbClr val="000066"/>
            </a:solidFill>
            <a:ln w="825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1033" name="Picture 11" descr="barc100"/>
            <p:cNvPicPr>
              <a:picLocks noChangeAspect="1" noChangeArrowheads="1"/>
            </p:cNvPicPr>
            <p:nvPr userDrawn="1"/>
          </p:nvPicPr>
          <p:blipFill>
            <a:blip r:embed="rId9" cstate="print">
              <a:clrChange>
                <a:clrFrom>
                  <a:srgbClr val="010066"/>
                </a:clrFrom>
                <a:clrTo>
                  <a:srgbClr val="01006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91" y="1381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" name="WordArt 12"/>
            <p:cNvSpPr>
              <a:spLocks noChangeAspect="1" noChangeArrowheads="1" noChangeShapeType="1" noTextEdit="1"/>
            </p:cNvSpPr>
            <p:nvPr userDrawn="1"/>
          </p:nvSpPr>
          <p:spPr bwMode="auto">
            <a:xfrm>
              <a:off x="3610" y="1398"/>
              <a:ext cx="536" cy="52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sz="40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Calibri"/>
                  <a:cs typeface="Calibri"/>
                </a:rPr>
                <a:t>  Beltsville Agricultural Research Center  </a:t>
              </a:r>
            </a:p>
          </p:txBody>
        </p:sp>
        <p:sp>
          <p:nvSpPr>
            <p:cNvPr id="1035" name="WordArt 13"/>
            <p:cNvSpPr>
              <a:spLocks noChangeAspect="1" noChangeArrowheads="1" noChangeShapeType="1" noTextEdit="1"/>
            </p:cNvSpPr>
            <p:nvPr userDrawn="1"/>
          </p:nvSpPr>
          <p:spPr bwMode="auto">
            <a:xfrm>
              <a:off x="3613" y="1439"/>
              <a:ext cx="537" cy="512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19"/>
                </a:avLst>
              </a:prstTxWarp>
            </a:bodyPr>
            <a:lstStyle/>
            <a:p>
              <a:pPr algn="ctr"/>
              <a:r>
                <a:rPr lang="en-US" sz="4000" b="1" kern="10">
                  <a:ln w="3175">
                    <a:noFill/>
                    <a:round/>
                    <a:headEnd/>
                    <a:tailEnd/>
                  </a:ln>
                  <a:solidFill>
                    <a:srgbClr val="000066"/>
                  </a:solidFill>
                  <a:latin typeface="Calibri"/>
                  <a:cs typeface="Calibri"/>
                </a:rPr>
                <a:t>                  Centennial • 1910-2010                 </a:t>
              </a:r>
            </a:p>
          </p:txBody>
        </p:sp>
      </p:grpSp>
      <p:sp>
        <p:nvSpPr>
          <p:cNvPr id="23" name="Text Box 51"/>
          <p:cNvSpPr txBox="1">
            <a:spLocks noChangeArrowheads="1"/>
          </p:cNvSpPr>
          <p:nvPr/>
        </p:nvSpPr>
        <p:spPr bwMode="ltGray">
          <a:xfrm>
            <a:off x="227013" y="6561138"/>
            <a:ext cx="477678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sz="1200" b="1" kern="1200" dirty="0" smtClean="0">
                <a:solidFill>
                  <a:schemeClr val="tx1"/>
                </a:solidFill>
                <a:latin typeface="Humnst777 BT" pitchFamily="34" charset="0"/>
                <a:ea typeface="+mn-ea"/>
                <a:cs typeface="Arial" charset="0"/>
              </a:rPr>
              <a:t>Applied Genomics for Sustainable Livestock Breeding (</a:t>
            </a:r>
            <a:fld id="{1633A3E0-9D14-4CF3-87A8-AE6FBFD3F74B}" type="slidenum">
              <a:rPr kumimoji="1" lang="en-US" sz="1200" b="1" kern="1200" smtClean="0">
                <a:solidFill>
                  <a:schemeClr val="tx1"/>
                </a:solidFill>
                <a:latin typeface="Humnst777 BT" pitchFamily="34" charset="0"/>
                <a:ea typeface="+mn-ea"/>
                <a:cs typeface="Arial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sz="1200" b="1" kern="1200" dirty="0" smtClean="0">
                <a:solidFill>
                  <a:schemeClr val="tx1"/>
                </a:solidFill>
                <a:latin typeface="Humnst777 BT" pitchFamily="34" charset="0"/>
                <a:ea typeface="+mn-ea"/>
                <a:cs typeface="Arial" charset="0"/>
              </a:rPr>
              <a:t>)</a:t>
            </a:r>
            <a:endParaRPr kumimoji="1" lang="en-US" sz="1200" b="1" kern="1200" dirty="0">
              <a:solidFill>
                <a:schemeClr val="tx1"/>
              </a:solidFill>
              <a:latin typeface="Humnst777 BT" pitchFamily="34" charset="0"/>
              <a:ea typeface="+mn-ea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292100" indent="-292100" algn="l" rtl="0" eaLnBrk="0" fontAlgn="base" hangingPunct="0">
        <a:spcBef>
          <a:spcPct val="0"/>
        </a:spcBef>
        <a:spcAft>
          <a:spcPts val="2400"/>
        </a:spcAft>
        <a:buClr>
          <a:srgbClr val="009900"/>
        </a:buClr>
        <a:buSzPct val="67000"/>
        <a:buFont typeface="Monotype Sorts" pitchFamily="2" charset="2"/>
        <a:buChar char="l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35000" indent="-228600" algn="l" rtl="0" eaLnBrk="0" fontAlgn="base" hangingPunct="0">
        <a:spcBef>
          <a:spcPct val="0"/>
        </a:spcBef>
        <a:spcAft>
          <a:spcPts val="2400"/>
        </a:spcAft>
        <a:buClr>
          <a:srgbClr val="009900"/>
        </a:buClr>
        <a:buSzPct val="80000"/>
        <a:buFont typeface="Monotype Sorts" pitchFamily="2" charset="2"/>
        <a:buChar char="w"/>
        <a:defRPr sz="2800" b="1">
          <a:solidFill>
            <a:schemeClr val="tx1"/>
          </a:solidFill>
          <a:latin typeface="+mn-lt"/>
        </a:defRPr>
      </a:lvl2pPr>
      <a:lvl3pPr marL="1206500" indent="-457200" algn="l" rtl="0" eaLnBrk="0" fontAlgn="base" hangingPunct="0">
        <a:spcBef>
          <a:spcPct val="0"/>
        </a:spcBef>
        <a:spcAft>
          <a:spcPts val="2400"/>
        </a:spcAft>
        <a:buClr>
          <a:schemeClr val="tx1"/>
        </a:buClr>
        <a:buSzPct val="120000"/>
        <a:buFont typeface="Humnst777 BT" pitchFamily="34" charset="0"/>
        <a:buChar char="−"/>
        <a:defRPr sz="2800" b="1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33488"/>
            <a:ext cx="82264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0" y="822325"/>
            <a:ext cx="9144000" cy="80963"/>
            <a:chOff x="0" y="604"/>
            <a:chExt cx="5760" cy="51"/>
          </a:xfrm>
        </p:grpSpPr>
        <p:sp>
          <p:nvSpPr>
            <p:cNvPr id="275491" name="Rectangle 35"/>
            <p:cNvSpPr>
              <a:spLocks noChangeArrowheads="1"/>
            </p:cNvSpPr>
            <p:nvPr userDrawn="1"/>
          </p:nvSpPr>
          <p:spPr bwMode="ltGray">
            <a:xfrm>
              <a:off x="0" y="604"/>
              <a:ext cx="5760" cy="17"/>
            </a:xfrm>
            <a:prstGeom prst="rect">
              <a:avLst/>
            </a:prstGeom>
            <a:solidFill>
              <a:srgbClr val="01A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92" name="Rectangle 36"/>
            <p:cNvSpPr>
              <a:spLocks noChangeArrowheads="1"/>
            </p:cNvSpPr>
            <p:nvPr userDrawn="1"/>
          </p:nvSpPr>
          <p:spPr bwMode="ltGray">
            <a:xfrm>
              <a:off x="0" y="638"/>
              <a:ext cx="5760" cy="1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Tx/>
                <a:buChar char="Ø"/>
                <a:defRPr/>
              </a:pPr>
              <a:endParaRPr lang="en-AU" sz="2800" b="1">
                <a:cs typeface="+mn-cs"/>
              </a:endParaRPr>
            </a:p>
          </p:txBody>
        </p:sp>
        <p:sp>
          <p:nvSpPr>
            <p:cNvPr id="275493" name="Rectangle 37"/>
            <p:cNvSpPr>
              <a:spLocks noChangeArrowheads="1"/>
            </p:cNvSpPr>
            <p:nvPr userDrawn="1"/>
          </p:nvSpPr>
          <p:spPr bwMode="ltGray">
            <a:xfrm>
              <a:off x="0" y="621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3" name="Text Box 51"/>
          <p:cNvSpPr txBox="1">
            <a:spLocks noChangeArrowheads="1"/>
          </p:cNvSpPr>
          <p:nvPr/>
        </p:nvSpPr>
        <p:spPr bwMode="ltGray">
          <a:xfrm>
            <a:off x="227013" y="6561138"/>
            <a:ext cx="477678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sz="1200" b="1" kern="1200" dirty="0" smtClean="0">
                <a:solidFill>
                  <a:schemeClr val="tx1"/>
                </a:solidFill>
                <a:latin typeface="Humnst777 BT" pitchFamily="34" charset="0"/>
                <a:ea typeface="+mn-ea"/>
                <a:cs typeface="Arial" charset="0"/>
              </a:rPr>
              <a:t>Applied Genomics for Sustainable Livestock Breeding (</a:t>
            </a:r>
            <a:fld id="{1633A3E0-9D14-4CF3-87A8-AE6FBFD3F74B}" type="slidenum">
              <a:rPr kumimoji="1" lang="en-US" sz="1200" b="1" kern="1200" smtClean="0">
                <a:solidFill>
                  <a:schemeClr val="tx1"/>
                </a:solidFill>
                <a:latin typeface="Humnst777 BT" pitchFamily="34" charset="0"/>
                <a:ea typeface="+mn-ea"/>
                <a:cs typeface="Arial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sz="1200" b="1" kern="1200" dirty="0" smtClean="0">
                <a:solidFill>
                  <a:schemeClr val="tx1"/>
                </a:solidFill>
                <a:latin typeface="Humnst777 BT" pitchFamily="34" charset="0"/>
                <a:ea typeface="+mn-ea"/>
                <a:cs typeface="Arial" charset="0"/>
              </a:rPr>
              <a:t>)</a:t>
            </a:r>
            <a:endParaRPr kumimoji="1" lang="en-US" sz="1200" b="1" kern="1200" dirty="0">
              <a:solidFill>
                <a:schemeClr val="tx1"/>
              </a:solidFill>
              <a:latin typeface="Humnst777 BT" pitchFamily="34" charset="0"/>
              <a:ea typeface="+mn-ea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292100" indent="-292100" algn="l" rtl="0" eaLnBrk="0" fontAlgn="base" hangingPunct="0">
        <a:spcBef>
          <a:spcPct val="0"/>
        </a:spcBef>
        <a:spcAft>
          <a:spcPts val="2400"/>
        </a:spcAft>
        <a:buClr>
          <a:srgbClr val="009900"/>
        </a:buClr>
        <a:buSzPct val="67000"/>
        <a:buFont typeface="Monotype Sorts" pitchFamily="2" charset="2"/>
        <a:buChar char="l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35000" indent="-228600" algn="l" rtl="0" eaLnBrk="0" fontAlgn="base" hangingPunct="0">
        <a:spcBef>
          <a:spcPct val="0"/>
        </a:spcBef>
        <a:spcAft>
          <a:spcPts val="2400"/>
        </a:spcAft>
        <a:buClr>
          <a:srgbClr val="009900"/>
        </a:buClr>
        <a:buSzPct val="80000"/>
        <a:buFont typeface="Monotype Sorts" pitchFamily="2" charset="2"/>
        <a:buChar char="w"/>
        <a:defRPr sz="2800" b="1">
          <a:solidFill>
            <a:schemeClr val="tx1"/>
          </a:solidFill>
          <a:latin typeface="+mn-lt"/>
        </a:defRPr>
      </a:lvl2pPr>
      <a:lvl3pPr marL="1206500" indent="-457200" algn="l" rtl="0" eaLnBrk="0" fontAlgn="base" hangingPunct="0">
        <a:spcBef>
          <a:spcPct val="0"/>
        </a:spcBef>
        <a:spcAft>
          <a:spcPts val="2400"/>
        </a:spcAft>
        <a:buClr>
          <a:schemeClr val="tx1"/>
        </a:buClr>
        <a:buSzPct val="120000"/>
        <a:buFont typeface="Humnst777 BT" pitchFamily="34" charset="0"/>
        <a:buChar char="−"/>
        <a:defRPr sz="2800" b="1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ounts.xls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5750"/>
            <a:ext cx="6407150" cy="2560701"/>
          </a:xfrm>
        </p:spPr>
        <p:txBody>
          <a:bodyPr/>
          <a:lstStyle/>
          <a:p>
            <a:pPr eaLnBrk="1" hangingPunct="1">
              <a:lnSpc>
                <a:spcPct val="105000"/>
              </a:lnSpc>
              <a:tabLst>
                <a:tab pos="457200" algn="l"/>
              </a:tabLst>
            </a:pPr>
            <a:r>
              <a:rPr lang="en-US" sz="5400" b="1" dirty="0" smtClean="0"/>
              <a:t>The use of SNP chips for selection of dairy cattle</a:t>
            </a:r>
          </a:p>
        </p:txBody>
      </p:sp>
      <p:pic>
        <p:nvPicPr>
          <p:cNvPr id="3075" name="Picture 8" descr="DNA_orbit_animate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77969" flipV="1">
            <a:off x="7137400" y="42863"/>
            <a:ext cx="173672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onference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8775" y="5653436"/>
            <a:ext cx="3638550" cy="1109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50K Genotypes</a:t>
            </a:r>
            <a:endParaRPr lang="en-US" dirty="0"/>
          </a:p>
        </p:txBody>
      </p:sp>
      <p:graphicFrame>
        <p:nvGraphicFramePr>
          <p:cNvPr id="4" name="Chart 3">
            <a:hlinkClick r:id="rId3" action="ppaction://hlinkfile"/>
          </p:cNvPr>
          <p:cNvGraphicFramePr/>
          <p:nvPr/>
        </p:nvGraphicFramePr>
        <p:xfrm>
          <a:off x="0" y="933450"/>
          <a:ext cx="9144000" cy="592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3K Genotypes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922149"/>
          <a:ext cx="9144000" cy="5935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April Genotypes – Holstein</a:t>
            </a:r>
          </a:p>
        </p:txBody>
      </p:sp>
      <p:sp>
        <p:nvSpPr>
          <p:cNvPr id="17411" name="Line 58"/>
          <p:cNvSpPr>
            <a:spLocks noChangeShapeType="1"/>
          </p:cNvSpPr>
          <p:nvPr/>
        </p:nvSpPr>
        <p:spPr bwMode="auto">
          <a:xfrm>
            <a:off x="1644650" y="3559175"/>
            <a:ext cx="632460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Line 59"/>
          <p:cNvSpPr>
            <a:spLocks noChangeShapeType="1"/>
          </p:cNvSpPr>
          <p:nvPr/>
        </p:nvSpPr>
        <p:spPr bwMode="auto">
          <a:xfrm>
            <a:off x="1644650" y="3035300"/>
            <a:ext cx="632460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Line 60"/>
          <p:cNvSpPr>
            <a:spLocks noChangeShapeType="1"/>
          </p:cNvSpPr>
          <p:nvPr/>
        </p:nvSpPr>
        <p:spPr bwMode="auto">
          <a:xfrm>
            <a:off x="1644650" y="2501900"/>
            <a:ext cx="632460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Line 61"/>
          <p:cNvSpPr>
            <a:spLocks noChangeShapeType="1"/>
          </p:cNvSpPr>
          <p:nvPr/>
        </p:nvSpPr>
        <p:spPr bwMode="auto">
          <a:xfrm>
            <a:off x="1644650" y="1978025"/>
            <a:ext cx="632460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Rectangle 62"/>
          <p:cNvSpPr>
            <a:spLocks noChangeArrowheads="1"/>
          </p:cNvSpPr>
          <p:nvPr/>
        </p:nvSpPr>
        <p:spPr bwMode="auto">
          <a:xfrm>
            <a:off x="1787525" y="3959225"/>
            <a:ext cx="190500" cy="123825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Rectangle 63"/>
          <p:cNvSpPr>
            <a:spLocks noChangeArrowheads="1"/>
          </p:cNvSpPr>
          <p:nvPr/>
        </p:nvSpPr>
        <p:spPr bwMode="auto">
          <a:xfrm>
            <a:off x="2844800" y="3968750"/>
            <a:ext cx="190500" cy="114300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Rectangle 64"/>
          <p:cNvSpPr>
            <a:spLocks noChangeArrowheads="1"/>
          </p:cNvSpPr>
          <p:nvPr/>
        </p:nvSpPr>
        <p:spPr bwMode="auto">
          <a:xfrm>
            <a:off x="3892550" y="3854450"/>
            <a:ext cx="190500" cy="228600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Rectangle 65"/>
          <p:cNvSpPr>
            <a:spLocks noChangeArrowheads="1"/>
          </p:cNvSpPr>
          <p:nvPr/>
        </p:nvSpPr>
        <p:spPr bwMode="auto">
          <a:xfrm>
            <a:off x="4949825" y="3721100"/>
            <a:ext cx="190500" cy="361950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Rectangle 66"/>
          <p:cNvSpPr>
            <a:spLocks noChangeArrowheads="1"/>
          </p:cNvSpPr>
          <p:nvPr/>
        </p:nvSpPr>
        <p:spPr bwMode="auto">
          <a:xfrm>
            <a:off x="6007100" y="2187575"/>
            <a:ext cx="190500" cy="1895475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Rectangle 67"/>
          <p:cNvSpPr>
            <a:spLocks noChangeArrowheads="1"/>
          </p:cNvSpPr>
          <p:nvPr/>
        </p:nvSpPr>
        <p:spPr bwMode="auto">
          <a:xfrm>
            <a:off x="7054850" y="3502025"/>
            <a:ext cx="190500" cy="581025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Rectangle 68"/>
          <p:cNvSpPr>
            <a:spLocks noChangeArrowheads="1"/>
          </p:cNvSpPr>
          <p:nvPr/>
        </p:nvSpPr>
        <p:spPr bwMode="auto">
          <a:xfrm>
            <a:off x="6197600" y="3911600"/>
            <a:ext cx="190500" cy="17145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Rectangle 69"/>
          <p:cNvSpPr>
            <a:spLocks noChangeArrowheads="1"/>
          </p:cNvSpPr>
          <p:nvPr/>
        </p:nvSpPr>
        <p:spPr bwMode="auto">
          <a:xfrm>
            <a:off x="7245350" y="3721100"/>
            <a:ext cx="200025" cy="36195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Rectangle 70"/>
          <p:cNvSpPr>
            <a:spLocks noChangeArrowheads="1"/>
          </p:cNvSpPr>
          <p:nvPr/>
        </p:nvSpPr>
        <p:spPr bwMode="auto">
          <a:xfrm>
            <a:off x="2178050" y="4025900"/>
            <a:ext cx="190500" cy="571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Rectangle 71"/>
          <p:cNvSpPr>
            <a:spLocks noChangeArrowheads="1"/>
          </p:cNvSpPr>
          <p:nvPr/>
        </p:nvSpPr>
        <p:spPr bwMode="auto">
          <a:xfrm>
            <a:off x="3225800" y="4044950"/>
            <a:ext cx="190500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Rectangle 72"/>
          <p:cNvSpPr>
            <a:spLocks noChangeArrowheads="1"/>
          </p:cNvSpPr>
          <p:nvPr/>
        </p:nvSpPr>
        <p:spPr bwMode="auto">
          <a:xfrm>
            <a:off x="4283075" y="4044950"/>
            <a:ext cx="190500" cy="381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Rectangle 73"/>
          <p:cNvSpPr>
            <a:spLocks noChangeArrowheads="1"/>
          </p:cNvSpPr>
          <p:nvPr/>
        </p:nvSpPr>
        <p:spPr bwMode="auto">
          <a:xfrm>
            <a:off x="5340350" y="4035425"/>
            <a:ext cx="190500" cy="476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Rectangle 74"/>
          <p:cNvSpPr>
            <a:spLocks noChangeArrowheads="1"/>
          </p:cNvSpPr>
          <p:nvPr/>
        </p:nvSpPr>
        <p:spPr bwMode="auto">
          <a:xfrm>
            <a:off x="6388100" y="3778250"/>
            <a:ext cx="190500" cy="3048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Rectangle 75"/>
          <p:cNvSpPr>
            <a:spLocks noChangeArrowheads="1"/>
          </p:cNvSpPr>
          <p:nvPr/>
        </p:nvSpPr>
        <p:spPr bwMode="auto">
          <a:xfrm>
            <a:off x="7445375" y="3959225"/>
            <a:ext cx="190500" cy="1238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Rectangle 76"/>
          <p:cNvSpPr>
            <a:spLocks noChangeArrowheads="1"/>
          </p:cNvSpPr>
          <p:nvPr/>
        </p:nvSpPr>
        <p:spPr bwMode="auto">
          <a:xfrm>
            <a:off x="2368550" y="4044950"/>
            <a:ext cx="190500" cy="381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Rectangle 77"/>
          <p:cNvSpPr>
            <a:spLocks noChangeArrowheads="1"/>
          </p:cNvSpPr>
          <p:nvPr/>
        </p:nvSpPr>
        <p:spPr bwMode="auto">
          <a:xfrm>
            <a:off x="3416300" y="4073525"/>
            <a:ext cx="190500" cy="95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1" name="Rectangle 78"/>
          <p:cNvSpPr>
            <a:spLocks noChangeArrowheads="1"/>
          </p:cNvSpPr>
          <p:nvPr/>
        </p:nvSpPr>
        <p:spPr bwMode="auto">
          <a:xfrm>
            <a:off x="5530850" y="4073525"/>
            <a:ext cx="190500" cy="95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Rectangle 79"/>
          <p:cNvSpPr>
            <a:spLocks noChangeArrowheads="1"/>
          </p:cNvSpPr>
          <p:nvPr/>
        </p:nvSpPr>
        <p:spPr bwMode="auto">
          <a:xfrm>
            <a:off x="6578600" y="3606800"/>
            <a:ext cx="190500" cy="4762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3" name="Rectangle 80"/>
          <p:cNvSpPr>
            <a:spLocks noChangeArrowheads="1"/>
          </p:cNvSpPr>
          <p:nvPr/>
        </p:nvSpPr>
        <p:spPr bwMode="auto">
          <a:xfrm>
            <a:off x="7635875" y="3797300"/>
            <a:ext cx="190500" cy="2857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Line 81"/>
          <p:cNvSpPr>
            <a:spLocks noChangeShapeType="1"/>
          </p:cNvSpPr>
          <p:nvPr/>
        </p:nvSpPr>
        <p:spPr bwMode="auto">
          <a:xfrm>
            <a:off x="1644650" y="4083050"/>
            <a:ext cx="632460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5" name="Line 82"/>
          <p:cNvSpPr>
            <a:spLocks noChangeShapeType="1"/>
          </p:cNvSpPr>
          <p:nvPr/>
        </p:nvSpPr>
        <p:spPr bwMode="auto">
          <a:xfrm flipV="1">
            <a:off x="1644650" y="4083050"/>
            <a:ext cx="1588" cy="666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6" name="Line 83"/>
          <p:cNvSpPr>
            <a:spLocks noChangeShapeType="1"/>
          </p:cNvSpPr>
          <p:nvPr/>
        </p:nvSpPr>
        <p:spPr bwMode="auto">
          <a:xfrm flipV="1">
            <a:off x="2701925" y="4083050"/>
            <a:ext cx="1588" cy="666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7" name="Line 84"/>
          <p:cNvSpPr>
            <a:spLocks noChangeShapeType="1"/>
          </p:cNvSpPr>
          <p:nvPr/>
        </p:nvSpPr>
        <p:spPr bwMode="auto">
          <a:xfrm flipV="1">
            <a:off x="3749675" y="4083050"/>
            <a:ext cx="1588" cy="666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8" name="Line 85"/>
          <p:cNvSpPr>
            <a:spLocks noChangeShapeType="1"/>
          </p:cNvSpPr>
          <p:nvPr/>
        </p:nvSpPr>
        <p:spPr bwMode="auto">
          <a:xfrm flipV="1">
            <a:off x="4806950" y="4083050"/>
            <a:ext cx="1588" cy="666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9" name="Line 86"/>
          <p:cNvSpPr>
            <a:spLocks noChangeShapeType="1"/>
          </p:cNvSpPr>
          <p:nvPr/>
        </p:nvSpPr>
        <p:spPr bwMode="auto">
          <a:xfrm flipV="1">
            <a:off x="5864225" y="4083050"/>
            <a:ext cx="1588" cy="666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0" name="Line 87"/>
          <p:cNvSpPr>
            <a:spLocks noChangeShapeType="1"/>
          </p:cNvSpPr>
          <p:nvPr/>
        </p:nvSpPr>
        <p:spPr bwMode="auto">
          <a:xfrm flipV="1">
            <a:off x="6911975" y="4083050"/>
            <a:ext cx="1588" cy="666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1" name="Line 88"/>
          <p:cNvSpPr>
            <a:spLocks noChangeShapeType="1"/>
          </p:cNvSpPr>
          <p:nvPr/>
        </p:nvSpPr>
        <p:spPr bwMode="auto">
          <a:xfrm flipV="1">
            <a:off x="7969250" y="4083050"/>
            <a:ext cx="1588" cy="666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2" name="Rectangle 90"/>
          <p:cNvSpPr>
            <a:spLocks noChangeArrowheads="1"/>
          </p:cNvSpPr>
          <p:nvPr/>
        </p:nvSpPr>
        <p:spPr bwMode="auto">
          <a:xfrm>
            <a:off x="1368425" y="3978275"/>
            <a:ext cx="107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latin typeface="Times New Roman" pitchFamily="18" charset="0"/>
              </a:rPr>
              <a:t>0</a:t>
            </a:r>
            <a:endParaRPr lang="en-US" sz="1800"/>
          </a:p>
        </p:txBody>
      </p:sp>
      <p:sp>
        <p:nvSpPr>
          <p:cNvPr id="17443" name="Rectangle 91"/>
          <p:cNvSpPr>
            <a:spLocks noChangeArrowheads="1"/>
          </p:cNvSpPr>
          <p:nvPr/>
        </p:nvSpPr>
        <p:spPr bwMode="auto">
          <a:xfrm>
            <a:off x="1139825" y="3454400"/>
            <a:ext cx="3238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latin typeface="Times New Roman" pitchFamily="18" charset="0"/>
              </a:rPr>
              <a:t>500</a:t>
            </a:r>
            <a:endParaRPr lang="en-US" sz="1800"/>
          </a:p>
        </p:txBody>
      </p:sp>
      <p:sp>
        <p:nvSpPr>
          <p:cNvPr id="17444" name="Rectangle 92"/>
          <p:cNvSpPr>
            <a:spLocks noChangeArrowheads="1"/>
          </p:cNvSpPr>
          <p:nvPr/>
        </p:nvSpPr>
        <p:spPr bwMode="auto">
          <a:xfrm>
            <a:off x="1025525" y="2930525"/>
            <a:ext cx="4318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latin typeface="Times New Roman" pitchFamily="18" charset="0"/>
              </a:rPr>
              <a:t>1000</a:t>
            </a:r>
            <a:endParaRPr lang="en-US" sz="1800"/>
          </a:p>
        </p:txBody>
      </p:sp>
      <p:sp>
        <p:nvSpPr>
          <p:cNvPr id="17445" name="Rectangle 93"/>
          <p:cNvSpPr>
            <a:spLocks noChangeArrowheads="1"/>
          </p:cNvSpPr>
          <p:nvPr/>
        </p:nvSpPr>
        <p:spPr bwMode="auto">
          <a:xfrm>
            <a:off x="1025525" y="2397125"/>
            <a:ext cx="4318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latin typeface="Times New Roman" pitchFamily="18" charset="0"/>
              </a:rPr>
              <a:t>1500</a:t>
            </a:r>
            <a:endParaRPr lang="en-US" sz="1800"/>
          </a:p>
        </p:txBody>
      </p:sp>
      <p:sp>
        <p:nvSpPr>
          <p:cNvPr id="17446" name="Rectangle 94"/>
          <p:cNvSpPr>
            <a:spLocks noChangeArrowheads="1"/>
          </p:cNvSpPr>
          <p:nvPr/>
        </p:nvSpPr>
        <p:spPr bwMode="auto">
          <a:xfrm>
            <a:off x="1025525" y="1873250"/>
            <a:ext cx="4318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latin typeface="Times New Roman" pitchFamily="18" charset="0"/>
              </a:rPr>
              <a:t>2000</a:t>
            </a:r>
            <a:endParaRPr lang="en-US" sz="1800"/>
          </a:p>
        </p:txBody>
      </p:sp>
      <p:sp>
        <p:nvSpPr>
          <p:cNvPr id="17447" name="Rectangle 95"/>
          <p:cNvSpPr>
            <a:spLocks noChangeArrowheads="1"/>
          </p:cNvSpPr>
          <p:nvPr/>
        </p:nvSpPr>
        <p:spPr bwMode="auto">
          <a:xfrm>
            <a:off x="1673225" y="4292600"/>
            <a:ext cx="9350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latin typeface="Times New Roman" pitchFamily="18" charset="0"/>
              </a:rPr>
              <a:t>1998-2006</a:t>
            </a:r>
            <a:endParaRPr lang="en-US" sz="1800"/>
          </a:p>
        </p:txBody>
      </p:sp>
      <p:sp>
        <p:nvSpPr>
          <p:cNvPr id="17448" name="Rectangle 96"/>
          <p:cNvSpPr>
            <a:spLocks noChangeArrowheads="1"/>
          </p:cNvSpPr>
          <p:nvPr/>
        </p:nvSpPr>
        <p:spPr bwMode="auto">
          <a:xfrm>
            <a:off x="2997200" y="4292600"/>
            <a:ext cx="4318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latin typeface="Times New Roman" pitchFamily="18" charset="0"/>
              </a:rPr>
              <a:t>2007</a:t>
            </a:r>
            <a:endParaRPr lang="en-US" sz="1800"/>
          </a:p>
        </p:txBody>
      </p:sp>
      <p:sp>
        <p:nvSpPr>
          <p:cNvPr id="17449" name="Rectangle 97"/>
          <p:cNvSpPr>
            <a:spLocks noChangeArrowheads="1"/>
          </p:cNvSpPr>
          <p:nvPr/>
        </p:nvSpPr>
        <p:spPr bwMode="auto">
          <a:xfrm>
            <a:off x="4054475" y="4292600"/>
            <a:ext cx="4318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latin typeface="Times New Roman" pitchFamily="18" charset="0"/>
              </a:rPr>
              <a:t>2008</a:t>
            </a:r>
            <a:endParaRPr lang="en-US" sz="1800"/>
          </a:p>
        </p:txBody>
      </p:sp>
      <p:sp>
        <p:nvSpPr>
          <p:cNvPr id="17450" name="Rectangle 98"/>
          <p:cNvSpPr>
            <a:spLocks noChangeArrowheads="1"/>
          </p:cNvSpPr>
          <p:nvPr/>
        </p:nvSpPr>
        <p:spPr bwMode="auto">
          <a:xfrm>
            <a:off x="5102225" y="4292600"/>
            <a:ext cx="4318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latin typeface="Times New Roman" pitchFamily="18" charset="0"/>
              </a:rPr>
              <a:t>2009</a:t>
            </a:r>
            <a:endParaRPr lang="en-US" sz="1800"/>
          </a:p>
        </p:txBody>
      </p:sp>
      <p:sp>
        <p:nvSpPr>
          <p:cNvPr id="17451" name="Rectangle 99"/>
          <p:cNvSpPr>
            <a:spLocks noChangeArrowheads="1"/>
          </p:cNvSpPr>
          <p:nvPr/>
        </p:nvSpPr>
        <p:spPr bwMode="auto">
          <a:xfrm>
            <a:off x="6159500" y="4292600"/>
            <a:ext cx="4318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latin typeface="Times New Roman" pitchFamily="18" charset="0"/>
              </a:rPr>
              <a:t>2010</a:t>
            </a:r>
            <a:endParaRPr lang="en-US" sz="1800"/>
          </a:p>
        </p:txBody>
      </p:sp>
      <p:sp>
        <p:nvSpPr>
          <p:cNvPr id="17452" name="Rectangle 100"/>
          <p:cNvSpPr>
            <a:spLocks noChangeArrowheads="1"/>
          </p:cNvSpPr>
          <p:nvPr/>
        </p:nvSpPr>
        <p:spPr bwMode="auto">
          <a:xfrm>
            <a:off x="7216775" y="4292600"/>
            <a:ext cx="4318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latin typeface="Times New Roman" pitchFamily="18" charset="0"/>
              </a:rPr>
              <a:t>2011</a:t>
            </a:r>
            <a:endParaRPr lang="en-US" sz="1800"/>
          </a:p>
        </p:txBody>
      </p:sp>
      <p:sp>
        <p:nvSpPr>
          <p:cNvPr id="17453" name="Rectangle 101"/>
          <p:cNvSpPr>
            <a:spLocks noChangeArrowheads="1"/>
          </p:cNvSpPr>
          <p:nvPr/>
        </p:nvSpPr>
        <p:spPr bwMode="auto">
          <a:xfrm>
            <a:off x="4321175" y="4664075"/>
            <a:ext cx="9525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latin typeface="Times New Roman" pitchFamily="18" charset="0"/>
              </a:rPr>
              <a:t>Birth year</a:t>
            </a:r>
            <a:endParaRPr lang="en-US" sz="1800"/>
          </a:p>
        </p:txBody>
      </p:sp>
      <p:sp>
        <p:nvSpPr>
          <p:cNvPr id="17454" name="Rectangle 102"/>
          <p:cNvSpPr>
            <a:spLocks noChangeArrowheads="1"/>
          </p:cNvSpPr>
          <p:nvPr/>
        </p:nvSpPr>
        <p:spPr bwMode="auto">
          <a:xfrm rot="-5400000">
            <a:off x="-211931" y="2940844"/>
            <a:ext cx="2025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latin typeface="Times New Roman" pitchFamily="18" charset="0"/>
              </a:rPr>
              <a:t>Number of Genotypes</a:t>
            </a:r>
            <a:endParaRPr lang="en-US" sz="1800"/>
          </a:p>
        </p:txBody>
      </p:sp>
      <p:sp>
        <p:nvSpPr>
          <p:cNvPr id="17455" name="Rectangle 103"/>
          <p:cNvSpPr>
            <a:spLocks noChangeArrowheads="1"/>
          </p:cNvSpPr>
          <p:nvPr/>
        </p:nvSpPr>
        <p:spPr bwMode="auto">
          <a:xfrm>
            <a:off x="2101850" y="5178425"/>
            <a:ext cx="133350" cy="133350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6" name="Rectangle 104"/>
          <p:cNvSpPr>
            <a:spLocks noChangeArrowheads="1"/>
          </p:cNvSpPr>
          <p:nvPr/>
        </p:nvSpPr>
        <p:spPr bwMode="auto">
          <a:xfrm>
            <a:off x="2301875" y="5130800"/>
            <a:ext cx="10842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latin typeface="Times New Roman" pitchFamily="18" charset="0"/>
              </a:rPr>
              <a:t>3K Females</a:t>
            </a:r>
            <a:endParaRPr lang="en-US" sz="1800"/>
          </a:p>
        </p:txBody>
      </p:sp>
      <p:sp>
        <p:nvSpPr>
          <p:cNvPr id="17457" name="Rectangle 105"/>
          <p:cNvSpPr>
            <a:spLocks noChangeArrowheads="1"/>
          </p:cNvSpPr>
          <p:nvPr/>
        </p:nvSpPr>
        <p:spPr bwMode="auto">
          <a:xfrm>
            <a:off x="3521075" y="5178425"/>
            <a:ext cx="133350" cy="13335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8" name="Rectangle 106"/>
          <p:cNvSpPr>
            <a:spLocks noChangeArrowheads="1"/>
          </p:cNvSpPr>
          <p:nvPr/>
        </p:nvSpPr>
        <p:spPr bwMode="auto">
          <a:xfrm>
            <a:off x="3721100" y="5130800"/>
            <a:ext cx="8810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latin typeface="Times New Roman" pitchFamily="18" charset="0"/>
              </a:rPr>
              <a:t>3K Males</a:t>
            </a:r>
            <a:endParaRPr lang="en-US" sz="1800"/>
          </a:p>
        </p:txBody>
      </p:sp>
      <p:sp>
        <p:nvSpPr>
          <p:cNvPr id="17459" name="Rectangle 107"/>
          <p:cNvSpPr>
            <a:spLocks noChangeArrowheads="1"/>
          </p:cNvSpPr>
          <p:nvPr/>
        </p:nvSpPr>
        <p:spPr bwMode="auto">
          <a:xfrm>
            <a:off x="4730750" y="5178425"/>
            <a:ext cx="133350" cy="1333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0" name="Rectangle 108"/>
          <p:cNvSpPr>
            <a:spLocks noChangeArrowheads="1"/>
          </p:cNvSpPr>
          <p:nvPr/>
        </p:nvSpPr>
        <p:spPr bwMode="auto">
          <a:xfrm>
            <a:off x="4930775" y="5130800"/>
            <a:ext cx="11922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latin typeface="Times New Roman" pitchFamily="18" charset="0"/>
              </a:rPr>
              <a:t>50K Females</a:t>
            </a:r>
            <a:endParaRPr lang="en-US" sz="1800"/>
          </a:p>
        </p:txBody>
      </p:sp>
      <p:sp>
        <p:nvSpPr>
          <p:cNvPr id="17461" name="Rectangle 109"/>
          <p:cNvSpPr>
            <a:spLocks noChangeArrowheads="1"/>
          </p:cNvSpPr>
          <p:nvPr/>
        </p:nvSpPr>
        <p:spPr bwMode="auto">
          <a:xfrm>
            <a:off x="6264275" y="5178425"/>
            <a:ext cx="133350" cy="13335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2" name="Rectangle 110"/>
          <p:cNvSpPr>
            <a:spLocks noChangeArrowheads="1"/>
          </p:cNvSpPr>
          <p:nvPr/>
        </p:nvSpPr>
        <p:spPr bwMode="auto">
          <a:xfrm>
            <a:off x="6464300" y="5130800"/>
            <a:ext cx="9890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latin typeface="Times New Roman" pitchFamily="18" charset="0"/>
              </a:rPr>
              <a:t>50K Males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Holstein Bulls</a:t>
            </a:r>
          </a:p>
        </p:txBody>
      </p:sp>
      <p:sp>
        <p:nvSpPr>
          <p:cNvPr id="19459" name="Line 11"/>
          <p:cNvSpPr>
            <a:spLocks noChangeShapeType="1"/>
          </p:cNvSpPr>
          <p:nvPr/>
        </p:nvSpPr>
        <p:spPr bwMode="auto">
          <a:xfrm>
            <a:off x="1236663" y="4083050"/>
            <a:ext cx="7462837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12"/>
          <p:cNvSpPr>
            <a:spLocks noChangeShapeType="1"/>
          </p:cNvSpPr>
          <p:nvPr/>
        </p:nvSpPr>
        <p:spPr bwMode="auto">
          <a:xfrm>
            <a:off x="1236663" y="3817938"/>
            <a:ext cx="7462837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13"/>
          <p:cNvSpPr>
            <a:spLocks noChangeShapeType="1"/>
          </p:cNvSpPr>
          <p:nvPr/>
        </p:nvSpPr>
        <p:spPr bwMode="auto">
          <a:xfrm>
            <a:off x="1236663" y="3562350"/>
            <a:ext cx="7462837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14"/>
          <p:cNvSpPr>
            <a:spLocks noChangeShapeType="1"/>
          </p:cNvSpPr>
          <p:nvPr/>
        </p:nvSpPr>
        <p:spPr bwMode="auto">
          <a:xfrm>
            <a:off x="1236663" y="3297238"/>
            <a:ext cx="7462837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Line 15"/>
          <p:cNvSpPr>
            <a:spLocks noChangeShapeType="1"/>
          </p:cNvSpPr>
          <p:nvPr/>
        </p:nvSpPr>
        <p:spPr bwMode="auto">
          <a:xfrm>
            <a:off x="1236663" y="3032125"/>
            <a:ext cx="7462837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16"/>
          <p:cNvSpPr>
            <a:spLocks noChangeShapeType="1"/>
          </p:cNvSpPr>
          <p:nvPr/>
        </p:nvSpPr>
        <p:spPr bwMode="auto">
          <a:xfrm>
            <a:off x="1236663" y="2767013"/>
            <a:ext cx="7462837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17"/>
          <p:cNvSpPr>
            <a:spLocks noChangeShapeType="1"/>
          </p:cNvSpPr>
          <p:nvPr/>
        </p:nvSpPr>
        <p:spPr bwMode="auto">
          <a:xfrm>
            <a:off x="1236663" y="2501900"/>
            <a:ext cx="7462837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Line 18"/>
          <p:cNvSpPr>
            <a:spLocks noChangeShapeType="1"/>
          </p:cNvSpPr>
          <p:nvPr/>
        </p:nvSpPr>
        <p:spPr bwMode="auto">
          <a:xfrm>
            <a:off x="1236663" y="2247900"/>
            <a:ext cx="7462837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19"/>
          <p:cNvSpPr>
            <a:spLocks noChangeShapeType="1"/>
          </p:cNvSpPr>
          <p:nvPr/>
        </p:nvSpPr>
        <p:spPr bwMode="auto">
          <a:xfrm>
            <a:off x="1236663" y="1982788"/>
            <a:ext cx="7462837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Line 20"/>
          <p:cNvSpPr>
            <a:spLocks noChangeShapeType="1"/>
          </p:cNvSpPr>
          <p:nvPr/>
        </p:nvSpPr>
        <p:spPr bwMode="auto">
          <a:xfrm>
            <a:off x="1236663" y="1717675"/>
            <a:ext cx="7462837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Rectangle 21"/>
          <p:cNvSpPr>
            <a:spLocks noChangeArrowheads="1"/>
          </p:cNvSpPr>
          <p:nvPr/>
        </p:nvSpPr>
        <p:spPr bwMode="auto">
          <a:xfrm>
            <a:off x="1306513" y="2757488"/>
            <a:ext cx="9525" cy="1590675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Rectangle 22"/>
          <p:cNvSpPr>
            <a:spLocks noChangeArrowheads="1"/>
          </p:cNvSpPr>
          <p:nvPr/>
        </p:nvSpPr>
        <p:spPr bwMode="auto">
          <a:xfrm>
            <a:off x="1316038" y="2757488"/>
            <a:ext cx="9525" cy="1590675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Rectangle 23"/>
          <p:cNvSpPr>
            <a:spLocks noChangeArrowheads="1"/>
          </p:cNvSpPr>
          <p:nvPr/>
        </p:nvSpPr>
        <p:spPr bwMode="auto">
          <a:xfrm>
            <a:off x="1325563" y="2757488"/>
            <a:ext cx="9525" cy="1590675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Rectangle 24"/>
          <p:cNvSpPr>
            <a:spLocks noChangeArrowheads="1"/>
          </p:cNvSpPr>
          <p:nvPr/>
        </p:nvSpPr>
        <p:spPr bwMode="auto">
          <a:xfrm>
            <a:off x="1335088" y="2757488"/>
            <a:ext cx="9525" cy="1590675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Rectangle 25"/>
          <p:cNvSpPr>
            <a:spLocks noChangeArrowheads="1"/>
          </p:cNvSpPr>
          <p:nvPr/>
        </p:nvSpPr>
        <p:spPr bwMode="auto">
          <a:xfrm>
            <a:off x="1344613" y="2757488"/>
            <a:ext cx="11112" cy="1590675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Rectangle 26"/>
          <p:cNvSpPr>
            <a:spLocks noChangeArrowheads="1"/>
          </p:cNvSpPr>
          <p:nvPr/>
        </p:nvSpPr>
        <p:spPr bwMode="auto">
          <a:xfrm>
            <a:off x="1355725" y="2757488"/>
            <a:ext cx="9525" cy="1590675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Rectangle 27"/>
          <p:cNvSpPr>
            <a:spLocks noChangeArrowheads="1"/>
          </p:cNvSpPr>
          <p:nvPr/>
        </p:nvSpPr>
        <p:spPr bwMode="auto">
          <a:xfrm>
            <a:off x="1365250" y="2757488"/>
            <a:ext cx="9525" cy="15906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Rectangle 28"/>
          <p:cNvSpPr>
            <a:spLocks noChangeArrowheads="1"/>
          </p:cNvSpPr>
          <p:nvPr/>
        </p:nvSpPr>
        <p:spPr bwMode="auto">
          <a:xfrm>
            <a:off x="1374775" y="2757488"/>
            <a:ext cx="9525" cy="1590675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Rectangle 29"/>
          <p:cNvSpPr>
            <a:spLocks noChangeArrowheads="1"/>
          </p:cNvSpPr>
          <p:nvPr/>
        </p:nvSpPr>
        <p:spPr bwMode="auto">
          <a:xfrm>
            <a:off x="1384300" y="2757488"/>
            <a:ext cx="9525" cy="1590675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Rectangle 30"/>
          <p:cNvSpPr>
            <a:spLocks noChangeArrowheads="1"/>
          </p:cNvSpPr>
          <p:nvPr/>
        </p:nvSpPr>
        <p:spPr bwMode="auto">
          <a:xfrm>
            <a:off x="1393825" y="2757488"/>
            <a:ext cx="11113" cy="1590675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Rectangle 31"/>
          <p:cNvSpPr>
            <a:spLocks noChangeArrowheads="1"/>
          </p:cNvSpPr>
          <p:nvPr/>
        </p:nvSpPr>
        <p:spPr bwMode="auto">
          <a:xfrm>
            <a:off x="1404938" y="2757488"/>
            <a:ext cx="9525" cy="1590675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Rectangle 32"/>
          <p:cNvSpPr>
            <a:spLocks noChangeArrowheads="1"/>
          </p:cNvSpPr>
          <p:nvPr/>
        </p:nvSpPr>
        <p:spPr bwMode="auto">
          <a:xfrm>
            <a:off x="1414463" y="2757488"/>
            <a:ext cx="9525" cy="1590675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Rectangle 33"/>
          <p:cNvSpPr>
            <a:spLocks noChangeArrowheads="1"/>
          </p:cNvSpPr>
          <p:nvPr/>
        </p:nvSpPr>
        <p:spPr bwMode="auto">
          <a:xfrm>
            <a:off x="1423988" y="2757488"/>
            <a:ext cx="9525" cy="1590675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Rectangle 34"/>
          <p:cNvSpPr>
            <a:spLocks noChangeArrowheads="1"/>
          </p:cNvSpPr>
          <p:nvPr/>
        </p:nvSpPr>
        <p:spPr bwMode="auto">
          <a:xfrm>
            <a:off x="1306513" y="2757488"/>
            <a:ext cx="127000" cy="1590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Rectangle 35"/>
          <p:cNvSpPr>
            <a:spLocks noChangeArrowheads="1"/>
          </p:cNvSpPr>
          <p:nvPr/>
        </p:nvSpPr>
        <p:spPr bwMode="auto">
          <a:xfrm>
            <a:off x="1924050" y="2757488"/>
            <a:ext cx="11113" cy="1590675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Rectangle 36"/>
          <p:cNvSpPr>
            <a:spLocks noChangeArrowheads="1"/>
          </p:cNvSpPr>
          <p:nvPr/>
        </p:nvSpPr>
        <p:spPr bwMode="auto">
          <a:xfrm>
            <a:off x="1935163" y="2757488"/>
            <a:ext cx="9525" cy="1590675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Rectangle 37"/>
          <p:cNvSpPr>
            <a:spLocks noChangeArrowheads="1"/>
          </p:cNvSpPr>
          <p:nvPr/>
        </p:nvSpPr>
        <p:spPr bwMode="auto">
          <a:xfrm>
            <a:off x="1944688" y="2757488"/>
            <a:ext cx="9525" cy="1590675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Rectangle 38"/>
          <p:cNvSpPr>
            <a:spLocks noChangeArrowheads="1"/>
          </p:cNvSpPr>
          <p:nvPr/>
        </p:nvSpPr>
        <p:spPr bwMode="auto">
          <a:xfrm>
            <a:off x="1954213" y="2757488"/>
            <a:ext cx="9525" cy="1590675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Rectangle 39"/>
          <p:cNvSpPr>
            <a:spLocks noChangeArrowheads="1"/>
          </p:cNvSpPr>
          <p:nvPr/>
        </p:nvSpPr>
        <p:spPr bwMode="auto">
          <a:xfrm>
            <a:off x="1963738" y="2757488"/>
            <a:ext cx="9525" cy="1590675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Rectangle 40"/>
          <p:cNvSpPr>
            <a:spLocks noChangeArrowheads="1"/>
          </p:cNvSpPr>
          <p:nvPr/>
        </p:nvSpPr>
        <p:spPr bwMode="auto">
          <a:xfrm>
            <a:off x="1973263" y="2757488"/>
            <a:ext cx="9525" cy="1590675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Rectangle 41"/>
          <p:cNvSpPr>
            <a:spLocks noChangeArrowheads="1"/>
          </p:cNvSpPr>
          <p:nvPr/>
        </p:nvSpPr>
        <p:spPr bwMode="auto">
          <a:xfrm>
            <a:off x="1982788" y="2757488"/>
            <a:ext cx="11112" cy="15906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Rectangle 42"/>
          <p:cNvSpPr>
            <a:spLocks noChangeArrowheads="1"/>
          </p:cNvSpPr>
          <p:nvPr/>
        </p:nvSpPr>
        <p:spPr bwMode="auto">
          <a:xfrm>
            <a:off x="1993900" y="2757488"/>
            <a:ext cx="9525" cy="1590675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Rectangle 43"/>
          <p:cNvSpPr>
            <a:spLocks noChangeArrowheads="1"/>
          </p:cNvSpPr>
          <p:nvPr/>
        </p:nvSpPr>
        <p:spPr bwMode="auto">
          <a:xfrm>
            <a:off x="2003425" y="2757488"/>
            <a:ext cx="9525" cy="1590675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Rectangle 44"/>
          <p:cNvSpPr>
            <a:spLocks noChangeArrowheads="1"/>
          </p:cNvSpPr>
          <p:nvPr/>
        </p:nvSpPr>
        <p:spPr bwMode="auto">
          <a:xfrm>
            <a:off x="2012950" y="2757488"/>
            <a:ext cx="9525" cy="1590675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Rectangle 45"/>
          <p:cNvSpPr>
            <a:spLocks noChangeArrowheads="1"/>
          </p:cNvSpPr>
          <p:nvPr/>
        </p:nvSpPr>
        <p:spPr bwMode="auto">
          <a:xfrm>
            <a:off x="2022475" y="2757488"/>
            <a:ext cx="9525" cy="1590675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Rectangle 46"/>
          <p:cNvSpPr>
            <a:spLocks noChangeArrowheads="1"/>
          </p:cNvSpPr>
          <p:nvPr/>
        </p:nvSpPr>
        <p:spPr bwMode="auto">
          <a:xfrm>
            <a:off x="2032000" y="2757488"/>
            <a:ext cx="11113" cy="1590675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Rectangle 47"/>
          <p:cNvSpPr>
            <a:spLocks noChangeArrowheads="1"/>
          </p:cNvSpPr>
          <p:nvPr/>
        </p:nvSpPr>
        <p:spPr bwMode="auto">
          <a:xfrm>
            <a:off x="2043113" y="2757488"/>
            <a:ext cx="9525" cy="1590675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Rectangle 48"/>
          <p:cNvSpPr>
            <a:spLocks noChangeArrowheads="1"/>
          </p:cNvSpPr>
          <p:nvPr/>
        </p:nvSpPr>
        <p:spPr bwMode="auto">
          <a:xfrm>
            <a:off x="1924050" y="2757488"/>
            <a:ext cx="128588" cy="1590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Rectangle 49"/>
          <p:cNvSpPr>
            <a:spLocks noChangeArrowheads="1"/>
          </p:cNvSpPr>
          <p:nvPr/>
        </p:nvSpPr>
        <p:spPr bwMode="auto">
          <a:xfrm>
            <a:off x="2552700" y="2747963"/>
            <a:ext cx="9525" cy="1600200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Rectangle 50"/>
          <p:cNvSpPr>
            <a:spLocks noChangeArrowheads="1"/>
          </p:cNvSpPr>
          <p:nvPr/>
        </p:nvSpPr>
        <p:spPr bwMode="auto">
          <a:xfrm>
            <a:off x="2562225" y="2747963"/>
            <a:ext cx="11113" cy="1600200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Rectangle 51"/>
          <p:cNvSpPr>
            <a:spLocks noChangeArrowheads="1"/>
          </p:cNvSpPr>
          <p:nvPr/>
        </p:nvSpPr>
        <p:spPr bwMode="auto">
          <a:xfrm>
            <a:off x="2573338" y="2747963"/>
            <a:ext cx="9525" cy="1600200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0" name="Rectangle 52"/>
          <p:cNvSpPr>
            <a:spLocks noChangeArrowheads="1"/>
          </p:cNvSpPr>
          <p:nvPr/>
        </p:nvSpPr>
        <p:spPr bwMode="auto">
          <a:xfrm>
            <a:off x="2582863" y="2747963"/>
            <a:ext cx="9525" cy="1600200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1" name="Rectangle 53"/>
          <p:cNvSpPr>
            <a:spLocks noChangeArrowheads="1"/>
          </p:cNvSpPr>
          <p:nvPr/>
        </p:nvSpPr>
        <p:spPr bwMode="auto">
          <a:xfrm>
            <a:off x="2592388" y="2747963"/>
            <a:ext cx="9525" cy="1600200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2" name="Rectangle 54"/>
          <p:cNvSpPr>
            <a:spLocks noChangeArrowheads="1"/>
          </p:cNvSpPr>
          <p:nvPr/>
        </p:nvSpPr>
        <p:spPr bwMode="auto">
          <a:xfrm>
            <a:off x="2601913" y="2747963"/>
            <a:ext cx="9525" cy="1600200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3" name="Rectangle 55"/>
          <p:cNvSpPr>
            <a:spLocks noChangeArrowheads="1"/>
          </p:cNvSpPr>
          <p:nvPr/>
        </p:nvSpPr>
        <p:spPr bwMode="auto">
          <a:xfrm>
            <a:off x="2611438" y="2747963"/>
            <a:ext cx="9525" cy="16002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4" name="Rectangle 56"/>
          <p:cNvSpPr>
            <a:spLocks noChangeArrowheads="1"/>
          </p:cNvSpPr>
          <p:nvPr/>
        </p:nvSpPr>
        <p:spPr bwMode="auto">
          <a:xfrm>
            <a:off x="2620963" y="2747963"/>
            <a:ext cx="11112" cy="1600200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5" name="Rectangle 57"/>
          <p:cNvSpPr>
            <a:spLocks noChangeArrowheads="1"/>
          </p:cNvSpPr>
          <p:nvPr/>
        </p:nvSpPr>
        <p:spPr bwMode="auto">
          <a:xfrm>
            <a:off x="2632075" y="2747963"/>
            <a:ext cx="9525" cy="1600200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6" name="Rectangle 58"/>
          <p:cNvSpPr>
            <a:spLocks noChangeArrowheads="1"/>
          </p:cNvSpPr>
          <p:nvPr/>
        </p:nvSpPr>
        <p:spPr bwMode="auto">
          <a:xfrm>
            <a:off x="2641600" y="2747963"/>
            <a:ext cx="9525" cy="1600200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7" name="Rectangle 59"/>
          <p:cNvSpPr>
            <a:spLocks noChangeArrowheads="1"/>
          </p:cNvSpPr>
          <p:nvPr/>
        </p:nvSpPr>
        <p:spPr bwMode="auto">
          <a:xfrm>
            <a:off x="2651125" y="2747963"/>
            <a:ext cx="9525" cy="1600200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8" name="Rectangle 60"/>
          <p:cNvSpPr>
            <a:spLocks noChangeArrowheads="1"/>
          </p:cNvSpPr>
          <p:nvPr/>
        </p:nvSpPr>
        <p:spPr bwMode="auto">
          <a:xfrm>
            <a:off x="2660650" y="2747963"/>
            <a:ext cx="9525" cy="1600200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9" name="Rectangle 61"/>
          <p:cNvSpPr>
            <a:spLocks noChangeArrowheads="1"/>
          </p:cNvSpPr>
          <p:nvPr/>
        </p:nvSpPr>
        <p:spPr bwMode="auto">
          <a:xfrm>
            <a:off x="2670175" y="2747963"/>
            <a:ext cx="11113" cy="1600200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0" name="Rectangle 62"/>
          <p:cNvSpPr>
            <a:spLocks noChangeArrowheads="1"/>
          </p:cNvSpPr>
          <p:nvPr/>
        </p:nvSpPr>
        <p:spPr bwMode="auto">
          <a:xfrm>
            <a:off x="2552700" y="2747963"/>
            <a:ext cx="128588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1" name="Rectangle 63"/>
          <p:cNvSpPr>
            <a:spLocks noChangeArrowheads="1"/>
          </p:cNvSpPr>
          <p:nvPr/>
        </p:nvSpPr>
        <p:spPr bwMode="auto">
          <a:xfrm>
            <a:off x="3171825" y="2708275"/>
            <a:ext cx="9525" cy="1639888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2" name="Rectangle 64"/>
          <p:cNvSpPr>
            <a:spLocks noChangeArrowheads="1"/>
          </p:cNvSpPr>
          <p:nvPr/>
        </p:nvSpPr>
        <p:spPr bwMode="auto">
          <a:xfrm>
            <a:off x="3181350" y="2708275"/>
            <a:ext cx="9525" cy="1639888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3" name="Rectangle 65"/>
          <p:cNvSpPr>
            <a:spLocks noChangeArrowheads="1"/>
          </p:cNvSpPr>
          <p:nvPr/>
        </p:nvSpPr>
        <p:spPr bwMode="auto">
          <a:xfrm>
            <a:off x="3190875" y="2708275"/>
            <a:ext cx="9525" cy="1639888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4" name="Rectangle 66"/>
          <p:cNvSpPr>
            <a:spLocks noChangeArrowheads="1"/>
          </p:cNvSpPr>
          <p:nvPr/>
        </p:nvSpPr>
        <p:spPr bwMode="auto">
          <a:xfrm>
            <a:off x="3200400" y="2708275"/>
            <a:ext cx="11113" cy="1639888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5" name="Rectangle 67"/>
          <p:cNvSpPr>
            <a:spLocks noChangeArrowheads="1"/>
          </p:cNvSpPr>
          <p:nvPr/>
        </p:nvSpPr>
        <p:spPr bwMode="auto">
          <a:xfrm>
            <a:off x="3211513" y="2708275"/>
            <a:ext cx="9525" cy="1639888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6" name="Rectangle 68"/>
          <p:cNvSpPr>
            <a:spLocks noChangeArrowheads="1"/>
          </p:cNvSpPr>
          <p:nvPr/>
        </p:nvSpPr>
        <p:spPr bwMode="auto">
          <a:xfrm>
            <a:off x="3221038" y="2708275"/>
            <a:ext cx="9525" cy="1639888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7" name="Rectangle 69"/>
          <p:cNvSpPr>
            <a:spLocks noChangeArrowheads="1"/>
          </p:cNvSpPr>
          <p:nvPr/>
        </p:nvSpPr>
        <p:spPr bwMode="auto">
          <a:xfrm>
            <a:off x="3230563" y="2708275"/>
            <a:ext cx="9525" cy="1639888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8" name="Rectangle 70"/>
          <p:cNvSpPr>
            <a:spLocks noChangeArrowheads="1"/>
          </p:cNvSpPr>
          <p:nvPr/>
        </p:nvSpPr>
        <p:spPr bwMode="auto">
          <a:xfrm>
            <a:off x="3240088" y="2708275"/>
            <a:ext cx="9525" cy="1639888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9" name="Rectangle 71"/>
          <p:cNvSpPr>
            <a:spLocks noChangeArrowheads="1"/>
          </p:cNvSpPr>
          <p:nvPr/>
        </p:nvSpPr>
        <p:spPr bwMode="auto">
          <a:xfrm>
            <a:off x="3249613" y="2708275"/>
            <a:ext cx="11112" cy="1639888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0" name="Rectangle 72"/>
          <p:cNvSpPr>
            <a:spLocks noChangeArrowheads="1"/>
          </p:cNvSpPr>
          <p:nvPr/>
        </p:nvSpPr>
        <p:spPr bwMode="auto">
          <a:xfrm>
            <a:off x="3260725" y="2708275"/>
            <a:ext cx="9525" cy="1639888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1" name="Rectangle 73"/>
          <p:cNvSpPr>
            <a:spLocks noChangeArrowheads="1"/>
          </p:cNvSpPr>
          <p:nvPr/>
        </p:nvSpPr>
        <p:spPr bwMode="auto">
          <a:xfrm>
            <a:off x="3270250" y="2708275"/>
            <a:ext cx="9525" cy="1639888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2" name="Rectangle 74"/>
          <p:cNvSpPr>
            <a:spLocks noChangeArrowheads="1"/>
          </p:cNvSpPr>
          <p:nvPr/>
        </p:nvSpPr>
        <p:spPr bwMode="auto">
          <a:xfrm>
            <a:off x="3279775" y="2708275"/>
            <a:ext cx="9525" cy="1639888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3" name="Rectangle 75"/>
          <p:cNvSpPr>
            <a:spLocks noChangeArrowheads="1"/>
          </p:cNvSpPr>
          <p:nvPr/>
        </p:nvSpPr>
        <p:spPr bwMode="auto">
          <a:xfrm>
            <a:off x="3289300" y="2708275"/>
            <a:ext cx="9525" cy="1639888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4" name="Rectangle 76"/>
          <p:cNvSpPr>
            <a:spLocks noChangeArrowheads="1"/>
          </p:cNvSpPr>
          <p:nvPr/>
        </p:nvSpPr>
        <p:spPr bwMode="auto">
          <a:xfrm>
            <a:off x="3171825" y="2708275"/>
            <a:ext cx="127000" cy="163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5" name="Rectangle 77"/>
          <p:cNvSpPr>
            <a:spLocks noChangeArrowheads="1"/>
          </p:cNvSpPr>
          <p:nvPr/>
        </p:nvSpPr>
        <p:spPr bwMode="auto">
          <a:xfrm>
            <a:off x="3790950" y="2738438"/>
            <a:ext cx="9525" cy="1609725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6" name="Rectangle 78"/>
          <p:cNvSpPr>
            <a:spLocks noChangeArrowheads="1"/>
          </p:cNvSpPr>
          <p:nvPr/>
        </p:nvSpPr>
        <p:spPr bwMode="auto">
          <a:xfrm>
            <a:off x="3800475" y="2738438"/>
            <a:ext cx="9525" cy="1609725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7" name="Rectangle 79"/>
          <p:cNvSpPr>
            <a:spLocks noChangeArrowheads="1"/>
          </p:cNvSpPr>
          <p:nvPr/>
        </p:nvSpPr>
        <p:spPr bwMode="auto">
          <a:xfrm>
            <a:off x="3810000" y="2738438"/>
            <a:ext cx="9525" cy="1609725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8" name="Rectangle 80"/>
          <p:cNvSpPr>
            <a:spLocks noChangeArrowheads="1"/>
          </p:cNvSpPr>
          <p:nvPr/>
        </p:nvSpPr>
        <p:spPr bwMode="auto">
          <a:xfrm>
            <a:off x="3819525" y="2738438"/>
            <a:ext cx="9525" cy="1609725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29" name="Rectangle 81"/>
          <p:cNvSpPr>
            <a:spLocks noChangeArrowheads="1"/>
          </p:cNvSpPr>
          <p:nvPr/>
        </p:nvSpPr>
        <p:spPr bwMode="auto">
          <a:xfrm>
            <a:off x="3829050" y="2738438"/>
            <a:ext cx="9525" cy="1609725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30" name="Rectangle 82"/>
          <p:cNvSpPr>
            <a:spLocks noChangeArrowheads="1"/>
          </p:cNvSpPr>
          <p:nvPr/>
        </p:nvSpPr>
        <p:spPr bwMode="auto">
          <a:xfrm>
            <a:off x="3838575" y="2738438"/>
            <a:ext cx="11113" cy="1609725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31" name="Rectangle 83"/>
          <p:cNvSpPr>
            <a:spLocks noChangeArrowheads="1"/>
          </p:cNvSpPr>
          <p:nvPr/>
        </p:nvSpPr>
        <p:spPr bwMode="auto">
          <a:xfrm>
            <a:off x="3849688" y="2738438"/>
            <a:ext cx="9525" cy="160972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32" name="Rectangle 84"/>
          <p:cNvSpPr>
            <a:spLocks noChangeArrowheads="1"/>
          </p:cNvSpPr>
          <p:nvPr/>
        </p:nvSpPr>
        <p:spPr bwMode="auto">
          <a:xfrm>
            <a:off x="3859213" y="2738438"/>
            <a:ext cx="9525" cy="1609725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33" name="Rectangle 85"/>
          <p:cNvSpPr>
            <a:spLocks noChangeArrowheads="1"/>
          </p:cNvSpPr>
          <p:nvPr/>
        </p:nvSpPr>
        <p:spPr bwMode="auto">
          <a:xfrm>
            <a:off x="3868738" y="2738438"/>
            <a:ext cx="9525" cy="1609725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34" name="Rectangle 86"/>
          <p:cNvSpPr>
            <a:spLocks noChangeArrowheads="1"/>
          </p:cNvSpPr>
          <p:nvPr/>
        </p:nvSpPr>
        <p:spPr bwMode="auto">
          <a:xfrm>
            <a:off x="3878263" y="2738438"/>
            <a:ext cx="9525" cy="1609725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35" name="Rectangle 87"/>
          <p:cNvSpPr>
            <a:spLocks noChangeArrowheads="1"/>
          </p:cNvSpPr>
          <p:nvPr/>
        </p:nvSpPr>
        <p:spPr bwMode="auto">
          <a:xfrm>
            <a:off x="3887788" y="2738438"/>
            <a:ext cx="11112" cy="1609725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36" name="Rectangle 88"/>
          <p:cNvSpPr>
            <a:spLocks noChangeArrowheads="1"/>
          </p:cNvSpPr>
          <p:nvPr/>
        </p:nvSpPr>
        <p:spPr bwMode="auto">
          <a:xfrm>
            <a:off x="3898900" y="2738438"/>
            <a:ext cx="9525" cy="1609725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37" name="Rectangle 89"/>
          <p:cNvSpPr>
            <a:spLocks noChangeArrowheads="1"/>
          </p:cNvSpPr>
          <p:nvPr/>
        </p:nvSpPr>
        <p:spPr bwMode="auto">
          <a:xfrm>
            <a:off x="3908425" y="2738438"/>
            <a:ext cx="9525" cy="1609725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38" name="Rectangle 90"/>
          <p:cNvSpPr>
            <a:spLocks noChangeArrowheads="1"/>
          </p:cNvSpPr>
          <p:nvPr/>
        </p:nvSpPr>
        <p:spPr bwMode="auto">
          <a:xfrm>
            <a:off x="3790950" y="2738438"/>
            <a:ext cx="127000" cy="1609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39" name="Rectangle 91"/>
          <p:cNvSpPr>
            <a:spLocks noChangeArrowheads="1"/>
          </p:cNvSpPr>
          <p:nvPr/>
        </p:nvSpPr>
        <p:spPr bwMode="auto">
          <a:xfrm>
            <a:off x="4418013" y="3032125"/>
            <a:ext cx="11112" cy="1316038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0" name="Rectangle 92"/>
          <p:cNvSpPr>
            <a:spLocks noChangeArrowheads="1"/>
          </p:cNvSpPr>
          <p:nvPr/>
        </p:nvSpPr>
        <p:spPr bwMode="auto">
          <a:xfrm>
            <a:off x="4429125" y="3032125"/>
            <a:ext cx="9525" cy="1316038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1" name="Rectangle 93"/>
          <p:cNvSpPr>
            <a:spLocks noChangeArrowheads="1"/>
          </p:cNvSpPr>
          <p:nvPr/>
        </p:nvSpPr>
        <p:spPr bwMode="auto">
          <a:xfrm>
            <a:off x="4438650" y="3032125"/>
            <a:ext cx="9525" cy="1316038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2" name="Rectangle 94"/>
          <p:cNvSpPr>
            <a:spLocks noChangeArrowheads="1"/>
          </p:cNvSpPr>
          <p:nvPr/>
        </p:nvSpPr>
        <p:spPr bwMode="auto">
          <a:xfrm>
            <a:off x="4448175" y="3032125"/>
            <a:ext cx="9525" cy="1316038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3" name="Rectangle 95"/>
          <p:cNvSpPr>
            <a:spLocks noChangeArrowheads="1"/>
          </p:cNvSpPr>
          <p:nvPr/>
        </p:nvSpPr>
        <p:spPr bwMode="auto">
          <a:xfrm>
            <a:off x="4457700" y="3032125"/>
            <a:ext cx="9525" cy="1316038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4" name="Rectangle 96"/>
          <p:cNvSpPr>
            <a:spLocks noChangeArrowheads="1"/>
          </p:cNvSpPr>
          <p:nvPr/>
        </p:nvSpPr>
        <p:spPr bwMode="auto">
          <a:xfrm>
            <a:off x="4467225" y="3032125"/>
            <a:ext cx="11113" cy="1316038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5" name="Rectangle 97"/>
          <p:cNvSpPr>
            <a:spLocks noChangeArrowheads="1"/>
          </p:cNvSpPr>
          <p:nvPr/>
        </p:nvSpPr>
        <p:spPr bwMode="auto">
          <a:xfrm>
            <a:off x="4478338" y="3032125"/>
            <a:ext cx="9525" cy="1316038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6" name="Rectangle 98"/>
          <p:cNvSpPr>
            <a:spLocks noChangeArrowheads="1"/>
          </p:cNvSpPr>
          <p:nvPr/>
        </p:nvSpPr>
        <p:spPr bwMode="auto">
          <a:xfrm>
            <a:off x="4487863" y="3032125"/>
            <a:ext cx="9525" cy="1316038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7" name="Rectangle 99"/>
          <p:cNvSpPr>
            <a:spLocks noChangeArrowheads="1"/>
          </p:cNvSpPr>
          <p:nvPr/>
        </p:nvSpPr>
        <p:spPr bwMode="auto">
          <a:xfrm>
            <a:off x="4497388" y="3032125"/>
            <a:ext cx="9525" cy="1316038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8" name="Rectangle 100"/>
          <p:cNvSpPr>
            <a:spLocks noChangeArrowheads="1"/>
          </p:cNvSpPr>
          <p:nvPr/>
        </p:nvSpPr>
        <p:spPr bwMode="auto">
          <a:xfrm>
            <a:off x="4506913" y="3032125"/>
            <a:ext cx="9525" cy="1316038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9" name="Rectangle 101"/>
          <p:cNvSpPr>
            <a:spLocks noChangeArrowheads="1"/>
          </p:cNvSpPr>
          <p:nvPr/>
        </p:nvSpPr>
        <p:spPr bwMode="auto">
          <a:xfrm>
            <a:off x="4516438" y="3032125"/>
            <a:ext cx="9525" cy="1316038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0" name="Rectangle 102"/>
          <p:cNvSpPr>
            <a:spLocks noChangeArrowheads="1"/>
          </p:cNvSpPr>
          <p:nvPr/>
        </p:nvSpPr>
        <p:spPr bwMode="auto">
          <a:xfrm>
            <a:off x="4525963" y="3032125"/>
            <a:ext cx="11112" cy="1316038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1" name="Rectangle 103"/>
          <p:cNvSpPr>
            <a:spLocks noChangeArrowheads="1"/>
          </p:cNvSpPr>
          <p:nvPr/>
        </p:nvSpPr>
        <p:spPr bwMode="auto">
          <a:xfrm>
            <a:off x="4537075" y="3032125"/>
            <a:ext cx="9525" cy="1316038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2" name="Rectangle 104"/>
          <p:cNvSpPr>
            <a:spLocks noChangeArrowheads="1"/>
          </p:cNvSpPr>
          <p:nvPr/>
        </p:nvSpPr>
        <p:spPr bwMode="auto">
          <a:xfrm>
            <a:off x="4418013" y="3032125"/>
            <a:ext cx="128587" cy="1316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3" name="Rectangle 105"/>
          <p:cNvSpPr>
            <a:spLocks noChangeArrowheads="1"/>
          </p:cNvSpPr>
          <p:nvPr/>
        </p:nvSpPr>
        <p:spPr bwMode="auto">
          <a:xfrm>
            <a:off x="5037138" y="3632200"/>
            <a:ext cx="9525" cy="715963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4" name="Rectangle 106"/>
          <p:cNvSpPr>
            <a:spLocks noChangeArrowheads="1"/>
          </p:cNvSpPr>
          <p:nvPr/>
        </p:nvSpPr>
        <p:spPr bwMode="auto">
          <a:xfrm>
            <a:off x="5046663" y="3632200"/>
            <a:ext cx="9525" cy="715963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5" name="Rectangle 107"/>
          <p:cNvSpPr>
            <a:spLocks noChangeArrowheads="1"/>
          </p:cNvSpPr>
          <p:nvPr/>
        </p:nvSpPr>
        <p:spPr bwMode="auto">
          <a:xfrm>
            <a:off x="5056188" y="3632200"/>
            <a:ext cx="11112" cy="715963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6" name="Rectangle 108"/>
          <p:cNvSpPr>
            <a:spLocks noChangeArrowheads="1"/>
          </p:cNvSpPr>
          <p:nvPr/>
        </p:nvSpPr>
        <p:spPr bwMode="auto">
          <a:xfrm>
            <a:off x="5067300" y="3632200"/>
            <a:ext cx="9525" cy="715963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7" name="Rectangle 109"/>
          <p:cNvSpPr>
            <a:spLocks noChangeArrowheads="1"/>
          </p:cNvSpPr>
          <p:nvPr/>
        </p:nvSpPr>
        <p:spPr bwMode="auto">
          <a:xfrm>
            <a:off x="5076825" y="3632200"/>
            <a:ext cx="9525" cy="715963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8" name="Rectangle 110"/>
          <p:cNvSpPr>
            <a:spLocks noChangeArrowheads="1"/>
          </p:cNvSpPr>
          <p:nvPr/>
        </p:nvSpPr>
        <p:spPr bwMode="auto">
          <a:xfrm>
            <a:off x="5086350" y="3632200"/>
            <a:ext cx="9525" cy="715963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9" name="Rectangle 111"/>
          <p:cNvSpPr>
            <a:spLocks noChangeArrowheads="1"/>
          </p:cNvSpPr>
          <p:nvPr/>
        </p:nvSpPr>
        <p:spPr bwMode="auto">
          <a:xfrm>
            <a:off x="5095875" y="3632200"/>
            <a:ext cx="9525" cy="71596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0" name="Rectangle 112"/>
          <p:cNvSpPr>
            <a:spLocks noChangeArrowheads="1"/>
          </p:cNvSpPr>
          <p:nvPr/>
        </p:nvSpPr>
        <p:spPr bwMode="auto">
          <a:xfrm>
            <a:off x="5105400" y="3632200"/>
            <a:ext cx="11113" cy="715963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1" name="Rectangle 113"/>
          <p:cNvSpPr>
            <a:spLocks noChangeArrowheads="1"/>
          </p:cNvSpPr>
          <p:nvPr/>
        </p:nvSpPr>
        <p:spPr bwMode="auto">
          <a:xfrm>
            <a:off x="5116513" y="3632200"/>
            <a:ext cx="9525" cy="715963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2" name="Rectangle 114"/>
          <p:cNvSpPr>
            <a:spLocks noChangeArrowheads="1"/>
          </p:cNvSpPr>
          <p:nvPr/>
        </p:nvSpPr>
        <p:spPr bwMode="auto">
          <a:xfrm>
            <a:off x="5126038" y="3632200"/>
            <a:ext cx="9525" cy="715963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3" name="Rectangle 115"/>
          <p:cNvSpPr>
            <a:spLocks noChangeArrowheads="1"/>
          </p:cNvSpPr>
          <p:nvPr/>
        </p:nvSpPr>
        <p:spPr bwMode="auto">
          <a:xfrm>
            <a:off x="5135563" y="3632200"/>
            <a:ext cx="9525" cy="715963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4" name="Rectangle 116"/>
          <p:cNvSpPr>
            <a:spLocks noChangeArrowheads="1"/>
          </p:cNvSpPr>
          <p:nvPr/>
        </p:nvSpPr>
        <p:spPr bwMode="auto">
          <a:xfrm>
            <a:off x="5145088" y="3632200"/>
            <a:ext cx="9525" cy="715963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5" name="Rectangle 117"/>
          <p:cNvSpPr>
            <a:spLocks noChangeArrowheads="1"/>
          </p:cNvSpPr>
          <p:nvPr/>
        </p:nvSpPr>
        <p:spPr bwMode="auto">
          <a:xfrm>
            <a:off x="5154613" y="3632200"/>
            <a:ext cx="9525" cy="715963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6" name="Rectangle 118"/>
          <p:cNvSpPr>
            <a:spLocks noChangeArrowheads="1"/>
          </p:cNvSpPr>
          <p:nvPr/>
        </p:nvSpPr>
        <p:spPr bwMode="auto">
          <a:xfrm>
            <a:off x="5037138" y="3632200"/>
            <a:ext cx="127000" cy="715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7" name="Rectangle 119"/>
          <p:cNvSpPr>
            <a:spLocks noChangeArrowheads="1"/>
          </p:cNvSpPr>
          <p:nvPr/>
        </p:nvSpPr>
        <p:spPr bwMode="auto">
          <a:xfrm>
            <a:off x="5656263" y="3632200"/>
            <a:ext cx="9525" cy="715963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8" name="Rectangle 120"/>
          <p:cNvSpPr>
            <a:spLocks noChangeArrowheads="1"/>
          </p:cNvSpPr>
          <p:nvPr/>
        </p:nvSpPr>
        <p:spPr bwMode="auto">
          <a:xfrm>
            <a:off x="5665788" y="3632200"/>
            <a:ext cx="9525" cy="715963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9" name="Rectangle 121"/>
          <p:cNvSpPr>
            <a:spLocks noChangeArrowheads="1"/>
          </p:cNvSpPr>
          <p:nvPr/>
        </p:nvSpPr>
        <p:spPr bwMode="auto">
          <a:xfrm>
            <a:off x="5675313" y="3632200"/>
            <a:ext cx="9525" cy="715963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0" name="Rectangle 122"/>
          <p:cNvSpPr>
            <a:spLocks noChangeArrowheads="1"/>
          </p:cNvSpPr>
          <p:nvPr/>
        </p:nvSpPr>
        <p:spPr bwMode="auto">
          <a:xfrm>
            <a:off x="5684838" y="3632200"/>
            <a:ext cx="9525" cy="715963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1" name="Rectangle 123"/>
          <p:cNvSpPr>
            <a:spLocks noChangeArrowheads="1"/>
          </p:cNvSpPr>
          <p:nvPr/>
        </p:nvSpPr>
        <p:spPr bwMode="auto">
          <a:xfrm>
            <a:off x="5694363" y="3632200"/>
            <a:ext cx="11112" cy="715963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2" name="Rectangle 124"/>
          <p:cNvSpPr>
            <a:spLocks noChangeArrowheads="1"/>
          </p:cNvSpPr>
          <p:nvPr/>
        </p:nvSpPr>
        <p:spPr bwMode="auto">
          <a:xfrm>
            <a:off x="5705475" y="3632200"/>
            <a:ext cx="9525" cy="715963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3" name="Rectangle 125"/>
          <p:cNvSpPr>
            <a:spLocks noChangeArrowheads="1"/>
          </p:cNvSpPr>
          <p:nvPr/>
        </p:nvSpPr>
        <p:spPr bwMode="auto">
          <a:xfrm>
            <a:off x="5715000" y="3632200"/>
            <a:ext cx="9525" cy="71596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4" name="Rectangle 126"/>
          <p:cNvSpPr>
            <a:spLocks noChangeArrowheads="1"/>
          </p:cNvSpPr>
          <p:nvPr/>
        </p:nvSpPr>
        <p:spPr bwMode="auto">
          <a:xfrm>
            <a:off x="5724525" y="3632200"/>
            <a:ext cx="9525" cy="715963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5" name="Rectangle 127"/>
          <p:cNvSpPr>
            <a:spLocks noChangeArrowheads="1"/>
          </p:cNvSpPr>
          <p:nvPr/>
        </p:nvSpPr>
        <p:spPr bwMode="auto">
          <a:xfrm>
            <a:off x="5734050" y="3632200"/>
            <a:ext cx="9525" cy="715963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6" name="Rectangle 128"/>
          <p:cNvSpPr>
            <a:spLocks noChangeArrowheads="1"/>
          </p:cNvSpPr>
          <p:nvPr/>
        </p:nvSpPr>
        <p:spPr bwMode="auto">
          <a:xfrm>
            <a:off x="5743575" y="3632200"/>
            <a:ext cx="11113" cy="715963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7" name="Rectangle 129"/>
          <p:cNvSpPr>
            <a:spLocks noChangeArrowheads="1"/>
          </p:cNvSpPr>
          <p:nvPr/>
        </p:nvSpPr>
        <p:spPr bwMode="auto">
          <a:xfrm>
            <a:off x="5754688" y="3632200"/>
            <a:ext cx="9525" cy="715963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8" name="Rectangle 130"/>
          <p:cNvSpPr>
            <a:spLocks noChangeArrowheads="1"/>
          </p:cNvSpPr>
          <p:nvPr/>
        </p:nvSpPr>
        <p:spPr bwMode="auto">
          <a:xfrm>
            <a:off x="5764213" y="3632200"/>
            <a:ext cx="9525" cy="715963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9" name="Rectangle 131"/>
          <p:cNvSpPr>
            <a:spLocks noChangeArrowheads="1"/>
          </p:cNvSpPr>
          <p:nvPr/>
        </p:nvSpPr>
        <p:spPr bwMode="auto">
          <a:xfrm>
            <a:off x="5773738" y="3632200"/>
            <a:ext cx="9525" cy="715963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0" name="Rectangle 132"/>
          <p:cNvSpPr>
            <a:spLocks noChangeArrowheads="1"/>
          </p:cNvSpPr>
          <p:nvPr/>
        </p:nvSpPr>
        <p:spPr bwMode="auto">
          <a:xfrm>
            <a:off x="5656263" y="3632200"/>
            <a:ext cx="127000" cy="715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1" name="Rectangle 133"/>
          <p:cNvSpPr>
            <a:spLocks noChangeArrowheads="1"/>
          </p:cNvSpPr>
          <p:nvPr/>
        </p:nvSpPr>
        <p:spPr bwMode="auto">
          <a:xfrm>
            <a:off x="6284913" y="3121025"/>
            <a:ext cx="9525" cy="1227138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2" name="Rectangle 134"/>
          <p:cNvSpPr>
            <a:spLocks noChangeArrowheads="1"/>
          </p:cNvSpPr>
          <p:nvPr/>
        </p:nvSpPr>
        <p:spPr bwMode="auto">
          <a:xfrm>
            <a:off x="6294438" y="3121025"/>
            <a:ext cx="9525" cy="1227138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3" name="Rectangle 135"/>
          <p:cNvSpPr>
            <a:spLocks noChangeArrowheads="1"/>
          </p:cNvSpPr>
          <p:nvPr/>
        </p:nvSpPr>
        <p:spPr bwMode="auto">
          <a:xfrm>
            <a:off x="6303963" y="3121025"/>
            <a:ext cx="9525" cy="1227138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4" name="Rectangle 136"/>
          <p:cNvSpPr>
            <a:spLocks noChangeArrowheads="1"/>
          </p:cNvSpPr>
          <p:nvPr/>
        </p:nvSpPr>
        <p:spPr bwMode="auto">
          <a:xfrm>
            <a:off x="6313488" y="3121025"/>
            <a:ext cx="9525" cy="1227138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5" name="Rectangle 137"/>
          <p:cNvSpPr>
            <a:spLocks noChangeArrowheads="1"/>
          </p:cNvSpPr>
          <p:nvPr/>
        </p:nvSpPr>
        <p:spPr bwMode="auto">
          <a:xfrm>
            <a:off x="6323013" y="3121025"/>
            <a:ext cx="11112" cy="1227138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6" name="Rectangle 138"/>
          <p:cNvSpPr>
            <a:spLocks noChangeArrowheads="1"/>
          </p:cNvSpPr>
          <p:nvPr/>
        </p:nvSpPr>
        <p:spPr bwMode="auto">
          <a:xfrm>
            <a:off x="6334125" y="3121025"/>
            <a:ext cx="9525" cy="1227138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7" name="Rectangle 139"/>
          <p:cNvSpPr>
            <a:spLocks noChangeArrowheads="1"/>
          </p:cNvSpPr>
          <p:nvPr/>
        </p:nvSpPr>
        <p:spPr bwMode="auto">
          <a:xfrm>
            <a:off x="6343650" y="3121025"/>
            <a:ext cx="9525" cy="1227138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8" name="Rectangle 140"/>
          <p:cNvSpPr>
            <a:spLocks noChangeArrowheads="1"/>
          </p:cNvSpPr>
          <p:nvPr/>
        </p:nvSpPr>
        <p:spPr bwMode="auto">
          <a:xfrm>
            <a:off x="6353175" y="3121025"/>
            <a:ext cx="9525" cy="1227138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9" name="Rectangle 141"/>
          <p:cNvSpPr>
            <a:spLocks noChangeArrowheads="1"/>
          </p:cNvSpPr>
          <p:nvPr/>
        </p:nvSpPr>
        <p:spPr bwMode="auto">
          <a:xfrm>
            <a:off x="6362700" y="3121025"/>
            <a:ext cx="9525" cy="1227138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90" name="Rectangle 142"/>
          <p:cNvSpPr>
            <a:spLocks noChangeArrowheads="1"/>
          </p:cNvSpPr>
          <p:nvPr/>
        </p:nvSpPr>
        <p:spPr bwMode="auto">
          <a:xfrm>
            <a:off x="6372225" y="3121025"/>
            <a:ext cx="9525" cy="1227138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91" name="Rectangle 143"/>
          <p:cNvSpPr>
            <a:spLocks noChangeArrowheads="1"/>
          </p:cNvSpPr>
          <p:nvPr/>
        </p:nvSpPr>
        <p:spPr bwMode="auto">
          <a:xfrm>
            <a:off x="6381750" y="3121025"/>
            <a:ext cx="11113" cy="1227138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92" name="Rectangle 144"/>
          <p:cNvSpPr>
            <a:spLocks noChangeArrowheads="1"/>
          </p:cNvSpPr>
          <p:nvPr/>
        </p:nvSpPr>
        <p:spPr bwMode="auto">
          <a:xfrm>
            <a:off x="6392863" y="3121025"/>
            <a:ext cx="9525" cy="1227138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93" name="Rectangle 145"/>
          <p:cNvSpPr>
            <a:spLocks noChangeArrowheads="1"/>
          </p:cNvSpPr>
          <p:nvPr/>
        </p:nvSpPr>
        <p:spPr bwMode="auto">
          <a:xfrm>
            <a:off x="6402388" y="3121025"/>
            <a:ext cx="9525" cy="1227138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94" name="Rectangle 146"/>
          <p:cNvSpPr>
            <a:spLocks noChangeArrowheads="1"/>
          </p:cNvSpPr>
          <p:nvPr/>
        </p:nvSpPr>
        <p:spPr bwMode="auto">
          <a:xfrm>
            <a:off x="6284913" y="3121025"/>
            <a:ext cx="127000" cy="1227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95" name="Rectangle 147"/>
          <p:cNvSpPr>
            <a:spLocks noChangeArrowheads="1"/>
          </p:cNvSpPr>
          <p:nvPr/>
        </p:nvSpPr>
        <p:spPr bwMode="auto">
          <a:xfrm>
            <a:off x="6902450" y="2513013"/>
            <a:ext cx="9525" cy="1835150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96" name="Rectangle 148"/>
          <p:cNvSpPr>
            <a:spLocks noChangeArrowheads="1"/>
          </p:cNvSpPr>
          <p:nvPr/>
        </p:nvSpPr>
        <p:spPr bwMode="auto">
          <a:xfrm>
            <a:off x="6911975" y="2513013"/>
            <a:ext cx="11113" cy="1835150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97" name="Rectangle 149"/>
          <p:cNvSpPr>
            <a:spLocks noChangeArrowheads="1"/>
          </p:cNvSpPr>
          <p:nvPr/>
        </p:nvSpPr>
        <p:spPr bwMode="auto">
          <a:xfrm>
            <a:off x="6923088" y="2513013"/>
            <a:ext cx="9525" cy="1835150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98" name="Rectangle 150"/>
          <p:cNvSpPr>
            <a:spLocks noChangeArrowheads="1"/>
          </p:cNvSpPr>
          <p:nvPr/>
        </p:nvSpPr>
        <p:spPr bwMode="auto">
          <a:xfrm>
            <a:off x="6932613" y="2513013"/>
            <a:ext cx="9525" cy="1835150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99" name="Rectangle 151"/>
          <p:cNvSpPr>
            <a:spLocks noChangeArrowheads="1"/>
          </p:cNvSpPr>
          <p:nvPr/>
        </p:nvSpPr>
        <p:spPr bwMode="auto">
          <a:xfrm>
            <a:off x="6942138" y="2513013"/>
            <a:ext cx="9525" cy="1835150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00" name="Rectangle 152"/>
          <p:cNvSpPr>
            <a:spLocks noChangeArrowheads="1"/>
          </p:cNvSpPr>
          <p:nvPr/>
        </p:nvSpPr>
        <p:spPr bwMode="auto">
          <a:xfrm>
            <a:off x="6951663" y="2513013"/>
            <a:ext cx="9525" cy="1835150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01" name="Rectangle 153"/>
          <p:cNvSpPr>
            <a:spLocks noChangeArrowheads="1"/>
          </p:cNvSpPr>
          <p:nvPr/>
        </p:nvSpPr>
        <p:spPr bwMode="auto">
          <a:xfrm>
            <a:off x="6961188" y="2513013"/>
            <a:ext cx="11112" cy="183515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02" name="Rectangle 154"/>
          <p:cNvSpPr>
            <a:spLocks noChangeArrowheads="1"/>
          </p:cNvSpPr>
          <p:nvPr/>
        </p:nvSpPr>
        <p:spPr bwMode="auto">
          <a:xfrm>
            <a:off x="6972300" y="2513013"/>
            <a:ext cx="9525" cy="1835150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03" name="Rectangle 155"/>
          <p:cNvSpPr>
            <a:spLocks noChangeArrowheads="1"/>
          </p:cNvSpPr>
          <p:nvPr/>
        </p:nvSpPr>
        <p:spPr bwMode="auto">
          <a:xfrm>
            <a:off x="6981825" y="2513013"/>
            <a:ext cx="9525" cy="1835150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04" name="Rectangle 156"/>
          <p:cNvSpPr>
            <a:spLocks noChangeArrowheads="1"/>
          </p:cNvSpPr>
          <p:nvPr/>
        </p:nvSpPr>
        <p:spPr bwMode="auto">
          <a:xfrm>
            <a:off x="6991350" y="2513013"/>
            <a:ext cx="9525" cy="1835150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05" name="Rectangle 157"/>
          <p:cNvSpPr>
            <a:spLocks noChangeArrowheads="1"/>
          </p:cNvSpPr>
          <p:nvPr/>
        </p:nvSpPr>
        <p:spPr bwMode="auto">
          <a:xfrm>
            <a:off x="7000875" y="2513013"/>
            <a:ext cx="9525" cy="1835150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06" name="Rectangle 158"/>
          <p:cNvSpPr>
            <a:spLocks noChangeArrowheads="1"/>
          </p:cNvSpPr>
          <p:nvPr/>
        </p:nvSpPr>
        <p:spPr bwMode="auto">
          <a:xfrm>
            <a:off x="7010400" y="2513013"/>
            <a:ext cx="9525" cy="1835150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07" name="Rectangle 159"/>
          <p:cNvSpPr>
            <a:spLocks noChangeArrowheads="1"/>
          </p:cNvSpPr>
          <p:nvPr/>
        </p:nvSpPr>
        <p:spPr bwMode="auto">
          <a:xfrm>
            <a:off x="7019925" y="2513013"/>
            <a:ext cx="11113" cy="1835150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08" name="Rectangle 160"/>
          <p:cNvSpPr>
            <a:spLocks noChangeArrowheads="1"/>
          </p:cNvSpPr>
          <p:nvPr/>
        </p:nvSpPr>
        <p:spPr bwMode="auto">
          <a:xfrm>
            <a:off x="6902450" y="2513013"/>
            <a:ext cx="128588" cy="1835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09" name="Rectangle 161"/>
          <p:cNvSpPr>
            <a:spLocks noChangeArrowheads="1"/>
          </p:cNvSpPr>
          <p:nvPr/>
        </p:nvSpPr>
        <p:spPr bwMode="auto">
          <a:xfrm>
            <a:off x="7521575" y="2070100"/>
            <a:ext cx="9525" cy="2278063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0" name="Rectangle 162"/>
          <p:cNvSpPr>
            <a:spLocks noChangeArrowheads="1"/>
          </p:cNvSpPr>
          <p:nvPr/>
        </p:nvSpPr>
        <p:spPr bwMode="auto">
          <a:xfrm>
            <a:off x="7531100" y="2070100"/>
            <a:ext cx="9525" cy="2278063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1" name="Rectangle 163"/>
          <p:cNvSpPr>
            <a:spLocks noChangeArrowheads="1"/>
          </p:cNvSpPr>
          <p:nvPr/>
        </p:nvSpPr>
        <p:spPr bwMode="auto">
          <a:xfrm>
            <a:off x="7540625" y="2070100"/>
            <a:ext cx="9525" cy="2278063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2" name="Rectangle 164"/>
          <p:cNvSpPr>
            <a:spLocks noChangeArrowheads="1"/>
          </p:cNvSpPr>
          <p:nvPr/>
        </p:nvSpPr>
        <p:spPr bwMode="auto">
          <a:xfrm>
            <a:off x="7550150" y="2070100"/>
            <a:ext cx="11113" cy="2278063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3" name="Rectangle 165"/>
          <p:cNvSpPr>
            <a:spLocks noChangeArrowheads="1"/>
          </p:cNvSpPr>
          <p:nvPr/>
        </p:nvSpPr>
        <p:spPr bwMode="auto">
          <a:xfrm>
            <a:off x="7561263" y="2070100"/>
            <a:ext cx="9525" cy="2278063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4" name="Rectangle 166"/>
          <p:cNvSpPr>
            <a:spLocks noChangeArrowheads="1"/>
          </p:cNvSpPr>
          <p:nvPr/>
        </p:nvSpPr>
        <p:spPr bwMode="auto">
          <a:xfrm>
            <a:off x="7570788" y="2070100"/>
            <a:ext cx="9525" cy="2278063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5" name="Rectangle 167"/>
          <p:cNvSpPr>
            <a:spLocks noChangeArrowheads="1"/>
          </p:cNvSpPr>
          <p:nvPr/>
        </p:nvSpPr>
        <p:spPr bwMode="auto">
          <a:xfrm>
            <a:off x="7580313" y="2070100"/>
            <a:ext cx="9525" cy="227806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6" name="Rectangle 168"/>
          <p:cNvSpPr>
            <a:spLocks noChangeArrowheads="1"/>
          </p:cNvSpPr>
          <p:nvPr/>
        </p:nvSpPr>
        <p:spPr bwMode="auto">
          <a:xfrm>
            <a:off x="7589838" y="2070100"/>
            <a:ext cx="9525" cy="2278063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7" name="Rectangle 169"/>
          <p:cNvSpPr>
            <a:spLocks noChangeArrowheads="1"/>
          </p:cNvSpPr>
          <p:nvPr/>
        </p:nvSpPr>
        <p:spPr bwMode="auto">
          <a:xfrm>
            <a:off x="7599363" y="2070100"/>
            <a:ext cx="11112" cy="2278063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8" name="Rectangle 170"/>
          <p:cNvSpPr>
            <a:spLocks noChangeArrowheads="1"/>
          </p:cNvSpPr>
          <p:nvPr/>
        </p:nvSpPr>
        <p:spPr bwMode="auto">
          <a:xfrm>
            <a:off x="7610475" y="2070100"/>
            <a:ext cx="9525" cy="2278063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19" name="Rectangle 171"/>
          <p:cNvSpPr>
            <a:spLocks noChangeArrowheads="1"/>
          </p:cNvSpPr>
          <p:nvPr/>
        </p:nvSpPr>
        <p:spPr bwMode="auto">
          <a:xfrm>
            <a:off x="7620000" y="2070100"/>
            <a:ext cx="9525" cy="2278063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0" name="Rectangle 172"/>
          <p:cNvSpPr>
            <a:spLocks noChangeArrowheads="1"/>
          </p:cNvSpPr>
          <p:nvPr/>
        </p:nvSpPr>
        <p:spPr bwMode="auto">
          <a:xfrm>
            <a:off x="7629525" y="2070100"/>
            <a:ext cx="9525" cy="2278063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1" name="Rectangle 173"/>
          <p:cNvSpPr>
            <a:spLocks noChangeArrowheads="1"/>
          </p:cNvSpPr>
          <p:nvPr/>
        </p:nvSpPr>
        <p:spPr bwMode="auto">
          <a:xfrm>
            <a:off x="7639050" y="2070100"/>
            <a:ext cx="9525" cy="2278063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2" name="Rectangle 174"/>
          <p:cNvSpPr>
            <a:spLocks noChangeArrowheads="1"/>
          </p:cNvSpPr>
          <p:nvPr/>
        </p:nvSpPr>
        <p:spPr bwMode="auto">
          <a:xfrm>
            <a:off x="7521575" y="2070100"/>
            <a:ext cx="127000" cy="2278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3" name="Rectangle 175"/>
          <p:cNvSpPr>
            <a:spLocks noChangeArrowheads="1"/>
          </p:cNvSpPr>
          <p:nvPr/>
        </p:nvSpPr>
        <p:spPr bwMode="auto">
          <a:xfrm>
            <a:off x="8150225" y="4289425"/>
            <a:ext cx="9525" cy="58738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4" name="Rectangle 176"/>
          <p:cNvSpPr>
            <a:spLocks noChangeArrowheads="1"/>
          </p:cNvSpPr>
          <p:nvPr/>
        </p:nvSpPr>
        <p:spPr bwMode="auto">
          <a:xfrm>
            <a:off x="8159750" y="4289425"/>
            <a:ext cx="9525" cy="58738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5" name="Rectangle 177"/>
          <p:cNvSpPr>
            <a:spLocks noChangeArrowheads="1"/>
          </p:cNvSpPr>
          <p:nvPr/>
        </p:nvSpPr>
        <p:spPr bwMode="auto">
          <a:xfrm>
            <a:off x="8169275" y="4289425"/>
            <a:ext cx="9525" cy="58738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6" name="Rectangle 178"/>
          <p:cNvSpPr>
            <a:spLocks noChangeArrowheads="1"/>
          </p:cNvSpPr>
          <p:nvPr/>
        </p:nvSpPr>
        <p:spPr bwMode="auto">
          <a:xfrm>
            <a:off x="8178800" y="4289425"/>
            <a:ext cx="11113" cy="58738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7" name="Rectangle 179"/>
          <p:cNvSpPr>
            <a:spLocks noChangeArrowheads="1"/>
          </p:cNvSpPr>
          <p:nvPr/>
        </p:nvSpPr>
        <p:spPr bwMode="auto">
          <a:xfrm>
            <a:off x="8189913" y="4289425"/>
            <a:ext cx="9525" cy="58738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8" name="Rectangle 180"/>
          <p:cNvSpPr>
            <a:spLocks noChangeArrowheads="1"/>
          </p:cNvSpPr>
          <p:nvPr/>
        </p:nvSpPr>
        <p:spPr bwMode="auto">
          <a:xfrm>
            <a:off x="8199438" y="4289425"/>
            <a:ext cx="9525" cy="58738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29" name="Rectangle 181"/>
          <p:cNvSpPr>
            <a:spLocks noChangeArrowheads="1"/>
          </p:cNvSpPr>
          <p:nvPr/>
        </p:nvSpPr>
        <p:spPr bwMode="auto">
          <a:xfrm>
            <a:off x="8208963" y="4289425"/>
            <a:ext cx="9525" cy="58738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30" name="Rectangle 182"/>
          <p:cNvSpPr>
            <a:spLocks noChangeArrowheads="1"/>
          </p:cNvSpPr>
          <p:nvPr/>
        </p:nvSpPr>
        <p:spPr bwMode="auto">
          <a:xfrm>
            <a:off x="8218488" y="4289425"/>
            <a:ext cx="9525" cy="58738"/>
          </a:xfrm>
          <a:prstGeom prst="rect">
            <a:avLst/>
          </a:prstGeom>
          <a:solidFill>
            <a:srgbClr val="F9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31" name="Rectangle 183"/>
          <p:cNvSpPr>
            <a:spLocks noChangeArrowheads="1"/>
          </p:cNvSpPr>
          <p:nvPr/>
        </p:nvSpPr>
        <p:spPr bwMode="auto">
          <a:xfrm>
            <a:off x="8228013" y="4289425"/>
            <a:ext cx="9525" cy="58738"/>
          </a:xfrm>
          <a:prstGeom prst="rect">
            <a:avLst/>
          </a:prstGeom>
          <a:solidFill>
            <a:srgbClr val="EA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32" name="Rectangle 184"/>
          <p:cNvSpPr>
            <a:spLocks noChangeArrowheads="1"/>
          </p:cNvSpPr>
          <p:nvPr/>
        </p:nvSpPr>
        <p:spPr bwMode="auto">
          <a:xfrm>
            <a:off x="8237538" y="4289425"/>
            <a:ext cx="11112" cy="58738"/>
          </a:xfrm>
          <a:prstGeom prst="rect">
            <a:avLst/>
          </a:prstGeom>
          <a:solidFill>
            <a:srgbClr val="D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33" name="Rectangle 185"/>
          <p:cNvSpPr>
            <a:spLocks noChangeArrowheads="1"/>
          </p:cNvSpPr>
          <p:nvPr/>
        </p:nvSpPr>
        <p:spPr bwMode="auto">
          <a:xfrm>
            <a:off x="8248650" y="4289425"/>
            <a:ext cx="9525" cy="58738"/>
          </a:xfrm>
          <a:prstGeom prst="rect">
            <a:avLst/>
          </a:prstGeom>
          <a:solidFill>
            <a:srgbClr val="AF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34" name="Rectangle 186"/>
          <p:cNvSpPr>
            <a:spLocks noChangeArrowheads="1"/>
          </p:cNvSpPr>
          <p:nvPr/>
        </p:nvSpPr>
        <p:spPr bwMode="auto">
          <a:xfrm>
            <a:off x="8258175" y="4289425"/>
            <a:ext cx="9525" cy="58738"/>
          </a:xfrm>
          <a:prstGeom prst="rect">
            <a:avLst/>
          </a:prstGeom>
          <a:solidFill>
            <a:srgbClr val="91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35" name="Rectangle 187"/>
          <p:cNvSpPr>
            <a:spLocks noChangeArrowheads="1"/>
          </p:cNvSpPr>
          <p:nvPr/>
        </p:nvSpPr>
        <p:spPr bwMode="auto">
          <a:xfrm>
            <a:off x="8267700" y="4289425"/>
            <a:ext cx="9525" cy="58738"/>
          </a:xfrm>
          <a:prstGeom prst="rect">
            <a:avLst/>
          </a:prstGeom>
          <a:solidFill>
            <a:srgbClr val="7C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36" name="Rectangle 188"/>
          <p:cNvSpPr>
            <a:spLocks noChangeArrowheads="1"/>
          </p:cNvSpPr>
          <p:nvPr/>
        </p:nvSpPr>
        <p:spPr bwMode="auto">
          <a:xfrm>
            <a:off x="8150225" y="4289425"/>
            <a:ext cx="127000" cy="58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37" name="Rectangle 189"/>
          <p:cNvSpPr>
            <a:spLocks noChangeArrowheads="1"/>
          </p:cNvSpPr>
          <p:nvPr/>
        </p:nvSpPr>
        <p:spPr bwMode="auto">
          <a:xfrm>
            <a:off x="1423988" y="2757488"/>
            <a:ext cx="9525" cy="1590675"/>
          </a:xfrm>
          <a:prstGeom prst="rect">
            <a:avLst/>
          </a:prstGeom>
          <a:solidFill>
            <a:srgbClr val="18646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38" name="Rectangle 190"/>
          <p:cNvSpPr>
            <a:spLocks noChangeArrowheads="1"/>
          </p:cNvSpPr>
          <p:nvPr/>
        </p:nvSpPr>
        <p:spPr bwMode="auto">
          <a:xfrm>
            <a:off x="1433513" y="2757488"/>
            <a:ext cx="9525" cy="1590675"/>
          </a:xfrm>
          <a:prstGeom prst="rect">
            <a:avLst/>
          </a:prstGeom>
          <a:solidFill>
            <a:srgbClr val="1D74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39" name="Rectangle 191"/>
          <p:cNvSpPr>
            <a:spLocks noChangeArrowheads="1"/>
          </p:cNvSpPr>
          <p:nvPr/>
        </p:nvSpPr>
        <p:spPr bwMode="auto">
          <a:xfrm>
            <a:off x="1443038" y="2757488"/>
            <a:ext cx="9525" cy="1590675"/>
          </a:xfrm>
          <a:prstGeom prst="rect">
            <a:avLst/>
          </a:prstGeom>
          <a:solidFill>
            <a:srgbClr val="228C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0" name="Rectangle 192"/>
          <p:cNvSpPr>
            <a:spLocks noChangeArrowheads="1"/>
          </p:cNvSpPr>
          <p:nvPr/>
        </p:nvSpPr>
        <p:spPr bwMode="auto">
          <a:xfrm>
            <a:off x="1452563" y="2757488"/>
            <a:ext cx="11112" cy="1590675"/>
          </a:xfrm>
          <a:prstGeom prst="rect">
            <a:avLst/>
          </a:prstGeom>
          <a:solidFill>
            <a:srgbClr val="2A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1" name="Rectangle 193"/>
          <p:cNvSpPr>
            <a:spLocks noChangeArrowheads="1"/>
          </p:cNvSpPr>
          <p:nvPr/>
        </p:nvSpPr>
        <p:spPr bwMode="auto">
          <a:xfrm>
            <a:off x="1463675" y="2757488"/>
            <a:ext cx="9525" cy="1590675"/>
          </a:xfrm>
          <a:prstGeom prst="rect">
            <a:avLst/>
          </a:prstGeom>
          <a:solidFill>
            <a:srgbClr val="2F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2" name="Rectangle 194"/>
          <p:cNvSpPr>
            <a:spLocks noChangeArrowheads="1"/>
          </p:cNvSpPr>
          <p:nvPr/>
        </p:nvSpPr>
        <p:spPr bwMode="auto">
          <a:xfrm>
            <a:off x="1473200" y="2757488"/>
            <a:ext cx="9525" cy="1590675"/>
          </a:xfrm>
          <a:prstGeom prst="rect">
            <a:avLst/>
          </a:prstGeom>
          <a:solidFill>
            <a:srgbClr val="32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3" name="Rectangle 195"/>
          <p:cNvSpPr>
            <a:spLocks noChangeArrowheads="1"/>
          </p:cNvSpPr>
          <p:nvPr/>
        </p:nvSpPr>
        <p:spPr bwMode="auto">
          <a:xfrm>
            <a:off x="1482725" y="2757488"/>
            <a:ext cx="9525" cy="159067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4" name="Rectangle 196"/>
          <p:cNvSpPr>
            <a:spLocks noChangeArrowheads="1"/>
          </p:cNvSpPr>
          <p:nvPr/>
        </p:nvSpPr>
        <p:spPr bwMode="auto">
          <a:xfrm>
            <a:off x="1492250" y="2757488"/>
            <a:ext cx="9525" cy="1590675"/>
          </a:xfrm>
          <a:prstGeom prst="rect">
            <a:avLst/>
          </a:prstGeom>
          <a:solidFill>
            <a:srgbClr val="32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5" name="Rectangle 197"/>
          <p:cNvSpPr>
            <a:spLocks noChangeArrowheads="1"/>
          </p:cNvSpPr>
          <p:nvPr/>
        </p:nvSpPr>
        <p:spPr bwMode="auto">
          <a:xfrm>
            <a:off x="1501775" y="2757488"/>
            <a:ext cx="11113" cy="1590675"/>
          </a:xfrm>
          <a:prstGeom prst="rect">
            <a:avLst/>
          </a:prstGeom>
          <a:solidFill>
            <a:srgbClr val="2F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6" name="Rectangle 198"/>
          <p:cNvSpPr>
            <a:spLocks noChangeArrowheads="1"/>
          </p:cNvSpPr>
          <p:nvPr/>
        </p:nvSpPr>
        <p:spPr bwMode="auto">
          <a:xfrm>
            <a:off x="1512888" y="2757488"/>
            <a:ext cx="9525" cy="1590675"/>
          </a:xfrm>
          <a:prstGeom prst="rect">
            <a:avLst/>
          </a:prstGeom>
          <a:solidFill>
            <a:srgbClr val="2A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7" name="Rectangle 199"/>
          <p:cNvSpPr>
            <a:spLocks noChangeArrowheads="1"/>
          </p:cNvSpPr>
          <p:nvPr/>
        </p:nvSpPr>
        <p:spPr bwMode="auto">
          <a:xfrm>
            <a:off x="1522413" y="2757488"/>
            <a:ext cx="9525" cy="1590675"/>
          </a:xfrm>
          <a:prstGeom prst="rect">
            <a:avLst/>
          </a:prstGeom>
          <a:solidFill>
            <a:srgbClr val="228C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8" name="Rectangle 200"/>
          <p:cNvSpPr>
            <a:spLocks noChangeArrowheads="1"/>
          </p:cNvSpPr>
          <p:nvPr/>
        </p:nvSpPr>
        <p:spPr bwMode="auto">
          <a:xfrm>
            <a:off x="1531938" y="2757488"/>
            <a:ext cx="9525" cy="1590675"/>
          </a:xfrm>
          <a:prstGeom prst="rect">
            <a:avLst/>
          </a:prstGeom>
          <a:solidFill>
            <a:srgbClr val="1D74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49" name="Rectangle 201"/>
          <p:cNvSpPr>
            <a:spLocks noChangeArrowheads="1"/>
          </p:cNvSpPr>
          <p:nvPr/>
        </p:nvSpPr>
        <p:spPr bwMode="auto">
          <a:xfrm>
            <a:off x="1541463" y="2757488"/>
            <a:ext cx="9525" cy="1590675"/>
          </a:xfrm>
          <a:prstGeom prst="rect">
            <a:avLst/>
          </a:prstGeom>
          <a:solidFill>
            <a:srgbClr val="18646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0" name="Rectangle 202"/>
          <p:cNvSpPr>
            <a:spLocks noChangeArrowheads="1"/>
          </p:cNvSpPr>
          <p:nvPr/>
        </p:nvSpPr>
        <p:spPr bwMode="auto">
          <a:xfrm>
            <a:off x="1423988" y="2757488"/>
            <a:ext cx="127000" cy="1590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1" name="Rectangle 203"/>
          <p:cNvSpPr>
            <a:spLocks noChangeArrowheads="1"/>
          </p:cNvSpPr>
          <p:nvPr/>
        </p:nvSpPr>
        <p:spPr bwMode="auto">
          <a:xfrm>
            <a:off x="2043113" y="2757488"/>
            <a:ext cx="9525" cy="1590675"/>
          </a:xfrm>
          <a:prstGeom prst="rect">
            <a:avLst/>
          </a:prstGeom>
          <a:solidFill>
            <a:srgbClr val="18646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2" name="Rectangle 204"/>
          <p:cNvSpPr>
            <a:spLocks noChangeArrowheads="1"/>
          </p:cNvSpPr>
          <p:nvPr/>
        </p:nvSpPr>
        <p:spPr bwMode="auto">
          <a:xfrm>
            <a:off x="2052638" y="2757488"/>
            <a:ext cx="9525" cy="1590675"/>
          </a:xfrm>
          <a:prstGeom prst="rect">
            <a:avLst/>
          </a:prstGeom>
          <a:solidFill>
            <a:srgbClr val="1D74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3" name="Rectangle 205"/>
          <p:cNvSpPr>
            <a:spLocks noChangeArrowheads="1"/>
          </p:cNvSpPr>
          <p:nvPr/>
        </p:nvSpPr>
        <p:spPr bwMode="auto">
          <a:xfrm>
            <a:off x="2062163" y="2757488"/>
            <a:ext cx="9525" cy="1590675"/>
          </a:xfrm>
          <a:prstGeom prst="rect">
            <a:avLst/>
          </a:prstGeom>
          <a:solidFill>
            <a:srgbClr val="228C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4" name="Rectangle 206"/>
          <p:cNvSpPr>
            <a:spLocks noChangeArrowheads="1"/>
          </p:cNvSpPr>
          <p:nvPr/>
        </p:nvSpPr>
        <p:spPr bwMode="auto">
          <a:xfrm>
            <a:off x="2071688" y="2757488"/>
            <a:ext cx="9525" cy="1590675"/>
          </a:xfrm>
          <a:prstGeom prst="rect">
            <a:avLst/>
          </a:prstGeom>
          <a:solidFill>
            <a:srgbClr val="2A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5" name="Rectangle 207"/>
          <p:cNvSpPr>
            <a:spLocks noChangeArrowheads="1"/>
          </p:cNvSpPr>
          <p:nvPr/>
        </p:nvSpPr>
        <p:spPr bwMode="auto">
          <a:xfrm>
            <a:off x="2081213" y="2757488"/>
            <a:ext cx="9525" cy="1590675"/>
          </a:xfrm>
          <a:prstGeom prst="rect">
            <a:avLst/>
          </a:prstGeom>
          <a:solidFill>
            <a:srgbClr val="2F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6" name="Rectangle 208"/>
          <p:cNvSpPr>
            <a:spLocks noChangeArrowheads="1"/>
          </p:cNvSpPr>
          <p:nvPr/>
        </p:nvSpPr>
        <p:spPr bwMode="auto">
          <a:xfrm>
            <a:off x="2090738" y="2757488"/>
            <a:ext cx="11112" cy="1590675"/>
          </a:xfrm>
          <a:prstGeom prst="rect">
            <a:avLst/>
          </a:prstGeom>
          <a:solidFill>
            <a:srgbClr val="32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7" name="Rectangle 209"/>
          <p:cNvSpPr>
            <a:spLocks noChangeArrowheads="1"/>
          </p:cNvSpPr>
          <p:nvPr/>
        </p:nvSpPr>
        <p:spPr bwMode="auto">
          <a:xfrm>
            <a:off x="2101850" y="2757488"/>
            <a:ext cx="9525" cy="159067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8" name="Rectangle 211"/>
          <p:cNvSpPr>
            <a:spLocks noChangeArrowheads="1"/>
          </p:cNvSpPr>
          <p:nvPr/>
        </p:nvSpPr>
        <p:spPr bwMode="auto">
          <a:xfrm>
            <a:off x="2111375" y="2757488"/>
            <a:ext cx="9525" cy="1590675"/>
          </a:xfrm>
          <a:prstGeom prst="rect">
            <a:avLst/>
          </a:prstGeom>
          <a:solidFill>
            <a:srgbClr val="32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59" name="Rectangle 212"/>
          <p:cNvSpPr>
            <a:spLocks noChangeArrowheads="1"/>
          </p:cNvSpPr>
          <p:nvPr/>
        </p:nvSpPr>
        <p:spPr bwMode="auto">
          <a:xfrm>
            <a:off x="2120900" y="2757488"/>
            <a:ext cx="9525" cy="1590675"/>
          </a:xfrm>
          <a:prstGeom prst="rect">
            <a:avLst/>
          </a:prstGeom>
          <a:solidFill>
            <a:srgbClr val="2F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0" name="Rectangle 213"/>
          <p:cNvSpPr>
            <a:spLocks noChangeArrowheads="1"/>
          </p:cNvSpPr>
          <p:nvPr/>
        </p:nvSpPr>
        <p:spPr bwMode="auto">
          <a:xfrm>
            <a:off x="2130425" y="2757488"/>
            <a:ext cx="9525" cy="1590675"/>
          </a:xfrm>
          <a:prstGeom prst="rect">
            <a:avLst/>
          </a:prstGeom>
          <a:solidFill>
            <a:srgbClr val="2A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1" name="Rectangle 214"/>
          <p:cNvSpPr>
            <a:spLocks noChangeArrowheads="1"/>
          </p:cNvSpPr>
          <p:nvPr/>
        </p:nvSpPr>
        <p:spPr bwMode="auto">
          <a:xfrm>
            <a:off x="2139950" y="2757488"/>
            <a:ext cx="11113" cy="1590675"/>
          </a:xfrm>
          <a:prstGeom prst="rect">
            <a:avLst/>
          </a:prstGeom>
          <a:solidFill>
            <a:srgbClr val="228C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2" name="Rectangle 215"/>
          <p:cNvSpPr>
            <a:spLocks noChangeArrowheads="1"/>
          </p:cNvSpPr>
          <p:nvPr/>
        </p:nvSpPr>
        <p:spPr bwMode="auto">
          <a:xfrm>
            <a:off x="2151063" y="2757488"/>
            <a:ext cx="9525" cy="1590675"/>
          </a:xfrm>
          <a:prstGeom prst="rect">
            <a:avLst/>
          </a:prstGeom>
          <a:solidFill>
            <a:srgbClr val="1D74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3" name="Rectangle 216"/>
          <p:cNvSpPr>
            <a:spLocks noChangeArrowheads="1"/>
          </p:cNvSpPr>
          <p:nvPr/>
        </p:nvSpPr>
        <p:spPr bwMode="auto">
          <a:xfrm>
            <a:off x="2160588" y="2757488"/>
            <a:ext cx="9525" cy="1590675"/>
          </a:xfrm>
          <a:prstGeom prst="rect">
            <a:avLst/>
          </a:prstGeom>
          <a:solidFill>
            <a:srgbClr val="18646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4" name="Rectangle 217"/>
          <p:cNvSpPr>
            <a:spLocks noChangeArrowheads="1"/>
          </p:cNvSpPr>
          <p:nvPr/>
        </p:nvSpPr>
        <p:spPr bwMode="auto">
          <a:xfrm>
            <a:off x="2043113" y="2757488"/>
            <a:ext cx="127000" cy="1590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5" name="Rectangle 218"/>
          <p:cNvSpPr>
            <a:spLocks noChangeArrowheads="1"/>
          </p:cNvSpPr>
          <p:nvPr/>
        </p:nvSpPr>
        <p:spPr bwMode="auto">
          <a:xfrm>
            <a:off x="2670175" y="2747963"/>
            <a:ext cx="11113" cy="1600200"/>
          </a:xfrm>
          <a:prstGeom prst="rect">
            <a:avLst/>
          </a:prstGeom>
          <a:solidFill>
            <a:srgbClr val="18646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6" name="Rectangle 219"/>
          <p:cNvSpPr>
            <a:spLocks noChangeArrowheads="1"/>
          </p:cNvSpPr>
          <p:nvPr/>
        </p:nvSpPr>
        <p:spPr bwMode="auto">
          <a:xfrm>
            <a:off x="2681288" y="2747963"/>
            <a:ext cx="9525" cy="1600200"/>
          </a:xfrm>
          <a:prstGeom prst="rect">
            <a:avLst/>
          </a:prstGeom>
          <a:solidFill>
            <a:srgbClr val="1D74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7" name="Rectangle 220"/>
          <p:cNvSpPr>
            <a:spLocks noChangeArrowheads="1"/>
          </p:cNvSpPr>
          <p:nvPr/>
        </p:nvSpPr>
        <p:spPr bwMode="auto">
          <a:xfrm>
            <a:off x="2690813" y="2747963"/>
            <a:ext cx="9525" cy="1600200"/>
          </a:xfrm>
          <a:prstGeom prst="rect">
            <a:avLst/>
          </a:prstGeom>
          <a:solidFill>
            <a:srgbClr val="228C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8" name="Rectangle 221"/>
          <p:cNvSpPr>
            <a:spLocks noChangeArrowheads="1"/>
          </p:cNvSpPr>
          <p:nvPr/>
        </p:nvSpPr>
        <p:spPr bwMode="auto">
          <a:xfrm>
            <a:off x="2700338" y="2747963"/>
            <a:ext cx="9525" cy="1600200"/>
          </a:xfrm>
          <a:prstGeom prst="rect">
            <a:avLst/>
          </a:prstGeom>
          <a:solidFill>
            <a:srgbClr val="2A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69" name="Rectangle 222"/>
          <p:cNvSpPr>
            <a:spLocks noChangeArrowheads="1"/>
          </p:cNvSpPr>
          <p:nvPr/>
        </p:nvSpPr>
        <p:spPr bwMode="auto">
          <a:xfrm>
            <a:off x="2709863" y="2747963"/>
            <a:ext cx="9525" cy="1600200"/>
          </a:xfrm>
          <a:prstGeom prst="rect">
            <a:avLst/>
          </a:prstGeom>
          <a:solidFill>
            <a:srgbClr val="2F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0" name="Rectangle 223"/>
          <p:cNvSpPr>
            <a:spLocks noChangeArrowheads="1"/>
          </p:cNvSpPr>
          <p:nvPr/>
        </p:nvSpPr>
        <p:spPr bwMode="auto">
          <a:xfrm>
            <a:off x="2719388" y="2747963"/>
            <a:ext cx="11112" cy="1600200"/>
          </a:xfrm>
          <a:prstGeom prst="rect">
            <a:avLst/>
          </a:prstGeom>
          <a:solidFill>
            <a:srgbClr val="32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1" name="Rectangle 224"/>
          <p:cNvSpPr>
            <a:spLocks noChangeArrowheads="1"/>
          </p:cNvSpPr>
          <p:nvPr/>
        </p:nvSpPr>
        <p:spPr bwMode="auto">
          <a:xfrm>
            <a:off x="2730500" y="2747963"/>
            <a:ext cx="9525" cy="16002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2" name="Rectangle 225"/>
          <p:cNvSpPr>
            <a:spLocks noChangeArrowheads="1"/>
          </p:cNvSpPr>
          <p:nvPr/>
        </p:nvSpPr>
        <p:spPr bwMode="auto">
          <a:xfrm>
            <a:off x="2740025" y="2747963"/>
            <a:ext cx="9525" cy="1600200"/>
          </a:xfrm>
          <a:prstGeom prst="rect">
            <a:avLst/>
          </a:prstGeom>
          <a:solidFill>
            <a:srgbClr val="32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3" name="Rectangle 226"/>
          <p:cNvSpPr>
            <a:spLocks noChangeArrowheads="1"/>
          </p:cNvSpPr>
          <p:nvPr/>
        </p:nvSpPr>
        <p:spPr bwMode="auto">
          <a:xfrm>
            <a:off x="2749550" y="2747963"/>
            <a:ext cx="9525" cy="1600200"/>
          </a:xfrm>
          <a:prstGeom prst="rect">
            <a:avLst/>
          </a:prstGeom>
          <a:solidFill>
            <a:srgbClr val="2F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4" name="Rectangle 227"/>
          <p:cNvSpPr>
            <a:spLocks noChangeArrowheads="1"/>
          </p:cNvSpPr>
          <p:nvPr/>
        </p:nvSpPr>
        <p:spPr bwMode="auto">
          <a:xfrm>
            <a:off x="2759075" y="2747963"/>
            <a:ext cx="9525" cy="1600200"/>
          </a:xfrm>
          <a:prstGeom prst="rect">
            <a:avLst/>
          </a:prstGeom>
          <a:solidFill>
            <a:srgbClr val="2A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5" name="Rectangle 228"/>
          <p:cNvSpPr>
            <a:spLocks noChangeArrowheads="1"/>
          </p:cNvSpPr>
          <p:nvPr/>
        </p:nvSpPr>
        <p:spPr bwMode="auto">
          <a:xfrm>
            <a:off x="2768600" y="2747963"/>
            <a:ext cx="9525" cy="1600200"/>
          </a:xfrm>
          <a:prstGeom prst="rect">
            <a:avLst/>
          </a:prstGeom>
          <a:solidFill>
            <a:srgbClr val="228C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6" name="Rectangle 229"/>
          <p:cNvSpPr>
            <a:spLocks noChangeArrowheads="1"/>
          </p:cNvSpPr>
          <p:nvPr/>
        </p:nvSpPr>
        <p:spPr bwMode="auto">
          <a:xfrm>
            <a:off x="2778125" y="2747963"/>
            <a:ext cx="11113" cy="1600200"/>
          </a:xfrm>
          <a:prstGeom prst="rect">
            <a:avLst/>
          </a:prstGeom>
          <a:solidFill>
            <a:srgbClr val="1D74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7" name="Rectangle 230"/>
          <p:cNvSpPr>
            <a:spLocks noChangeArrowheads="1"/>
          </p:cNvSpPr>
          <p:nvPr/>
        </p:nvSpPr>
        <p:spPr bwMode="auto">
          <a:xfrm>
            <a:off x="2789238" y="2747963"/>
            <a:ext cx="9525" cy="1600200"/>
          </a:xfrm>
          <a:prstGeom prst="rect">
            <a:avLst/>
          </a:prstGeom>
          <a:solidFill>
            <a:srgbClr val="18646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8" name="Rectangle 231"/>
          <p:cNvSpPr>
            <a:spLocks noChangeArrowheads="1"/>
          </p:cNvSpPr>
          <p:nvPr/>
        </p:nvSpPr>
        <p:spPr bwMode="auto">
          <a:xfrm>
            <a:off x="2670175" y="2747963"/>
            <a:ext cx="128588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9" name="Rectangle 232"/>
          <p:cNvSpPr>
            <a:spLocks noChangeArrowheads="1"/>
          </p:cNvSpPr>
          <p:nvPr/>
        </p:nvSpPr>
        <p:spPr bwMode="auto">
          <a:xfrm>
            <a:off x="3289300" y="2708275"/>
            <a:ext cx="9525" cy="1639888"/>
          </a:xfrm>
          <a:prstGeom prst="rect">
            <a:avLst/>
          </a:prstGeom>
          <a:solidFill>
            <a:srgbClr val="18646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0" name="Rectangle 233"/>
          <p:cNvSpPr>
            <a:spLocks noChangeArrowheads="1"/>
          </p:cNvSpPr>
          <p:nvPr/>
        </p:nvSpPr>
        <p:spPr bwMode="auto">
          <a:xfrm>
            <a:off x="3298825" y="2708275"/>
            <a:ext cx="9525" cy="1639888"/>
          </a:xfrm>
          <a:prstGeom prst="rect">
            <a:avLst/>
          </a:prstGeom>
          <a:solidFill>
            <a:srgbClr val="1D74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1" name="Rectangle 234"/>
          <p:cNvSpPr>
            <a:spLocks noChangeArrowheads="1"/>
          </p:cNvSpPr>
          <p:nvPr/>
        </p:nvSpPr>
        <p:spPr bwMode="auto">
          <a:xfrm>
            <a:off x="3308350" y="2708275"/>
            <a:ext cx="11113" cy="1639888"/>
          </a:xfrm>
          <a:prstGeom prst="rect">
            <a:avLst/>
          </a:prstGeom>
          <a:solidFill>
            <a:srgbClr val="228C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2" name="Rectangle 235"/>
          <p:cNvSpPr>
            <a:spLocks noChangeArrowheads="1"/>
          </p:cNvSpPr>
          <p:nvPr/>
        </p:nvSpPr>
        <p:spPr bwMode="auto">
          <a:xfrm>
            <a:off x="3319463" y="2708275"/>
            <a:ext cx="9525" cy="1639888"/>
          </a:xfrm>
          <a:prstGeom prst="rect">
            <a:avLst/>
          </a:prstGeom>
          <a:solidFill>
            <a:srgbClr val="2A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3" name="Rectangle 236"/>
          <p:cNvSpPr>
            <a:spLocks noChangeArrowheads="1"/>
          </p:cNvSpPr>
          <p:nvPr/>
        </p:nvSpPr>
        <p:spPr bwMode="auto">
          <a:xfrm>
            <a:off x="3328988" y="2708275"/>
            <a:ext cx="9525" cy="1639888"/>
          </a:xfrm>
          <a:prstGeom prst="rect">
            <a:avLst/>
          </a:prstGeom>
          <a:solidFill>
            <a:srgbClr val="2F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4" name="Rectangle 237"/>
          <p:cNvSpPr>
            <a:spLocks noChangeArrowheads="1"/>
          </p:cNvSpPr>
          <p:nvPr/>
        </p:nvSpPr>
        <p:spPr bwMode="auto">
          <a:xfrm>
            <a:off x="3338513" y="2708275"/>
            <a:ext cx="9525" cy="1639888"/>
          </a:xfrm>
          <a:prstGeom prst="rect">
            <a:avLst/>
          </a:prstGeom>
          <a:solidFill>
            <a:srgbClr val="32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5" name="Rectangle 238"/>
          <p:cNvSpPr>
            <a:spLocks noChangeArrowheads="1"/>
          </p:cNvSpPr>
          <p:nvPr/>
        </p:nvSpPr>
        <p:spPr bwMode="auto">
          <a:xfrm>
            <a:off x="3348038" y="2708275"/>
            <a:ext cx="9525" cy="1639888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6" name="Rectangle 239"/>
          <p:cNvSpPr>
            <a:spLocks noChangeArrowheads="1"/>
          </p:cNvSpPr>
          <p:nvPr/>
        </p:nvSpPr>
        <p:spPr bwMode="auto">
          <a:xfrm>
            <a:off x="3357563" y="2708275"/>
            <a:ext cx="11112" cy="1639888"/>
          </a:xfrm>
          <a:prstGeom prst="rect">
            <a:avLst/>
          </a:prstGeom>
          <a:solidFill>
            <a:srgbClr val="32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7" name="Rectangle 240"/>
          <p:cNvSpPr>
            <a:spLocks noChangeArrowheads="1"/>
          </p:cNvSpPr>
          <p:nvPr/>
        </p:nvSpPr>
        <p:spPr bwMode="auto">
          <a:xfrm>
            <a:off x="3368675" y="2708275"/>
            <a:ext cx="9525" cy="1639888"/>
          </a:xfrm>
          <a:prstGeom prst="rect">
            <a:avLst/>
          </a:prstGeom>
          <a:solidFill>
            <a:srgbClr val="2F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8" name="Rectangle 241"/>
          <p:cNvSpPr>
            <a:spLocks noChangeArrowheads="1"/>
          </p:cNvSpPr>
          <p:nvPr/>
        </p:nvSpPr>
        <p:spPr bwMode="auto">
          <a:xfrm>
            <a:off x="3378200" y="2708275"/>
            <a:ext cx="9525" cy="1639888"/>
          </a:xfrm>
          <a:prstGeom prst="rect">
            <a:avLst/>
          </a:prstGeom>
          <a:solidFill>
            <a:srgbClr val="2A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9" name="Rectangle 242"/>
          <p:cNvSpPr>
            <a:spLocks noChangeArrowheads="1"/>
          </p:cNvSpPr>
          <p:nvPr/>
        </p:nvSpPr>
        <p:spPr bwMode="auto">
          <a:xfrm>
            <a:off x="3387725" y="2708275"/>
            <a:ext cx="9525" cy="1639888"/>
          </a:xfrm>
          <a:prstGeom prst="rect">
            <a:avLst/>
          </a:prstGeom>
          <a:solidFill>
            <a:srgbClr val="228C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0" name="Rectangle 243"/>
          <p:cNvSpPr>
            <a:spLocks noChangeArrowheads="1"/>
          </p:cNvSpPr>
          <p:nvPr/>
        </p:nvSpPr>
        <p:spPr bwMode="auto">
          <a:xfrm>
            <a:off x="3397250" y="2708275"/>
            <a:ext cx="9525" cy="1639888"/>
          </a:xfrm>
          <a:prstGeom prst="rect">
            <a:avLst/>
          </a:prstGeom>
          <a:solidFill>
            <a:srgbClr val="1D74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1" name="Rectangle 244"/>
          <p:cNvSpPr>
            <a:spLocks noChangeArrowheads="1"/>
          </p:cNvSpPr>
          <p:nvPr/>
        </p:nvSpPr>
        <p:spPr bwMode="auto">
          <a:xfrm>
            <a:off x="3406775" y="2708275"/>
            <a:ext cx="9525" cy="1639888"/>
          </a:xfrm>
          <a:prstGeom prst="rect">
            <a:avLst/>
          </a:prstGeom>
          <a:solidFill>
            <a:srgbClr val="18646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2" name="Rectangle 245"/>
          <p:cNvSpPr>
            <a:spLocks noChangeArrowheads="1"/>
          </p:cNvSpPr>
          <p:nvPr/>
        </p:nvSpPr>
        <p:spPr bwMode="auto">
          <a:xfrm>
            <a:off x="3289300" y="2708275"/>
            <a:ext cx="127000" cy="163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3" name="Rectangle 246"/>
          <p:cNvSpPr>
            <a:spLocks noChangeArrowheads="1"/>
          </p:cNvSpPr>
          <p:nvPr/>
        </p:nvSpPr>
        <p:spPr bwMode="auto">
          <a:xfrm>
            <a:off x="3908425" y="2747963"/>
            <a:ext cx="9525" cy="1600200"/>
          </a:xfrm>
          <a:prstGeom prst="rect">
            <a:avLst/>
          </a:prstGeom>
          <a:solidFill>
            <a:srgbClr val="18646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4" name="Rectangle 247"/>
          <p:cNvSpPr>
            <a:spLocks noChangeArrowheads="1"/>
          </p:cNvSpPr>
          <p:nvPr/>
        </p:nvSpPr>
        <p:spPr bwMode="auto">
          <a:xfrm>
            <a:off x="3917950" y="2747963"/>
            <a:ext cx="9525" cy="1600200"/>
          </a:xfrm>
          <a:prstGeom prst="rect">
            <a:avLst/>
          </a:prstGeom>
          <a:solidFill>
            <a:srgbClr val="1D74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5" name="Rectangle 248"/>
          <p:cNvSpPr>
            <a:spLocks noChangeArrowheads="1"/>
          </p:cNvSpPr>
          <p:nvPr/>
        </p:nvSpPr>
        <p:spPr bwMode="auto">
          <a:xfrm>
            <a:off x="3927475" y="2747963"/>
            <a:ext cx="9525" cy="1600200"/>
          </a:xfrm>
          <a:prstGeom prst="rect">
            <a:avLst/>
          </a:prstGeom>
          <a:solidFill>
            <a:srgbClr val="228C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6" name="Rectangle 249"/>
          <p:cNvSpPr>
            <a:spLocks noChangeArrowheads="1"/>
          </p:cNvSpPr>
          <p:nvPr/>
        </p:nvSpPr>
        <p:spPr bwMode="auto">
          <a:xfrm>
            <a:off x="3937000" y="2747963"/>
            <a:ext cx="9525" cy="1600200"/>
          </a:xfrm>
          <a:prstGeom prst="rect">
            <a:avLst/>
          </a:prstGeom>
          <a:solidFill>
            <a:srgbClr val="2A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7" name="Rectangle 250"/>
          <p:cNvSpPr>
            <a:spLocks noChangeArrowheads="1"/>
          </p:cNvSpPr>
          <p:nvPr/>
        </p:nvSpPr>
        <p:spPr bwMode="auto">
          <a:xfrm>
            <a:off x="3946525" y="2747963"/>
            <a:ext cx="11113" cy="1600200"/>
          </a:xfrm>
          <a:prstGeom prst="rect">
            <a:avLst/>
          </a:prstGeom>
          <a:solidFill>
            <a:srgbClr val="2F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8" name="Rectangle 251"/>
          <p:cNvSpPr>
            <a:spLocks noChangeArrowheads="1"/>
          </p:cNvSpPr>
          <p:nvPr/>
        </p:nvSpPr>
        <p:spPr bwMode="auto">
          <a:xfrm>
            <a:off x="3957638" y="2747963"/>
            <a:ext cx="9525" cy="1600200"/>
          </a:xfrm>
          <a:prstGeom prst="rect">
            <a:avLst/>
          </a:prstGeom>
          <a:solidFill>
            <a:srgbClr val="32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9" name="Rectangle 252"/>
          <p:cNvSpPr>
            <a:spLocks noChangeArrowheads="1"/>
          </p:cNvSpPr>
          <p:nvPr/>
        </p:nvSpPr>
        <p:spPr bwMode="auto">
          <a:xfrm>
            <a:off x="3967163" y="2747963"/>
            <a:ext cx="9525" cy="16002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0" name="Rectangle 253"/>
          <p:cNvSpPr>
            <a:spLocks noChangeArrowheads="1"/>
          </p:cNvSpPr>
          <p:nvPr/>
        </p:nvSpPr>
        <p:spPr bwMode="auto">
          <a:xfrm>
            <a:off x="3976688" y="2747963"/>
            <a:ext cx="9525" cy="1600200"/>
          </a:xfrm>
          <a:prstGeom prst="rect">
            <a:avLst/>
          </a:prstGeom>
          <a:solidFill>
            <a:srgbClr val="32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1" name="Rectangle 254"/>
          <p:cNvSpPr>
            <a:spLocks noChangeArrowheads="1"/>
          </p:cNvSpPr>
          <p:nvPr/>
        </p:nvSpPr>
        <p:spPr bwMode="auto">
          <a:xfrm>
            <a:off x="3986213" y="2747963"/>
            <a:ext cx="9525" cy="1600200"/>
          </a:xfrm>
          <a:prstGeom prst="rect">
            <a:avLst/>
          </a:prstGeom>
          <a:solidFill>
            <a:srgbClr val="2F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2" name="Rectangle 255"/>
          <p:cNvSpPr>
            <a:spLocks noChangeArrowheads="1"/>
          </p:cNvSpPr>
          <p:nvPr/>
        </p:nvSpPr>
        <p:spPr bwMode="auto">
          <a:xfrm>
            <a:off x="3995738" y="2747963"/>
            <a:ext cx="11112" cy="1600200"/>
          </a:xfrm>
          <a:prstGeom prst="rect">
            <a:avLst/>
          </a:prstGeom>
          <a:solidFill>
            <a:srgbClr val="2A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3" name="Rectangle 256"/>
          <p:cNvSpPr>
            <a:spLocks noChangeArrowheads="1"/>
          </p:cNvSpPr>
          <p:nvPr/>
        </p:nvSpPr>
        <p:spPr bwMode="auto">
          <a:xfrm>
            <a:off x="4006850" y="2747963"/>
            <a:ext cx="9525" cy="1600200"/>
          </a:xfrm>
          <a:prstGeom prst="rect">
            <a:avLst/>
          </a:prstGeom>
          <a:solidFill>
            <a:srgbClr val="228C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4" name="Rectangle 257"/>
          <p:cNvSpPr>
            <a:spLocks noChangeArrowheads="1"/>
          </p:cNvSpPr>
          <p:nvPr/>
        </p:nvSpPr>
        <p:spPr bwMode="auto">
          <a:xfrm>
            <a:off x="4016375" y="2747963"/>
            <a:ext cx="9525" cy="1600200"/>
          </a:xfrm>
          <a:prstGeom prst="rect">
            <a:avLst/>
          </a:prstGeom>
          <a:solidFill>
            <a:srgbClr val="1D74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5" name="Rectangle 258"/>
          <p:cNvSpPr>
            <a:spLocks noChangeArrowheads="1"/>
          </p:cNvSpPr>
          <p:nvPr/>
        </p:nvSpPr>
        <p:spPr bwMode="auto">
          <a:xfrm>
            <a:off x="4025900" y="2747963"/>
            <a:ext cx="9525" cy="1600200"/>
          </a:xfrm>
          <a:prstGeom prst="rect">
            <a:avLst/>
          </a:prstGeom>
          <a:solidFill>
            <a:srgbClr val="18646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6" name="Rectangle 259"/>
          <p:cNvSpPr>
            <a:spLocks noChangeArrowheads="1"/>
          </p:cNvSpPr>
          <p:nvPr/>
        </p:nvSpPr>
        <p:spPr bwMode="auto">
          <a:xfrm>
            <a:off x="3908425" y="2747963"/>
            <a:ext cx="127000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7" name="Rectangle 260"/>
          <p:cNvSpPr>
            <a:spLocks noChangeArrowheads="1"/>
          </p:cNvSpPr>
          <p:nvPr/>
        </p:nvSpPr>
        <p:spPr bwMode="auto">
          <a:xfrm>
            <a:off x="4537075" y="3052763"/>
            <a:ext cx="9525" cy="1295400"/>
          </a:xfrm>
          <a:prstGeom prst="rect">
            <a:avLst/>
          </a:prstGeom>
          <a:solidFill>
            <a:srgbClr val="18646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8" name="Rectangle 261"/>
          <p:cNvSpPr>
            <a:spLocks noChangeArrowheads="1"/>
          </p:cNvSpPr>
          <p:nvPr/>
        </p:nvSpPr>
        <p:spPr bwMode="auto">
          <a:xfrm>
            <a:off x="4546600" y="3052763"/>
            <a:ext cx="9525" cy="1295400"/>
          </a:xfrm>
          <a:prstGeom prst="rect">
            <a:avLst/>
          </a:prstGeom>
          <a:solidFill>
            <a:srgbClr val="1D74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9" name="Rectangle 262"/>
          <p:cNvSpPr>
            <a:spLocks noChangeArrowheads="1"/>
          </p:cNvSpPr>
          <p:nvPr/>
        </p:nvSpPr>
        <p:spPr bwMode="auto">
          <a:xfrm>
            <a:off x="4556125" y="3052763"/>
            <a:ext cx="9525" cy="1295400"/>
          </a:xfrm>
          <a:prstGeom prst="rect">
            <a:avLst/>
          </a:prstGeom>
          <a:solidFill>
            <a:srgbClr val="228C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10" name="Rectangle 263"/>
          <p:cNvSpPr>
            <a:spLocks noChangeArrowheads="1"/>
          </p:cNvSpPr>
          <p:nvPr/>
        </p:nvSpPr>
        <p:spPr bwMode="auto">
          <a:xfrm>
            <a:off x="4565650" y="3052763"/>
            <a:ext cx="9525" cy="1295400"/>
          </a:xfrm>
          <a:prstGeom prst="rect">
            <a:avLst/>
          </a:prstGeom>
          <a:solidFill>
            <a:srgbClr val="2A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11" name="Rectangle 264"/>
          <p:cNvSpPr>
            <a:spLocks noChangeArrowheads="1"/>
          </p:cNvSpPr>
          <p:nvPr/>
        </p:nvSpPr>
        <p:spPr bwMode="auto">
          <a:xfrm>
            <a:off x="4575175" y="3052763"/>
            <a:ext cx="11113" cy="1295400"/>
          </a:xfrm>
          <a:prstGeom prst="rect">
            <a:avLst/>
          </a:prstGeom>
          <a:solidFill>
            <a:srgbClr val="2F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12" name="Rectangle 265"/>
          <p:cNvSpPr>
            <a:spLocks noChangeArrowheads="1"/>
          </p:cNvSpPr>
          <p:nvPr/>
        </p:nvSpPr>
        <p:spPr bwMode="auto">
          <a:xfrm>
            <a:off x="4586288" y="3052763"/>
            <a:ext cx="9525" cy="1295400"/>
          </a:xfrm>
          <a:prstGeom prst="rect">
            <a:avLst/>
          </a:prstGeom>
          <a:solidFill>
            <a:srgbClr val="32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13" name="Rectangle 266"/>
          <p:cNvSpPr>
            <a:spLocks noChangeArrowheads="1"/>
          </p:cNvSpPr>
          <p:nvPr/>
        </p:nvSpPr>
        <p:spPr bwMode="auto">
          <a:xfrm>
            <a:off x="4595813" y="3052763"/>
            <a:ext cx="9525" cy="1295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14" name="Rectangle 267"/>
          <p:cNvSpPr>
            <a:spLocks noChangeArrowheads="1"/>
          </p:cNvSpPr>
          <p:nvPr/>
        </p:nvSpPr>
        <p:spPr bwMode="auto">
          <a:xfrm>
            <a:off x="4605338" y="3052763"/>
            <a:ext cx="9525" cy="1295400"/>
          </a:xfrm>
          <a:prstGeom prst="rect">
            <a:avLst/>
          </a:prstGeom>
          <a:solidFill>
            <a:srgbClr val="32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15" name="Rectangle 268"/>
          <p:cNvSpPr>
            <a:spLocks noChangeArrowheads="1"/>
          </p:cNvSpPr>
          <p:nvPr/>
        </p:nvSpPr>
        <p:spPr bwMode="auto">
          <a:xfrm>
            <a:off x="4614863" y="3052763"/>
            <a:ext cx="9525" cy="1295400"/>
          </a:xfrm>
          <a:prstGeom prst="rect">
            <a:avLst/>
          </a:prstGeom>
          <a:solidFill>
            <a:srgbClr val="2F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16" name="Rectangle 269"/>
          <p:cNvSpPr>
            <a:spLocks noChangeArrowheads="1"/>
          </p:cNvSpPr>
          <p:nvPr/>
        </p:nvSpPr>
        <p:spPr bwMode="auto">
          <a:xfrm>
            <a:off x="4624388" y="3052763"/>
            <a:ext cx="9525" cy="1295400"/>
          </a:xfrm>
          <a:prstGeom prst="rect">
            <a:avLst/>
          </a:prstGeom>
          <a:solidFill>
            <a:srgbClr val="2A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17" name="Rectangle 270"/>
          <p:cNvSpPr>
            <a:spLocks noChangeArrowheads="1"/>
          </p:cNvSpPr>
          <p:nvPr/>
        </p:nvSpPr>
        <p:spPr bwMode="auto">
          <a:xfrm>
            <a:off x="4633913" y="3052763"/>
            <a:ext cx="11112" cy="1295400"/>
          </a:xfrm>
          <a:prstGeom prst="rect">
            <a:avLst/>
          </a:prstGeom>
          <a:solidFill>
            <a:srgbClr val="228C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18" name="Rectangle 271"/>
          <p:cNvSpPr>
            <a:spLocks noChangeArrowheads="1"/>
          </p:cNvSpPr>
          <p:nvPr/>
        </p:nvSpPr>
        <p:spPr bwMode="auto">
          <a:xfrm>
            <a:off x="4645025" y="3052763"/>
            <a:ext cx="9525" cy="1295400"/>
          </a:xfrm>
          <a:prstGeom prst="rect">
            <a:avLst/>
          </a:prstGeom>
          <a:solidFill>
            <a:srgbClr val="1D74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19" name="Rectangle 272"/>
          <p:cNvSpPr>
            <a:spLocks noChangeArrowheads="1"/>
          </p:cNvSpPr>
          <p:nvPr/>
        </p:nvSpPr>
        <p:spPr bwMode="auto">
          <a:xfrm>
            <a:off x="4654550" y="3052763"/>
            <a:ext cx="9525" cy="1295400"/>
          </a:xfrm>
          <a:prstGeom prst="rect">
            <a:avLst/>
          </a:prstGeom>
          <a:solidFill>
            <a:srgbClr val="18646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20" name="Rectangle 273"/>
          <p:cNvSpPr>
            <a:spLocks noChangeArrowheads="1"/>
          </p:cNvSpPr>
          <p:nvPr/>
        </p:nvSpPr>
        <p:spPr bwMode="auto">
          <a:xfrm>
            <a:off x="4537075" y="3052763"/>
            <a:ext cx="127000" cy="129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21" name="Rectangle 274"/>
          <p:cNvSpPr>
            <a:spLocks noChangeArrowheads="1"/>
          </p:cNvSpPr>
          <p:nvPr/>
        </p:nvSpPr>
        <p:spPr bwMode="auto">
          <a:xfrm>
            <a:off x="5154613" y="3956050"/>
            <a:ext cx="9525" cy="392113"/>
          </a:xfrm>
          <a:prstGeom prst="rect">
            <a:avLst/>
          </a:prstGeom>
          <a:solidFill>
            <a:srgbClr val="18646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22" name="Rectangle 275"/>
          <p:cNvSpPr>
            <a:spLocks noChangeArrowheads="1"/>
          </p:cNvSpPr>
          <p:nvPr/>
        </p:nvSpPr>
        <p:spPr bwMode="auto">
          <a:xfrm>
            <a:off x="5164138" y="3956050"/>
            <a:ext cx="11112" cy="392113"/>
          </a:xfrm>
          <a:prstGeom prst="rect">
            <a:avLst/>
          </a:prstGeom>
          <a:solidFill>
            <a:srgbClr val="1D74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23" name="Rectangle 276"/>
          <p:cNvSpPr>
            <a:spLocks noChangeArrowheads="1"/>
          </p:cNvSpPr>
          <p:nvPr/>
        </p:nvSpPr>
        <p:spPr bwMode="auto">
          <a:xfrm>
            <a:off x="5175250" y="3956050"/>
            <a:ext cx="9525" cy="392113"/>
          </a:xfrm>
          <a:prstGeom prst="rect">
            <a:avLst/>
          </a:prstGeom>
          <a:solidFill>
            <a:srgbClr val="228C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24" name="Rectangle 277"/>
          <p:cNvSpPr>
            <a:spLocks noChangeArrowheads="1"/>
          </p:cNvSpPr>
          <p:nvPr/>
        </p:nvSpPr>
        <p:spPr bwMode="auto">
          <a:xfrm>
            <a:off x="5184775" y="3956050"/>
            <a:ext cx="9525" cy="392113"/>
          </a:xfrm>
          <a:prstGeom prst="rect">
            <a:avLst/>
          </a:prstGeom>
          <a:solidFill>
            <a:srgbClr val="2A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25" name="Rectangle 278"/>
          <p:cNvSpPr>
            <a:spLocks noChangeArrowheads="1"/>
          </p:cNvSpPr>
          <p:nvPr/>
        </p:nvSpPr>
        <p:spPr bwMode="auto">
          <a:xfrm>
            <a:off x="5194300" y="3956050"/>
            <a:ext cx="9525" cy="392113"/>
          </a:xfrm>
          <a:prstGeom prst="rect">
            <a:avLst/>
          </a:prstGeom>
          <a:solidFill>
            <a:srgbClr val="2F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26" name="Rectangle 279"/>
          <p:cNvSpPr>
            <a:spLocks noChangeArrowheads="1"/>
          </p:cNvSpPr>
          <p:nvPr/>
        </p:nvSpPr>
        <p:spPr bwMode="auto">
          <a:xfrm>
            <a:off x="5203825" y="3956050"/>
            <a:ext cx="9525" cy="392113"/>
          </a:xfrm>
          <a:prstGeom prst="rect">
            <a:avLst/>
          </a:prstGeom>
          <a:solidFill>
            <a:srgbClr val="32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27" name="Rectangle 280"/>
          <p:cNvSpPr>
            <a:spLocks noChangeArrowheads="1"/>
          </p:cNvSpPr>
          <p:nvPr/>
        </p:nvSpPr>
        <p:spPr bwMode="auto">
          <a:xfrm>
            <a:off x="5213350" y="3956050"/>
            <a:ext cx="11113" cy="392113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28" name="Rectangle 281"/>
          <p:cNvSpPr>
            <a:spLocks noChangeArrowheads="1"/>
          </p:cNvSpPr>
          <p:nvPr/>
        </p:nvSpPr>
        <p:spPr bwMode="auto">
          <a:xfrm>
            <a:off x="5224463" y="3956050"/>
            <a:ext cx="9525" cy="392113"/>
          </a:xfrm>
          <a:prstGeom prst="rect">
            <a:avLst/>
          </a:prstGeom>
          <a:solidFill>
            <a:srgbClr val="32C6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29" name="Rectangle 282"/>
          <p:cNvSpPr>
            <a:spLocks noChangeArrowheads="1"/>
          </p:cNvSpPr>
          <p:nvPr/>
        </p:nvSpPr>
        <p:spPr bwMode="auto">
          <a:xfrm>
            <a:off x="5233988" y="3956050"/>
            <a:ext cx="9525" cy="392113"/>
          </a:xfrm>
          <a:prstGeom prst="rect">
            <a:avLst/>
          </a:prstGeom>
          <a:solidFill>
            <a:srgbClr val="2FBBB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30" name="Rectangle 283"/>
          <p:cNvSpPr>
            <a:spLocks noChangeArrowheads="1"/>
          </p:cNvSpPr>
          <p:nvPr/>
        </p:nvSpPr>
        <p:spPr bwMode="auto">
          <a:xfrm>
            <a:off x="5243513" y="3956050"/>
            <a:ext cx="9525" cy="392113"/>
          </a:xfrm>
          <a:prstGeom prst="rect">
            <a:avLst/>
          </a:prstGeom>
          <a:solidFill>
            <a:srgbClr val="2AA7A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31" name="Rectangle 284"/>
          <p:cNvSpPr>
            <a:spLocks noChangeArrowheads="1"/>
          </p:cNvSpPr>
          <p:nvPr/>
        </p:nvSpPr>
        <p:spPr bwMode="auto">
          <a:xfrm>
            <a:off x="5253038" y="3956050"/>
            <a:ext cx="9525" cy="392113"/>
          </a:xfrm>
          <a:prstGeom prst="rect">
            <a:avLst/>
          </a:prstGeom>
          <a:solidFill>
            <a:srgbClr val="228C8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32" name="Rectangle 285"/>
          <p:cNvSpPr>
            <a:spLocks noChangeArrowheads="1"/>
          </p:cNvSpPr>
          <p:nvPr/>
        </p:nvSpPr>
        <p:spPr bwMode="auto">
          <a:xfrm>
            <a:off x="5262563" y="3956050"/>
            <a:ext cx="11112" cy="392113"/>
          </a:xfrm>
          <a:prstGeom prst="rect">
            <a:avLst/>
          </a:prstGeom>
          <a:solidFill>
            <a:srgbClr val="1D747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33" name="Rectangle 286"/>
          <p:cNvSpPr>
            <a:spLocks noChangeArrowheads="1"/>
          </p:cNvSpPr>
          <p:nvPr/>
        </p:nvSpPr>
        <p:spPr bwMode="auto">
          <a:xfrm>
            <a:off x="5273675" y="3956050"/>
            <a:ext cx="9525" cy="392113"/>
          </a:xfrm>
          <a:prstGeom prst="rect">
            <a:avLst/>
          </a:prstGeom>
          <a:solidFill>
            <a:srgbClr val="18646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34" name="Rectangle 287"/>
          <p:cNvSpPr>
            <a:spLocks noChangeArrowheads="1"/>
          </p:cNvSpPr>
          <p:nvPr/>
        </p:nvSpPr>
        <p:spPr bwMode="auto">
          <a:xfrm>
            <a:off x="5154613" y="3956050"/>
            <a:ext cx="128587" cy="392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35" name="Rectangle 288"/>
          <p:cNvSpPr>
            <a:spLocks noChangeArrowheads="1"/>
          </p:cNvSpPr>
          <p:nvPr/>
        </p:nvSpPr>
        <p:spPr bwMode="auto">
          <a:xfrm>
            <a:off x="1531938" y="4211638"/>
            <a:ext cx="9525" cy="136525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36" name="Rectangle 289"/>
          <p:cNvSpPr>
            <a:spLocks noChangeArrowheads="1"/>
          </p:cNvSpPr>
          <p:nvPr/>
        </p:nvSpPr>
        <p:spPr bwMode="auto">
          <a:xfrm>
            <a:off x="1541463" y="4211638"/>
            <a:ext cx="9525" cy="136525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37" name="Rectangle 290"/>
          <p:cNvSpPr>
            <a:spLocks noChangeArrowheads="1"/>
          </p:cNvSpPr>
          <p:nvPr/>
        </p:nvSpPr>
        <p:spPr bwMode="auto">
          <a:xfrm>
            <a:off x="1550988" y="4211638"/>
            <a:ext cx="9525" cy="136525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38" name="Rectangle 291"/>
          <p:cNvSpPr>
            <a:spLocks noChangeArrowheads="1"/>
          </p:cNvSpPr>
          <p:nvPr/>
        </p:nvSpPr>
        <p:spPr bwMode="auto">
          <a:xfrm>
            <a:off x="1560513" y="4211638"/>
            <a:ext cx="11112" cy="136525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39" name="Rectangle 292"/>
          <p:cNvSpPr>
            <a:spLocks noChangeArrowheads="1"/>
          </p:cNvSpPr>
          <p:nvPr/>
        </p:nvSpPr>
        <p:spPr bwMode="auto">
          <a:xfrm>
            <a:off x="1571625" y="4211638"/>
            <a:ext cx="9525" cy="136525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40" name="Rectangle 293"/>
          <p:cNvSpPr>
            <a:spLocks noChangeArrowheads="1"/>
          </p:cNvSpPr>
          <p:nvPr/>
        </p:nvSpPr>
        <p:spPr bwMode="auto">
          <a:xfrm>
            <a:off x="1581150" y="4211638"/>
            <a:ext cx="9525" cy="136525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41" name="Rectangle 294"/>
          <p:cNvSpPr>
            <a:spLocks noChangeArrowheads="1"/>
          </p:cNvSpPr>
          <p:nvPr/>
        </p:nvSpPr>
        <p:spPr bwMode="auto">
          <a:xfrm>
            <a:off x="1590675" y="4211638"/>
            <a:ext cx="9525" cy="1365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42" name="Rectangle 295"/>
          <p:cNvSpPr>
            <a:spLocks noChangeArrowheads="1"/>
          </p:cNvSpPr>
          <p:nvPr/>
        </p:nvSpPr>
        <p:spPr bwMode="auto">
          <a:xfrm>
            <a:off x="1600200" y="4211638"/>
            <a:ext cx="9525" cy="136525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43" name="Rectangle 296"/>
          <p:cNvSpPr>
            <a:spLocks noChangeArrowheads="1"/>
          </p:cNvSpPr>
          <p:nvPr/>
        </p:nvSpPr>
        <p:spPr bwMode="auto">
          <a:xfrm>
            <a:off x="1609725" y="4211638"/>
            <a:ext cx="11113" cy="136525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44" name="Rectangle 297"/>
          <p:cNvSpPr>
            <a:spLocks noChangeArrowheads="1"/>
          </p:cNvSpPr>
          <p:nvPr/>
        </p:nvSpPr>
        <p:spPr bwMode="auto">
          <a:xfrm>
            <a:off x="1620838" y="4211638"/>
            <a:ext cx="9525" cy="136525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45" name="Rectangle 298"/>
          <p:cNvSpPr>
            <a:spLocks noChangeArrowheads="1"/>
          </p:cNvSpPr>
          <p:nvPr/>
        </p:nvSpPr>
        <p:spPr bwMode="auto">
          <a:xfrm>
            <a:off x="1630363" y="4211638"/>
            <a:ext cx="9525" cy="136525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46" name="Rectangle 299"/>
          <p:cNvSpPr>
            <a:spLocks noChangeArrowheads="1"/>
          </p:cNvSpPr>
          <p:nvPr/>
        </p:nvSpPr>
        <p:spPr bwMode="auto">
          <a:xfrm>
            <a:off x="1639888" y="4211638"/>
            <a:ext cx="9525" cy="136525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47" name="Rectangle 300"/>
          <p:cNvSpPr>
            <a:spLocks noChangeArrowheads="1"/>
          </p:cNvSpPr>
          <p:nvPr/>
        </p:nvSpPr>
        <p:spPr bwMode="auto">
          <a:xfrm>
            <a:off x="1649413" y="4211638"/>
            <a:ext cx="9525" cy="136525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48" name="Rectangle 301"/>
          <p:cNvSpPr>
            <a:spLocks noChangeArrowheads="1"/>
          </p:cNvSpPr>
          <p:nvPr/>
        </p:nvSpPr>
        <p:spPr bwMode="auto">
          <a:xfrm>
            <a:off x="1531938" y="4211638"/>
            <a:ext cx="127000" cy="13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49" name="Rectangle 302"/>
          <p:cNvSpPr>
            <a:spLocks noChangeArrowheads="1"/>
          </p:cNvSpPr>
          <p:nvPr/>
        </p:nvSpPr>
        <p:spPr bwMode="auto">
          <a:xfrm>
            <a:off x="2160588" y="4151313"/>
            <a:ext cx="9525" cy="196850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50" name="Rectangle 303"/>
          <p:cNvSpPr>
            <a:spLocks noChangeArrowheads="1"/>
          </p:cNvSpPr>
          <p:nvPr/>
        </p:nvSpPr>
        <p:spPr bwMode="auto">
          <a:xfrm>
            <a:off x="2170113" y="4151313"/>
            <a:ext cx="9525" cy="196850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51" name="Rectangle 304"/>
          <p:cNvSpPr>
            <a:spLocks noChangeArrowheads="1"/>
          </p:cNvSpPr>
          <p:nvPr/>
        </p:nvSpPr>
        <p:spPr bwMode="auto">
          <a:xfrm>
            <a:off x="2179638" y="4151313"/>
            <a:ext cx="9525" cy="196850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52" name="Rectangle 305"/>
          <p:cNvSpPr>
            <a:spLocks noChangeArrowheads="1"/>
          </p:cNvSpPr>
          <p:nvPr/>
        </p:nvSpPr>
        <p:spPr bwMode="auto">
          <a:xfrm>
            <a:off x="2189163" y="4151313"/>
            <a:ext cx="11112" cy="196850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53" name="Rectangle 306"/>
          <p:cNvSpPr>
            <a:spLocks noChangeArrowheads="1"/>
          </p:cNvSpPr>
          <p:nvPr/>
        </p:nvSpPr>
        <p:spPr bwMode="auto">
          <a:xfrm>
            <a:off x="2200275" y="4151313"/>
            <a:ext cx="9525" cy="196850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54" name="Rectangle 307"/>
          <p:cNvSpPr>
            <a:spLocks noChangeArrowheads="1"/>
          </p:cNvSpPr>
          <p:nvPr/>
        </p:nvSpPr>
        <p:spPr bwMode="auto">
          <a:xfrm>
            <a:off x="2209800" y="4151313"/>
            <a:ext cx="9525" cy="196850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55" name="Rectangle 308"/>
          <p:cNvSpPr>
            <a:spLocks noChangeArrowheads="1"/>
          </p:cNvSpPr>
          <p:nvPr/>
        </p:nvSpPr>
        <p:spPr bwMode="auto">
          <a:xfrm>
            <a:off x="2219325" y="4151313"/>
            <a:ext cx="9525" cy="1968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56" name="Rectangle 309"/>
          <p:cNvSpPr>
            <a:spLocks noChangeArrowheads="1"/>
          </p:cNvSpPr>
          <p:nvPr/>
        </p:nvSpPr>
        <p:spPr bwMode="auto">
          <a:xfrm>
            <a:off x="2228850" y="4151313"/>
            <a:ext cx="9525" cy="196850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57" name="Rectangle 310"/>
          <p:cNvSpPr>
            <a:spLocks noChangeArrowheads="1"/>
          </p:cNvSpPr>
          <p:nvPr/>
        </p:nvSpPr>
        <p:spPr bwMode="auto">
          <a:xfrm>
            <a:off x="2238375" y="4151313"/>
            <a:ext cx="9525" cy="196850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58" name="Rectangle 311"/>
          <p:cNvSpPr>
            <a:spLocks noChangeArrowheads="1"/>
          </p:cNvSpPr>
          <p:nvPr/>
        </p:nvSpPr>
        <p:spPr bwMode="auto">
          <a:xfrm>
            <a:off x="2247900" y="4151313"/>
            <a:ext cx="11113" cy="196850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59" name="Rectangle 312"/>
          <p:cNvSpPr>
            <a:spLocks noChangeArrowheads="1"/>
          </p:cNvSpPr>
          <p:nvPr/>
        </p:nvSpPr>
        <p:spPr bwMode="auto">
          <a:xfrm>
            <a:off x="2259013" y="4151313"/>
            <a:ext cx="9525" cy="196850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0" name="Rectangle 313"/>
          <p:cNvSpPr>
            <a:spLocks noChangeArrowheads="1"/>
          </p:cNvSpPr>
          <p:nvPr/>
        </p:nvSpPr>
        <p:spPr bwMode="auto">
          <a:xfrm>
            <a:off x="2268538" y="4151313"/>
            <a:ext cx="9525" cy="196850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1" name="Rectangle 314"/>
          <p:cNvSpPr>
            <a:spLocks noChangeArrowheads="1"/>
          </p:cNvSpPr>
          <p:nvPr/>
        </p:nvSpPr>
        <p:spPr bwMode="auto">
          <a:xfrm>
            <a:off x="2278063" y="4151313"/>
            <a:ext cx="9525" cy="196850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2" name="Rectangle 315"/>
          <p:cNvSpPr>
            <a:spLocks noChangeArrowheads="1"/>
          </p:cNvSpPr>
          <p:nvPr/>
        </p:nvSpPr>
        <p:spPr bwMode="auto">
          <a:xfrm>
            <a:off x="2160588" y="4151313"/>
            <a:ext cx="127000" cy="196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3" name="Rectangle 316"/>
          <p:cNvSpPr>
            <a:spLocks noChangeArrowheads="1"/>
          </p:cNvSpPr>
          <p:nvPr/>
        </p:nvSpPr>
        <p:spPr bwMode="auto">
          <a:xfrm>
            <a:off x="2778125" y="4141788"/>
            <a:ext cx="11113" cy="206375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4" name="Rectangle 317"/>
          <p:cNvSpPr>
            <a:spLocks noChangeArrowheads="1"/>
          </p:cNvSpPr>
          <p:nvPr/>
        </p:nvSpPr>
        <p:spPr bwMode="auto">
          <a:xfrm>
            <a:off x="2789238" y="4141788"/>
            <a:ext cx="9525" cy="206375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5" name="Rectangle 318"/>
          <p:cNvSpPr>
            <a:spLocks noChangeArrowheads="1"/>
          </p:cNvSpPr>
          <p:nvPr/>
        </p:nvSpPr>
        <p:spPr bwMode="auto">
          <a:xfrm>
            <a:off x="2798763" y="4141788"/>
            <a:ext cx="9525" cy="206375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6" name="Rectangle 319"/>
          <p:cNvSpPr>
            <a:spLocks noChangeArrowheads="1"/>
          </p:cNvSpPr>
          <p:nvPr/>
        </p:nvSpPr>
        <p:spPr bwMode="auto">
          <a:xfrm>
            <a:off x="2808288" y="4141788"/>
            <a:ext cx="9525" cy="206375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7" name="Rectangle 320"/>
          <p:cNvSpPr>
            <a:spLocks noChangeArrowheads="1"/>
          </p:cNvSpPr>
          <p:nvPr/>
        </p:nvSpPr>
        <p:spPr bwMode="auto">
          <a:xfrm>
            <a:off x="2817813" y="4141788"/>
            <a:ext cx="9525" cy="206375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8" name="Rectangle 321"/>
          <p:cNvSpPr>
            <a:spLocks noChangeArrowheads="1"/>
          </p:cNvSpPr>
          <p:nvPr/>
        </p:nvSpPr>
        <p:spPr bwMode="auto">
          <a:xfrm>
            <a:off x="2827338" y="4141788"/>
            <a:ext cx="11112" cy="206375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9" name="Rectangle 322"/>
          <p:cNvSpPr>
            <a:spLocks noChangeArrowheads="1"/>
          </p:cNvSpPr>
          <p:nvPr/>
        </p:nvSpPr>
        <p:spPr bwMode="auto">
          <a:xfrm>
            <a:off x="2838450" y="4141788"/>
            <a:ext cx="9525" cy="206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70" name="Rectangle 323"/>
          <p:cNvSpPr>
            <a:spLocks noChangeArrowheads="1"/>
          </p:cNvSpPr>
          <p:nvPr/>
        </p:nvSpPr>
        <p:spPr bwMode="auto">
          <a:xfrm>
            <a:off x="2847975" y="4141788"/>
            <a:ext cx="9525" cy="206375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71" name="Rectangle 324"/>
          <p:cNvSpPr>
            <a:spLocks noChangeArrowheads="1"/>
          </p:cNvSpPr>
          <p:nvPr/>
        </p:nvSpPr>
        <p:spPr bwMode="auto">
          <a:xfrm>
            <a:off x="2857500" y="4141788"/>
            <a:ext cx="9525" cy="206375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72" name="Rectangle 325"/>
          <p:cNvSpPr>
            <a:spLocks noChangeArrowheads="1"/>
          </p:cNvSpPr>
          <p:nvPr/>
        </p:nvSpPr>
        <p:spPr bwMode="auto">
          <a:xfrm>
            <a:off x="2867025" y="4141788"/>
            <a:ext cx="9525" cy="206375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73" name="Rectangle 326"/>
          <p:cNvSpPr>
            <a:spLocks noChangeArrowheads="1"/>
          </p:cNvSpPr>
          <p:nvPr/>
        </p:nvSpPr>
        <p:spPr bwMode="auto">
          <a:xfrm>
            <a:off x="2876550" y="4141788"/>
            <a:ext cx="9525" cy="206375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74" name="Rectangle 327"/>
          <p:cNvSpPr>
            <a:spLocks noChangeArrowheads="1"/>
          </p:cNvSpPr>
          <p:nvPr/>
        </p:nvSpPr>
        <p:spPr bwMode="auto">
          <a:xfrm>
            <a:off x="2886075" y="4141788"/>
            <a:ext cx="11113" cy="206375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75" name="Rectangle 328"/>
          <p:cNvSpPr>
            <a:spLocks noChangeArrowheads="1"/>
          </p:cNvSpPr>
          <p:nvPr/>
        </p:nvSpPr>
        <p:spPr bwMode="auto">
          <a:xfrm>
            <a:off x="2897188" y="4141788"/>
            <a:ext cx="9525" cy="206375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76" name="Rectangle 329"/>
          <p:cNvSpPr>
            <a:spLocks noChangeArrowheads="1"/>
          </p:cNvSpPr>
          <p:nvPr/>
        </p:nvSpPr>
        <p:spPr bwMode="auto">
          <a:xfrm>
            <a:off x="2778125" y="4141788"/>
            <a:ext cx="128588" cy="206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77" name="Rectangle 330"/>
          <p:cNvSpPr>
            <a:spLocks noChangeArrowheads="1"/>
          </p:cNvSpPr>
          <p:nvPr/>
        </p:nvSpPr>
        <p:spPr bwMode="auto">
          <a:xfrm>
            <a:off x="3397250" y="4141788"/>
            <a:ext cx="9525" cy="206375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78" name="Rectangle 331"/>
          <p:cNvSpPr>
            <a:spLocks noChangeArrowheads="1"/>
          </p:cNvSpPr>
          <p:nvPr/>
        </p:nvSpPr>
        <p:spPr bwMode="auto">
          <a:xfrm>
            <a:off x="3406775" y="4141788"/>
            <a:ext cx="9525" cy="206375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79" name="Rectangle 332"/>
          <p:cNvSpPr>
            <a:spLocks noChangeArrowheads="1"/>
          </p:cNvSpPr>
          <p:nvPr/>
        </p:nvSpPr>
        <p:spPr bwMode="auto">
          <a:xfrm>
            <a:off x="3416300" y="4141788"/>
            <a:ext cx="11113" cy="206375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80" name="Rectangle 333"/>
          <p:cNvSpPr>
            <a:spLocks noChangeArrowheads="1"/>
          </p:cNvSpPr>
          <p:nvPr/>
        </p:nvSpPr>
        <p:spPr bwMode="auto">
          <a:xfrm>
            <a:off x="3427413" y="4141788"/>
            <a:ext cx="9525" cy="206375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81" name="Rectangle 334"/>
          <p:cNvSpPr>
            <a:spLocks noChangeArrowheads="1"/>
          </p:cNvSpPr>
          <p:nvPr/>
        </p:nvSpPr>
        <p:spPr bwMode="auto">
          <a:xfrm>
            <a:off x="3436938" y="4141788"/>
            <a:ext cx="9525" cy="206375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82" name="Rectangle 335"/>
          <p:cNvSpPr>
            <a:spLocks noChangeArrowheads="1"/>
          </p:cNvSpPr>
          <p:nvPr/>
        </p:nvSpPr>
        <p:spPr bwMode="auto">
          <a:xfrm>
            <a:off x="3446463" y="4141788"/>
            <a:ext cx="9525" cy="206375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83" name="Rectangle 336"/>
          <p:cNvSpPr>
            <a:spLocks noChangeArrowheads="1"/>
          </p:cNvSpPr>
          <p:nvPr/>
        </p:nvSpPr>
        <p:spPr bwMode="auto">
          <a:xfrm>
            <a:off x="3455988" y="4141788"/>
            <a:ext cx="9525" cy="206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84" name="Rectangle 337"/>
          <p:cNvSpPr>
            <a:spLocks noChangeArrowheads="1"/>
          </p:cNvSpPr>
          <p:nvPr/>
        </p:nvSpPr>
        <p:spPr bwMode="auto">
          <a:xfrm>
            <a:off x="3465513" y="4141788"/>
            <a:ext cx="11112" cy="206375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85" name="Rectangle 338"/>
          <p:cNvSpPr>
            <a:spLocks noChangeArrowheads="1"/>
          </p:cNvSpPr>
          <p:nvPr/>
        </p:nvSpPr>
        <p:spPr bwMode="auto">
          <a:xfrm>
            <a:off x="3476625" y="4141788"/>
            <a:ext cx="9525" cy="206375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86" name="Rectangle 339"/>
          <p:cNvSpPr>
            <a:spLocks noChangeArrowheads="1"/>
          </p:cNvSpPr>
          <p:nvPr/>
        </p:nvSpPr>
        <p:spPr bwMode="auto">
          <a:xfrm>
            <a:off x="3486150" y="4141788"/>
            <a:ext cx="9525" cy="206375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87" name="Rectangle 340"/>
          <p:cNvSpPr>
            <a:spLocks noChangeArrowheads="1"/>
          </p:cNvSpPr>
          <p:nvPr/>
        </p:nvSpPr>
        <p:spPr bwMode="auto">
          <a:xfrm>
            <a:off x="3495675" y="4141788"/>
            <a:ext cx="9525" cy="206375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88" name="Rectangle 341"/>
          <p:cNvSpPr>
            <a:spLocks noChangeArrowheads="1"/>
          </p:cNvSpPr>
          <p:nvPr/>
        </p:nvSpPr>
        <p:spPr bwMode="auto">
          <a:xfrm>
            <a:off x="3505200" y="4141788"/>
            <a:ext cx="9525" cy="206375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89" name="Rectangle 342"/>
          <p:cNvSpPr>
            <a:spLocks noChangeArrowheads="1"/>
          </p:cNvSpPr>
          <p:nvPr/>
        </p:nvSpPr>
        <p:spPr bwMode="auto">
          <a:xfrm>
            <a:off x="3514725" y="4141788"/>
            <a:ext cx="11113" cy="206375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90" name="Rectangle 343"/>
          <p:cNvSpPr>
            <a:spLocks noChangeArrowheads="1"/>
          </p:cNvSpPr>
          <p:nvPr/>
        </p:nvSpPr>
        <p:spPr bwMode="auto">
          <a:xfrm>
            <a:off x="3397250" y="4141788"/>
            <a:ext cx="128588" cy="206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91" name="Rectangle 344"/>
          <p:cNvSpPr>
            <a:spLocks noChangeArrowheads="1"/>
          </p:cNvSpPr>
          <p:nvPr/>
        </p:nvSpPr>
        <p:spPr bwMode="auto">
          <a:xfrm>
            <a:off x="4025900" y="3956050"/>
            <a:ext cx="9525" cy="392113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92" name="Rectangle 345"/>
          <p:cNvSpPr>
            <a:spLocks noChangeArrowheads="1"/>
          </p:cNvSpPr>
          <p:nvPr/>
        </p:nvSpPr>
        <p:spPr bwMode="auto">
          <a:xfrm>
            <a:off x="4035425" y="3956050"/>
            <a:ext cx="9525" cy="392113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93" name="Rectangle 346"/>
          <p:cNvSpPr>
            <a:spLocks noChangeArrowheads="1"/>
          </p:cNvSpPr>
          <p:nvPr/>
        </p:nvSpPr>
        <p:spPr bwMode="auto">
          <a:xfrm>
            <a:off x="4044950" y="3956050"/>
            <a:ext cx="11113" cy="392113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94" name="Rectangle 347"/>
          <p:cNvSpPr>
            <a:spLocks noChangeArrowheads="1"/>
          </p:cNvSpPr>
          <p:nvPr/>
        </p:nvSpPr>
        <p:spPr bwMode="auto">
          <a:xfrm>
            <a:off x="4056063" y="3956050"/>
            <a:ext cx="9525" cy="392113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95" name="Rectangle 348"/>
          <p:cNvSpPr>
            <a:spLocks noChangeArrowheads="1"/>
          </p:cNvSpPr>
          <p:nvPr/>
        </p:nvSpPr>
        <p:spPr bwMode="auto">
          <a:xfrm>
            <a:off x="4065588" y="3956050"/>
            <a:ext cx="9525" cy="392113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96" name="Rectangle 349"/>
          <p:cNvSpPr>
            <a:spLocks noChangeArrowheads="1"/>
          </p:cNvSpPr>
          <p:nvPr/>
        </p:nvSpPr>
        <p:spPr bwMode="auto">
          <a:xfrm>
            <a:off x="4075113" y="3956050"/>
            <a:ext cx="9525" cy="392113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97" name="Rectangle 350"/>
          <p:cNvSpPr>
            <a:spLocks noChangeArrowheads="1"/>
          </p:cNvSpPr>
          <p:nvPr/>
        </p:nvSpPr>
        <p:spPr bwMode="auto">
          <a:xfrm>
            <a:off x="4084638" y="3956050"/>
            <a:ext cx="9525" cy="392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98" name="Rectangle 351"/>
          <p:cNvSpPr>
            <a:spLocks noChangeArrowheads="1"/>
          </p:cNvSpPr>
          <p:nvPr/>
        </p:nvSpPr>
        <p:spPr bwMode="auto">
          <a:xfrm>
            <a:off x="4094163" y="3956050"/>
            <a:ext cx="9525" cy="392113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99" name="Rectangle 352"/>
          <p:cNvSpPr>
            <a:spLocks noChangeArrowheads="1"/>
          </p:cNvSpPr>
          <p:nvPr/>
        </p:nvSpPr>
        <p:spPr bwMode="auto">
          <a:xfrm>
            <a:off x="4103688" y="3956050"/>
            <a:ext cx="11112" cy="392113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00" name="Rectangle 353"/>
          <p:cNvSpPr>
            <a:spLocks noChangeArrowheads="1"/>
          </p:cNvSpPr>
          <p:nvPr/>
        </p:nvSpPr>
        <p:spPr bwMode="auto">
          <a:xfrm>
            <a:off x="4114800" y="3956050"/>
            <a:ext cx="9525" cy="392113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01" name="Rectangle 354"/>
          <p:cNvSpPr>
            <a:spLocks noChangeArrowheads="1"/>
          </p:cNvSpPr>
          <p:nvPr/>
        </p:nvSpPr>
        <p:spPr bwMode="auto">
          <a:xfrm>
            <a:off x="4124325" y="3956050"/>
            <a:ext cx="9525" cy="392113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02" name="Rectangle 355"/>
          <p:cNvSpPr>
            <a:spLocks noChangeArrowheads="1"/>
          </p:cNvSpPr>
          <p:nvPr/>
        </p:nvSpPr>
        <p:spPr bwMode="auto">
          <a:xfrm>
            <a:off x="4133850" y="3956050"/>
            <a:ext cx="9525" cy="392113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03" name="Rectangle 356"/>
          <p:cNvSpPr>
            <a:spLocks noChangeArrowheads="1"/>
          </p:cNvSpPr>
          <p:nvPr/>
        </p:nvSpPr>
        <p:spPr bwMode="auto">
          <a:xfrm>
            <a:off x="4143375" y="3956050"/>
            <a:ext cx="9525" cy="392113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04" name="Rectangle 357"/>
          <p:cNvSpPr>
            <a:spLocks noChangeArrowheads="1"/>
          </p:cNvSpPr>
          <p:nvPr/>
        </p:nvSpPr>
        <p:spPr bwMode="auto">
          <a:xfrm>
            <a:off x="4025900" y="3956050"/>
            <a:ext cx="127000" cy="392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05" name="Rectangle 358"/>
          <p:cNvSpPr>
            <a:spLocks noChangeArrowheads="1"/>
          </p:cNvSpPr>
          <p:nvPr/>
        </p:nvSpPr>
        <p:spPr bwMode="auto">
          <a:xfrm>
            <a:off x="4645025" y="3897313"/>
            <a:ext cx="9525" cy="450850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06" name="Rectangle 359"/>
          <p:cNvSpPr>
            <a:spLocks noChangeArrowheads="1"/>
          </p:cNvSpPr>
          <p:nvPr/>
        </p:nvSpPr>
        <p:spPr bwMode="auto">
          <a:xfrm>
            <a:off x="4654550" y="3897313"/>
            <a:ext cx="9525" cy="450850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07" name="Rectangle 360"/>
          <p:cNvSpPr>
            <a:spLocks noChangeArrowheads="1"/>
          </p:cNvSpPr>
          <p:nvPr/>
        </p:nvSpPr>
        <p:spPr bwMode="auto">
          <a:xfrm>
            <a:off x="4664075" y="3897313"/>
            <a:ext cx="9525" cy="450850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08" name="Rectangle 361"/>
          <p:cNvSpPr>
            <a:spLocks noChangeArrowheads="1"/>
          </p:cNvSpPr>
          <p:nvPr/>
        </p:nvSpPr>
        <p:spPr bwMode="auto">
          <a:xfrm>
            <a:off x="4673600" y="3897313"/>
            <a:ext cx="9525" cy="450850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09" name="Rectangle 362"/>
          <p:cNvSpPr>
            <a:spLocks noChangeArrowheads="1"/>
          </p:cNvSpPr>
          <p:nvPr/>
        </p:nvSpPr>
        <p:spPr bwMode="auto">
          <a:xfrm>
            <a:off x="4683125" y="3897313"/>
            <a:ext cx="11113" cy="450850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10" name="Rectangle 363"/>
          <p:cNvSpPr>
            <a:spLocks noChangeArrowheads="1"/>
          </p:cNvSpPr>
          <p:nvPr/>
        </p:nvSpPr>
        <p:spPr bwMode="auto">
          <a:xfrm>
            <a:off x="4694238" y="3897313"/>
            <a:ext cx="9525" cy="450850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11" name="Rectangle 364"/>
          <p:cNvSpPr>
            <a:spLocks noChangeArrowheads="1"/>
          </p:cNvSpPr>
          <p:nvPr/>
        </p:nvSpPr>
        <p:spPr bwMode="auto">
          <a:xfrm>
            <a:off x="4703763" y="3897313"/>
            <a:ext cx="9525" cy="4508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12" name="Rectangle 365"/>
          <p:cNvSpPr>
            <a:spLocks noChangeArrowheads="1"/>
          </p:cNvSpPr>
          <p:nvPr/>
        </p:nvSpPr>
        <p:spPr bwMode="auto">
          <a:xfrm>
            <a:off x="4713288" y="3897313"/>
            <a:ext cx="9525" cy="450850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13" name="Rectangle 366"/>
          <p:cNvSpPr>
            <a:spLocks noChangeArrowheads="1"/>
          </p:cNvSpPr>
          <p:nvPr/>
        </p:nvSpPr>
        <p:spPr bwMode="auto">
          <a:xfrm>
            <a:off x="4722813" y="3897313"/>
            <a:ext cx="9525" cy="450850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14" name="Rectangle 367"/>
          <p:cNvSpPr>
            <a:spLocks noChangeArrowheads="1"/>
          </p:cNvSpPr>
          <p:nvPr/>
        </p:nvSpPr>
        <p:spPr bwMode="auto">
          <a:xfrm>
            <a:off x="4732338" y="3897313"/>
            <a:ext cx="11112" cy="450850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15" name="Rectangle 368"/>
          <p:cNvSpPr>
            <a:spLocks noChangeArrowheads="1"/>
          </p:cNvSpPr>
          <p:nvPr/>
        </p:nvSpPr>
        <p:spPr bwMode="auto">
          <a:xfrm>
            <a:off x="4743450" y="3897313"/>
            <a:ext cx="9525" cy="450850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16" name="Rectangle 369"/>
          <p:cNvSpPr>
            <a:spLocks noChangeArrowheads="1"/>
          </p:cNvSpPr>
          <p:nvPr/>
        </p:nvSpPr>
        <p:spPr bwMode="auto">
          <a:xfrm>
            <a:off x="4752975" y="3897313"/>
            <a:ext cx="9525" cy="450850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17" name="Rectangle 370"/>
          <p:cNvSpPr>
            <a:spLocks noChangeArrowheads="1"/>
          </p:cNvSpPr>
          <p:nvPr/>
        </p:nvSpPr>
        <p:spPr bwMode="auto">
          <a:xfrm>
            <a:off x="4762500" y="3897313"/>
            <a:ext cx="9525" cy="450850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18" name="Rectangle 371"/>
          <p:cNvSpPr>
            <a:spLocks noChangeArrowheads="1"/>
          </p:cNvSpPr>
          <p:nvPr/>
        </p:nvSpPr>
        <p:spPr bwMode="auto">
          <a:xfrm>
            <a:off x="4645025" y="3897313"/>
            <a:ext cx="127000" cy="450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19" name="Rectangle 372"/>
          <p:cNvSpPr>
            <a:spLocks noChangeArrowheads="1"/>
          </p:cNvSpPr>
          <p:nvPr/>
        </p:nvSpPr>
        <p:spPr bwMode="auto">
          <a:xfrm>
            <a:off x="5262563" y="3827463"/>
            <a:ext cx="11112" cy="520700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20" name="Rectangle 373"/>
          <p:cNvSpPr>
            <a:spLocks noChangeArrowheads="1"/>
          </p:cNvSpPr>
          <p:nvPr/>
        </p:nvSpPr>
        <p:spPr bwMode="auto">
          <a:xfrm>
            <a:off x="5273675" y="3827463"/>
            <a:ext cx="9525" cy="520700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21" name="Rectangle 374"/>
          <p:cNvSpPr>
            <a:spLocks noChangeArrowheads="1"/>
          </p:cNvSpPr>
          <p:nvPr/>
        </p:nvSpPr>
        <p:spPr bwMode="auto">
          <a:xfrm>
            <a:off x="5283200" y="3827463"/>
            <a:ext cx="9525" cy="520700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22" name="Rectangle 375"/>
          <p:cNvSpPr>
            <a:spLocks noChangeArrowheads="1"/>
          </p:cNvSpPr>
          <p:nvPr/>
        </p:nvSpPr>
        <p:spPr bwMode="auto">
          <a:xfrm>
            <a:off x="5292725" y="3827463"/>
            <a:ext cx="9525" cy="520700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23" name="Rectangle 376"/>
          <p:cNvSpPr>
            <a:spLocks noChangeArrowheads="1"/>
          </p:cNvSpPr>
          <p:nvPr/>
        </p:nvSpPr>
        <p:spPr bwMode="auto">
          <a:xfrm>
            <a:off x="5302250" y="3827463"/>
            <a:ext cx="9525" cy="520700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24" name="Rectangle 377"/>
          <p:cNvSpPr>
            <a:spLocks noChangeArrowheads="1"/>
          </p:cNvSpPr>
          <p:nvPr/>
        </p:nvSpPr>
        <p:spPr bwMode="auto">
          <a:xfrm>
            <a:off x="5311775" y="3827463"/>
            <a:ext cx="9525" cy="520700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25" name="Rectangle 378"/>
          <p:cNvSpPr>
            <a:spLocks noChangeArrowheads="1"/>
          </p:cNvSpPr>
          <p:nvPr/>
        </p:nvSpPr>
        <p:spPr bwMode="auto">
          <a:xfrm>
            <a:off x="5321300" y="3827463"/>
            <a:ext cx="11113" cy="520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26" name="Rectangle 379"/>
          <p:cNvSpPr>
            <a:spLocks noChangeArrowheads="1"/>
          </p:cNvSpPr>
          <p:nvPr/>
        </p:nvSpPr>
        <p:spPr bwMode="auto">
          <a:xfrm>
            <a:off x="5332413" y="3827463"/>
            <a:ext cx="9525" cy="520700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27" name="Rectangle 380"/>
          <p:cNvSpPr>
            <a:spLocks noChangeArrowheads="1"/>
          </p:cNvSpPr>
          <p:nvPr/>
        </p:nvSpPr>
        <p:spPr bwMode="auto">
          <a:xfrm>
            <a:off x="5341938" y="3827463"/>
            <a:ext cx="9525" cy="520700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28" name="Rectangle 381"/>
          <p:cNvSpPr>
            <a:spLocks noChangeArrowheads="1"/>
          </p:cNvSpPr>
          <p:nvPr/>
        </p:nvSpPr>
        <p:spPr bwMode="auto">
          <a:xfrm>
            <a:off x="5351463" y="3827463"/>
            <a:ext cx="9525" cy="520700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29" name="Rectangle 382"/>
          <p:cNvSpPr>
            <a:spLocks noChangeArrowheads="1"/>
          </p:cNvSpPr>
          <p:nvPr/>
        </p:nvSpPr>
        <p:spPr bwMode="auto">
          <a:xfrm>
            <a:off x="5360988" y="3827463"/>
            <a:ext cx="9525" cy="520700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30" name="Rectangle 383"/>
          <p:cNvSpPr>
            <a:spLocks noChangeArrowheads="1"/>
          </p:cNvSpPr>
          <p:nvPr/>
        </p:nvSpPr>
        <p:spPr bwMode="auto">
          <a:xfrm>
            <a:off x="5370513" y="3827463"/>
            <a:ext cx="11112" cy="520700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31" name="Rectangle 384"/>
          <p:cNvSpPr>
            <a:spLocks noChangeArrowheads="1"/>
          </p:cNvSpPr>
          <p:nvPr/>
        </p:nvSpPr>
        <p:spPr bwMode="auto">
          <a:xfrm>
            <a:off x="5381625" y="3827463"/>
            <a:ext cx="9525" cy="520700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32" name="Rectangle 385"/>
          <p:cNvSpPr>
            <a:spLocks noChangeArrowheads="1"/>
          </p:cNvSpPr>
          <p:nvPr/>
        </p:nvSpPr>
        <p:spPr bwMode="auto">
          <a:xfrm>
            <a:off x="5262563" y="3827463"/>
            <a:ext cx="128587" cy="520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33" name="Rectangle 386"/>
          <p:cNvSpPr>
            <a:spLocks noChangeArrowheads="1"/>
          </p:cNvSpPr>
          <p:nvPr/>
        </p:nvSpPr>
        <p:spPr bwMode="auto">
          <a:xfrm>
            <a:off x="5891213" y="3632200"/>
            <a:ext cx="9525" cy="715963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34" name="Rectangle 387"/>
          <p:cNvSpPr>
            <a:spLocks noChangeArrowheads="1"/>
          </p:cNvSpPr>
          <p:nvPr/>
        </p:nvSpPr>
        <p:spPr bwMode="auto">
          <a:xfrm>
            <a:off x="5900738" y="3632200"/>
            <a:ext cx="11112" cy="715963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35" name="Rectangle 388"/>
          <p:cNvSpPr>
            <a:spLocks noChangeArrowheads="1"/>
          </p:cNvSpPr>
          <p:nvPr/>
        </p:nvSpPr>
        <p:spPr bwMode="auto">
          <a:xfrm>
            <a:off x="5911850" y="3632200"/>
            <a:ext cx="9525" cy="715963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36" name="Rectangle 389"/>
          <p:cNvSpPr>
            <a:spLocks noChangeArrowheads="1"/>
          </p:cNvSpPr>
          <p:nvPr/>
        </p:nvSpPr>
        <p:spPr bwMode="auto">
          <a:xfrm>
            <a:off x="5921375" y="3632200"/>
            <a:ext cx="9525" cy="715963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37" name="Rectangle 390"/>
          <p:cNvSpPr>
            <a:spLocks noChangeArrowheads="1"/>
          </p:cNvSpPr>
          <p:nvPr/>
        </p:nvSpPr>
        <p:spPr bwMode="auto">
          <a:xfrm>
            <a:off x="5930900" y="3632200"/>
            <a:ext cx="9525" cy="715963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38" name="Rectangle 391"/>
          <p:cNvSpPr>
            <a:spLocks noChangeArrowheads="1"/>
          </p:cNvSpPr>
          <p:nvPr/>
        </p:nvSpPr>
        <p:spPr bwMode="auto">
          <a:xfrm>
            <a:off x="5940425" y="3632200"/>
            <a:ext cx="9525" cy="715963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39" name="Rectangle 392"/>
          <p:cNvSpPr>
            <a:spLocks noChangeArrowheads="1"/>
          </p:cNvSpPr>
          <p:nvPr/>
        </p:nvSpPr>
        <p:spPr bwMode="auto">
          <a:xfrm>
            <a:off x="5949950" y="3632200"/>
            <a:ext cx="9525" cy="715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40" name="Rectangle 393"/>
          <p:cNvSpPr>
            <a:spLocks noChangeArrowheads="1"/>
          </p:cNvSpPr>
          <p:nvPr/>
        </p:nvSpPr>
        <p:spPr bwMode="auto">
          <a:xfrm>
            <a:off x="5959475" y="3632200"/>
            <a:ext cx="11113" cy="715963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41" name="Rectangle 394"/>
          <p:cNvSpPr>
            <a:spLocks noChangeArrowheads="1"/>
          </p:cNvSpPr>
          <p:nvPr/>
        </p:nvSpPr>
        <p:spPr bwMode="auto">
          <a:xfrm>
            <a:off x="5970588" y="3632200"/>
            <a:ext cx="9525" cy="715963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42" name="Rectangle 395"/>
          <p:cNvSpPr>
            <a:spLocks noChangeArrowheads="1"/>
          </p:cNvSpPr>
          <p:nvPr/>
        </p:nvSpPr>
        <p:spPr bwMode="auto">
          <a:xfrm>
            <a:off x="5980113" y="3632200"/>
            <a:ext cx="9525" cy="715963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43" name="Rectangle 396"/>
          <p:cNvSpPr>
            <a:spLocks noChangeArrowheads="1"/>
          </p:cNvSpPr>
          <p:nvPr/>
        </p:nvSpPr>
        <p:spPr bwMode="auto">
          <a:xfrm>
            <a:off x="5989638" y="3632200"/>
            <a:ext cx="9525" cy="715963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44" name="Rectangle 397"/>
          <p:cNvSpPr>
            <a:spLocks noChangeArrowheads="1"/>
          </p:cNvSpPr>
          <p:nvPr/>
        </p:nvSpPr>
        <p:spPr bwMode="auto">
          <a:xfrm>
            <a:off x="5999163" y="3632200"/>
            <a:ext cx="9525" cy="715963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45" name="Rectangle 398"/>
          <p:cNvSpPr>
            <a:spLocks noChangeArrowheads="1"/>
          </p:cNvSpPr>
          <p:nvPr/>
        </p:nvSpPr>
        <p:spPr bwMode="auto">
          <a:xfrm>
            <a:off x="6008688" y="3632200"/>
            <a:ext cx="11112" cy="715963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46" name="Rectangle 399"/>
          <p:cNvSpPr>
            <a:spLocks noChangeArrowheads="1"/>
          </p:cNvSpPr>
          <p:nvPr/>
        </p:nvSpPr>
        <p:spPr bwMode="auto">
          <a:xfrm>
            <a:off x="5891213" y="3632200"/>
            <a:ext cx="128587" cy="715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47" name="Rectangle 400"/>
          <p:cNvSpPr>
            <a:spLocks noChangeArrowheads="1"/>
          </p:cNvSpPr>
          <p:nvPr/>
        </p:nvSpPr>
        <p:spPr bwMode="auto">
          <a:xfrm>
            <a:off x="6510338" y="3121025"/>
            <a:ext cx="9525" cy="1227138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48" name="Rectangle 401"/>
          <p:cNvSpPr>
            <a:spLocks noChangeArrowheads="1"/>
          </p:cNvSpPr>
          <p:nvPr/>
        </p:nvSpPr>
        <p:spPr bwMode="auto">
          <a:xfrm>
            <a:off x="6519863" y="3121025"/>
            <a:ext cx="9525" cy="1227138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49" name="Rectangle 402"/>
          <p:cNvSpPr>
            <a:spLocks noChangeArrowheads="1"/>
          </p:cNvSpPr>
          <p:nvPr/>
        </p:nvSpPr>
        <p:spPr bwMode="auto">
          <a:xfrm>
            <a:off x="6529388" y="3121025"/>
            <a:ext cx="9525" cy="1227138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50" name="Rectangle 403"/>
          <p:cNvSpPr>
            <a:spLocks noChangeArrowheads="1"/>
          </p:cNvSpPr>
          <p:nvPr/>
        </p:nvSpPr>
        <p:spPr bwMode="auto">
          <a:xfrm>
            <a:off x="6538913" y="3121025"/>
            <a:ext cx="11112" cy="1227138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51" name="Rectangle 404"/>
          <p:cNvSpPr>
            <a:spLocks noChangeArrowheads="1"/>
          </p:cNvSpPr>
          <p:nvPr/>
        </p:nvSpPr>
        <p:spPr bwMode="auto">
          <a:xfrm>
            <a:off x="6550025" y="3121025"/>
            <a:ext cx="9525" cy="1227138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52" name="Rectangle 405"/>
          <p:cNvSpPr>
            <a:spLocks noChangeArrowheads="1"/>
          </p:cNvSpPr>
          <p:nvPr/>
        </p:nvSpPr>
        <p:spPr bwMode="auto">
          <a:xfrm>
            <a:off x="6559550" y="3121025"/>
            <a:ext cx="9525" cy="1227138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53" name="Rectangle 406"/>
          <p:cNvSpPr>
            <a:spLocks noChangeArrowheads="1"/>
          </p:cNvSpPr>
          <p:nvPr/>
        </p:nvSpPr>
        <p:spPr bwMode="auto">
          <a:xfrm>
            <a:off x="6569075" y="3121025"/>
            <a:ext cx="9525" cy="12271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54" name="Rectangle 407"/>
          <p:cNvSpPr>
            <a:spLocks noChangeArrowheads="1"/>
          </p:cNvSpPr>
          <p:nvPr/>
        </p:nvSpPr>
        <p:spPr bwMode="auto">
          <a:xfrm>
            <a:off x="6578600" y="3121025"/>
            <a:ext cx="9525" cy="1227138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55" name="Rectangle 408"/>
          <p:cNvSpPr>
            <a:spLocks noChangeArrowheads="1"/>
          </p:cNvSpPr>
          <p:nvPr/>
        </p:nvSpPr>
        <p:spPr bwMode="auto">
          <a:xfrm>
            <a:off x="6588125" y="3121025"/>
            <a:ext cx="11113" cy="1227138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56" name="Rectangle 409"/>
          <p:cNvSpPr>
            <a:spLocks noChangeArrowheads="1"/>
          </p:cNvSpPr>
          <p:nvPr/>
        </p:nvSpPr>
        <p:spPr bwMode="auto">
          <a:xfrm>
            <a:off x="6599238" y="3121025"/>
            <a:ext cx="9525" cy="1227138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57" name="Rectangle 410"/>
          <p:cNvSpPr>
            <a:spLocks noChangeArrowheads="1"/>
          </p:cNvSpPr>
          <p:nvPr/>
        </p:nvSpPr>
        <p:spPr bwMode="auto">
          <a:xfrm>
            <a:off x="6608763" y="3121025"/>
            <a:ext cx="9525" cy="1227138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58" name="Rectangle 412"/>
          <p:cNvSpPr>
            <a:spLocks noChangeArrowheads="1"/>
          </p:cNvSpPr>
          <p:nvPr/>
        </p:nvSpPr>
        <p:spPr bwMode="auto">
          <a:xfrm>
            <a:off x="6618288" y="3121025"/>
            <a:ext cx="9525" cy="1227138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59" name="Rectangle 413"/>
          <p:cNvSpPr>
            <a:spLocks noChangeArrowheads="1"/>
          </p:cNvSpPr>
          <p:nvPr/>
        </p:nvSpPr>
        <p:spPr bwMode="auto">
          <a:xfrm>
            <a:off x="6627813" y="3121025"/>
            <a:ext cx="9525" cy="1227138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60" name="Rectangle 414"/>
          <p:cNvSpPr>
            <a:spLocks noChangeArrowheads="1"/>
          </p:cNvSpPr>
          <p:nvPr/>
        </p:nvSpPr>
        <p:spPr bwMode="auto">
          <a:xfrm>
            <a:off x="6510338" y="3121025"/>
            <a:ext cx="127000" cy="1227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61" name="Rectangle 415"/>
          <p:cNvSpPr>
            <a:spLocks noChangeArrowheads="1"/>
          </p:cNvSpPr>
          <p:nvPr/>
        </p:nvSpPr>
        <p:spPr bwMode="auto">
          <a:xfrm>
            <a:off x="7129463" y="2513013"/>
            <a:ext cx="9525" cy="1835150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62" name="Rectangle 416"/>
          <p:cNvSpPr>
            <a:spLocks noChangeArrowheads="1"/>
          </p:cNvSpPr>
          <p:nvPr/>
        </p:nvSpPr>
        <p:spPr bwMode="auto">
          <a:xfrm>
            <a:off x="7138988" y="2513013"/>
            <a:ext cx="9525" cy="1835150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63" name="Rectangle 417"/>
          <p:cNvSpPr>
            <a:spLocks noChangeArrowheads="1"/>
          </p:cNvSpPr>
          <p:nvPr/>
        </p:nvSpPr>
        <p:spPr bwMode="auto">
          <a:xfrm>
            <a:off x="7148513" y="2513013"/>
            <a:ext cx="9525" cy="1835150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64" name="Rectangle 418"/>
          <p:cNvSpPr>
            <a:spLocks noChangeArrowheads="1"/>
          </p:cNvSpPr>
          <p:nvPr/>
        </p:nvSpPr>
        <p:spPr bwMode="auto">
          <a:xfrm>
            <a:off x="7158038" y="2513013"/>
            <a:ext cx="9525" cy="1835150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65" name="Rectangle 419"/>
          <p:cNvSpPr>
            <a:spLocks noChangeArrowheads="1"/>
          </p:cNvSpPr>
          <p:nvPr/>
        </p:nvSpPr>
        <p:spPr bwMode="auto">
          <a:xfrm>
            <a:off x="7167563" y="2513013"/>
            <a:ext cx="9525" cy="1835150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66" name="Rectangle 420"/>
          <p:cNvSpPr>
            <a:spLocks noChangeArrowheads="1"/>
          </p:cNvSpPr>
          <p:nvPr/>
        </p:nvSpPr>
        <p:spPr bwMode="auto">
          <a:xfrm>
            <a:off x="7177088" y="2513013"/>
            <a:ext cx="11112" cy="1835150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67" name="Rectangle 421"/>
          <p:cNvSpPr>
            <a:spLocks noChangeArrowheads="1"/>
          </p:cNvSpPr>
          <p:nvPr/>
        </p:nvSpPr>
        <p:spPr bwMode="auto">
          <a:xfrm>
            <a:off x="7188200" y="2513013"/>
            <a:ext cx="9525" cy="1835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68" name="Rectangle 422"/>
          <p:cNvSpPr>
            <a:spLocks noChangeArrowheads="1"/>
          </p:cNvSpPr>
          <p:nvPr/>
        </p:nvSpPr>
        <p:spPr bwMode="auto">
          <a:xfrm>
            <a:off x="7197725" y="2513013"/>
            <a:ext cx="9525" cy="1835150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69" name="Rectangle 423"/>
          <p:cNvSpPr>
            <a:spLocks noChangeArrowheads="1"/>
          </p:cNvSpPr>
          <p:nvPr/>
        </p:nvSpPr>
        <p:spPr bwMode="auto">
          <a:xfrm>
            <a:off x="7207250" y="2513013"/>
            <a:ext cx="9525" cy="1835150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70" name="Rectangle 424"/>
          <p:cNvSpPr>
            <a:spLocks noChangeArrowheads="1"/>
          </p:cNvSpPr>
          <p:nvPr/>
        </p:nvSpPr>
        <p:spPr bwMode="auto">
          <a:xfrm>
            <a:off x="7216775" y="2513013"/>
            <a:ext cx="9525" cy="1835150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71" name="Rectangle 425"/>
          <p:cNvSpPr>
            <a:spLocks noChangeArrowheads="1"/>
          </p:cNvSpPr>
          <p:nvPr/>
        </p:nvSpPr>
        <p:spPr bwMode="auto">
          <a:xfrm>
            <a:off x="7226300" y="2513013"/>
            <a:ext cx="11113" cy="1835150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72" name="Rectangle 426"/>
          <p:cNvSpPr>
            <a:spLocks noChangeArrowheads="1"/>
          </p:cNvSpPr>
          <p:nvPr/>
        </p:nvSpPr>
        <p:spPr bwMode="auto">
          <a:xfrm>
            <a:off x="7237413" y="2513013"/>
            <a:ext cx="9525" cy="1835150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73" name="Rectangle 427"/>
          <p:cNvSpPr>
            <a:spLocks noChangeArrowheads="1"/>
          </p:cNvSpPr>
          <p:nvPr/>
        </p:nvSpPr>
        <p:spPr bwMode="auto">
          <a:xfrm>
            <a:off x="7246938" y="2513013"/>
            <a:ext cx="9525" cy="1835150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74" name="Rectangle 428"/>
          <p:cNvSpPr>
            <a:spLocks noChangeArrowheads="1"/>
          </p:cNvSpPr>
          <p:nvPr/>
        </p:nvSpPr>
        <p:spPr bwMode="auto">
          <a:xfrm>
            <a:off x="7129463" y="2513013"/>
            <a:ext cx="127000" cy="1835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75" name="Rectangle 429"/>
          <p:cNvSpPr>
            <a:spLocks noChangeArrowheads="1"/>
          </p:cNvSpPr>
          <p:nvPr/>
        </p:nvSpPr>
        <p:spPr bwMode="auto">
          <a:xfrm>
            <a:off x="7756525" y="2079625"/>
            <a:ext cx="11113" cy="2268538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76" name="Rectangle 430"/>
          <p:cNvSpPr>
            <a:spLocks noChangeArrowheads="1"/>
          </p:cNvSpPr>
          <p:nvPr/>
        </p:nvSpPr>
        <p:spPr bwMode="auto">
          <a:xfrm>
            <a:off x="7767638" y="2079625"/>
            <a:ext cx="9525" cy="2268538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77" name="Rectangle 431"/>
          <p:cNvSpPr>
            <a:spLocks noChangeArrowheads="1"/>
          </p:cNvSpPr>
          <p:nvPr/>
        </p:nvSpPr>
        <p:spPr bwMode="auto">
          <a:xfrm>
            <a:off x="7777163" y="2079625"/>
            <a:ext cx="9525" cy="2268538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78" name="Rectangle 432"/>
          <p:cNvSpPr>
            <a:spLocks noChangeArrowheads="1"/>
          </p:cNvSpPr>
          <p:nvPr/>
        </p:nvSpPr>
        <p:spPr bwMode="auto">
          <a:xfrm>
            <a:off x="7786688" y="2079625"/>
            <a:ext cx="9525" cy="2268538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79" name="Rectangle 433"/>
          <p:cNvSpPr>
            <a:spLocks noChangeArrowheads="1"/>
          </p:cNvSpPr>
          <p:nvPr/>
        </p:nvSpPr>
        <p:spPr bwMode="auto">
          <a:xfrm>
            <a:off x="7796213" y="2079625"/>
            <a:ext cx="9525" cy="2268538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80" name="Rectangle 434"/>
          <p:cNvSpPr>
            <a:spLocks noChangeArrowheads="1"/>
          </p:cNvSpPr>
          <p:nvPr/>
        </p:nvSpPr>
        <p:spPr bwMode="auto">
          <a:xfrm>
            <a:off x="7805738" y="2079625"/>
            <a:ext cx="9525" cy="2268538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81" name="Rectangle 435"/>
          <p:cNvSpPr>
            <a:spLocks noChangeArrowheads="1"/>
          </p:cNvSpPr>
          <p:nvPr/>
        </p:nvSpPr>
        <p:spPr bwMode="auto">
          <a:xfrm>
            <a:off x="7815263" y="2079625"/>
            <a:ext cx="11112" cy="22685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82" name="Rectangle 436"/>
          <p:cNvSpPr>
            <a:spLocks noChangeArrowheads="1"/>
          </p:cNvSpPr>
          <p:nvPr/>
        </p:nvSpPr>
        <p:spPr bwMode="auto">
          <a:xfrm>
            <a:off x="7826375" y="2079625"/>
            <a:ext cx="9525" cy="2268538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83" name="Rectangle 437"/>
          <p:cNvSpPr>
            <a:spLocks noChangeArrowheads="1"/>
          </p:cNvSpPr>
          <p:nvPr/>
        </p:nvSpPr>
        <p:spPr bwMode="auto">
          <a:xfrm>
            <a:off x="7835900" y="2079625"/>
            <a:ext cx="9525" cy="2268538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84" name="Rectangle 438"/>
          <p:cNvSpPr>
            <a:spLocks noChangeArrowheads="1"/>
          </p:cNvSpPr>
          <p:nvPr/>
        </p:nvSpPr>
        <p:spPr bwMode="auto">
          <a:xfrm>
            <a:off x="7845425" y="2079625"/>
            <a:ext cx="9525" cy="2268538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85" name="Rectangle 439"/>
          <p:cNvSpPr>
            <a:spLocks noChangeArrowheads="1"/>
          </p:cNvSpPr>
          <p:nvPr/>
        </p:nvSpPr>
        <p:spPr bwMode="auto">
          <a:xfrm>
            <a:off x="7854950" y="2079625"/>
            <a:ext cx="9525" cy="2268538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86" name="Rectangle 440"/>
          <p:cNvSpPr>
            <a:spLocks noChangeArrowheads="1"/>
          </p:cNvSpPr>
          <p:nvPr/>
        </p:nvSpPr>
        <p:spPr bwMode="auto">
          <a:xfrm>
            <a:off x="7864475" y="2079625"/>
            <a:ext cx="11113" cy="2268538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87" name="Rectangle 441"/>
          <p:cNvSpPr>
            <a:spLocks noChangeArrowheads="1"/>
          </p:cNvSpPr>
          <p:nvPr/>
        </p:nvSpPr>
        <p:spPr bwMode="auto">
          <a:xfrm>
            <a:off x="7875588" y="2079625"/>
            <a:ext cx="9525" cy="2268538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88" name="Rectangle 442"/>
          <p:cNvSpPr>
            <a:spLocks noChangeArrowheads="1"/>
          </p:cNvSpPr>
          <p:nvPr/>
        </p:nvSpPr>
        <p:spPr bwMode="auto">
          <a:xfrm>
            <a:off x="7756525" y="2079625"/>
            <a:ext cx="128588" cy="2268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89" name="Rectangle 443"/>
          <p:cNvSpPr>
            <a:spLocks noChangeArrowheads="1"/>
          </p:cNvSpPr>
          <p:nvPr/>
        </p:nvSpPr>
        <p:spPr bwMode="auto">
          <a:xfrm>
            <a:off x="8375650" y="4289425"/>
            <a:ext cx="9525" cy="58738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90" name="Rectangle 444"/>
          <p:cNvSpPr>
            <a:spLocks noChangeArrowheads="1"/>
          </p:cNvSpPr>
          <p:nvPr/>
        </p:nvSpPr>
        <p:spPr bwMode="auto">
          <a:xfrm>
            <a:off x="8385175" y="4289425"/>
            <a:ext cx="9525" cy="58738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91" name="Rectangle 445"/>
          <p:cNvSpPr>
            <a:spLocks noChangeArrowheads="1"/>
          </p:cNvSpPr>
          <p:nvPr/>
        </p:nvSpPr>
        <p:spPr bwMode="auto">
          <a:xfrm>
            <a:off x="8394700" y="4289425"/>
            <a:ext cx="11113" cy="58738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92" name="Rectangle 446"/>
          <p:cNvSpPr>
            <a:spLocks noChangeArrowheads="1"/>
          </p:cNvSpPr>
          <p:nvPr/>
        </p:nvSpPr>
        <p:spPr bwMode="auto">
          <a:xfrm>
            <a:off x="8405813" y="4289425"/>
            <a:ext cx="9525" cy="58738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93" name="Rectangle 447"/>
          <p:cNvSpPr>
            <a:spLocks noChangeArrowheads="1"/>
          </p:cNvSpPr>
          <p:nvPr/>
        </p:nvSpPr>
        <p:spPr bwMode="auto">
          <a:xfrm>
            <a:off x="8415338" y="4289425"/>
            <a:ext cx="9525" cy="58738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94" name="Rectangle 448"/>
          <p:cNvSpPr>
            <a:spLocks noChangeArrowheads="1"/>
          </p:cNvSpPr>
          <p:nvPr/>
        </p:nvSpPr>
        <p:spPr bwMode="auto">
          <a:xfrm>
            <a:off x="8424863" y="4289425"/>
            <a:ext cx="9525" cy="58738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95" name="Rectangle 449"/>
          <p:cNvSpPr>
            <a:spLocks noChangeArrowheads="1"/>
          </p:cNvSpPr>
          <p:nvPr/>
        </p:nvSpPr>
        <p:spPr bwMode="auto">
          <a:xfrm>
            <a:off x="8434388" y="4289425"/>
            <a:ext cx="9525" cy="587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96" name="Rectangle 450"/>
          <p:cNvSpPr>
            <a:spLocks noChangeArrowheads="1"/>
          </p:cNvSpPr>
          <p:nvPr/>
        </p:nvSpPr>
        <p:spPr bwMode="auto">
          <a:xfrm>
            <a:off x="8443913" y="4289425"/>
            <a:ext cx="11112" cy="58738"/>
          </a:xfrm>
          <a:prstGeom prst="rect">
            <a:avLst/>
          </a:prstGeom>
          <a:solidFill>
            <a:srgbClr val="F9F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97" name="Rectangle 451"/>
          <p:cNvSpPr>
            <a:spLocks noChangeArrowheads="1"/>
          </p:cNvSpPr>
          <p:nvPr/>
        </p:nvSpPr>
        <p:spPr bwMode="auto">
          <a:xfrm>
            <a:off x="8455025" y="4289425"/>
            <a:ext cx="9525" cy="58738"/>
          </a:xfrm>
          <a:prstGeom prst="rect">
            <a:avLst/>
          </a:prstGeom>
          <a:solidFill>
            <a:srgbClr val="EAEA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98" name="Rectangle 452"/>
          <p:cNvSpPr>
            <a:spLocks noChangeArrowheads="1"/>
          </p:cNvSpPr>
          <p:nvPr/>
        </p:nvSpPr>
        <p:spPr bwMode="auto">
          <a:xfrm>
            <a:off x="8464550" y="4289425"/>
            <a:ext cx="9525" cy="58738"/>
          </a:xfrm>
          <a:prstGeom prst="rect">
            <a:avLst/>
          </a:prstGeom>
          <a:solidFill>
            <a:srgbClr val="D0D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99" name="Rectangle 453"/>
          <p:cNvSpPr>
            <a:spLocks noChangeArrowheads="1"/>
          </p:cNvSpPr>
          <p:nvPr/>
        </p:nvSpPr>
        <p:spPr bwMode="auto">
          <a:xfrm>
            <a:off x="8474075" y="4289425"/>
            <a:ext cx="9525" cy="58738"/>
          </a:xfrm>
          <a:prstGeom prst="rect">
            <a:avLst/>
          </a:prstGeom>
          <a:solidFill>
            <a:srgbClr val="AFA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00" name="Rectangle 454"/>
          <p:cNvSpPr>
            <a:spLocks noChangeArrowheads="1"/>
          </p:cNvSpPr>
          <p:nvPr/>
        </p:nvSpPr>
        <p:spPr bwMode="auto">
          <a:xfrm>
            <a:off x="8483600" y="4289425"/>
            <a:ext cx="9525" cy="58738"/>
          </a:xfrm>
          <a:prstGeom prst="rect">
            <a:avLst/>
          </a:prstGeom>
          <a:solidFill>
            <a:srgbClr val="9191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01" name="Rectangle 455"/>
          <p:cNvSpPr>
            <a:spLocks noChangeArrowheads="1"/>
          </p:cNvSpPr>
          <p:nvPr/>
        </p:nvSpPr>
        <p:spPr bwMode="auto">
          <a:xfrm>
            <a:off x="8493125" y="4289425"/>
            <a:ext cx="9525" cy="58738"/>
          </a:xfrm>
          <a:prstGeom prst="rect">
            <a:avLst/>
          </a:prstGeom>
          <a:solidFill>
            <a:srgbClr val="7C7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02" name="Rectangle 456"/>
          <p:cNvSpPr>
            <a:spLocks noChangeArrowheads="1"/>
          </p:cNvSpPr>
          <p:nvPr/>
        </p:nvSpPr>
        <p:spPr bwMode="auto">
          <a:xfrm>
            <a:off x="8375650" y="4289425"/>
            <a:ext cx="127000" cy="58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03" name="Rectangle 457"/>
          <p:cNvSpPr>
            <a:spLocks noChangeArrowheads="1"/>
          </p:cNvSpPr>
          <p:nvPr/>
        </p:nvSpPr>
        <p:spPr bwMode="auto">
          <a:xfrm>
            <a:off x="1649413" y="4211638"/>
            <a:ext cx="9525" cy="136525"/>
          </a:xfrm>
          <a:prstGeom prst="rect">
            <a:avLst/>
          </a:prstGeom>
          <a:solidFill>
            <a:srgbClr val="00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04" name="Rectangle 458"/>
          <p:cNvSpPr>
            <a:spLocks noChangeArrowheads="1"/>
          </p:cNvSpPr>
          <p:nvPr/>
        </p:nvSpPr>
        <p:spPr bwMode="auto">
          <a:xfrm>
            <a:off x="1658938" y="4211638"/>
            <a:ext cx="11112" cy="136525"/>
          </a:xfrm>
          <a:prstGeom prst="rect">
            <a:avLst/>
          </a:prstGeom>
          <a:solidFill>
            <a:srgbClr val="00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05" name="Rectangle 459"/>
          <p:cNvSpPr>
            <a:spLocks noChangeArrowheads="1"/>
          </p:cNvSpPr>
          <p:nvPr/>
        </p:nvSpPr>
        <p:spPr bwMode="auto">
          <a:xfrm>
            <a:off x="1670050" y="4211638"/>
            <a:ext cx="9525" cy="136525"/>
          </a:xfrm>
          <a:prstGeom prst="rect">
            <a:avLst/>
          </a:prstGeom>
          <a:solidFill>
            <a:srgbClr val="00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06" name="Rectangle 460"/>
          <p:cNvSpPr>
            <a:spLocks noChangeArrowheads="1"/>
          </p:cNvSpPr>
          <p:nvPr/>
        </p:nvSpPr>
        <p:spPr bwMode="auto">
          <a:xfrm>
            <a:off x="1679575" y="4211638"/>
            <a:ext cx="9525" cy="136525"/>
          </a:xfrm>
          <a:prstGeom prst="rect">
            <a:avLst/>
          </a:prstGeom>
          <a:solidFill>
            <a:srgbClr val="0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07" name="Rectangle 461"/>
          <p:cNvSpPr>
            <a:spLocks noChangeArrowheads="1"/>
          </p:cNvSpPr>
          <p:nvPr/>
        </p:nvSpPr>
        <p:spPr bwMode="auto">
          <a:xfrm>
            <a:off x="1689100" y="4211638"/>
            <a:ext cx="9525" cy="136525"/>
          </a:xfrm>
          <a:prstGeom prst="rect">
            <a:avLst/>
          </a:prstGeom>
          <a:solidFill>
            <a:srgbClr val="00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08" name="Rectangle 462"/>
          <p:cNvSpPr>
            <a:spLocks noChangeArrowheads="1"/>
          </p:cNvSpPr>
          <p:nvPr/>
        </p:nvSpPr>
        <p:spPr bwMode="auto">
          <a:xfrm>
            <a:off x="1698625" y="4211638"/>
            <a:ext cx="9525" cy="136525"/>
          </a:xfrm>
          <a:prstGeom prst="rect">
            <a:avLst/>
          </a:prstGeom>
          <a:solidFill>
            <a:srgbClr val="00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09" name="Rectangle 463"/>
          <p:cNvSpPr>
            <a:spLocks noChangeArrowheads="1"/>
          </p:cNvSpPr>
          <p:nvPr/>
        </p:nvSpPr>
        <p:spPr bwMode="auto">
          <a:xfrm>
            <a:off x="1708150" y="4211638"/>
            <a:ext cx="9525" cy="136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10" name="Rectangle 464"/>
          <p:cNvSpPr>
            <a:spLocks noChangeArrowheads="1"/>
          </p:cNvSpPr>
          <p:nvPr/>
        </p:nvSpPr>
        <p:spPr bwMode="auto">
          <a:xfrm>
            <a:off x="1717675" y="4211638"/>
            <a:ext cx="11113" cy="136525"/>
          </a:xfrm>
          <a:prstGeom prst="rect">
            <a:avLst/>
          </a:prstGeom>
          <a:solidFill>
            <a:srgbClr val="00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11" name="Rectangle 465"/>
          <p:cNvSpPr>
            <a:spLocks noChangeArrowheads="1"/>
          </p:cNvSpPr>
          <p:nvPr/>
        </p:nvSpPr>
        <p:spPr bwMode="auto">
          <a:xfrm>
            <a:off x="1728788" y="4211638"/>
            <a:ext cx="9525" cy="136525"/>
          </a:xfrm>
          <a:prstGeom prst="rect">
            <a:avLst/>
          </a:prstGeom>
          <a:solidFill>
            <a:srgbClr val="00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12" name="Rectangle 466"/>
          <p:cNvSpPr>
            <a:spLocks noChangeArrowheads="1"/>
          </p:cNvSpPr>
          <p:nvPr/>
        </p:nvSpPr>
        <p:spPr bwMode="auto">
          <a:xfrm>
            <a:off x="1738313" y="4211638"/>
            <a:ext cx="9525" cy="136525"/>
          </a:xfrm>
          <a:prstGeom prst="rect">
            <a:avLst/>
          </a:prstGeom>
          <a:solidFill>
            <a:srgbClr val="0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13" name="Rectangle 467"/>
          <p:cNvSpPr>
            <a:spLocks noChangeArrowheads="1"/>
          </p:cNvSpPr>
          <p:nvPr/>
        </p:nvSpPr>
        <p:spPr bwMode="auto">
          <a:xfrm>
            <a:off x="1747838" y="4211638"/>
            <a:ext cx="9525" cy="136525"/>
          </a:xfrm>
          <a:prstGeom prst="rect">
            <a:avLst/>
          </a:prstGeom>
          <a:solidFill>
            <a:srgbClr val="00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14" name="Rectangle 468"/>
          <p:cNvSpPr>
            <a:spLocks noChangeArrowheads="1"/>
          </p:cNvSpPr>
          <p:nvPr/>
        </p:nvSpPr>
        <p:spPr bwMode="auto">
          <a:xfrm>
            <a:off x="1757363" y="4211638"/>
            <a:ext cx="9525" cy="136525"/>
          </a:xfrm>
          <a:prstGeom prst="rect">
            <a:avLst/>
          </a:prstGeom>
          <a:solidFill>
            <a:srgbClr val="00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15" name="Rectangle 469"/>
          <p:cNvSpPr>
            <a:spLocks noChangeArrowheads="1"/>
          </p:cNvSpPr>
          <p:nvPr/>
        </p:nvSpPr>
        <p:spPr bwMode="auto">
          <a:xfrm>
            <a:off x="1766888" y="4211638"/>
            <a:ext cx="11112" cy="136525"/>
          </a:xfrm>
          <a:prstGeom prst="rect">
            <a:avLst/>
          </a:prstGeom>
          <a:solidFill>
            <a:srgbClr val="00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16" name="Rectangle 470"/>
          <p:cNvSpPr>
            <a:spLocks noChangeArrowheads="1"/>
          </p:cNvSpPr>
          <p:nvPr/>
        </p:nvSpPr>
        <p:spPr bwMode="auto">
          <a:xfrm>
            <a:off x="1649413" y="4211638"/>
            <a:ext cx="128587" cy="13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17" name="Rectangle 471"/>
          <p:cNvSpPr>
            <a:spLocks noChangeArrowheads="1"/>
          </p:cNvSpPr>
          <p:nvPr/>
        </p:nvSpPr>
        <p:spPr bwMode="auto">
          <a:xfrm>
            <a:off x="2278063" y="4151313"/>
            <a:ext cx="9525" cy="196850"/>
          </a:xfrm>
          <a:prstGeom prst="rect">
            <a:avLst/>
          </a:prstGeom>
          <a:solidFill>
            <a:srgbClr val="00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18" name="Rectangle 472"/>
          <p:cNvSpPr>
            <a:spLocks noChangeArrowheads="1"/>
          </p:cNvSpPr>
          <p:nvPr/>
        </p:nvSpPr>
        <p:spPr bwMode="auto">
          <a:xfrm>
            <a:off x="2287588" y="4151313"/>
            <a:ext cx="9525" cy="196850"/>
          </a:xfrm>
          <a:prstGeom prst="rect">
            <a:avLst/>
          </a:prstGeom>
          <a:solidFill>
            <a:srgbClr val="00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19" name="Rectangle 473"/>
          <p:cNvSpPr>
            <a:spLocks noChangeArrowheads="1"/>
          </p:cNvSpPr>
          <p:nvPr/>
        </p:nvSpPr>
        <p:spPr bwMode="auto">
          <a:xfrm>
            <a:off x="2297113" y="4151313"/>
            <a:ext cx="11112" cy="196850"/>
          </a:xfrm>
          <a:prstGeom prst="rect">
            <a:avLst/>
          </a:prstGeom>
          <a:solidFill>
            <a:srgbClr val="00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20" name="Rectangle 474"/>
          <p:cNvSpPr>
            <a:spLocks noChangeArrowheads="1"/>
          </p:cNvSpPr>
          <p:nvPr/>
        </p:nvSpPr>
        <p:spPr bwMode="auto">
          <a:xfrm>
            <a:off x="2308225" y="4151313"/>
            <a:ext cx="9525" cy="196850"/>
          </a:xfrm>
          <a:prstGeom prst="rect">
            <a:avLst/>
          </a:prstGeom>
          <a:solidFill>
            <a:srgbClr val="0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21" name="Rectangle 475"/>
          <p:cNvSpPr>
            <a:spLocks noChangeArrowheads="1"/>
          </p:cNvSpPr>
          <p:nvPr/>
        </p:nvSpPr>
        <p:spPr bwMode="auto">
          <a:xfrm>
            <a:off x="2317750" y="4151313"/>
            <a:ext cx="9525" cy="196850"/>
          </a:xfrm>
          <a:prstGeom prst="rect">
            <a:avLst/>
          </a:prstGeom>
          <a:solidFill>
            <a:srgbClr val="00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22" name="Rectangle 476"/>
          <p:cNvSpPr>
            <a:spLocks noChangeArrowheads="1"/>
          </p:cNvSpPr>
          <p:nvPr/>
        </p:nvSpPr>
        <p:spPr bwMode="auto">
          <a:xfrm>
            <a:off x="2327275" y="4151313"/>
            <a:ext cx="9525" cy="196850"/>
          </a:xfrm>
          <a:prstGeom prst="rect">
            <a:avLst/>
          </a:prstGeom>
          <a:solidFill>
            <a:srgbClr val="00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23" name="Rectangle 477"/>
          <p:cNvSpPr>
            <a:spLocks noChangeArrowheads="1"/>
          </p:cNvSpPr>
          <p:nvPr/>
        </p:nvSpPr>
        <p:spPr bwMode="auto">
          <a:xfrm>
            <a:off x="2336800" y="4151313"/>
            <a:ext cx="9525" cy="1968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24" name="Rectangle 478"/>
          <p:cNvSpPr>
            <a:spLocks noChangeArrowheads="1"/>
          </p:cNvSpPr>
          <p:nvPr/>
        </p:nvSpPr>
        <p:spPr bwMode="auto">
          <a:xfrm>
            <a:off x="2346325" y="4151313"/>
            <a:ext cx="9525" cy="196850"/>
          </a:xfrm>
          <a:prstGeom prst="rect">
            <a:avLst/>
          </a:prstGeom>
          <a:solidFill>
            <a:srgbClr val="00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25" name="Rectangle 479"/>
          <p:cNvSpPr>
            <a:spLocks noChangeArrowheads="1"/>
          </p:cNvSpPr>
          <p:nvPr/>
        </p:nvSpPr>
        <p:spPr bwMode="auto">
          <a:xfrm>
            <a:off x="2355850" y="4151313"/>
            <a:ext cx="11113" cy="196850"/>
          </a:xfrm>
          <a:prstGeom prst="rect">
            <a:avLst/>
          </a:prstGeom>
          <a:solidFill>
            <a:srgbClr val="00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26" name="Rectangle 480"/>
          <p:cNvSpPr>
            <a:spLocks noChangeArrowheads="1"/>
          </p:cNvSpPr>
          <p:nvPr/>
        </p:nvSpPr>
        <p:spPr bwMode="auto">
          <a:xfrm>
            <a:off x="2366963" y="4151313"/>
            <a:ext cx="9525" cy="196850"/>
          </a:xfrm>
          <a:prstGeom prst="rect">
            <a:avLst/>
          </a:prstGeom>
          <a:solidFill>
            <a:srgbClr val="0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27" name="Rectangle 481"/>
          <p:cNvSpPr>
            <a:spLocks noChangeArrowheads="1"/>
          </p:cNvSpPr>
          <p:nvPr/>
        </p:nvSpPr>
        <p:spPr bwMode="auto">
          <a:xfrm>
            <a:off x="2376488" y="4151313"/>
            <a:ext cx="9525" cy="196850"/>
          </a:xfrm>
          <a:prstGeom prst="rect">
            <a:avLst/>
          </a:prstGeom>
          <a:solidFill>
            <a:srgbClr val="00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28" name="Rectangle 482"/>
          <p:cNvSpPr>
            <a:spLocks noChangeArrowheads="1"/>
          </p:cNvSpPr>
          <p:nvPr/>
        </p:nvSpPr>
        <p:spPr bwMode="auto">
          <a:xfrm>
            <a:off x="2386013" y="4151313"/>
            <a:ext cx="9525" cy="196850"/>
          </a:xfrm>
          <a:prstGeom prst="rect">
            <a:avLst/>
          </a:prstGeom>
          <a:solidFill>
            <a:srgbClr val="00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29" name="Rectangle 483"/>
          <p:cNvSpPr>
            <a:spLocks noChangeArrowheads="1"/>
          </p:cNvSpPr>
          <p:nvPr/>
        </p:nvSpPr>
        <p:spPr bwMode="auto">
          <a:xfrm>
            <a:off x="2395538" y="4151313"/>
            <a:ext cx="9525" cy="196850"/>
          </a:xfrm>
          <a:prstGeom prst="rect">
            <a:avLst/>
          </a:prstGeom>
          <a:solidFill>
            <a:srgbClr val="00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30" name="Rectangle 484"/>
          <p:cNvSpPr>
            <a:spLocks noChangeArrowheads="1"/>
          </p:cNvSpPr>
          <p:nvPr/>
        </p:nvSpPr>
        <p:spPr bwMode="auto">
          <a:xfrm>
            <a:off x="2278063" y="4151313"/>
            <a:ext cx="127000" cy="196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31" name="Rectangle 485"/>
          <p:cNvSpPr>
            <a:spLocks noChangeArrowheads="1"/>
          </p:cNvSpPr>
          <p:nvPr/>
        </p:nvSpPr>
        <p:spPr bwMode="auto">
          <a:xfrm>
            <a:off x="2897188" y="4141788"/>
            <a:ext cx="9525" cy="206375"/>
          </a:xfrm>
          <a:prstGeom prst="rect">
            <a:avLst/>
          </a:prstGeom>
          <a:solidFill>
            <a:srgbClr val="00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32" name="Rectangle 486"/>
          <p:cNvSpPr>
            <a:spLocks noChangeArrowheads="1"/>
          </p:cNvSpPr>
          <p:nvPr/>
        </p:nvSpPr>
        <p:spPr bwMode="auto">
          <a:xfrm>
            <a:off x="2906713" y="4141788"/>
            <a:ext cx="9525" cy="206375"/>
          </a:xfrm>
          <a:prstGeom prst="rect">
            <a:avLst/>
          </a:prstGeom>
          <a:solidFill>
            <a:srgbClr val="00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33" name="Rectangle 487"/>
          <p:cNvSpPr>
            <a:spLocks noChangeArrowheads="1"/>
          </p:cNvSpPr>
          <p:nvPr/>
        </p:nvSpPr>
        <p:spPr bwMode="auto">
          <a:xfrm>
            <a:off x="2916238" y="4141788"/>
            <a:ext cx="9525" cy="206375"/>
          </a:xfrm>
          <a:prstGeom prst="rect">
            <a:avLst/>
          </a:prstGeom>
          <a:solidFill>
            <a:srgbClr val="00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34" name="Rectangle 488"/>
          <p:cNvSpPr>
            <a:spLocks noChangeArrowheads="1"/>
          </p:cNvSpPr>
          <p:nvPr/>
        </p:nvSpPr>
        <p:spPr bwMode="auto">
          <a:xfrm>
            <a:off x="2925763" y="4141788"/>
            <a:ext cx="9525" cy="206375"/>
          </a:xfrm>
          <a:prstGeom prst="rect">
            <a:avLst/>
          </a:prstGeom>
          <a:solidFill>
            <a:srgbClr val="0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35" name="Rectangle 489"/>
          <p:cNvSpPr>
            <a:spLocks noChangeArrowheads="1"/>
          </p:cNvSpPr>
          <p:nvPr/>
        </p:nvSpPr>
        <p:spPr bwMode="auto">
          <a:xfrm>
            <a:off x="2935288" y="4141788"/>
            <a:ext cx="11112" cy="206375"/>
          </a:xfrm>
          <a:prstGeom prst="rect">
            <a:avLst/>
          </a:prstGeom>
          <a:solidFill>
            <a:srgbClr val="00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36" name="Rectangle 490"/>
          <p:cNvSpPr>
            <a:spLocks noChangeArrowheads="1"/>
          </p:cNvSpPr>
          <p:nvPr/>
        </p:nvSpPr>
        <p:spPr bwMode="auto">
          <a:xfrm>
            <a:off x="2946400" y="4141788"/>
            <a:ext cx="9525" cy="206375"/>
          </a:xfrm>
          <a:prstGeom prst="rect">
            <a:avLst/>
          </a:prstGeom>
          <a:solidFill>
            <a:srgbClr val="00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37" name="Rectangle 491"/>
          <p:cNvSpPr>
            <a:spLocks noChangeArrowheads="1"/>
          </p:cNvSpPr>
          <p:nvPr/>
        </p:nvSpPr>
        <p:spPr bwMode="auto">
          <a:xfrm>
            <a:off x="2955925" y="4141788"/>
            <a:ext cx="9525" cy="206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38" name="Rectangle 492"/>
          <p:cNvSpPr>
            <a:spLocks noChangeArrowheads="1"/>
          </p:cNvSpPr>
          <p:nvPr/>
        </p:nvSpPr>
        <p:spPr bwMode="auto">
          <a:xfrm>
            <a:off x="2965450" y="4141788"/>
            <a:ext cx="9525" cy="206375"/>
          </a:xfrm>
          <a:prstGeom prst="rect">
            <a:avLst/>
          </a:prstGeom>
          <a:solidFill>
            <a:srgbClr val="00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39" name="Rectangle 493"/>
          <p:cNvSpPr>
            <a:spLocks noChangeArrowheads="1"/>
          </p:cNvSpPr>
          <p:nvPr/>
        </p:nvSpPr>
        <p:spPr bwMode="auto">
          <a:xfrm>
            <a:off x="2974975" y="4141788"/>
            <a:ext cx="9525" cy="206375"/>
          </a:xfrm>
          <a:prstGeom prst="rect">
            <a:avLst/>
          </a:prstGeom>
          <a:solidFill>
            <a:srgbClr val="00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40" name="Rectangle 494"/>
          <p:cNvSpPr>
            <a:spLocks noChangeArrowheads="1"/>
          </p:cNvSpPr>
          <p:nvPr/>
        </p:nvSpPr>
        <p:spPr bwMode="auto">
          <a:xfrm>
            <a:off x="2984500" y="4141788"/>
            <a:ext cx="11113" cy="206375"/>
          </a:xfrm>
          <a:prstGeom prst="rect">
            <a:avLst/>
          </a:prstGeom>
          <a:solidFill>
            <a:srgbClr val="0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41" name="Rectangle 495"/>
          <p:cNvSpPr>
            <a:spLocks noChangeArrowheads="1"/>
          </p:cNvSpPr>
          <p:nvPr/>
        </p:nvSpPr>
        <p:spPr bwMode="auto">
          <a:xfrm>
            <a:off x="2995613" y="4141788"/>
            <a:ext cx="9525" cy="206375"/>
          </a:xfrm>
          <a:prstGeom prst="rect">
            <a:avLst/>
          </a:prstGeom>
          <a:solidFill>
            <a:srgbClr val="00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42" name="Rectangle 496"/>
          <p:cNvSpPr>
            <a:spLocks noChangeArrowheads="1"/>
          </p:cNvSpPr>
          <p:nvPr/>
        </p:nvSpPr>
        <p:spPr bwMode="auto">
          <a:xfrm>
            <a:off x="3005138" y="4141788"/>
            <a:ext cx="9525" cy="206375"/>
          </a:xfrm>
          <a:prstGeom prst="rect">
            <a:avLst/>
          </a:prstGeom>
          <a:solidFill>
            <a:srgbClr val="00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43" name="Rectangle 497"/>
          <p:cNvSpPr>
            <a:spLocks noChangeArrowheads="1"/>
          </p:cNvSpPr>
          <p:nvPr/>
        </p:nvSpPr>
        <p:spPr bwMode="auto">
          <a:xfrm>
            <a:off x="3014663" y="4141788"/>
            <a:ext cx="9525" cy="206375"/>
          </a:xfrm>
          <a:prstGeom prst="rect">
            <a:avLst/>
          </a:prstGeom>
          <a:solidFill>
            <a:srgbClr val="00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44" name="Rectangle 498"/>
          <p:cNvSpPr>
            <a:spLocks noChangeArrowheads="1"/>
          </p:cNvSpPr>
          <p:nvPr/>
        </p:nvSpPr>
        <p:spPr bwMode="auto">
          <a:xfrm>
            <a:off x="2897188" y="4141788"/>
            <a:ext cx="127000" cy="206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45" name="Rectangle 499"/>
          <p:cNvSpPr>
            <a:spLocks noChangeArrowheads="1"/>
          </p:cNvSpPr>
          <p:nvPr/>
        </p:nvSpPr>
        <p:spPr bwMode="auto">
          <a:xfrm>
            <a:off x="3514725" y="4141788"/>
            <a:ext cx="11113" cy="206375"/>
          </a:xfrm>
          <a:prstGeom prst="rect">
            <a:avLst/>
          </a:prstGeom>
          <a:solidFill>
            <a:srgbClr val="00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46" name="Rectangle 500"/>
          <p:cNvSpPr>
            <a:spLocks noChangeArrowheads="1"/>
          </p:cNvSpPr>
          <p:nvPr/>
        </p:nvSpPr>
        <p:spPr bwMode="auto">
          <a:xfrm>
            <a:off x="3525838" y="4141788"/>
            <a:ext cx="9525" cy="206375"/>
          </a:xfrm>
          <a:prstGeom prst="rect">
            <a:avLst/>
          </a:prstGeom>
          <a:solidFill>
            <a:srgbClr val="00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47" name="Rectangle 501"/>
          <p:cNvSpPr>
            <a:spLocks noChangeArrowheads="1"/>
          </p:cNvSpPr>
          <p:nvPr/>
        </p:nvSpPr>
        <p:spPr bwMode="auto">
          <a:xfrm>
            <a:off x="3535363" y="4141788"/>
            <a:ext cx="9525" cy="206375"/>
          </a:xfrm>
          <a:prstGeom prst="rect">
            <a:avLst/>
          </a:prstGeom>
          <a:solidFill>
            <a:srgbClr val="00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48" name="Rectangle 502"/>
          <p:cNvSpPr>
            <a:spLocks noChangeArrowheads="1"/>
          </p:cNvSpPr>
          <p:nvPr/>
        </p:nvSpPr>
        <p:spPr bwMode="auto">
          <a:xfrm>
            <a:off x="3544888" y="4141788"/>
            <a:ext cx="9525" cy="206375"/>
          </a:xfrm>
          <a:prstGeom prst="rect">
            <a:avLst/>
          </a:prstGeom>
          <a:solidFill>
            <a:srgbClr val="0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49" name="Rectangle 503"/>
          <p:cNvSpPr>
            <a:spLocks noChangeArrowheads="1"/>
          </p:cNvSpPr>
          <p:nvPr/>
        </p:nvSpPr>
        <p:spPr bwMode="auto">
          <a:xfrm>
            <a:off x="3554413" y="4141788"/>
            <a:ext cx="9525" cy="206375"/>
          </a:xfrm>
          <a:prstGeom prst="rect">
            <a:avLst/>
          </a:prstGeom>
          <a:solidFill>
            <a:srgbClr val="00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50" name="Rectangle 504"/>
          <p:cNvSpPr>
            <a:spLocks noChangeArrowheads="1"/>
          </p:cNvSpPr>
          <p:nvPr/>
        </p:nvSpPr>
        <p:spPr bwMode="auto">
          <a:xfrm>
            <a:off x="3563938" y="4141788"/>
            <a:ext cx="9525" cy="206375"/>
          </a:xfrm>
          <a:prstGeom prst="rect">
            <a:avLst/>
          </a:prstGeom>
          <a:solidFill>
            <a:srgbClr val="00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51" name="Rectangle 505"/>
          <p:cNvSpPr>
            <a:spLocks noChangeArrowheads="1"/>
          </p:cNvSpPr>
          <p:nvPr/>
        </p:nvSpPr>
        <p:spPr bwMode="auto">
          <a:xfrm>
            <a:off x="3573463" y="4141788"/>
            <a:ext cx="11112" cy="206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52" name="Rectangle 506"/>
          <p:cNvSpPr>
            <a:spLocks noChangeArrowheads="1"/>
          </p:cNvSpPr>
          <p:nvPr/>
        </p:nvSpPr>
        <p:spPr bwMode="auto">
          <a:xfrm>
            <a:off x="3584575" y="4141788"/>
            <a:ext cx="9525" cy="206375"/>
          </a:xfrm>
          <a:prstGeom prst="rect">
            <a:avLst/>
          </a:prstGeom>
          <a:solidFill>
            <a:srgbClr val="00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53" name="Rectangle 507"/>
          <p:cNvSpPr>
            <a:spLocks noChangeArrowheads="1"/>
          </p:cNvSpPr>
          <p:nvPr/>
        </p:nvSpPr>
        <p:spPr bwMode="auto">
          <a:xfrm>
            <a:off x="3594100" y="4141788"/>
            <a:ext cx="9525" cy="206375"/>
          </a:xfrm>
          <a:prstGeom prst="rect">
            <a:avLst/>
          </a:prstGeom>
          <a:solidFill>
            <a:srgbClr val="00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54" name="Rectangle 508"/>
          <p:cNvSpPr>
            <a:spLocks noChangeArrowheads="1"/>
          </p:cNvSpPr>
          <p:nvPr/>
        </p:nvSpPr>
        <p:spPr bwMode="auto">
          <a:xfrm>
            <a:off x="3603625" y="4141788"/>
            <a:ext cx="9525" cy="206375"/>
          </a:xfrm>
          <a:prstGeom prst="rect">
            <a:avLst/>
          </a:prstGeom>
          <a:solidFill>
            <a:srgbClr val="0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55" name="Rectangle 509"/>
          <p:cNvSpPr>
            <a:spLocks noChangeArrowheads="1"/>
          </p:cNvSpPr>
          <p:nvPr/>
        </p:nvSpPr>
        <p:spPr bwMode="auto">
          <a:xfrm>
            <a:off x="3613150" y="4141788"/>
            <a:ext cx="9525" cy="206375"/>
          </a:xfrm>
          <a:prstGeom prst="rect">
            <a:avLst/>
          </a:prstGeom>
          <a:solidFill>
            <a:srgbClr val="00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56" name="Rectangle 510"/>
          <p:cNvSpPr>
            <a:spLocks noChangeArrowheads="1"/>
          </p:cNvSpPr>
          <p:nvPr/>
        </p:nvSpPr>
        <p:spPr bwMode="auto">
          <a:xfrm>
            <a:off x="3622675" y="4141788"/>
            <a:ext cx="11113" cy="206375"/>
          </a:xfrm>
          <a:prstGeom prst="rect">
            <a:avLst/>
          </a:prstGeom>
          <a:solidFill>
            <a:srgbClr val="00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57" name="Rectangle 511"/>
          <p:cNvSpPr>
            <a:spLocks noChangeArrowheads="1"/>
          </p:cNvSpPr>
          <p:nvPr/>
        </p:nvSpPr>
        <p:spPr bwMode="auto">
          <a:xfrm>
            <a:off x="3633788" y="4141788"/>
            <a:ext cx="9525" cy="206375"/>
          </a:xfrm>
          <a:prstGeom prst="rect">
            <a:avLst/>
          </a:prstGeom>
          <a:solidFill>
            <a:srgbClr val="00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58" name="Rectangle 512"/>
          <p:cNvSpPr>
            <a:spLocks noChangeArrowheads="1"/>
          </p:cNvSpPr>
          <p:nvPr/>
        </p:nvSpPr>
        <p:spPr bwMode="auto">
          <a:xfrm>
            <a:off x="3514725" y="4141788"/>
            <a:ext cx="128588" cy="206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59" name="Rectangle 513"/>
          <p:cNvSpPr>
            <a:spLocks noChangeArrowheads="1"/>
          </p:cNvSpPr>
          <p:nvPr/>
        </p:nvSpPr>
        <p:spPr bwMode="auto">
          <a:xfrm>
            <a:off x="4143375" y="3956050"/>
            <a:ext cx="9525" cy="392113"/>
          </a:xfrm>
          <a:prstGeom prst="rect">
            <a:avLst/>
          </a:prstGeom>
          <a:solidFill>
            <a:srgbClr val="00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0" name="Rectangle 514"/>
          <p:cNvSpPr>
            <a:spLocks noChangeArrowheads="1"/>
          </p:cNvSpPr>
          <p:nvPr/>
        </p:nvSpPr>
        <p:spPr bwMode="auto">
          <a:xfrm>
            <a:off x="4152900" y="3956050"/>
            <a:ext cx="11113" cy="392113"/>
          </a:xfrm>
          <a:prstGeom prst="rect">
            <a:avLst/>
          </a:prstGeom>
          <a:solidFill>
            <a:srgbClr val="00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1" name="Rectangle 515"/>
          <p:cNvSpPr>
            <a:spLocks noChangeArrowheads="1"/>
          </p:cNvSpPr>
          <p:nvPr/>
        </p:nvSpPr>
        <p:spPr bwMode="auto">
          <a:xfrm>
            <a:off x="4164013" y="3956050"/>
            <a:ext cx="9525" cy="392113"/>
          </a:xfrm>
          <a:prstGeom prst="rect">
            <a:avLst/>
          </a:prstGeom>
          <a:solidFill>
            <a:srgbClr val="00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2" name="Rectangle 516"/>
          <p:cNvSpPr>
            <a:spLocks noChangeArrowheads="1"/>
          </p:cNvSpPr>
          <p:nvPr/>
        </p:nvSpPr>
        <p:spPr bwMode="auto">
          <a:xfrm>
            <a:off x="4173538" y="3956050"/>
            <a:ext cx="9525" cy="392113"/>
          </a:xfrm>
          <a:prstGeom prst="rect">
            <a:avLst/>
          </a:prstGeom>
          <a:solidFill>
            <a:srgbClr val="0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3" name="Rectangle 517"/>
          <p:cNvSpPr>
            <a:spLocks noChangeArrowheads="1"/>
          </p:cNvSpPr>
          <p:nvPr/>
        </p:nvSpPr>
        <p:spPr bwMode="auto">
          <a:xfrm>
            <a:off x="4183063" y="3956050"/>
            <a:ext cx="9525" cy="392113"/>
          </a:xfrm>
          <a:prstGeom prst="rect">
            <a:avLst/>
          </a:prstGeom>
          <a:solidFill>
            <a:srgbClr val="00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4" name="Rectangle 518"/>
          <p:cNvSpPr>
            <a:spLocks noChangeArrowheads="1"/>
          </p:cNvSpPr>
          <p:nvPr/>
        </p:nvSpPr>
        <p:spPr bwMode="auto">
          <a:xfrm>
            <a:off x="4192588" y="3956050"/>
            <a:ext cx="9525" cy="392113"/>
          </a:xfrm>
          <a:prstGeom prst="rect">
            <a:avLst/>
          </a:prstGeom>
          <a:solidFill>
            <a:srgbClr val="00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5" name="Rectangle 519"/>
          <p:cNvSpPr>
            <a:spLocks noChangeArrowheads="1"/>
          </p:cNvSpPr>
          <p:nvPr/>
        </p:nvSpPr>
        <p:spPr bwMode="auto">
          <a:xfrm>
            <a:off x="4202113" y="3956050"/>
            <a:ext cx="9525" cy="3921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6" name="Rectangle 520"/>
          <p:cNvSpPr>
            <a:spLocks noChangeArrowheads="1"/>
          </p:cNvSpPr>
          <p:nvPr/>
        </p:nvSpPr>
        <p:spPr bwMode="auto">
          <a:xfrm>
            <a:off x="4211638" y="3956050"/>
            <a:ext cx="11112" cy="392113"/>
          </a:xfrm>
          <a:prstGeom prst="rect">
            <a:avLst/>
          </a:prstGeom>
          <a:solidFill>
            <a:srgbClr val="00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7" name="Rectangle 521"/>
          <p:cNvSpPr>
            <a:spLocks noChangeArrowheads="1"/>
          </p:cNvSpPr>
          <p:nvPr/>
        </p:nvSpPr>
        <p:spPr bwMode="auto">
          <a:xfrm>
            <a:off x="4222750" y="3956050"/>
            <a:ext cx="9525" cy="392113"/>
          </a:xfrm>
          <a:prstGeom prst="rect">
            <a:avLst/>
          </a:prstGeom>
          <a:solidFill>
            <a:srgbClr val="00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8" name="Rectangle 522"/>
          <p:cNvSpPr>
            <a:spLocks noChangeArrowheads="1"/>
          </p:cNvSpPr>
          <p:nvPr/>
        </p:nvSpPr>
        <p:spPr bwMode="auto">
          <a:xfrm>
            <a:off x="4232275" y="3956050"/>
            <a:ext cx="9525" cy="392113"/>
          </a:xfrm>
          <a:prstGeom prst="rect">
            <a:avLst/>
          </a:prstGeom>
          <a:solidFill>
            <a:srgbClr val="0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9" name="Rectangle 523"/>
          <p:cNvSpPr>
            <a:spLocks noChangeArrowheads="1"/>
          </p:cNvSpPr>
          <p:nvPr/>
        </p:nvSpPr>
        <p:spPr bwMode="auto">
          <a:xfrm>
            <a:off x="4241800" y="3956050"/>
            <a:ext cx="9525" cy="392113"/>
          </a:xfrm>
          <a:prstGeom prst="rect">
            <a:avLst/>
          </a:prstGeom>
          <a:solidFill>
            <a:srgbClr val="00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0" name="Rectangle 524"/>
          <p:cNvSpPr>
            <a:spLocks noChangeArrowheads="1"/>
          </p:cNvSpPr>
          <p:nvPr/>
        </p:nvSpPr>
        <p:spPr bwMode="auto">
          <a:xfrm>
            <a:off x="4251325" y="3956050"/>
            <a:ext cx="9525" cy="392113"/>
          </a:xfrm>
          <a:prstGeom prst="rect">
            <a:avLst/>
          </a:prstGeom>
          <a:solidFill>
            <a:srgbClr val="00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1" name="Rectangle 525"/>
          <p:cNvSpPr>
            <a:spLocks noChangeArrowheads="1"/>
          </p:cNvSpPr>
          <p:nvPr/>
        </p:nvSpPr>
        <p:spPr bwMode="auto">
          <a:xfrm>
            <a:off x="4260850" y="3956050"/>
            <a:ext cx="11113" cy="392113"/>
          </a:xfrm>
          <a:prstGeom prst="rect">
            <a:avLst/>
          </a:prstGeom>
          <a:solidFill>
            <a:srgbClr val="00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2" name="Rectangle 526"/>
          <p:cNvSpPr>
            <a:spLocks noChangeArrowheads="1"/>
          </p:cNvSpPr>
          <p:nvPr/>
        </p:nvSpPr>
        <p:spPr bwMode="auto">
          <a:xfrm>
            <a:off x="4143375" y="3956050"/>
            <a:ext cx="128588" cy="392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3" name="Rectangle 527"/>
          <p:cNvSpPr>
            <a:spLocks noChangeArrowheads="1"/>
          </p:cNvSpPr>
          <p:nvPr/>
        </p:nvSpPr>
        <p:spPr bwMode="auto">
          <a:xfrm>
            <a:off x="4762500" y="3925888"/>
            <a:ext cx="9525" cy="422275"/>
          </a:xfrm>
          <a:prstGeom prst="rect">
            <a:avLst/>
          </a:prstGeom>
          <a:solidFill>
            <a:srgbClr val="00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4" name="Rectangle 528"/>
          <p:cNvSpPr>
            <a:spLocks noChangeArrowheads="1"/>
          </p:cNvSpPr>
          <p:nvPr/>
        </p:nvSpPr>
        <p:spPr bwMode="auto">
          <a:xfrm>
            <a:off x="4772025" y="3925888"/>
            <a:ext cx="9525" cy="422275"/>
          </a:xfrm>
          <a:prstGeom prst="rect">
            <a:avLst/>
          </a:prstGeom>
          <a:solidFill>
            <a:srgbClr val="00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5" name="Rectangle 529"/>
          <p:cNvSpPr>
            <a:spLocks noChangeArrowheads="1"/>
          </p:cNvSpPr>
          <p:nvPr/>
        </p:nvSpPr>
        <p:spPr bwMode="auto">
          <a:xfrm>
            <a:off x="4781550" y="3925888"/>
            <a:ext cx="9525" cy="422275"/>
          </a:xfrm>
          <a:prstGeom prst="rect">
            <a:avLst/>
          </a:prstGeom>
          <a:solidFill>
            <a:srgbClr val="00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6" name="Rectangle 530"/>
          <p:cNvSpPr>
            <a:spLocks noChangeArrowheads="1"/>
          </p:cNvSpPr>
          <p:nvPr/>
        </p:nvSpPr>
        <p:spPr bwMode="auto">
          <a:xfrm>
            <a:off x="4791075" y="3925888"/>
            <a:ext cx="11113" cy="422275"/>
          </a:xfrm>
          <a:prstGeom prst="rect">
            <a:avLst/>
          </a:prstGeom>
          <a:solidFill>
            <a:srgbClr val="0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7" name="Rectangle 531"/>
          <p:cNvSpPr>
            <a:spLocks noChangeArrowheads="1"/>
          </p:cNvSpPr>
          <p:nvPr/>
        </p:nvSpPr>
        <p:spPr bwMode="auto">
          <a:xfrm>
            <a:off x="4802188" y="3925888"/>
            <a:ext cx="9525" cy="422275"/>
          </a:xfrm>
          <a:prstGeom prst="rect">
            <a:avLst/>
          </a:prstGeom>
          <a:solidFill>
            <a:srgbClr val="00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8" name="Rectangle 532"/>
          <p:cNvSpPr>
            <a:spLocks noChangeArrowheads="1"/>
          </p:cNvSpPr>
          <p:nvPr/>
        </p:nvSpPr>
        <p:spPr bwMode="auto">
          <a:xfrm>
            <a:off x="4811713" y="3925888"/>
            <a:ext cx="9525" cy="422275"/>
          </a:xfrm>
          <a:prstGeom prst="rect">
            <a:avLst/>
          </a:prstGeom>
          <a:solidFill>
            <a:srgbClr val="00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9" name="Rectangle 533"/>
          <p:cNvSpPr>
            <a:spLocks noChangeArrowheads="1"/>
          </p:cNvSpPr>
          <p:nvPr/>
        </p:nvSpPr>
        <p:spPr bwMode="auto">
          <a:xfrm>
            <a:off x="4821238" y="3925888"/>
            <a:ext cx="9525" cy="4222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80" name="Rectangle 534"/>
          <p:cNvSpPr>
            <a:spLocks noChangeArrowheads="1"/>
          </p:cNvSpPr>
          <p:nvPr/>
        </p:nvSpPr>
        <p:spPr bwMode="auto">
          <a:xfrm>
            <a:off x="4830763" y="3925888"/>
            <a:ext cx="9525" cy="422275"/>
          </a:xfrm>
          <a:prstGeom prst="rect">
            <a:avLst/>
          </a:prstGeom>
          <a:solidFill>
            <a:srgbClr val="00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81" name="Rectangle 535"/>
          <p:cNvSpPr>
            <a:spLocks noChangeArrowheads="1"/>
          </p:cNvSpPr>
          <p:nvPr/>
        </p:nvSpPr>
        <p:spPr bwMode="auto">
          <a:xfrm>
            <a:off x="4840288" y="3925888"/>
            <a:ext cx="11112" cy="422275"/>
          </a:xfrm>
          <a:prstGeom prst="rect">
            <a:avLst/>
          </a:prstGeom>
          <a:solidFill>
            <a:srgbClr val="00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82" name="Rectangle 536"/>
          <p:cNvSpPr>
            <a:spLocks noChangeArrowheads="1"/>
          </p:cNvSpPr>
          <p:nvPr/>
        </p:nvSpPr>
        <p:spPr bwMode="auto">
          <a:xfrm>
            <a:off x="4851400" y="3925888"/>
            <a:ext cx="9525" cy="422275"/>
          </a:xfrm>
          <a:prstGeom prst="rect">
            <a:avLst/>
          </a:prstGeom>
          <a:solidFill>
            <a:srgbClr val="0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83" name="Rectangle 537"/>
          <p:cNvSpPr>
            <a:spLocks noChangeArrowheads="1"/>
          </p:cNvSpPr>
          <p:nvPr/>
        </p:nvSpPr>
        <p:spPr bwMode="auto">
          <a:xfrm>
            <a:off x="4860925" y="3925888"/>
            <a:ext cx="9525" cy="422275"/>
          </a:xfrm>
          <a:prstGeom prst="rect">
            <a:avLst/>
          </a:prstGeom>
          <a:solidFill>
            <a:srgbClr val="00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84" name="Rectangle 538"/>
          <p:cNvSpPr>
            <a:spLocks noChangeArrowheads="1"/>
          </p:cNvSpPr>
          <p:nvPr/>
        </p:nvSpPr>
        <p:spPr bwMode="auto">
          <a:xfrm>
            <a:off x="4870450" y="3925888"/>
            <a:ext cx="9525" cy="422275"/>
          </a:xfrm>
          <a:prstGeom prst="rect">
            <a:avLst/>
          </a:prstGeom>
          <a:solidFill>
            <a:srgbClr val="00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85" name="Rectangle 539"/>
          <p:cNvSpPr>
            <a:spLocks noChangeArrowheads="1"/>
          </p:cNvSpPr>
          <p:nvPr/>
        </p:nvSpPr>
        <p:spPr bwMode="auto">
          <a:xfrm>
            <a:off x="4879975" y="3925888"/>
            <a:ext cx="9525" cy="422275"/>
          </a:xfrm>
          <a:prstGeom prst="rect">
            <a:avLst/>
          </a:prstGeom>
          <a:solidFill>
            <a:srgbClr val="00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86" name="Rectangle 540"/>
          <p:cNvSpPr>
            <a:spLocks noChangeArrowheads="1"/>
          </p:cNvSpPr>
          <p:nvPr/>
        </p:nvSpPr>
        <p:spPr bwMode="auto">
          <a:xfrm>
            <a:off x="4762500" y="3925888"/>
            <a:ext cx="127000" cy="422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87" name="Rectangle 541"/>
          <p:cNvSpPr>
            <a:spLocks noChangeArrowheads="1"/>
          </p:cNvSpPr>
          <p:nvPr/>
        </p:nvSpPr>
        <p:spPr bwMode="auto">
          <a:xfrm>
            <a:off x="5381625" y="4141788"/>
            <a:ext cx="9525" cy="206375"/>
          </a:xfrm>
          <a:prstGeom prst="rect">
            <a:avLst/>
          </a:prstGeom>
          <a:solidFill>
            <a:srgbClr val="00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88" name="Rectangle 542"/>
          <p:cNvSpPr>
            <a:spLocks noChangeArrowheads="1"/>
          </p:cNvSpPr>
          <p:nvPr/>
        </p:nvSpPr>
        <p:spPr bwMode="auto">
          <a:xfrm>
            <a:off x="5391150" y="4141788"/>
            <a:ext cx="9525" cy="206375"/>
          </a:xfrm>
          <a:prstGeom prst="rect">
            <a:avLst/>
          </a:prstGeom>
          <a:solidFill>
            <a:srgbClr val="00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89" name="Rectangle 543"/>
          <p:cNvSpPr>
            <a:spLocks noChangeArrowheads="1"/>
          </p:cNvSpPr>
          <p:nvPr/>
        </p:nvSpPr>
        <p:spPr bwMode="auto">
          <a:xfrm>
            <a:off x="5400675" y="4141788"/>
            <a:ext cx="9525" cy="206375"/>
          </a:xfrm>
          <a:prstGeom prst="rect">
            <a:avLst/>
          </a:prstGeom>
          <a:solidFill>
            <a:srgbClr val="00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90" name="Rectangle 544"/>
          <p:cNvSpPr>
            <a:spLocks noChangeArrowheads="1"/>
          </p:cNvSpPr>
          <p:nvPr/>
        </p:nvSpPr>
        <p:spPr bwMode="auto">
          <a:xfrm>
            <a:off x="5410200" y="4141788"/>
            <a:ext cx="9525" cy="206375"/>
          </a:xfrm>
          <a:prstGeom prst="rect">
            <a:avLst/>
          </a:prstGeom>
          <a:solidFill>
            <a:srgbClr val="0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91" name="Rectangle 545"/>
          <p:cNvSpPr>
            <a:spLocks noChangeArrowheads="1"/>
          </p:cNvSpPr>
          <p:nvPr/>
        </p:nvSpPr>
        <p:spPr bwMode="auto">
          <a:xfrm>
            <a:off x="5419725" y="4141788"/>
            <a:ext cx="9525" cy="206375"/>
          </a:xfrm>
          <a:prstGeom prst="rect">
            <a:avLst/>
          </a:prstGeom>
          <a:solidFill>
            <a:srgbClr val="00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92" name="Rectangle 546"/>
          <p:cNvSpPr>
            <a:spLocks noChangeArrowheads="1"/>
          </p:cNvSpPr>
          <p:nvPr/>
        </p:nvSpPr>
        <p:spPr bwMode="auto">
          <a:xfrm>
            <a:off x="5429250" y="4141788"/>
            <a:ext cx="11113" cy="206375"/>
          </a:xfrm>
          <a:prstGeom prst="rect">
            <a:avLst/>
          </a:prstGeom>
          <a:solidFill>
            <a:srgbClr val="00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93" name="Rectangle 547"/>
          <p:cNvSpPr>
            <a:spLocks noChangeArrowheads="1"/>
          </p:cNvSpPr>
          <p:nvPr/>
        </p:nvSpPr>
        <p:spPr bwMode="auto">
          <a:xfrm>
            <a:off x="5440363" y="4141788"/>
            <a:ext cx="9525" cy="2063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94" name="Rectangle 548"/>
          <p:cNvSpPr>
            <a:spLocks noChangeArrowheads="1"/>
          </p:cNvSpPr>
          <p:nvPr/>
        </p:nvSpPr>
        <p:spPr bwMode="auto">
          <a:xfrm>
            <a:off x="5449888" y="4141788"/>
            <a:ext cx="9525" cy="206375"/>
          </a:xfrm>
          <a:prstGeom prst="rect">
            <a:avLst/>
          </a:prstGeom>
          <a:solidFill>
            <a:srgbClr val="0000F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95" name="Rectangle 549"/>
          <p:cNvSpPr>
            <a:spLocks noChangeArrowheads="1"/>
          </p:cNvSpPr>
          <p:nvPr/>
        </p:nvSpPr>
        <p:spPr bwMode="auto">
          <a:xfrm>
            <a:off x="5459413" y="4141788"/>
            <a:ext cx="9525" cy="206375"/>
          </a:xfrm>
          <a:prstGeom prst="rect">
            <a:avLst/>
          </a:prstGeom>
          <a:solidFill>
            <a:srgbClr val="0000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96" name="Rectangle 550"/>
          <p:cNvSpPr>
            <a:spLocks noChangeArrowheads="1"/>
          </p:cNvSpPr>
          <p:nvPr/>
        </p:nvSpPr>
        <p:spPr bwMode="auto">
          <a:xfrm>
            <a:off x="5468938" y="4141788"/>
            <a:ext cx="9525" cy="206375"/>
          </a:xfrm>
          <a:prstGeom prst="rect">
            <a:avLst/>
          </a:prstGeom>
          <a:solidFill>
            <a:srgbClr val="0000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97" name="Rectangle 551"/>
          <p:cNvSpPr>
            <a:spLocks noChangeArrowheads="1"/>
          </p:cNvSpPr>
          <p:nvPr/>
        </p:nvSpPr>
        <p:spPr bwMode="auto">
          <a:xfrm>
            <a:off x="5478463" y="4141788"/>
            <a:ext cx="11112" cy="206375"/>
          </a:xfrm>
          <a:prstGeom prst="rect">
            <a:avLst/>
          </a:prstGeom>
          <a:solidFill>
            <a:srgbClr val="0000A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98" name="Rectangle 552"/>
          <p:cNvSpPr>
            <a:spLocks noChangeArrowheads="1"/>
          </p:cNvSpPr>
          <p:nvPr/>
        </p:nvSpPr>
        <p:spPr bwMode="auto">
          <a:xfrm>
            <a:off x="5489575" y="4141788"/>
            <a:ext cx="9525" cy="206375"/>
          </a:xfrm>
          <a:prstGeom prst="rect">
            <a:avLst/>
          </a:prstGeom>
          <a:solidFill>
            <a:srgbClr val="00009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99" name="Rectangle 553"/>
          <p:cNvSpPr>
            <a:spLocks noChangeArrowheads="1"/>
          </p:cNvSpPr>
          <p:nvPr/>
        </p:nvSpPr>
        <p:spPr bwMode="auto">
          <a:xfrm>
            <a:off x="5499100" y="4141788"/>
            <a:ext cx="9525" cy="206375"/>
          </a:xfrm>
          <a:prstGeom prst="rect">
            <a:avLst/>
          </a:prstGeom>
          <a:solidFill>
            <a:srgbClr val="00007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00" name="Rectangle 554"/>
          <p:cNvSpPr>
            <a:spLocks noChangeArrowheads="1"/>
          </p:cNvSpPr>
          <p:nvPr/>
        </p:nvSpPr>
        <p:spPr bwMode="auto">
          <a:xfrm>
            <a:off x="5381625" y="4141788"/>
            <a:ext cx="127000" cy="206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01" name="Line 555"/>
          <p:cNvSpPr>
            <a:spLocks noChangeShapeType="1"/>
          </p:cNvSpPr>
          <p:nvPr/>
        </p:nvSpPr>
        <p:spPr bwMode="auto">
          <a:xfrm>
            <a:off x="1236663" y="1717675"/>
            <a:ext cx="1587" cy="26304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02" name="Line 556"/>
          <p:cNvSpPr>
            <a:spLocks noChangeShapeType="1"/>
          </p:cNvSpPr>
          <p:nvPr/>
        </p:nvSpPr>
        <p:spPr bwMode="auto">
          <a:xfrm>
            <a:off x="1177925" y="4348163"/>
            <a:ext cx="58738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03" name="Line 557"/>
          <p:cNvSpPr>
            <a:spLocks noChangeShapeType="1"/>
          </p:cNvSpPr>
          <p:nvPr/>
        </p:nvSpPr>
        <p:spPr bwMode="auto">
          <a:xfrm>
            <a:off x="1177925" y="4083050"/>
            <a:ext cx="58738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04" name="Line 558"/>
          <p:cNvSpPr>
            <a:spLocks noChangeShapeType="1"/>
          </p:cNvSpPr>
          <p:nvPr/>
        </p:nvSpPr>
        <p:spPr bwMode="auto">
          <a:xfrm>
            <a:off x="1177925" y="3817938"/>
            <a:ext cx="58738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05" name="Line 559"/>
          <p:cNvSpPr>
            <a:spLocks noChangeShapeType="1"/>
          </p:cNvSpPr>
          <p:nvPr/>
        </p:nvSpPr>
        <p:spPr bwMode="auto">
          <a:xfrm>
            <a:off x="1177925" y="3562350"/>
            <a:ext cx="58738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06" name="Line 560"/>
          <p:cNvSpPr>
            <a:spLocks noChangeShapeType="1"/>
          </p:cNvSpPr>
          <p:nvPr/>
        </p:nvSpPr>
        <p:spPr bwMode="auto">
          <a:xfrm>
            <a:off x="1177925" y="3297238"/>
            <a:ext cx="58738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07" name="Line 561"/>
          <p:cNvSpPr>
            <a:spLocks noChangeShapeType="1"/>
          </p:cNvSpPr>
          <p:nvPr/>
        </p:nvSpPr>
        <p:spPr bwMode="auto">
          <a:xfrm>
            <a:off x="1177925" y="3032125"/>
            <a:ext cx="58738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08" name="Line 562"/>
          <p:cNvSpPr>
            <a:spLocks noChangeShapeType="1"/>
          </p:cNvSpPr>
          <p:nvPr/>
        </p:nvSpPr>
        <p:spPr bwMode="auto">
          <a:xfrm>
            <a:off x="1177925" y="2767013"/>
            <a:ext cx="58738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09" name="Line 563"/>
          <p:cNvSpPr>
            <a:spLocks noChangeShapeType="1"/>
          </p:cNvSpPr>
          <p:nvPr/>
        </p:nvSpPr>
        <p:spPr bwMode="auto">
          <a:xfrm>
            <a:off x="1177925" y="2501900"/>
            <a:ext cx="58738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10" name="Line 564"/>
          <p:cNvSpPr>
            <a:spLocks noChangeShapeType="1"/>
          </p:cNvSpPr>
          <p:nvPr/>
        </p:nvSpPr>
        <p:spPr bwMode="auto">
          <a:xfrm>
            <a:off x="1177925" y="2247900"/>
            <a:ext cx="58738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11" name="Line 565"/>
          <p:cNvSpPr>
            <a:spLocks noChangeShapeType="1"/>
          </p:cNvSpPr>
          <p:nvPr/>
        </p:nvSpPr>
        <p:spPr bwMode="auto">
          <a:xfrm>
            <a:off x="1177925" y="1982788"/>
            <a:ext cx="58738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12" name="Line 566"/>
          <p:cNvSpPr>
            <a:spLocks noChangeShapeType="1"/>
          </p:cNvSpPr>
          <p:nvPr/>
        </p:nvSpPr>
        <p:spPr bwMode="auto">
          <a:xfrm>
            <a:off x="1177925" y="1717675"/>
            <a:ext cx="58738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13" name="Line 567"/>
          <p:cNvSpPr>
            <a:spLocks noChangeShapeType="1"/>
          </p:cNvSpPr>
          <p:nvPr/>
        </p:nvSpPr>
        <p:spPr bwMode="auto">
          <a:xfrm>
            <a:off x="1236663" y="4348163"/>
            <a:ext cx="7462837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14" name="Line 568"/>
          <p:cNvSpPr>
            <a:spLocks noChangeShapeType="1"/>
          </p:cNvSpPr>
          <p:nvPr/>
        </p:nvSpPr>
        <p:spPr bwMode="auto">
          <a:xfrm flipV="1">
            <a:off x="1236663" y="4348163"/>
            <a:ext cx="1587" cy="587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15" name="Line 569"/>
          <p:cNvSpPr>
            <a:spLocks noChangeShapeType="1"/>
          </p:cNvSpPr>
          <p:nvPr/>
        </p:nvSpPr>
        <p:spPr bwMode="auto">
          <a:xfrm flipV="1">
            <a:off x="1855788" y="4348163"/>
            <a:ext cx="1587" cy="587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16" name="Line 570"/>
          <p:cNvSpPr>
            <a:spLocks noChangeShapeType="1"/>
          </p:cNvSpPr>
          <p:nvPr/>
        </p:nvSpPr>
        <p:spPr bwMode="auto">
          <a:xfrm flipV="1">
            <a:off x="2484438" y="4348163"/>
            <a:ext cx="1587" cy="587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17" name="Line 571"/>
          <p:cNvSpPr>
            <a:spLocks noChangeShapeType="1"/>
          </p:cNvSpPr>
          <p:nvPr/>
        </p:nvSpPr>
        <p:spPr bwMode="auto">
          <a:xfrm flipV="1">
            <a:off x="3103563" y="4348163"/>
            <a:ext cx="1587" cy="587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18" name="Line 572"/>
          <p:cNvSpPr>
            <a:spLocks noChangeShapeType="1"/>
          </p:cNvSpPr>
          <p:nvPr/>
        </p:nvSpPr>
        <p:spPr bwMode="auto">
          <a:xfrm flipV="1">
            <a:off x="3721100" y="4348163"/>
            <a:ext cx="1588" cy="587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19" name="Line 573"/>
          <p:cNvSpPr>
            <a:spLocks noChangeShapeType="1"/>
          </p:cNvSpPr>
          <p:nvPr/>
        </p:nvSpPr>
        <p:spPr bwMode="auto">
          <a:xfrm flipV="1">
            <a:off x="4349750" y="4348163"/>
            <a:ext cx="1588" cy="587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20" name="Line 574"/>
          <p:cNvSpPr>
            <a:spLocks noChangeShapeType="1"/>
          </p:cNvSpPr>
          <p:nvPr/>
        </p:nvSpPr>
        <p:spPr bwMode="auto">
          <a:xfrm flipV="1">
            <a:off x="4968875" y="4348163"/>
            <a:ext cx="1588" cy="587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21" name="Line 575"/>
          <p:cNvSpPr>
            <a:spLocks noChangeShapeType="1"/>
          </p:cNvSpPr>
          <p:nvPr/>
        </p:nvSpPr>
        <p:spPr bwMode="auto">
          <a:xfrm flipV="1">
            <a:off x="5586413" y="4348163"/>
            <a:ext cx="1587" cy="587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22" name="Line 576"/>
          <p:cNvSpPr>
            <a:spLocks noChangeShapeType="1"/>
          </p:cNvSpPr>
          <p:nvPr/>
        </p:nvSpPr>
        <p:spPr bwMode="auto">
          <a:xfrm flipV="1">
            <a:off x="6215063" y="4348163"/>
            <a:ext cx="1587" cy="587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23" name="Line 577"/>
          <p:cNvSpPr>
            <a:spLocks noChangeShapeType="1"/>
          </p:cNvSpPr>
          <p:nvPr/>
        </p:nvSpPr>
        <p:spPr bwMode="auto">
          <a:xfrm flipV="1">
            <a:off x="6834188" y="4348163"/>
            <a:ext cx="1587" cy="587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24" name="Line 578"/>
          <p:cNvSpPr>
            <a:spLocks noChangeShapeType="1"/>
          </p:cNvSpPr>
          <p:nvPr/>
        </p:nvSpPr>
        <p:spPr bwMode="auto">
          <a:xfrm flipV="1">
            <a:off x="7453313" y="4348163"/>
            <a:ext cx="1587" cy="587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25" name="Line 579"/>
          <p:cNvSpPr>
            <a:spLocks noChangeShapeType="1"/>
          </p:cNvSpPr>
          <p:nvPr/>
        </p:nvSpPr>
        <p:spPr bwMode="auto">
          <a:xfrm flipV="1">
            <a:off x="8080375" y="4348163"/>
            <a:ext cx="1588" cy="5873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26" name="Line 580"/>
          <p:cNvSpPr>
            <a:spLocks noChangeShapeType="1"/>
          </p:cNvSpPr>
          <p:nvPr/>
        </p:nvSpPr>
        <p:spPr bwMode="auto">
          <a:xfrm flipV="1">
            <a:off x="8699500" y="4348163"/>
            <a:ext cx="1588" cy="58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27" name="Rectangle 581"/>
          <p:cNvSpPr>
            <a:spLocks noChangeArrowheads="1"/>
          </p:cNvSpPr>
          <p:nvPr/>
        </p:nvSpPr>
        <p:spPr bwMode="auto">
          <a:xfrm>
            <a:off x="1001713" y="4260850"/>
            <a:ext cx="8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0</a:t>
            </a:r>
            <a:endParaRPr lang="en-US" sz="1400" b="1"/>
          </a:p>
        </p:txBody>
      </p:sp>
      <p:sp>
        <p:nvSpPr>
          <p:cNvPr id="20028" name="Rectangle 582"/>
          <p:cNvSpPr>
            <a:spLocks noChangeArrowheads="1"/>
          </p:cNvSpPr>
          <p:nvPr/>
        </p:nvSpPr>
        <p:spPr bwMode="auto">
          <a:xfrm>
            <a:off x="736600" y="3995738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1000</a:t>
            </a:r>
            <a:endParaRPr lang="en-US" sz="1400" b="1"/>
          </a:p>
        </p:txBody>
      </p:sp>
      <p:sp>
        <p:nvSpPr>
          <p:cNvPr id="20029" name="Rectangle 583"/>
          <p:cNvSpPr>
            <a:spLocks noChangeArrowheads="1"/>
          </p:cNvSpPr>
          <p:nvPr/>
        </p:nvSpPr>
        <p:spPr bwMode="auto">
          <a:xfrm>
            <a:off x="736600" y="3730625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2000</a:t>
            </a:r>
            <a:endParaRPr lang="en-US" sz="1400" b="1"/>
          </a:p>
        </p:txBody>
      </p:sp>
      <p:sp>
        <p:nvSpPr>
          <p:cNvPr id="20030" name="Rectangle 584"/>
          <p:cNvSpPr>
            <a:spLocks noChangeArrowheads="1"/>
          </p:cNvSpPr>
          <p:nvPr/>
        </p:nvSpPr>
        <p:spPr bwMode="auto">
          <a:xfrm>
            <a:off x="736600" y="3475038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3000</a:t>
            </a:r>
            <a:endParaRPr lang="en-US" sz="1400" b="1"/>
          </a:p>
        </p:txBody>
      </p:sp>
      <p:sp>
        <p:nvSpPr>
          <p:cNvPr id="20031" name="Rectangle 585"/>
          <p:cNvSpPr>
            <a:spLocks noChangeArrowheads="1"/>
          </p:cNvSpPr>
          <p:nvPr/>
        </p:nvSpPr>
        <p:spPr bwMode="auto">
          <a:xfrm>
            <a:off x="736600" y="3209925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4000</a:t>
            </a:r>
            <a:endParaRPr lang="en-US" sz="1400" b="1"/>
          </a:p>
        </p:txBody>
      </p:sp>
      <p:sp>
        <p:nvSpPr>
          <p:cNvPr id="20032" name="Rectangle 586"/>
          <p:cNvSpPr>
            <a:spLocks noChangeArrowheads="1"/>
          </p:cNvSpPr>
          <p:nvPr/>
        </p:nvSpPr>
        <p:spPr bwMode="auto">
          <a:xfrm>
            <a:off x="736600" y="2944813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5000</a:t>
            </a:r>
            <a:endParaRPr lang="en-US" sz="1400" b="1"/>
          </a:p>
        </p:txBody>
      </p:sp>
      <p:sp>
        <p:nvSpPr>
          <p:cNvPr id="20033" name="Rectangle 587"/>
          <p:cNvSpPr>
            <a:spLocks noChangeArrowheads="1"/>
          </p:cNvSpPr>
          <p:nvPr/>
        </p:nvSpPr>
        <p:spPr bwMode="auto">
          <a:xfrm>
            <a:off x="736600" y="2679700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6000</a:t>
            </a:r>
            <a:endParaRPr lang="en-US" sz="1400" b="1"/>
          </a:p>
        </p:txBody>
      </p:sp>
      <p:sp>
        <p:nvSpPr>
          <p:cNvPr id="20034" name="Rectangle 588"/>
          <p:cNvSpPr>
            <a:spLocks noChangeArrowheads="1"/>
          </p:cNvSpPr>
          <p:nvPr/>
        </p:nvSpPr>
        <p:spPr bwMode="auto">
          <a:xfrm>
            <a:off x="736600" y="2414588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7000</a:t>
            </a:r>
            <a:endParaRPr lang="en-US" sz="1400" b="1"/>
          </a:p>
        </p:txBody>
      </p:sp>
      <p:sp>
        <p:nvSpPr>
          <p:cNvPr id="20035" name="Rectangle 589"/>
          <p:cNvSpPr>
            <a:spLocks noChangeArrowheads="1"/>
          </p:cNvSpPr>
          <p:nvPr/>
        </p:nvSpPr>
        <p:spPr bwMode="auto">
          <a:xfrm>
            <a:off x="736600" y="2159000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8000</a:t>
            </a:r>
            <a:endParaRPr lang="en-US" sz="1400" b="1"/>
          </a:p>
        </p:txBody>
      </p:sp>
      <p:sp>
        <p:nvSpPr>
          <p:cNvPr id="20036" name="Rectangle 590"/>
          <p:cNvSpPr>
            <a:spLocks noChangeArrowheads="1"/>
          </p:cNvSpPr>
          <p:nvPr/>
        </p:nvSpPr>
        <p:spPr bwMode="auto">
          <a:xfrm>
            <a:off x="736600" y="1893888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9000</a:t>
            </a:r>
            <a:endParaRPr lang="en-US" sz="1400" b="1"/>
          </a:p>
        </p:txBody>
      </p:sp>
      <p:sp>
        <p:nvSpPr>
          <p:cNvPr id="20037" name="Rectangle 591"/>
          <p:cNvSpPr>
            <a:spLocks noChangeArrowheads="1"/>
          </p:cNvSpPr>
          <p:nvPr/>
        </p:nvSpPr>
        <p:spPr bwMode="auto">
          <a:xfrm>
            <a:off x="647700" y="1628775"/>
            <a:ext cx="444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10000</a:t>
            </a:r>
            <a:endParaRPr lang="en-US" sz="1400" b="1"/>
          </a:p>
        </p:txBody>
      </p:sp>
      <p:sp>
        <p:nvSpPr>
          <p:cNvPr id="20038" name="Rectangle 592"/>
          <p:cNvSpPr>
            <a:spLocks noChangeArrowheads="1"/>
          </p:cNvSpPr>
          <p:nvPr/>
        </p:nvSpPr>
        <p:spPr bwMode="auto">
          <a:xfrm>
            <a:off x="1374775" y="4525963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2000</a:t>
            </a:r>
            <a:endParaRPr lang="en-US" sz="1400" b="1"/>
          </a:p>
        </p:txBody>
      </p:sp>
      <p:sp>
        <p:nvSpPr>
          <p:cNvPr id="20039" name="Rectangle 593"/>
          <p:cNvSpPr>
            <a:spLocks noChangeArrowheads="1"/>
          </p:cNvSpPr>
          <p:nvPr/>
        </p:nvSpPr>
        <p:spPr bwMode="auto">
          <a:xfrm>
            <a:off x="1993900" y="4525963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2001</a:t>
            </a:r>
            <a:endParaRPr lang="en-US" sz="1400" b="1"/>
          </a:p>
        </p:txBody>
      </p:sp>
      <p:sp>
        <p:nvSpPr>
          <p:cNvPr id="20040" name="Rectangle 594"/>
          <p:cNvSpPr>
            <a:spLocks noChangeArrowheads="1"/>
          </p:cNvSpPr>
          <p:nvPr/>
        </p:nvSpPr>
        <p:spPr bwMode="auto">
          <a:xfrm>
            <a:off x="2611438" y="4525963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2002</a:t>
            </a:r>
            <a:endParaRPr lang="en-US" sz="1400" b="1"/>
          </a:p>
        </p:txBody>
      </p:sp>
      <p:sp>
        <p:nvSpPr>
          <p:cNvPr id="20041" name="Rectangle 595"/>
          <p:cNvSpPr>
            <a:spLocks noChangeArrowheads="1"/>
          </p:cNvSpPr>
          <p:nvPr/>
        </p:nvSpPr>
        <p:spPr bwMode="auto">
          <a:xfrm>
            <a:off x="3240088" y="4525963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2003</a:t>
            </a:r>
            <a:endParaRPr lang="en-US" sz="1400" b="1"/>
          </a:p>
        </p:txBody>
      </p:sp>
      <p:sp>
        <p:nvSpPr>
          <p:cNvPr id="20042" name="Rectangle 596"/>
          <p:cNvSpPr>
            <a:spLocks noChangeArrowheads="1"/>
          </p:cNvSpPr>
          <p:nvPr/>
        </p:nvSpPr>
        <p:spPr bwMode="auto">
          <a:xfrm>
            <a:off x="3859213" y="4525963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2004</a:t>
            </a:r>
            <a:endParaRPr lang="en-US" sz="1400" b="1"/>
          </a:p>
        </p:txBody>
      </p:sp>
      <p:sp>
        <p:nvSpPr>
          <p:cNvPr id="20043" name="Rectangle 597"/>
          <p:cNvSpPr>
            <a:spLocks noChangeArrowheads="1"/>
          </p:cNvSpPr>
          <p:nvPr/>
        </p:nvSpPr>
        <p:spPr bwMode="auto">
          <a:xfrm>
            <a:off x="4478338" y="4525963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2005</a:t>
            </a:r>
            <a:endParaRPr lang="en-US" sz="1400" b="1"/>
          </a:p>
        </p:txBody>
      </p:sp>
      <p:sp>
        <p:nvSpPr>
          <p:cNvPr id="20044" name="Rectangle 598"/>
          <p:cNvSpPr>
            <a:spLocks noChangeArrowheads="1"/>
          </p:cNvSpPr>
          <p:nvPr/>
        </p:nvSpPr>
        <p:spPr bwMode="auto">
          <a:xfrm>
            <a:off x="5105400" y="4525963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2006</a:t>
            </a:r>
            <a:endParaRPr lang="en-US" sz="1400" b="1"/>
          </a:p>
        </p:txBody>
      </p:sp>
      <p:sp>
        <p:nvSpPr>
          <p:cNvPr id="20045" name="Rectangle 599"/>
          <p:cNvSpPr>
            <a:spLocks noChangeArrowheads="1"/>
          </p:cNvSpPr>
          <p:nvPr/>
        </p:nvSpPr>
        <p:spPr bwMode="auto">
          <a:xfrm>
            <a:off x="5724525" y="4525963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2007</a:t>
            </a:r>
            <a:endParaRPr lang="en-US" sz="1400" b="1"/>
          </a:p>
        </p:txBody>
      </p:sp>
      <p:sp>
        <p:nvSpPr>
          <p:cNvPr id="20046" name="Rectangle 600"/>
          <p:cNvSpPr>
            <a:spLocks noChangeArrowheads="1"/>
          </p:cNvSpPr>
          <p:nvPr/>
        </p:nvSpPr>
        <p:spPr bwMode="auto">
          <a:xfrm>
            <a:off x="6343650" y="4525963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2008</a:t>
            </a:r>
            <a:endParaRPr lang="en-US" sz="1400" b="1"/>
          </a:p>
        </p:txBody>
      </p:sp>
      <p:sp>
        <p:nvSpPr>
          <p:cNvPr id="20047" name="Rectangle 601"/>
          <p:cNvSpPr>
            <a:spLocks noChangeArrowheads="1"/>
          </p:cNvSpPr>
          <p:nvPr/>
        </p:nvSpPr>
        <p:spPr bwMode="auto">
          <a:xfrm>
            <a:off x="6972300" y="4525963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2009</a:t>
            </a:r>
            <a:endParaRPr lang="en-US" sz="1400" b="1"/>
          </a:p>
        </p:txBody>
      </p:sp>
      <p:sp>
        <p:nvSpPr>
          <p:cNvPr id="20048" name="Rectangle 602"/>
          <p:cNvSpPr>
            <a:spLocks noChangeArrowheads="1"/>
          </p:cNvSpPr>
          <p:nvPr/>
        </p:nvSpPr>
        <p:spPr bwMode="auto">
          <a:xfrm>
            <a:off x="7589838" y="4525963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2010</a:t>
            </a:r>
            <a:endParaRPr lang="en-US" sz="1400" b="1"/>
          </a:p>
        </p:txBody>
      </p:sp>
      <p:sp>
        <p:nvSpPr>
          <p:cNvPr id="20049" name="Rectangle 603"/>
          <p:cNvSpPr>
            <a:spLocks noChangeArrowheads="1"/>
          </p:cNvSpPr>
          <p:nvPr/>
        </p:nvSpPr>
        <p:spPr bwMode="auto">
          <a:xfrm>
            <a:off x="8208963" y="4525963"/>
            <a:ext cx="355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2011</a:t>
            </a:r>
            <a:endParaRPr lang="en-US" sz="1400" b="1"/>
          </a:p>
        </p:txBody>
      </p:sp>
      <p:sp>
        <p:nvSpPr>
          <p:cNvPr id="20050" name="Rectangle 604"/>
          <p:cNvSpPr>
            <a:spLocks noChangeArrowheads="1"/>
          </p:cNvSpPr>
          <p:nvPr/>
        </p:nvSpPr>
        <p:spPr bwMode="auto">
          <a:xfrm>
            <a:off x="4575175" y="4829175"/>
            <a:ext cx="825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Birth Year</a:t>
            </a:r>
            <a:endParaRPr lang="en-US" sz="1400" b="1"/>
          </a:p>
        </p:txBody>
      </p:sp>
      <p:sp>
        <p:nvSpPr>
          <p:cNvPr id="20051" name="Rectangle 605"/>
          <p:cNvSpPr>
            <a:spLocks noChangeArrowheads="1"/>
          </p:cNvSpPr>
          <p:nvPr/>
        </p:nvSpPr>
        <p:spPr bwMode="auto">
          <a:xfrm rot="-5400000">
            <a:off x="-168275" y="2925763"/>
            <a:ext cx="1254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Number of Bulls</a:t>
            </a:r>
            <a:endParaRPr lang="en-US" sz="1400" b="1"/>
          </a:p>
        </p:txBody>
      </p:sp>
      <p:sp>
        <p:nvSpPr>
          <p:cNvPr id="20052" name="Rectangle 607"/>
          <p:cNvSpPr>
            <a:spLocks noChangeArrowheads="1"/>
          </p:cNvSpPr>
          <p:nvPr/>
        </p:nvSpPr>
        <p:spPr bwMode="auto">
          <a:xfrm>
            <a:off x="3416300" y="5281613"/>
            <a:ext cx="11113" cy="107950"/>
          </a:xfrm>
          <a:prstGeom prst="rect">
            <a:avLst/>
          </a:prstGeom>
          <a:solidFill>
            <a:srgbClr val="7D007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53" name="Rectangle 608"/>
          <p:cNvSpPr>
            <a:spLocks noChangeArrowheads="1"/>
          </p:cNvSpPr>
          <p:nvPr/>
        </p:nvSpPr>
        <p:spPr bwMode="auto">
          <a:xfrm>
            <a:off x="3427413" y="5281613"/>
            <a:ext cx="9525" cy="107950"/>
          </a:xfrm>
          <a:prstGeom prst="rect">
            <a:avLst/>
          </a:prstGeom>
          <a:solidFill>
            <a:srgbClr val="98009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54" name="Rectangle 609"/>
          <p:cNvSpPr>
            <a:spLocks noChangeArrowheads="1"/>
          </p:cNvSpPr>
          <p:nvPr/>
        </p:nvSpPr>
        <p:spPr bwMode="auto">
          <a:xfrm>
            <a:off x="3436938" y="5281613"/>
            <a:ext cx="9525" cy="107950"/>
          </a:xfrm>
          <a:prstGeom prst="rect">
            <a:avLst/>
          </a:prstGeom>
          <a:solidFill>
            <a:srgbClr val="BF00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55" name="Rectangle 610"/>
          <p:cNvSpPr>
            <a:spLocks noChangeArrowheads="1"/>
          </p:cNvSpPr>
          <p:nvPr/>
        </p:nvSpPr>
        <p:spPr bwMode="auto">
          <a:xfrm>
            <a:off x="3446463" y="5281613"/>
            <a:ext cx="9525" cy="107950"/>
          </a:xfrm>
          <a:prstGeom prst="rect">
            <a:avLst/>
          </a:prstGeom>
          <a:solidFill>
            <a:srgbClr val="E200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56" name="Rectangle 611"/>
          <p:cNvSpPr>
            <a:spLocks noChangeArrowheads="1"/>
          </p:cNvSpPr>
          <p:nvPr/>
        </p:nvSpPr>
        <p:spPr bwMode="auto">
          <a:xfrm>
            <a:off x="3455988" y="5281613"/>
            <a:ext cx="9525" cy="107950"/>
          </a:xfrm>
          <a:prstGeom prst="rect">
            <a:avLst/>
          </a:prstGeom>
          <a:solidFill>
            <a:srgbClr val="F600F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57" name="Rectangle 613"/>
          <p:cNvSpPr>
            <a:spLocks noChangeArrowheads="1"/>
          </p:cNvSpPr>
          <p:nvPr/>
        </p:nvSpPr>
        <p:spPr bwMode="auto">
          <a:xfrm>
            <a:off x="3465513" y="5281613"/>
            <a:ext cx="11112" cy="10795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58" name="Rectangle 614"/>
          <p:cNvSpPr>
            <a:spLocks noChangeArrowheads="1"/>
          </p:cNvSpPr>
          <p:nvPr/>
        </p:nvSpPr>
        <p:spPr bwMode="auto">
          <a:xfrm>
            <a:off x="3476625" y="5281613"/>
            <a:ext cx="9525" cy="107950"/>
          </a:xfrm>
          <a:prstGeom prst="rect">
            <a:avLst/>
          </a:prstGeom>
          <a:solidFill>
            <a:srgbClr val="F600F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59" name="Rectangle 615"/>
          <p:cNvSpPr>
            <a:spLocks noChangeArrowheads="1"/>
          </p:cNvSpPr>
          <p:nvPr/>
        </p:nvSpPr>
        <p:spPr bwMode="auto">
          <a:xfrm>
            <a:off x="3486150" y="5281613"/>
            <a:ext cx="9525" cy="107950"/>
          </a:xfrm>
          <a:prstGeom prst="rect">
            <a:avLst/>
          </a:prstGeom>
          <a:solidFill>
            <a:srgbClr val="E300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60" name="Rectangle 616"/>
          <p:cNvSpPr>
            <a:spLocks noChangeArrowheads="1"/>
          </p:cNvSpPr>
          <p:nvPr/>
        </p:nvSpPr>
        <p:spPr bwMode="auto">
          <a:xfrm>
            <a:off x="3495675" y="5281613"/>
            <a:ext cx="9525" cy="107950"/>
          </a:xfrm>
          <a:prstGeom prst="rect">
            <a:avLst/>
          </a:prstGeom>
          <a:solidFill>
            <a:srgbClr val="BF00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61" name="Rectangle 617"/>
          <p:cNvSpPr>
            <a:spLocks noChangeArrowheads="1"/>
          </p:cNvSpPr>
          <p:nvPr/>
        </p:nvSpPr>
        <p:spPr bwMode="auto">
          <a:xfrm>
            <a:off x="3505200" y="5281613"/>
            <a:ext cx="9525" cy="107950"/>
          </a:xfrm>
          <a:prstGeom prst="rect">
            <a:avLst/>
          </a:prstGeom>
          <a:solidFill>
            <a:srgbClr val="9900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62" name="Rectangle 618"/>
          <p:cNvSpPr>
            <a:spLocks noChangeArrowheads="1"/>
          </p:cNvSpPr>
          <p:nvPr/>
        </p:nvSpPr>
        <p:spPr bwMode="auto">
          <a:xfrm>
            <a:off x="3514725" y="5281613"/>
            <a:ext cx="11113" cy="107950"/>
          </a:xfrm>
          <a:prstGeom prst="rect">
            <a:avLst/>
          </a:prstGeom>
          <a:solidFill>
            <a:srgbClr val="7D007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63" name="Rectangle 619"/>
          <p:cNvSpPr>
            <a:spLocks noChangeArrowheads="1"/>
          </p:cNvSpPr>
          <p:nvPr/>
        </p:nvSpPr>
        <p:spPr bwMode="auto">
          <a:xfrm>
            <a:off x="3416300" y="5281613"/>
            <a:ext cx="109538" cy="107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64" name="Rectangle 620"/>
          <p:cNvSpPr>
            <a:spLocks noChangeArrowheads="1"/>
          </p:cNvSpPr>
          <p:nvPr/>
        </p:nvSpPr>
        <p:spPr bwMode="auto">
          <a:xfrm>
            <a:off x="3584575" y="5241925"/>
            <a:ext cx="4048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Total</a:t>
            </a:r>
            <a:endParaRPr lang="en-US" sz="1400" b="1"/>
          </a:p>
        </p:txBody>
      </p:sp>
      <p:sp>
        <p:nvSpPr>
          <p:cNvPr id="20065" name="Rectangle 621"/>
          <p:cNvSpPr>
            <a:spLocks noChangeArrowheads="1"/>
          </p:cNvSpPr>
          <p:nvPr/>
        </p:nvSpPr>
        <p:spPr bwMode="auto">
          <a:xfrm>
            <a:off x="4044950" y="5281613"/>
            <a:ext cx="11113" cy="107950"/>
          </a:xfrm>
          <a:prstGeom prst="rect">
            <a:avLst/>
          </a:prstGeom>
          <a:solidFill>
            <a:srgbClr val="18656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66" name="Rectangle 622"/>
          <p:cNvSpPr>
            <a:spLocks noChangeArrowheads="1"/>
          </p:cNvSpPr>
          <p:nvPr/>
        </p:nvSpPr>
        <p:spPr bwMode="auto">
          <a:xfrm>
            <a:off x="4056063" y="5281613"/>
            <a:ext cx="9525" cy="107950"/>
          </a:xfrm>
          <a:prstGeom prst="rect">
            <a:avLst/>
          </a:prstGeom>
          <a:solidFill>
            <a:srgbClr val="1F7A7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67" name="Rectangle 623"/>
          <p:cNvSpPr>
            <a:spLocks noChangeArrowheads="1"/>
          </p:cNvSpPr>
          <p:nvPr/>
        </p:nvSpPr>
        <p:spPr bwMode="auto">
          <a:xfrm>
            <a:off x="4065588" y="5281613"/>
            <a:ext cx="9525" cy="107950"/>
          </a:xfrm>
          <a:prstGeom prst="rect">
            <a:avLst/>
          </a:prstGeom>
          <a:solidFill>
            <a:srgbClr val="2699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68" name="Rectangle 624"/>
          <p:cNvSpPr>
            <a:spLocks noChangeArrowheads="1"/>
          </p:cNvSpPr>
          <p:nvPr/>
        </p:nvSpPr>
        <p:spPr bwMode="auto">
          <a:xfrm>
            <a:off x="4075113" y="5281613"/>
            <a:ext cx="9525" cy="107950"/>
          </a:xfrm>
          <a:prstGeom prst="rect">
            <a:avLst/>
          </a:prstGeom>
          <a:solidFill>
            <a:srgbClr val="2DB5B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69" name="Rectangle 625"/>
          <p:cNvSpPr>
            <a:spLocks noChangeArrowheads="1"/>
          </p:cNvSpPr>
          <p:nvPr/>
        </p:nvSpPr>
        <p:spPr bwMode="auto">
          <a:xfrm>
            <a:off x="4084638" y="5281613"/>
            <a:ext cx="9525" cy="107950"/>
          </a:xfrm>
          <a:prstGeom prst="rect">
            <a:avLst/>
          </a:prstGeom>
          <a:solidFill>
            <a:srgbClr val="31C5C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0" name="Rectangle 626"/>
          <p:cNvSpPr>
            <a:spLocks noChangeArrowheads="1"/>
          </p:cNvSpPr>
          <p:nvPr/>
        </p:nvSpPr>
        <p:spPr bwMode="auto">
          <a:xfrm>
            <a:off x="4094163" y="5281613"/>
            <a:ext cx="9525" cy="1079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1" name="Rectangle 627"/>
          <p:cNvSpPr>
            <a:spLocks noChangeArrowheads="1"/>
          </p:cNvSpPr>
          <p:nvPr/>
        </p:nvSpPr>
        <p:spPr bwMode="auto">
          <a:xfrm>
            <a:off x="4103688" y="5281613"/>
            <a:ext cx="11112" cy="107950"/>
          </a:xfrm>
          <a:prstGeom prst="rect">
            <a:avLst/>
          </a:prstGeom>
          <a:solidFill>
            <a:srgbClr val="31C5C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2" name="Rectangle 628"/>
          <p:cNvSpPr>
            <a:spLocks noChangeArrowheads="1"/>
          </p:cNvSpPr>
          <p:nvPr/>
        </p:nvSpPr>
        <p:spPr bwMode="auto">
          <a:xfrm>
            <a:off x="4114800" y="5281613"/>
            <a:ext cx="9525" cy="107950"/>
          </a:xfrm>
          <a:prstGeom prst="rect">
            <a:avLst/>
          </a:prstGeom>
          <a:solidFill>
            <a:srgbClr val="2DB5B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3" name="Rectangle 629"/>
          <p:cNvSpPr>
            <a:spLocks noChangeArrowheads="1"/>
          </p:cNvSpPr>
          <p:nvPr/>
        </p:nvSpPr>
        <p:spPr bwMode="auto">
          <a:xfrm>
            <a:off x="4124325" y="5281613"/>
            <a:ext cx="9525" cy="107950"/>
          </a:xfrm>
          <a:prstGeom prst="rect">
            <a:avLst/>
          </a:prstGeom>
          <a:solidFill>
            <a:srgbClr val="2699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4" name="Rectangle 630"/>
          <p:cNvSpPr>
            <a:spLocks noChangeArrowheads="1"/>
          </p:cNvSpPr>
          <p:nvPr/>
        </p:nvSpPr>
        <p:spPr bwMode="auto">
          <a:xfrm>
            <a:off x="4133850" y="5281613"/>
            <a:ext cx="9525" cy="107950"/>
          </a:xfrm>
          <a:prstGeom prst="rect">
            <a:avLst/>
          </a:prstGeom>
          <a:solidFill>
            <a:srgbClr val="1F7A7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5" name="Rectangle 631"/>
          <p:cNvSpPr>
            <a:spLocks noChangeArrowheads="1"/>
          </p:cNvSpPr>
          <p:nvPr/>
        </p:nvSpPr>
        <p:spPr bwMode="auto">
          <a:xfrm>
            <a:off x="4143375" y="5281613"/>
            <a:ext cx="9525" cy="107950"/>
          </a:xfrm>
          <a:prstGeom prst="rect">
            <a:avLst/>
          </a:prstGeom>
          <a:solidFill>
            <a:srgbClr val="18656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6" name="Rectangle 632"/>
          <p:cNvSpPr>
            <a:spLocks noChangeArrowheads="1"/>
          </p:cNvSpPr>
          <p:nvPr/>
        </p:nvSpPr>
        <p:spPr bwMode="auto">
          <a:xfrm>
            <a:off x="4044950" y="5281613"/>
            <a:ext cx="107950" cy="107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7" name="Rectangle 633"/>
          <p:cNvSpPr>
            <a:spLocks noChangeArrowheads="1"/>
          </p:cNvSpPr>
          <p:nvPr/>
        </p:nvSpPr>
        <p:spPr bwMode="auto">
          <a:xfrm>
            <a:off x="4211638" y="5241925"/>
            <a:ext cx="6873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10 Herds</a:t>
            </a:r>
            <a:endParaRPr lang="en-US" sz="1400" b="1"/>
          </a:p>
        </p:txBody>
      </p:sp>
      <p:sp>
        <p:nvSpPr>
          <p:cNvPr id="20078" name="Rectangle 634"/>
          <p:cNvSpPr>
            <a:spLocks noChangeArrowheads="1"/>
          </p:cNvSpPr>
          <p:nvPr/>
        </p:nvSpPr>
        <p:spPr bwMode="auto">
          <a:xfrm>
            <a:off x="4948238" y="5281613"/>
            <a:ext cx="11112" cy="107950"/>
          </a:xfrm>
          <a:prstGeom prst="rect">
            <a:avLst/>
          </a:prstGeom>
          <a:solidFill>
            <a:srgbClr val="7D7D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9" name="Rectangle 635"/>
          <p:cNvSpPr>
            <a:spLocks noChangeArrowheads="1"/>
          </p:cNvSpPr>
          <p:nvPr/>
        </p:nvSpPr>
        <p:spPr bwMode="auto">
          <a:xfrm>
            <a:off x="4959350" y="5281613"/>
            <a:ext cx="9525" cy="107950"/>
          </a:xfrm>
          <a:prstGeom prst="rect">
            <a:avLst/>
          </a:prstGeom>
          <a:solidFill>
            <a:srgbClr val="9898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80" name="Rectangle 636"/>
          <p:cNvSpPr>
            <a:spLocks noChangeArrowheads="1"/>
          </p:cNvSpPr>
          <p:nvPr/>
        </p:nvSpPr>
        <p:spPr bwMode="auto">
          <a:xfrm>
            <a:off x="4968875" y="5281613"/>
            <a:ext cx="9525" cy="107950"/>
          </a:xfrm>
          <a:prstGeom prst="rect">
            <a:avLst/>
          </a:prstGeom>
          <a:solidFill>
            <a:srgbClr val="BFB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81" name="Rectangle 637"/>
          <p:cNvSpPr>
            <a:spLocks noChangeArrowheads="1"/>
          </p:cNvSpPr>
          <p:nvPr/>
        </p:nvSpPr>
        <p:spPr bwMode="auto">
          <a:xfrm>
            <a:off x="4978400" y="5281613"/>
            <a:ext cx="9525" cy="107950"/>
          </a:xfrm>
          <a:prstGeom prst="rect">
            <a:avLst/>
          </a:prstGeom>
          <a:solidFill>
            <a:srgbClr val="E2E2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82" name="Rectangle 638"/>
          <p:cNvSpPr>
            <a:spLocks noChangeArrowheads="1"/>
          </p:cNvSpPr>
          <p:nvPr/>
        </p:nvSpPr>
        <p:spPr bwMode="auto">
          <a:xfrm>
            <a:off x="4987925" y="5281613"/>
            <a:ext cx="9525" cy="107950"/>
          </a:xfrm>
          <a:prstGeom prst="rect">
            <a:avLst/>
          </a:prstGeom>
          <a:solidFill>
            <a:srgbClr val="F6F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83" name="Rectangle 639"/>
          <p:cNvSpPr>
            <a:spLocks noChangeArrowheads="1"/>
          </p:cNvSpPr>
          <p:nvPr/>
        </p:nvSpPr>
        <p:spPr bwMode="auto">
          <a:xfrm>
            <a:off x="4997450" y="5281613"/>
            <a:ext cx="11113" cy="1079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84" name="Rectangle 640"/>
          <p:cNvSpPr>
            <a:spLocks noChangeArrowheads="1"/>
          </p:cNvSpPr>
          <p:nvPr/>
        </p:nvSpPr>
        <p:spPr bwMode="auto">
          <a:xfrm>
            <a:off x="5008563" y="5281613"/>
            <a:ext cx="9525" cy="107950"/>
          </a:xfrm>
          <a:prstGeom prst="rect">
            <a:avLst/>
          </a:prstGeom>
          <a:solidFill>
            <a:srgbClr val="F6F6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85" name="Rectangle 641"/>
          <p:cNvSpPr>
            <a:spLocks noChangeArrowheads="1"/>
          </p:cNvSpPr>
          <p:nvPr/>
        </p:nvSpPr>
        <p:spPr bwMode="auto">
          <a:xfrm>
            <a:off x="5018088" y="5281613"/>
            <a:ext cx="9525" cy="107950"/>
          </a:xfrm>
          <a:prstGeom prst="rect">
            <a:avLst/>
          </a:prstGeom>
          <a:solidFill>
            <a:srgbClr val="E3E3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86" name="Rectangle 642"/>
          <p:cNvSpPr>
            <a:spLocks noChangeArrowheads="1"/>
          </p:cNvSpPr>
          <p:nvPr/>
        </p:nvSpPr>
        <p:spPr bwMode="auto">
          <a:xfrm>
            <a:off x="5027613" y="5281613"/>
            <a:ext cx="9525" cy="107950"/>
          </a:xfrm>
          <a:prstGeom prst="rect">
            <a:avLst/>
          </a:prstGeom>
          <a:solidFill>
            <a:srgbClr val="BFB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87" name="Rectangle 643"/>
          <p:cNvSpPr>
            <a:spLocks noChangeArrowheads="1"/>
          </p:cNvSpPr>
          <p:nvPr/>
        </p:nvSpPr>
        <p:spPr bwMode="auto">
          <a:xfrm>
            <a:off x="5037138" y="5281613"/>
            <a:ext cx="9525" cy="107950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88" name="Rectangle 644"/>
          <p:cNvSpPr>
            <a:spLocks noChangeArrowheads="1"/>
          </p:cNvSpPr>
          <p:nvPr/>
        </p:nvSpPr>
        <p:spPr bwMode="auto">
          <a:xfrm>
            <a:off x="5046663" y="5281613"/>
            <a:ext cx="9525" cy="107950"/>
          </a:xfrm>
          <a:prstGeom prst="rect">
            <a:avLst/>
          </a:prstGeom>
          <a:solidFill>
            <a:srgbClr val="7D7D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89" name="Rectangle 645"/>
          <p:cNvSpPr>
            <a:spLocks noChangeArrowheads="1"/>
          </p:cNvSpPr>
          <p:nvPr/>
        </p:nvSpPr>
        <p:spPr bwMode="auto">
          <a:xfrm>
            <a:off x="4948238" y="5281613"/>
            <a:ext cx="107950" cy="107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90" name="Rectangle 646"/>
          <p:cNvSpPr>
            <a:spLocks noChangeArrowheads="1"/>
          </p:cNvSpPr>
          <p:nvPr/>
        </p:nvSpPr>
        <p:spPr bwMode="auto">
          <a:xfrm>
            <a:off x="5116513" y="5241925"/>
            <a:ext cx="828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Genotyped</a:t>
            </a:r>
            <a:endParaRPr lang="en-US" sz="1400" b="1"/>
          </a:p>
        </p:txBody>
      </p:sp>
      <p:sp>
        <p:nvSpPr>
          <p:cNvPr id="20091" name="Rectangle 647"/>
          <p:cNvSpPr>
            <a:spLocks noChangeArrowheads="1"/>
          </p:cNvSpPr>
          <p:nvPr/>
        </p:nvSpPr>
        <p:spPr bwMode="auto">
          <a:xfrm>
            <a:off x="5980113" y="5281613"/>
            <a:ext cx="9525" cy="107950"/>
          </a:xfrm>
          <a:prstGeom prst="rect">
            <a:avLst/>
          </a:prstGeom>
          <a:solidFill>
            <a:srgbClr val="00007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92" name="Rectangle 648"/>
          <p:cNvSpPr>
            <a:spLocks noChangeArrowheads="1"/>
          </p:cNvSpPr>
          <p:nvPr/>
        </p:nvSpPr>
        <p:spPr bwMode="auto">
          <a:xfrm>
            <a:off x="5989638" y="5281613"/>
            <a:ext cx="9525" cy="107950"/>
          </a:xfrm>
          <a:prstGeom prst="rect">
            <a:avLst/>
          </a:prstGeom>
          <a:solidFill>
            <a:srgbClr val="00009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93" name="Rectangle 649"/>
          <p:cNvSpPr>
            <a:spLocks noChangeArrowheads="1"/>
          </p:cNvSpPr>
          <p:nvPr/>
        </p:nvSpPr>
        <p:spPr bwMode="auto">
          <a:xfrm>
            <a:off x="5999163" y="5281613"/>
            <a:ext cx="9525" cy="107950"/>
          </a:xfrm>
          <a:prstGeom prst="rect">
            <a:avLst/>
          </a:prstGeom>
          <a:solidFill>
            <a:srgbClr val="0000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94" name="Rectangle 650"/>
          <p:cNvSpPr>
            <a:spLocks noChangeArrowheads="1"/>
          </p:cNvSpPr>
          <p:nvPr/>
        </p:nvSpPr>
        <p:spPr bwMode="auto">
          <a:xfrm>
            <a:off x="6008688" y="5281613"/>
            <a:ext cx="11112" cy="107950"/>
          </a:xfrm>
          <a:prstGeom prst="rect">
            <a:avLst/>
          </a:prstGeom>
          <a:solidFill>
            <a:srgbClr val="0000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95" name="Rectangle 651"/>
          <p:cNvSpPr>
            <a:spLocks noChangeArrowheads="1"/>
          </p:cNvSpPr>
          <p:nvPr/>
        </p:nvSpPr>
        <p:spPr bwMode="auto">
          <a:xfrm>
            <a:off x="6019800" y="5281613"/>
            <a:ext cx="9525" cy="107950"/>
          </a:xfrm>
          <a:prstGeom prst="rect">
            <a:avLst/>
          </a:prstGeom>
          <a:solidFill>
            <a:srgbClr val="0000F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96" name="Rectangle 652"/>
          <p:cNvSpPr>
            <a:spLocks noChangeArrowheads="1"/>
          </p:cNvSpPr>
          <p:nvPr/>
        </p:nvSpPr>
        <p:spPr bwMode="auto">
          <a:xfrm>
            <a:off x="6029325" y="5281613"/>
            <a:ext cx="9525" cy="1079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97" name="Rectangle 653"/>
          <p:cNvSpPr>
            <a:spLocks noChangeArrowheads="1"/>
          </p:cNvSpPr>
          <p:nvPr/>
        </p:nvSpPr>
        <p:spPr bwMode="auto">
          <a:xfrm>
            <a:off x="6038850" y="5281613"/>
            <a:ext cx="9525" cy="107950"/>
          </a:xfrm>
          <a:prstGeom prst="rect">
            <a:avLst/>
          </a:prstGeom>
          <a:solidFill>
            <a:srgbClr val="0000F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98" name="Rectangle 654"/>
          <p:cNvSpPr>
            <a:spLocks noChangeArrowheads="1"/>
          </p:cNvSpPr>
          <p:nvPr/>
        </p:nvSpPr>
        <p:spPr bwMode="auto">
          <a:xfrm>
            <a:off x="6048375" y="5281613"/>
            <a:ext cx="9525" cy="107950"/>
          </a:xfrm>
          <a:prstGeom prst="rect">
            <a:avLst/>
          </a:prstGeom>
          <a:solidFill>
            <a:srgbClr val="0000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99" name="Rectangle 655"/>
          <p:cNvSpPr>
            <a:spLocks noChangeArrowheads="1"/>
          </p:cNvSpPr>
          <p:nvPr/>
        </p:nvSpPr>
        <p:spPr bwMode="auto">
          <a:xfrm>
            <a:off x="6057900" y="5281613"/>
            <a:ext cx="11113" cy="107950"/>
          </a:xfrm>
          <a:prstGeom prst="rect">
            <a:avLst/>
          </a:prstGeom>
          <a:solidFill>
            <a:srgbClr val="0000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00" name="Rectangle 656"/>
          <p:cNvSpPr>
            <a:spLocks noChangeArrowheads="1"/>
          </p:cNvSpPr>
          <p:nvPr/>
        </p:nvSpPr>
        <p:spPr bwMode="auto">
          <a:xfrm>
            <a:off x="6069013" y="5281613"/>
            <a:ext cx="9525" cy="10795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01" name="Rectangle 657"/>
          <p:cNvSpPr>
            <a:spLocks noChangeArrowheads="1"/>
          </p:cNvSpPr>
          <p:nvPr/>
        </p:nvSpPr>
        <p:spPr bwMode="auto">
          <a:xfrm>
            <a:off x="6078538" y="5281613"/>
            <a:ext cx="9525" cy="107950"/>
          </a:xfrm>
          <a:prstGeom prst="rect">
            <a:avLst/>
          </a:prstGeom>
          <a:solidFill>
            <a:srgbClr val="00007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02" name="Rectangle 658"/>
          <p:cNvSpPr>
            <a:spLocks noChangeArrowheads="1"/>
          </p:cNvSpPr>
          <p:nvPr/>
        </p:nvSpPr>
        <p:spPr bwMode="auto">
          <a:xfrm>
            <a:off x="5980113" y="5281613"/>
            <a:ext cx="107950" cy="107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03" name="Rectangle 659"/>
          <p:cNvSpPr>
            <a:spLocks noChangeArrowheads="1"/>
          </p:cNvSpPr>
          <p:nvPr/>
        </p:nvSpPr>
        <p:spPr bwMode="auto">
          <a:xfrm>
            <a:off x="6146800" y="5241925"/>
            <a:ext cx="365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Times New Roman" pitchFamily="18" charset="0"/>
              </a:rPr>
              <a:t>Both</a:t>
            </a:r>
            <a:endParaRPr 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54037"/>
          </a:xfrm>
        </p:spPr>
        <p:txBody>
          <a:bodyPr/>
          <a:lstStyle/>
          <a:p>
            <a:pPr eaLnBrk="1" hangingPunct="1"/>
            <a:r>
              <a:rPr lang="en-US" smtClean="0"/>
              <a:t>Reliabilities for young animals</a:t>
            </a:r>
            <a:r>
              <a:rPr lang="en-US" smtClean="0">
                <a:solidFill>
                  <a:srgbClr val="99FF99"/>
                </a:solidFill>
              </a:rPr>
              <a:t>*</a:t>
            </a:r>
            <a:endParaRPr lang="en-US" i="1" smtClean="0">
              <a:solidFill>
                <a:srgbClr val="99FF99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539750" y="6021388"/>
            <a:ext cx="6030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99FF99"/>
                </a:solidFill>
                <a:latin typeface="+mj-lt"/>
                <a:cs typeface="+mn-cs"/>
              </a:rPr>
              <a:t>*Animals with no traditional PTA in March 2011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467544" y="1124744"/>
          <a:ext cx="81925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Determination of Reliability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33488"/>
            <a:ext cx="8226425" cy="3816429"/>
          </a:xfrm>
        </p:spPr>
        <p:txBody>
          <a:bodyPr/>
          <a:lstStyle/>
          <a:p>
            <a:pPr marL="292100" indent="-292100">
              <a:spcAft>
                <a:spcPts val="2400"/>
              </a:spcAft>
            </a:pPr>
            <a:r>
              <a:rPr lang="en-US" dirty="0" smtClean="0"/>
              <a:t>Sum of genomic relationships with the predictor animals weighted by reliability</a:t>
            </a:r>
          </a:p>
          <a:p>
            <a:pPr marL="292100" indent="-292100">
              <a:spcAft>
                <a:spcPts val="2400"/>
              </a:spcAft>
            </a:pPr>
            <a:r>
              <a:rPr lang="en-US" dirty="0" smtClean="0"/>
              <a:t>Call rate</a:t>
            </a:r>
          </a:p>
          <a:p>
            <a:pPr marL="292100" indent="-292100">
              <a:spcAft>
                <a:spcPts val="2400"/>
              </a:spcAft>
            </a:pPr>
            <a:r>
              <a:rPr lang="en-US" dirty="0" smtClean="0"/>
              <a:t>Expected imputation error rate</a:t>
            </a:r>
          </a:p>
          <a:p>
            <a:pPr marL="292100" indent="-292100">
              <a:spcAft>
                <a:spcPts val="2400"/>
              </a:spcAft>
            </a:pPr>
            <a:r>
              <a:rPr lang="en-US" dirty="0" smtClean="0"/>
              <a:t>Reliability of parent average </a:t>
            </a:r>
            <a:endParaRPr lang="en-US" dirty="0" smtClean="0"/>
          </a:p>
          <a:p>
            <a:pPr marL="566420" lvl="1" indent="-292100">
              <a:spcAft>
                <a:spcPts val="2400"/>
              </a:spcAft>
            </a:pPr>
            <a:r>
              <a:rPr lang="en-US" dirty="0" smtClean="0"/>
              <a:t>Larger impact if dam not </a:t>
            </a:r>
            <a:r>
              <a:rPr lang="en-US" dirty="0" smtClean="0"/>
              <a:t>genotyped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genomic evaluations</a:t>
            </a:r>
          </a:p>
        </p:txBody>
      </p:sp>
      <p:sp>
        <p:nvSpPr>
          <p:cNvPr id="103833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3657600"/>
          </a:xfrm>
        </p:spPr>
        <p:txBody>
          <a:bodyPr/>
          <a:lstStyle/>
          <a:p>
            <a:pPr marL="341313" indent="-341313" eaLnBrk="1" hangingPunct="1">
              <a:spcAft>
                <a:spcPts val="3600"/>
              </a:spcAft>
            </a:pPr>
            <a:r>
              <a:rPr lang="en-US" sz="3000" dirty="0" smtClean="0"/>
              <a:t>Determine which young bulls to bring into AI service</a:t>
            </a:r>
          </a:p>
          <a:p>
            <a:pPr marL="341313" indent="-341313" eaLnBrk="1" hangingPunct="1">
              <a:spcAft>
                <a:spcPts val="3600"/>
              </a:spcAft>
            </a:pPr>
            <a:r>
              <a:rPr lang="en-US" sz="3000" dirty="0" smtClean="0"/>
              <a:t>Use to select mating sires</a:t>
            </a:r>
          </a:p>
          <a:p>
            <a:pPr marL="341313" indent="-341313" eaLnBrk="1" hangingPunct="1">
              <a:spcAft>
                <a:spcPts val="3600"/>
              </a:spcAft>
            </a:pPr>
            <a:r>
              <a:rPr lang="en-US" sz="3000" dirty="0" smtClean="0"/>
              <a:t>Pick bull dams </a:t>
            </a:r>
          </a:p>
          <a:p>
            <a:pPr marL="341313" indent="-341313" eaLnBrk="1" hangingPunct="1">
              <a:spcAft>
                <a:spcPts val="3600"/>
              </a:spcAft>
            </a:pPr>
            <a:r>
              <a:rPr lang="en-US" sz="3000" dirty="0" smtClean="0"/>
              <a:t>Market semen from 2-year-old bulls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3K genomic evaluations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249738"/>
          </a:xfrm>
        </p:spPr>
        <p:txBody>
          <a:bodyPr/>
          <a:lstStyle/>
          <a:p>
            <a:pPr marL="319088" indent="-319088" eaLnBrk="1" hangingPunct="1">
              <a:spcAft>
                <a:spcPts val="600"/>
              </a:spcAft>
            </a:pPr>
            <a:r>
              <a:rPr lang="en-US" sz="2700" dirty="0" smtClean="0"/>
              <a:t>Sort heifers for breeding</a:t>
            </a:r>
          </a:p>
          <a:p>
            <a:pPr marL="593725" lvl="1" eaLnBrk="1" hangingPunct="1">
              <a:spcAft>
                <a:spcPts val="600"/>
              </a:spcAft>
            </a:pPr>
            <a:r>
              <a:rPr lang="en-US" sz="2700" dirty="0" smtClean="0"/>
              <a:t>Flush</a:t>
            </a:r>
          </a:p>
          <a:p>
            <a:pPr marL="593725" lvl="1" eaLnBrk="1" hangingPunct="1">
              <a:spcAft>
                <a:spcPts val="600"/>
              </a:spcAft>
            </a:pPr>
            <a:r>
              <a:rPr lang="en-US" sz="2700" dirty="0" smtClean="0"/>
              <a:t>Sexed semen</a:t>
            </a:r>
          </a:p>
          <a:p>
            <a:pPr marL="593725" lvl="1" eaLnBrk="1" hangingPunct="1"/>
            <a:r>
              <a:rPr lang="en-US" sz="2700" dirty="0" smtClean="0"/>
              <a:t>Beef bull</a:t>
            </a:r>
          </a:p>
          <a:p>
            <a:pPr marL="319088" indent="-319088" eaLnBrk="1" hangingPunct="1"/>
            <a:r>
              <a:rPr lang="en-US" sz="2700" dirty="0" smtClean="0"/>
              <a:t>Confirm parentage to avoid inbreeding</a:t>
            </a:r>
          </a:p>
          <a:p>
            <a:pPr marL="319088" indent="-319088" eaLnBrk="1" hangingPunct="1"/>
            <a:r>
              <a:rPr lang="en-US" sz="2700" dirty="0" smtClean="0"/>
              <a:t>Predict inbreeding depression better</a:t>
            </a:r>
          </a:p>
          <a:p>
            <a:pPr marL="319088" indent="-319088" eaLnBrk="1" hangingPunct="1"/>
            <a:r>
              <a:rPr lang="en-US" sz="2700" dirty="0" smtClean="0"/>
              <a:t>Precision mating considering genomics </a:t>
            </a:r>
            <a:r>
              <a:rPr lang="en-US" sz="2700" dirty="0" smtClean="0">
                <a:solidFill>
                  <a:srgbClr val="FFFF00"/>
                </a:solidFill>
              </a:rPr>
              <a:t>(future)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677108"/>
          </a:xfrm>
        </p:spPr>
        <p:txBody>
          <a:bodyPr/>
          <a:lstStyle/>
          <a:p>
            <a:pPr algn="ctr" eaLnBrk="1" hangingPunct="1"/>
            <a:r>
              <a:rPr lang="en-US" sz="4400" dirty="0" smtClean="0"/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 Genomic Milk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0" y="960896"/>
          <a:ext cx="9143999" cy="589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reeform 3750"/>
          <p:cNvSpPr>
            <a:spLocks/>
          </p:cNvSpPr>
          <p:nvPr/>
        </p:nvSpPr>
        <p:spPr bwMode="auto">
          <a:xfrm>
            <a:off x="301896" y="1883357"/>
            <a:ext cx="101600" cy="101600"/>
          </a:xfrm>
          <a:custGeom>
            <a:avLst/>
            <a:gdLst/>
            <a:ahLst/>
            <a:cxnLst>
              <a:cxn ang="0">
                <a:pos x="32" y="64"/>
              </a:cxn>
              <a:cxn ang="0">
                <a:pos x="0" y="32"/>
              </a:cxn>
              <a:cxn ang="0">
                <a:pos x="32" y="0"/>
              </a:cxn>
              <a:cxn ang="0">
                <a:pos x="64" y="32"/>
              </a:cxn>
              <a:cxn ang="0">
                <a:pos x="32" y="64"/>
              </a:cxn>
            </a:cxnLst>
            <a:rect l="0" t="0" r="r" b="b"/>
            <a:pathLst>
              <a:path w="64" h="64">
                <a:moveTo>
                  <a:pt x="32" y="64"/>
                </a:moveTo>
                <a:lnTo>
                  <a:pt x="0" y="32"/>
                </a:lnTo>
                <a:lnTo>
                  <a:pt x="32" y="0"/>
                </a:lnTo>
                <a:lnTo>
                  <a:pt x="64" y="32"/>
                </a:lnTo>
                <a:lnTo>
                  <a:pt x="32" y="64"/>
                </a:lnTo>
                <a:close/>
              </a:path>
            </a:pathLst>
          </a:custGeom>
          <a:solidFill>
            <a:srgbClr val="FD2FE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3751"/>
          <p:cNvSpPr>
            <a:spLocks noEditPoints="1"/>
          </p:cNvSpPr>
          <p:nvPr/>
        </p:nvSpPr>
        <p:spPr bwMode="auto">
          <a:xfrm>
            <a:off x="297134" y="1878594"/>
            <a:ext cx="112713" cy="112713"/>
          </a:xfrm>
          <a:custGeom>
            <a:avLst/>
            <a:gdLst/>
            <a:ahLst/>
            <a:cxnLst>
              <a:cxn ang="0">
                <a:pos x="100" y="185"/>
              </a:cxn>
              <a:cxn ang="0">
                <a:pos x="89" y="185"/>
              </a:cxn>
              <a:cxn ang="0">
                <a:pos x="3" y="99"/>
              </a:cxn>
              <a:cxn ang="0">
                <a:pos x="3" y="88"/>
              </a:cxn>
              <a:cxn ang="0">
                <a:pos x="89" y="3"/>
              </a:cxn>
              <a:cxn ang="0">
                <a:pos x="100" y="3"/>
              </a:cxn>
              <a:cxn ang="0">
                <a:pos x="186" y="88"/>
              </a:cxn>
              <a:cxn ang="0">
                <a:pos x="186" y="99"/>
              </a:cxn>
              <a:cxn ang="0">
                <a:pos x="100" y="185"/>
              </a:cxn>
              <a:cxn ang="0">
                <a:pos x="174" y="88"/>
              </a:cxn>
              <a:cxn ang="0">
                <a:pos x="174" y="99"/>
              </a:cxn>
              <a:cxn ang="0">
                <a:pos x="89" y="14"/>
              </a:cxn>
              <a:cxn ang="0">
                <a:pos x="100" y="14"/>
              </a:cxn>
              <a:cxn ang="0">
                <a:pos x="15" y="99"/>
              </a:cxn>
              <a:cxn ang="0">
                <a:pos x="15" y="88"/>
              </a:cxn>
              <a:cxn ang="0">
                <a:pos x="100" y="173"/>
              </a:cxn>
              <a:cxn ang="0">
                <a:pos x="89" y="173"/>
              </a:cxn>
              <a:cxn ang="0">
                <a:pos x="174" y="88"/>
              </a:cxn>
            </a:cxnLst>
            <a:rect l="0" t="0" r="r" b="b"/>
            <a:pathLst>
              <a:path w="189" h="188">
                <a:moveTo>
                  <a:pt x="100" y="185"/>
                </a:moveTo>
                <a:cubicBezTo>
                  <a:pt x="97" y="188"/>
                  <a:pt x="92" y="188"/>
                  <a:pt x="89" y="185"/>
                </a:cubicBezTo>
                <a:lnTo>
                  <a:pt x="3" y="99"/>
                </a:lnTo>
                <a:cubicBezTo>
                  <a:pt x="0" y="96"/>
                  <a:pt x="0" y="91"/>
                  <a:pt x="3" y="88"/>
                </a:cubicBezTo>
                <a:lnTo>
                  <a:pt x="89" y="3"/>
                </a:lnTo>
                <a:cubicBezTo>
                  <a:pt x="92" y="0"/>
                  <a:pt x="97" y="0"/>
                  <a:pt x="100" y="3"/>
                </a:cubicBezTo>
                <a:lnTo>
                  <a:pt x="186" y="88"/>
                </a:lnTo>
                <a:cubicBezTo>
                  <a:pt x="189" y="91"/>
                  <a:pt x="189" y="96"/>
                  <a:pt x="186" y="99"/>
                </a:cubicBezTo>
                <a:lnTo>
                  <a:pt x="100" y="185"/>
                </a:lnTo>
                <a:close/>
                <a:moveTo>
                  <a:pt x="174" y="88"/>
                </a:moveTo>
                <a:lnTo>
                  <a:pt x="174" y="99"/>
                </a:lnTo>
                <a:lnTo>
                  <a:pt x="89" y="14"/>
                </a:lnTo>
                <a:lnTo>
                  <a:pt x="100" y="14"/>
                </a:lnTo>
                <a:lnTo>
                  <a:pt x="15" y="99"/>
                </a:lnTo>
                <a:lnTo>
                  <a:pt x="15" y="88"/>
                </a:lnTo>
                <a:lnTo>
                  <a:pt x="100" y="173"/>
                </a:lnTo>
                <a:lnTo>
                  <a:pt x="89" y="173"/>
                </a:lnTo>
                <a:lnTo>
                  <a:pt x="174" y="88"/>
                </a:lnTo>
                <a:close/>
              </a:path>
            </a:pathLst>
          </a:custGeom>
          <a:solidFill>
            <a:srgbClr val="FD2FE4"/>
          </a:solidFill>
          <a:ln w="6" cap="flat">
            <a:solidFill>
              <a:srgbClr val="FD2FE4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520"/>
          <p:cNvSpPr>
            <a:spLocks/>
          </p:cNvSpPr>
          <p:nvPr/>
        </p:nvSpPr>
        <p:spPr bwMode="auto">
          <a:xfrm>
            <a:off x="304800" y="1404364"/>
            <a:ext cx="104775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0" y="33"/>
              </a:cxn>
              <a:cxn ang="0">
                <a:pos x="33" y="0"/>
              </a:cxn>
              <a:cxn ang="0">
                <a:pos x="66" y="33"/>
              </a:cxn>
              <a:cxn ang="0">
                <a:pos x="33" y="66"/>
              </a:cxn>
            </a:cxnLst>
            <a:rect l="0" t="0" r="r" b="b"/>
            <a:pathLst>
              <a:path w="66" h="66">
                <a:moveTo>
                  <a:pt x="33" y="66"/>
                </a:moveTo>
                <a:lnTo>
                  <a:pt x="0" y="33"/>
                </a:lnTo>
                <a:lnTo>
                  <a:pt x="33" y="0"/>
                </a:lnTo>
                <a:lnTo>
                  <a:pt x="66" y="33"/>
                </a:lnTo>
                <a:lnTo>
                  <a:pt x="33" y="66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521"/>
          <p:cNvSpPr>
            <a:spLocks noEditPoints="1"/>
          </p:cNvSpPr>
          <p:nvPr/>
        </p:nvSpPr>
        <p:spPr bwMode="auto">
          <a:xfrm>
            <a:off x="300038" y="1399602"/>
            <a:ext cx="114300" cy="114300"/>
          </a:xfrm>
          <a:custGeom>
            <a:avLst/>
            <a:gdLst/>
            <a:ahLst/>
            <a:cxnLst>
              <a:cxn ang="0">
                <a:pos x="102" y="190"/>
              </a:cxn>
              <a:cxn ang="0">
                <a:pos x="91" y="190"/>
              </a:cxn>
              <a:cxn ang="0">
                <a:pos x="3" y="102"/>
              </a:cxn>
              <a:cxn ang="0">
                <a:pos x="3" y="91"/>
              </a:cxn>
              <a:cxn ang="0">
                <a:pos x="91" y="3"/>
              </a:cxn>
              <a:cxn ang="0">
                <a:pos x="102" y="3"/>
              </a:cxn>
              <a:cxn ang="0">
                <a:pos x="190" y="91"/>
              </a:cxn>
              <a:cxn ang="0">
                <a:pos x="190" y="102"/>
              </a:cxn>
              <a:cxn ang="0">
                <a:pos x="102" y="190"/>
              </a:cxn>
              <a:cxn ang="0">
                <a:pos x="179" y="91"/>
              </a:cxn>
              <a:cxn ang="0">
                <a:pos x="179" y="102"/>
              </a:cxn>
              <a:cxn ang="0">
                <a:pos x="91" y="14"/>
              </a:cxn>
              <a:cxn ang="0">
                <a:pos x="102" y="14"/>
              </a:cxn>
              <a:cxn ang="0">
                <a:pos x="14" y="102"/>
              </a:cxn>
              <a:cxn ang="0">
                <a:pos x="14" y="91"/>
              </a:cxn>
              <a:cxn ang="0">
                <a:pos x="102" y="179"/>
              </a:cxn>
              <a:cxn ang="0">
                <a:pos x="91" y="179"/>
              </a:cxn>
              <a:cxn ang="0">
                <a:pos x="179" y="91"/>
              </a:cxn>
            </a:cxnLst>
            <a:rect l="0" t="0" r="r" b="b"/>
            <a:pathLst>
              <a:path w="193" h="193">
                <a:moveTo>
                  <a:pt x="102" y="190"/>
                </a:moveTo>
                <a:cubicBezTo>
                  <a:pt x="99" y="193"/>
                  <a:pt x="94" y="193"/>
                  <a:pt x="91" y="190"/>
                </a:cubicBezTo>
                <a:lnTo>
                  <a:pt x="3" y="102"/>
                </a:lnTo>
                <a:cubicBezTo>
                  <a:pt x="0" y="99"/>
                  <a:pt x="0" y="94"/>
                  <a:pt x="3" y="91"/>
                </a:cubicBezTo>
                <a:lnTo>
                  <a:pt x="91" y="3"/>
                </a:lnTo>
                <a:cubicBezTo>
                  <a:pt x="94" y="0"/>
                  <a:pt x="99" y="0"/>
                  <a:pt x="102" y="3"/>
                </a:cubicBezTo>
                <a:lnTo>
                  <a:pt x="190" y="91"/>
                </a:lnTo>
                <a:cubicBezTo>
                  <a:pt x="193" y="94"/>
                  <a:pt x="193" y="99"/>
                  <a:pt x="190" y="102"/>
                </a:cubicBezTo>
                <a:lnTo>
                  <a:pt x="102" y="190"/>
                </a:lnTo>
                <a:close/>
                <a:moveTo>
                  <a:pt x="179" y="91"/>
                </a:moveTo>
                <a:lnTo>
                  <a:pt x="179" y="102"/>
                </a:lnTo>
                <a:lnTo>
                  <a:pt x="91" y="14"/>
                </a:lnTo>
                <a:lnTo>
                  <a:pt x="102" y="14"/>
                </a:lnTo>
                <a:lnTo>
                  <a:pt x="14" y="102"/>
                </a:lnTo>
                <a:lnTo>
                  <a:pt x="14" y="91"/>
                </a:lnTo>
                <a:lnTo>
                  <a:pt x="102" y="179"/>
                </a:lnTo>
                <a:lnTo>
                  <a:pt x="91" y="179"/>
                </a:lnTo>
                <a:lnTo>
                  <a:pt x="179" y="91"/>
                </a:lnTo>
                <a:close/>
              </a:path>
            </a:pathLst>
          </a:custGeom>
          <a:solidFill>
            <a:srgbClr val="FFC000"/>
          </a:solidFill>
          <a:ln w="6" cap="flat">
            <a:solidFill>
              <a:srgbClr val="FFC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Little History…</a:t>
            </a:r>
          </a:p>
        </p:txBody>
      </p:sp>
      <p:graphicFrame>
        <p:nvGraphicFramePr>
          <p:cNvPr id="781316" name="Group 4"/>
          <p:cNvGraphicFramePr>
            <a:graphicFrameLocks noGrp="1"/>
          </p:cNvGraphicFramePr>
          <p:nvPr>
            <p:ph idx="1"/>
          </p:nvPr>
        </p:nvGraphicFramePr>
        <p:xfrm>
          <a:off x="455613" y="1466850"/>
          <a:ext cx="8226425" cy="4846320"/>
        </p:xfrm>
        <a:graphic>
          <a:graphicData uri="http://schemas.openxmlformats.org/drawingml/2006/table">
            <a:tbl>
              <a:tblPr/>
              <a:tblGrid>
                <a:gridCol w="1059614"/>
                <a:gridCol w="7166811"/>
              </a:tblGrid>
              <a:tr h="744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1908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1936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1989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1997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2009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L="94920" marR="94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USDA organizes a national milk-recording program based on success in Michigan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first national sire evaluations are calculated from daughter-dam comparisons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Animal model evaluations use the relationships among all cows and bulls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InterBULL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evaluations introduced to incorporate foreign daughter information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First official genetic evaluations incorporating genomic data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</a:endParaRPr>
                    </a:p>
                  </a:txBody>
                  <a:tcPr marL="94920" marR="9492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90600" y="20574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ClrTx/>
              <a:buSzTx/>
              <a:buFontTx/>
              <a:buChar char="•"/>
            </a:pPr>
            <a:endParaRPr lang="en-US" sz="2800">
              <a:solidFill>
                <a:srgbClr val="003366"/>
              </a:solidFill>
            </a:endParaRPr>
          </a:p>
        </p:txBody>
      </p:sp>
      <p:pic>
        <p:nvPicPr>
          <p:cNvPr id="17415" name="Picture 11" descr="19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1349" y="22226"/>
            <a:ext cx="21464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 Traditional Milk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960895"/>
          <a:ext cx="9144000" cy="5897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reeform 3750"/>
          <p:cNvSpPr>
            <a:spLocks/>
          </p:cNvSpPr>
          <p:nvPr/>
        </p:nvSpPr>
        <p:spPr bwMode="auto">
          <a:xfrm>
            <a:off x="301896" y="1883357"/>
            <a:ext cx="101600" cy="101600"/>
          </a:xfrm>
          <a:custGeom>
            <a:avLst/>
            <a:gdLst/>
            <a:ahLst/>
            <a:cxnLst>
              <a:cxn ang="0">
                <a:pos x="32" y="64"/>
              </a:cxn>
              <a:cxn ang="0">
                <a:pos x="0" y="32"/>
              </a:cxn>
              <a:cxn ang="0">
                <a:pos x="32" y="0"/>
              </a:cxn>
              <a:cxn ang="0">
                <a:pos x="64" y="32"/>
              </a:cxn>
              <a:cxn ang="0">
                <a:pos x="32" y="64"/>
              </a:cxn>
            </a:cxnLst>
            <a:rect l="0" t="0" r="r" b="b"/>
            <a:pathLst>
              <a:path w="64" h="64">
                <a:moveTo>
                  <a:pt x="32" y="64"/>
                </a:moveTo>
                <a:lnTo>
                  <a:pt x="0" y="32"/>
                </a:lnTo>
                <a:lnTo>
                  <a:pt x="32" y="0"/>
                </a:lnTo>
                <a:lnTo>
                  <a:pt x="64" y="32"/>
                </a:lnTo>
                <a:lnTo>
                  <a:pt x="32" y="64"/>
                </a:lnTo>
                <a:close/>
              </a:path>
            </a:pathLst>
          </a:custGeom>
          <a:solidFill>
            <a:srgbClr val="FD2FE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3751"/>
          <p:cNvSpPr>
            <a:spLocks noEditPoints="1"/>
          </p:cNvSpPr>
          <p:nvPr/>
        </p:nvSpPr>
        <p:spPr bwMode="auto">
          <a:xfrm>
            <a:off x="297134" y="1878594"/>
            <a:ext cx="112713" cy="112713"/>
          </a:xfrm>
          <a:custGeom>
            <a:avLst/>
            <a:gdLst/>
            <a:ahLst/>
            <a:cxnLst>
              <a:cxn ang="0">
                <a:pos x="100" y="185"/>
              </a:cxn>
              <a:cxn ang="0">
                <a:pos x="89" y="185"/>
              </a:cxn>
              <a:cxn ang="0">
                <a:pos x="3" y="99"/>
              </a:cxn>
              <a:cxn ang="0">
                <a:pos x="3" y="88"/>
              </a:cxn>
              <a:cxn ang="0">
                <a:pos x="89" y="3"/>
              </a:cxn>
              <a:cxn ang="0">
                <a:pos x="100" y="3"/>
              </a:cxn>
              <a:cxn ang="0">
                <a:pos x="186" y="88"/>
              </a:cxn>
              <a:cxn ang="0">
                <a:pos x="186" y="99"/>
              </a:cxn>
              <a:cxn ang="0">
                <a:pos x="100" y="185"/>
              </a:cxn>
              <a:cxn ang="0">
                <a:pos x="174" y="88"/>
              </a:cxn>
              <a:cxn ang="0">
                <a:pos x="174" y="99"/>
              </a:cxn>
              <a:cxn ang="0">
                <a:pos x="89" y="14"/>
              </a:cxn>
              <a:cxn ang="0">
                <a:pos x="100" y="14"/>
              </a:cxn>
              <a:cxn ang="0">
                <a:pos x="15" y="99"/>
              </a:cxn>
              <a:cxn ang="0">
                <a:pos x="15" y="88"/>
              </a:cxn>
              <a:cxn ang="0">
                <a:pos x="100" y="173"/>
              </a:cxn>
              <a:cxn ang="0">
                <a:pos x="89" y="173"/>
              </a:cxn>
              <a:cxn ang="0">
                <a:pos x="174" y="88"/>
              </a:cxn>
            </a:cxnLst>
            <a:rect l="0" t="0" r="r" b="b"/>
            <a:pathLst>
              <a:path w="189" h="188">
                <a:moveTo>
                  <a:pt x="100" y="185"/>
                </a:moveTo>
                <a:cubicBezTo>
                  <a:pt x="97" y="188"/>
                  <a:pt x="92" y="188"/>
                  <a:pt x="89" y="185"/>
                </a:cubicBezTo>
                <a:lnTo>
                  <a:pt x="3" y="99"/>
                </a:lnTo>
                <a:cubicBezTo>
                  <a:pt x="0" y="96"/>
                  <a:pt x="0" y="91"/>
                  <a:pt x="3" y="88"/>
                </a:cubicBezTo>
                <a:lnTo>
                  <a:pt x="89" y="3"/>
                </a:lnTo>
                <a:cubicBezTo>
                  <a:pt x="92" y="0"/>
                  <a:pt x="97" y="0"/>
                  <a:pt x="100" y="3"/>
                </a:cubicBezTo>
                <a:lnTo>
                  <a:pt x="186" y="88"/>
                </a:lnTo>
                <a:cubicBezTo>
                  <a:pt x="189" y="91"/>
                  <a:pt x="189" y="96"/>
                  <a:pt x="186" y="99"/>
                </a:cubicBezTo>
                <a:lnTo>
                  <a:pt x="100" y="185"/>
                </a:lnTo>
                <a:close/>
                <a:moveTo>
                  <a:pt x="174" y="88"/>
                </a:moveTo>
                <a:lnTo>
                  <a:pt x="174" y="99"/>
                </a:lnTo>
                <a:lnTo>
                  <a:pt x="89" y="14"/>
                </a:lnTo>
                <a:lnTo>
                  <a:pt x="100" y="14"/>
                </a:lnTo>
                <a:lnTo>
                  <a:pt x="15" y="99"/>
                </a:lnTo>
                <a:lnTo>
                  <a:pt x="15" y="88"/>
                </a:lnTo>
                <a:lnTo>
                  <a:pt x="100" y="173"/>
                </a:lnTo>
                <a:lnTo>
                  <a:pt x="89" y="173"/>
                </a:lnTo>
                <a:lnTo>
                  <a:pt x="174" y="88"/>
                </a:lnTo>
                <a:close/>
              </a:path>
            </a:pathLst>
          </a:custGeom>
          <a:solidFill>
            <a:srgbClr val="FD2FE4"/>
          </a:solidFill>
          <a:ln w="6" cap="flat">
            <a:solidFill>
              <a:srgbClr val="FD2FE4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520"/>
          <p:cNvSpPr>
            <a:spLocks/>
          </p:cNvSpPr>
          <p:nvPr/>
        </p:nvSpPr>
        <p:spPr bwMode="auto">
          <a:xfrm>
            <a:off x="304800" y="1404364"/>
            <a:ext cx="104775" cy="104775"/>
          </a:xfrm>
          <a:custGeom>
            <a:avLst/>
            <a:gdLst/>
            <a:ahLst/>
            <a:cxnLst>
              <a:cxn ang="0">
                <a:pos x="33" y="66"/>
              </a:cxn>
              <a:cxn ang="0">
                <a:pos x="0" y="33"/>
              </a:cxn>
              <a:cxn ang="0">
                <a:pos x="33" y="0"/>
              </a:cxn>
              <a:cxn ang="0">
                <a:pos x="66" y="33"/>
              </a:cxn>
              <a:cxn ang="0">
                <a:pos x="33" y="66"/>
              </a:cxn>
            </a:cxnLst>
            <a:rect l="0" t="0" r="r" b="b"/>
            <a:pathLst>
              <a:path w="66" h="66">
                <a:moveTo>
                  <a:pt x="33" y="66"/>
                </a:moveTo>
                <a:lnTo>
                  <a:pt x="0" y="33"/>
                </a:lnTo>
                <a:lnTo>
                  <a:pt x="33" y="0"/>
                </a:lnTo>
                <a:lnTo>
                  <a:pt x="66" y="33"/>
                </a:lnTo>
                <a:lnTo>
                  <a:pt x="33" y="66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521"/>
          <p:cNvSpPr>
            <a:spLocks noEditPoints="1"/>
          </p:cNvSpPr>
          <p:nvPr/>
        </p:nvSpPr>
        <p:spPr bwMode="auto">
          <a:xfrm>
            <a:off x="300038" y="1399602"/>
            <a:ext cx="114300" cy="114300"/>
          </a:xfrm>
          <a:custGeom>
            <a:avLst/>
            <a:gdLst/>
            <a:ahLst/>
            <a:cxnLst>
              <a:cxn ang="0">
                <a:pos x="102" y="190"/>
              </a:cxn>
              <a:cxn ang="0">
                <a:pos x="91" y="190"/>
              </a:cxn>
              <a:cxn ang="0">
                <a:pos x="3" y="102"/>
              </a:cxn>
              <a:cxn ang="0">
                <a:pos x="3" y="91"/>
              </a:cxn>
              <a:cxn ang="0">
                <a:pos x="91" y="3"/>
              </a:cxn>
              <a:cxn ang="0">
                <a:pos x="102" y="3"/>
              </a:cxn>
              <a:cxn ang="0">
                <a:pos x="190" y="91"/>
              </a:cxn>
              <a:cxn ang="0">
                <a:pos x="190" y="102"/>
              </a:cxn>
              <a:cxn ang="0">
                <a:pos x="102" y="190"/>
              </a:cxn>
              <a:cxn ang="0">
                <a:pos x="179" y="91"/>
              </a:cxn>
              <a:cxn ang="0">
                <a:pos x="179" y="102"/>
              </a:cxn>
              <a:cxn ang="0">
                <a:pos x="91" y="14"/>
              </a:cxn>
              <a:cxn ang="0">
                <a:pos x="102" y="14"/>
              </a:cxn>
              <a:cxn ang="0">
                <a:pos x="14" y="102"/>
              </a:cxn>
              <a:cxn ang="0">
                <a:pos x="14" y="91"/>
              </a:cxn>
              <a:cxn ang="0">
                <a:pos x="102" y="179"/>
              </a:cxn>
              <a:cxn ang="0">
                <a:pos x="91" y="179"/>
              </a:cxn>
              <a:cxn ang="0">
                <a:pos x="179" y="91"/>
              </a:cxn>
            </a:cxnLst>
            <a:rect l="0" t="0" r="r" b="b"/>
            <a:pathLst>
              <a:path w="193" h="193">
                <a:moveTo>
                  <a:pt x="102" y="190"/>
                </a:moveTo>
                <a:cubicBezTo>
                  <a:pt x="99" y="193"/>
                  <a:pt x="94" y="193"/>
                  <a:pt x="91" y="190"/>
                </a:cubicBezTo>
                <a:lnTo>
                  <a:pt x="3" y="102"/>
                </a:lnTo>
                <a:cubicBezTo>
                  <a:pt x="0" y="99"/>
                  <a:pt x="0" y="94"/>
                  <a:pt x="3" y="91"/>
                </a:cubicBezTo>
                <a:lnTo>
                  <a:pt x="91" y="3"/>
                </a:lnTo>
                <a:cubicBezTo>
                  <a:pt x="94" y="0"/>
                  <a:pt x="99" y="0"/>
                  <a:pt x="102" y="3"/>
                </a:cubicBezTo>
                <a:lnTo>
                  <a:pt x="190" y="91"/>
                </a:lnTo>
                <a:cubicBezTo>
                  <a:pt x="193" y="94"/>
                  <a:pt x="193" y="99"/>
                  <a:pt x="190" y="102"/>
                </a:cubicBezTo>
                <a:lnTo>
                  <a:pt x="102" y="190"/>
                </a:lnTo>
                <a:close/>
                <a:moveTo>
                  <a:pt x="179" y="91"/>
                </a:moveTo>
                <a:lnTo>
                  <a:pt x="179" y="102"/>
                </a:lnTo>
                <a:lnTo>
                  <a:pt x="91" y="14"/>
                </a:lnTo>
                <a:lnTo>
                  <a:pt x="102" y="14"/>
                </a:lnTo>
                <a:lnTo>
                  <a:pt x="14" y="102"/>
                </a:lnTo>
                <a:lnTo>
                  <a:pt x="14" y="91"/>
                </a:lnTo>
                <a:lnTo>
                  <a:pt x="102" y="179"/>
                </a:lnTo>
                <a:lnTo>
                  <a:pt x="91" y="179"/>
                </a:lnTo>
                <a:lnTo>
                  <a:pt x="179" y="91"/>
                </a:lnTo>
                <a:close/>
              </a:path>
            </a:pathLst>
          </a:custGeom>
          <a:solidFill>
            <a:srgbClr val="FFC000"/>
          </a:solidFill>
          <a:ln w="6" cap="flat">
            <a:solidFill>
              <a:srgbClr val="FFC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Selection - Milk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871780"/>
          <a:ext cx="9144000" cy="5622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Selection - Milk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871780"/>
          <a:ext cx="9144000" cy="5622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Selection – SCS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871780"/>
          <a:ext cx="9144000" cy="5622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Selection – SCS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871780"/>
          <a:ext cx="9144000" cy="5622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669925"/>
          </a:xfrm>
        </p:spPr>
        <p:txBody>
          <a:bodyPr/>
          <a:lstStyle/>
          <a:p>
            <a:pPr algn="ctr" eaLnBrk="1" hangingPunct="1"/>
            <a:r>
              <a:rPr lang="en-US" sz="4400" smtClean="0"/>
              <a:t>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Increase in accuracy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124206"/>
          </a:xfrm>
        </p:spPr>
        <p:txBody>
          <a:bodyPr/>
          <a:lstStyle/>
          <a:p>
            <a:pPr marL="319088" indent="-319088" eaLnBrk="1" hangingPunct="1"/>
            <a:r>
              <a:rPr lang="en-AU" sz="2400" dirty="0" smtClean="0"/>
              <a:t>Genotyped bulls get traditional evaluation when 5 years old </a:t>
            </a:r>
            <a:endParaRPr lang="en-US" sz="2400" dirty="0" smtClean="0"/>
          </a:p>
          <a:p>
            <a:pPr marL="319088" indent="-319088" eaLnBrk="1" hangingPunct="1"/>
            <a:r>
              <a:rPr lang="en-US" sz="2400" dirty="0" smtClean="0"/>
              <a:t>Possible genotyping of 10,000 bulls with semen in CDDR</a:t>
            </a:r>
          </a:p>
          <a:p>
            <a:pPr marL="319088" indent="-319088" eaLnBrk="1" hangingPunct="1"/>
            <a:r>
              <a:rPr lang="en-US" sz="2400" dirty="0" smtClean="0"/>
              <a:t>Collaboration with more countries</a:t>
            </a:r>
          </a:p>
          <a:p>
            <a:pPr marL="319088" indent="-319088" eaLnBrk="1" hangingPunct="1"/>
            <a:r>
              <a:rPr lang="en-US" sz="2400" dirty="0" smtClean="0"/>
              <a:t>Use of more SNP from HD </a:t>
            </a:r>
            <a:r>
              <a:rPr lang="en-US" sz="2400" dirty="0" smtClean="0"/>
              <a:t>chips</a:t>
            </a:r>
          </a:p>
          <a:p>
            <a:pPr marL="319088" indent="-319088" eaLnBrk="1" hangingPunct="1"/>
            <a:r>
              <a:rPr lang="en-US" sz="2400" dirty="0" smtClean="0"/>
              <a:t>Full </a:t>
            </a:r>
            <a:r>
              <a:rPr lang="en-US" sz="2400" dirty="0" smtClean="0"/>
              <a:t>sequencing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 to more traits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493538"/>
          </a:xfrm>
        </p:spPr>
        <p:txBody>
          <a:bodyPr/>
          <a:lstStyle/>
          <a:p>
            <a:pPr marL="319088" indent="-319088" eaLnBrk="1" hangingPunct="1">
              <a:spcAft>
                <a:spcPts val="3000"/>
              </a:spcAft>
            </a:pPr>
            <a:r>
              <a:rPr lang="en-AU" sz="2400" dirty="0" smtClean="0"/>
              <a:t>Animal’s genotype is good for all traits </a:t>
            </a:r>
            <a:endParaRPr lang="en-US" sz="2400" dirty="0" smtClean="0"/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 dirty="0" smtClean="0"/>
              <a:t>Traditional evaluations required for accurate estimates of SNP effects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 dirty="0" smtClean="0"/>
              <a:t>Traditional evaluations not currently available for heat tolerance or feed efficiency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 dirty="0" smtClean="0"/>
              <a:t>Research populations could provide data for traits that are expensive to </a:t>
            </a:r>
            <a:r>
              <a:rPr lang="en-US" sz="2400" dirty="0" smtClean="0"/>
              <a:t>measure</a:t>
            </a:r>
          </a:p>
          <a:p>
            <a:pPr marL="319088" indent="-319088" eaLnBrk="1" hangingPunct="1">
              <a:spcAft>
                <a:spcPts val="3000"/>
              </a:spcAft>
            </a:pPr>
            <a:r>
              <a:rPr lang="en-US" sz="2400" dirty="0" smtClean="0"/>
              <a:t>Will </a:t>
            </a:r>
            <a:r>
              <a:rPr lang="en-US" sz="2400" dirty="0" smtClean="0"/>
              <a:t>resulting evaluations work in target population?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density (HD) genotypes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5155257"/>
          </a:xfrm>
        </p:spPr>
        <p:txBody>
          <a:bodyPr/>
          <a:lstStyle/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500" dirty="0" err="1" smtClean="0"/>
              <a:t>Illumina</a:t>
            </a:r>
            <a:r>
              <a:rPr lang="en-US" sz="2500" dirty="0" smtClean="0"/>
              <a:t> Bovine HD </a:t>
            </a:r>
            <a:r>
              <a:rPr lang="en-US" sz="2500" dirty="0" err="1" smtClean="0"/>
              <a:t>BeadChip</a:t>
            </a:r>
            <a:r>
              <a:rPr lang="en-US" sz="2500" dirty="0" smtClean="0"/>
              <a:t> available</a:t>
            </a:r>
          </a:p>
          <a:p>
            <a:pPr marL="661988" lvl="1" indent="-319088" eaLnBrk="1" hangingPunct="1">
              <a:spcAft>
                <a:spcPts val="600"/>
              </a:spcAft>
              <a:tabLst>
                <a:tab pos="2062163" algn="l"/>
              </a:tabLst>
            </a:pPr>
            <a:r>
              <a:rPr lang="en-US" sz="2500" dirty="0" smtClean="0"/>
              <a:t>777,962 SNP</a:t>
            </a:r>
          </a:p>
          <a:p>
            <a:pPr marL="661988" lvl="1" indent="-319088" eaLnBrk="1" hangingPunct="1">
              <a:spcAft>
                <a:spcPts val="600"/>
              </a:spcAft>
              <a:tabLst>
                <a:tab pos="2062163" algn="l"/>
              </a:tabLst>
            </a:pPr>
            <a:r>
              <a:rPr lang="en-US" sz="2500" dirty="0" smtClean="0"/>
              <a:t>Collaborations with GBR, ITA, &amp; CAN to provide genotypes</a:t>
            </a:r>
          </a:p>
          <a:p>
            <a:pPr marL="661988" lvl="1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500" dirty="0" smtClean="0"/>
              <a:t>Over 400 genotypes from research projects in </a:t>
            </a:r>
            <a:r>
              <a:rPr lang="en-US" sz="2500" dirty="0" smtClean="0"/>
              <a:t>database</a:t>
            </a:r>
          </a:p>
          <a:p>
            <a:pPr marL="319088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500" dirty="0" err="1" smtClean="0"/>
              <a:t>Affymetrics</a:t>
            </a:r>
            <a:r>
              <a:rPr lang="en-US" sz="2500" dirty="0" smtClean="0"/>
              <a:t> HD</a:t>
            </a:r>
          </a:p>
          <a:p>
            <a:pPr marL="661988" lvl="1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500" dirty="0" smtClean="0"/>
              <a:t>648,855 SNP</a:t>
            </a:r>
          </a:p>
          <a:p>
            <a:pPr marL="661988" lvl="1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500" dirty="0" smtClean="0"/>
              <a:t>Optimized </a:t>
            </a:r>
            <a:r>
              <a:rPr lang="en-US" sz="2500" dirty="0" smtClean="0"/>
              <a:t>for genetic </a:t>
            </a:r>
            <a:r>
              <a:rPr lang="en-US" sz="2500" dirty="0" smtClean="0"/>
              <a:t>coverage</a:t>
            </a:r>
          </a:p>
          <a:p>
            <a:pPr marL="661988" lvl="1" indent="-319088" eaLnBrk="1" hangingPunct="1">
              <a:spcAft>
                <a:spcPts val="1800"/>
              </a:spcAft>
              <a:tabLst>
                <a:tab pos="2062163" algn="l"/>
              </a:tabLst>
            </a:pPr>
            <a:r>
              <a:rPr lang="en-US" sz="2500" dirty="0" smtClean="0"/>
              <a:t>NAAB </a:t>
            </a:r>
            <a:r>
              <a:rPr lang="en-US" sz="2500" dirty="0" smtClean="0"/>
              <a:t>negotiating plan for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of HD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2425"/>
            <a:ext cx="7480300" cy="3939540"/>
          </a:xfrm>
        </p:spPr>
        <p:txBody>
          <a:bodyPr/>
          <a:lstStyle/>
          <a:p>
            <a:pPr marL="292100" indent="-292100">
              <a:spcAft>
                <a:spcPts val="2400"/>
              </a:spcAft>
            </a:pPr>
            <a:r>
              <a:rPr lang="en-US" dirty="0" smtClean="0"/>
              <a:t>Some increase in accuracy from better tracking of QTL</a:t>
            </a:r>
          </a:p>
          <a:p>
            <a:pPr marL="292100" indent="-292100">
              <a:spcAft>
                <a:spcPts val="2400"/>
              </a:spcAft>
            </a:pPr>
            <a:r>
              <a:rPr lang="en-US" dirty="0" smtClean="0"/>
              <a:t>Potential for across breed </a:t>
            </a:r>
            <a:r>
              <a:rPr lang="en-US" dirty="0" smtClean="0"/>
              <a:t>evaluations</a:t>
            </a:r>
          </a:p>
          <a:p>
            <a:pPr marL="292100" indent="-292100">
              <a:spcAft>
                <a:spcPts val="2400"/>
              </a:spcAft>
            </a:pPr>
            <a:r>
              <a:rPr lang="en-US" dirty="0" smtClean="0"/>
              <a:t>Requires </a:t>
            </a:r>
            <a:r>
              <a:rPr lang="en-US" dirty="0" smtClean="0"/>
              <a:t>few new HD genotypes once adequate base for imputation </a:t>
            </a:r>
            <a:r>
              <a:rPr lang="en-US" dirty="0" smtClean="0"/>
              <a:t>developed</a:t>
            </a:r>
          </a:p>
          <a:p>
            <a:pPr marL="292100" indent="-292100">
              <a:spcAft>
                <a:spcPts val="2400"/>
              </a:spcAft>
            </a:pPr>
            <a:r>
              <a:rPr lang="en-US" dirty="0" smtClean="0"/>
              <a:t>Imputation </a:t>
            </a:r>
            <a:r>
              <a:rPr lang="en-US" dirty="0" smtClean="0"/>
              <a:t>improvements were particularly beneficial in imputing 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History of genomic evaluations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19088" indent="-319088" eaLnBrk="1" hangingPunct="1">
              <a:spcAft>
                <a:spcPts val="1800"/>
              </a:spcAft>
              <a:buNone/>
              <a:tabLst>
                <a:tab pos="2062163" algn="l"/>
              </a:tabLst>
            </a:pPr>
            <a:r>
              <a:rPr lang="en-US" sz="2500" dirty="0" smtClean="0"/>
              <a:t>Oct. 2007	BovineSNP50 </a:t>
            </a:r>
            <a:r>
              <a:rPr lang="en-US" sz="2500" dirty="0" err="1" smtClean="0"/>
              <a:t>BeadChip</a:t>
            </a:r>
            <a:r>
              <a:rPr lang="en-US" sz="2500" dirty="0" smtClean="0"/>
              <a:t> available</a:t>
            </a:r>
          </a:p>
          <a:p>
            <a:pPr marL="319088" indent="-319088" eaLnBrk="1" hangingPunct="1">
              <a:spcAft>
                <a:spcPts val="1800"/>
              </a:spcAft>
              <a:buNone/>
              <a:tabLst>
                <a:tab pos="2062163" algn="l"/>
              </a:tabLst>
            </a:pPr>
            <a:r>
              <a:rPr lang="en-US" sz="2500" dirty="0" smtClean="0"/>
              <a:t>Apr. 2008	First unofficial evaluation released</a:t>
            </a:r>
          </a:p>
          <a:p>
            <a:pPr marL="319088" indent="-319088" eaLnBrk="1" hangingPunct="1">
              <a:spcAft>
                <a:spcPct val="0"/>
              </a:spcAft>
              <a:buNone/>
              <a:tabLst>
                <a:tab pos="2062163" algn="l"/>
              </a:tabLst>
            </a:pPr>
            <a:r>
              <a:rPr lang="en-US" sz="2500" dirty="0" smtClean="0"/>
              <a:t>Jan. 2009	Genomic evaluations official for</a:t>
            </a:r>
          </a:p>
          <a:p>
            <a:pPr lvl="4" eaLnBrk="1" hangingPunct="1">
              <a:lnSpc>
                <a:spcPts val="2800"/>
              </a:lnSpc>
              <a:spcBef>
                <a:spcPct val="0"/>
              </a:spcBef>
              <a:spcAft>
                <a:spcPts val="1800"/>
              </a:spcAft>
              <a:buNone/>
              <a:tabLst>
                <a:tab pos="2062163" algn="l"/>
              </a:tabLst>
            </a:pPr>
            <a:r>
              <a:rPr lang="en-US" sz="2500" dirty="0" smtClean="0"/>
              <a:t>	Holstein and Jersey</a:t>
            </a:r>
          </a:p>
          <a:p>
            <a:pPr marL="319088" indent="-319088" eaLnBrk="1" hangingPunct="1">
              <a:spcAft>
                <a:spcPts val="1800"/>
              </a:spcAft>
              <a:buNone/>
              <a:tabLst>
                <a:tab pos="2062163" algn="l"/>
              </a:tabLst>
            </a:pPr>
            <a:r>
              <a:rPr lang="en-US" sz="2500" dirty="0" smtClean="0"/>
              <a:t>Aug. 2009	Official for Brown Swiss</a:t>
            </a:r>
          </a:p>
          <a:p>
            <a:pPr marL="319088" indent="-319088" eaLnBrk="1" hangingPunct="1">
              <a:spcAft>
                <a:spcPct val="0"/>
              </a:spcAft>
              <a:buNone/>
              <a:tabLst>
                <a:tab pos="2062163" algn="l"/>
              </a:tabLst>
            </a:pPr>
            <a:r>
              <a:rPr lang="en-US" sz="2500" dirty="0" smtClean="0"/>
              <a:t>Sept. 2010	Unofficial evaluations from 3K chip</a:t>
            </a:r>
          </a:p>
          <a:p>
            <a:pPr marL="319088" indent="-319088" eaLnBrk="1" hangingPunct="1">
              <a:lnSpc>
                <a:spcPts val="2800"/>
              </a:lnSpc>
              <a:spcAft>
                <a:spcPts val="1800"/>
              </a:spcAft>
              <a:buNone/>
              <a:tabLst>
                <a:tab pos="2062163" algn="l"/>
              </a:tabLst>
            </a:pPr>
            <a:r>
              <a:rPr lang="en-US" sz="2500" dirty="0" smtClean="0"/>
              <a:t>		released</a:t>
            </a:r>
          </a:p>
          <a:p>
            <a:pPr marL="319088" indent="-319088" eaLnBrk="1" hangingPunct="1">
              <a:spcAft>
                <a:spcPct val="0"/>
              </a:spcAft>
              <a:buNone/>
              <a:tabLst>
                <a:tab pos="2062163" algn="l"/>
              </a:tabLst>
            </a:pPr>
            <a:r>
              <a:rPr lang="en-US" sz="2500" dirty="0" smtClean="0"/>
              <a:t>Dec. 2010	3K genomic evaluations official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</a:t>
            </a:r>
            <a:r>
              <a:rPr lang="en-US" dirty="0" err="1" smtClean="0"/>
              <a:t>Plex</a:t>
            </a:r>
            <a:r>
              <a:rPr lang="en-US" dirty="0" smtClean="0"/>
              <a:t> Genotyping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39814"/>
          </a:xfrm>
        </p:spPr>
        <p:txBody>
          <a:bodyPr/>
          <a:lstStyle/>
          <a:p>
            <a:r>
              <a:rPr lang="en-US" dirty="0" smtClean="0"/>
              <a:t>Need </a:t>
            </a:r>
            <a:r>
              <a:rPr lang="en-US" i="1" dirty="0" smtClean="0"/>
              <a:t>cost-effective</a:t>
            </a:r>
            <a:r>
              <a:rPr lang="en-US" dirty="0" smtClean="0"/>
              <a:t> genotyping platform for application to commercial cows</a:t>
            </a:r>
          </a:p>
          <a:p>
            <a:pPr lvl="1"/>
            <a:r>
              <a:rPr lang="en-US" dirty="0" smtClean="0"/>
              <a:t>&lt;$5 / animal</a:t>
            </a:r>
          </a:p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Parentage, traceability</a:t>
            </a:r>
          </a:p>
          <a:p>
            <a:pPr lvl="1"/>
            <a:r>
              <a:rPr lang="en-US" dirty="0" smtClean="0"/>
              <a:t>Relatedness</a:t>
            </a:r>
          </a:p>
          <a:p>
            <a:pPr lvl="1"/>
            <a:r>
              <a:rPr lang="en-US" dirty="0" err="1" smtClean="0"/>
              <a:t>Targetted</a:t>
            </a:r>
            <a:r>
              <a:rPr lang="en-US" dirty="0" smtClean="0"/>
              <a:t> panels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Sequencing?</a:t>
            </a:r>
            <a:endParaRPr lang="en-US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Whole-genome sequences on individuals will be available in the next few years</a:t>
            </a:r>
          </a:p>
          <a:p>
            <a:pPr lvl="1"/>
            <a:r>
              <a:rPr lang="en-US" smtClean="0"/>
              <a:t>How will we store and use those data?</a:t>
            </a:r>
          </a:p>
          <a:p>
            <a:r>
              <a:rPr lang="en-US" smtClean="0"/>
              <a:t>Not feasible to calculate effects for 3,000,000,000 nucleotides or even 3,000,000 SNP</a:t>
            </a:r>
          </a:p>
          <a:p>
            <a:r>
              <a:rPr lang="en-US" smtClean="0"/>
              <a:t>May be best to fine map then target genotype…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Exome</a:t>
            </a:r>
            <a:r>
              <a:rPr lang="en-US" dirty="0" smtClean="0"/>
              <a:t> </a:t>
            </a:r>
            <a:r>
              <a:rPr lang="en-US" dirty="0" smtClean="0"/>
              <a:t>Sequencing?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 and sequence coding part of genome and regulatory regions</a:t>
            </a:r>
          </a:p>
          <a:p>
            <a:pPr lvl="1">
              <a:buNone/>
            </a:pPr>
            <a:r>
              <a:rPr lang="en-US" dirty="0" smtClean="0"/>
              <a:t>~50-60 Mb</a:t>
            </a:r>
          </a:p>
          <a:p>
            <a:r>
              <a:rPr lang="en-US" dirty="0" smtClean="0"/>
              <a:t>Higher likelihood of functional SNPs</a:t>
            </a:r>
          </a:p>
          <a:p>
            <a:r>
              <a:rPr lang="en-US" dirty="0" smtClean="0"/>
              <a:t>Less data than complete sequence</a:t>
            </a:r>
          </a:p>
          <a:p>
            <a:r>
              <a:rPr lang="en-US" dirty="0" smtClean="0"/>
              <a:t>Soon price difference irrelevant?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11560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3693319"/>
          </a:xfrm>
        </p:spPr>
        <p:txBody>
          <a:bodyPr/>
          <a:lstStyle/>
          <a:p>
            <a:pPr marL="341313" indent="-341313" eaLnBrk="1" hangingPunct="1">
              <a:spcAft>
                <a:spcPts val="3600"/>
              </a:spcAft>
            </a:pPr>
            <a:r>
              <a:rPr lang="en-AU" sz="3000" dirty="0" smtClean="0"/>
              <a:t>Extraordinarily rapid implementation of genomic </a:t>
            </a:r>
            <a:r>
              <a:rPr lang="en-AU" sz="3000" dirty="0" smtClean="0"/>
              <a:t>evaluations</a:t>
            </a:r>
          </a:p>
          <a:p>
            <a:pPr marL="341313" indent="-341313" eaLnBrk="1" hangingPunct="1">
              <a:spcAft>
                <a:spcPts val="3600"/>
              </a:spcAft>
            </a:pPr>
            <a:r>
              <a:rPr lang="en-US" sz="3000" dirty="0" smtClean="0"/>
              <a:t>Young-bull </a:t>
            </a:r>
            <a:r>
              <a:rPr lang="en-US" sz="3000" dirty="0" smtClean="0"/>
              <a:t>acquisition and marketing now based on genomic </a:t>
            </a:r>
            <a:r>
              <a:rPr lang="en-US" sz="3000" dirty="0" smtClean="0"/>
              <a:t>evaluations</a:t>
            </a:r>
          </a:p>
          <a:p>
            <a:pPr marL="341313" indent="-341313" eaLnBrk="1" hangingPunct="1">
              <a:spcAft>
                <a:spcPts val="3600"/>
              </a:spcAft>
            </a:pPr>
            <a:r>
              <a:rPr lang="en-US" sz="3000" dirty="0" smtClean="0"/>
              <a:t>Genotyping </a:t>
            </a:r>
            <a:r>
              <a:rPr lang="en-US" sz="3000" dirty="0" smtClean="0"/>
              <a:t>of many females because of 3K chip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39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Genome Selection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“Train” system using phenotypic and genotypic data</a:t>
            </a:r>
          </a:p>
          <a:p>
            <a:pPr lvl="1"/>
            <a:r>
              <a:rPr lang="en-US" dirty="0" smtClean="0"/>
              <a:t>Large regression system</a:t>
            </a:r>
          </a:p>
          <a:p>
            <a:r>
              <a:rPr lang="en-US" dirty="0" smtClean="0"/>
              <a:t>Predict genetic merit at birth by combining pedigree merit and merit predicted from SNP</a:t>
            </a:r>
          </a:p>
          <a:p>
            <a:r>
              <a:rPr lang="en-US" dirty="0" smtClean="0"/>
              <a:t>Final genetic predictions are transparent to technology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Genomic Prediction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90625"/>
            <a:ext cx="9163050" cy="566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2819400" y="4024878"/>
            <a:ext cx="1009650" cy="6000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4895850" y="2028825"/>
            <a:ext cx="1009650" cy="6000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5953125" y="1695450"/>
            <a:ext cx="1009650" cy="60007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SNP genotype worth?</a:t>
            </a:r>
            <a:endParaRPr lang="pt-BR" dirty="0" smtClean="0"/>
          </a:p>
        </p:txBody>
      </p:sp>
      <p:sp>
        <p:nvSpPr>
          <p:cNvPr id="52" name="Content Placeholder 51"/>
          <p:cNvSpPr>
            <a:spLocks noGrp="1"/>
          </p:cNvSpPr>
          <p:nvPr>
            <p:ph idx="1"/>
          </p:nvPr>
        </p:nvSpPr>
        <p:spPr>
          <a:xfrm>
            <a:off x="2286000" y="1032296"/>
            <a:ext cx="6400800" cy="1277273"/>
          </a:xfrm>
        </p:spPr>
        <p:txBody>
          <a:bodyPr/>
          <a:lstStyle/>
          <a:p>
            <a:r>
              <a:rPr lang="en-US" dirty="0" smtClean="0"/>
              <a:t>Pedigree information ~7 daughters</a:t>
            </a:r>
            <a:r>
              <a:rPr lang="en-US" sz="200" dirty="0" smtClean="0"/>
              <a:t> </a:t>
            </a:r>
          </a:p>
          <a:p>
            <a:endParaRPr lang="en-US" sz="200" dirty="0" smtClean="0"/>
          </a:p>
        </p:txBody>
      </p:sp>
      <p:pic>
        <p:nvPicPr>
          <p:cNvPr id="3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05" y="1323975"/>
            <a:ext cx="1436688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Oval 100"/>
          <p:cNvSpPr/>
          <p:nvPr/>
        </p:nvSpPr>
        <p:spPr bwMode="auto">
          <a:xfrm>
            <a:off x="218474" y="1510198"/>
            <a:ext cx="1894115" cy="5131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2" name="Picture 2" descr="http://www.ars.usda.gov/is/graphics/photos/k5176-3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9825" y="1529281"/>
            <a:ext cx="727881" cy="479060"/>
          </a:xfrm>
          <a:prstGeom prst="rect">
            <a:avLst/>
          </a:prstGeom>
          <a:noFill/>
        </p:spPr>
      </p:pic>
      <p:pic>
        <p:nvPicPr>
          <p:cNvPr id="113" name="Picture 2" descr="http://www.ars.usda.gov/is/graphics/photos/k5176-3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581" y="1529281"/>
            <a:ext cx="727881" cy="479060"/>
          </a:xfrm>
          <a:prstGeom prst="rect">
            <a:avLst/>
          </a:prstGeom>
          <a:noFill/>
        </p:spPr>
      </p:pic>
      <p:pic>
        <p:nvPicPr>
          <p:cNvPr id="114" name="Picture 2" descr="http://www.ars.usda.gov/is/graphics/photos/k5176-3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2710" y="1518071"/>
            <a:ext cx="727881" cy="479060"/>
          </a:xfrm>
          <a:prstGeom prst="rect">
            <a:avLst/>
          </a:prstGeom>
          <a:noFill/>
        </p:spPr>
      </p:pic>
      <p:pic>
        <p:nvPicPr>
          <p:cNvPr id="115" name="Picture 2" descr="http://www.ars.usda.gov/is/graphics/photos/k5176-3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6911" y="1529281"/>
            <a:ext cx="727881" cy="479060"/>
          </a:xfrm>
          <a:prstGeom prst="rect">
            <a:avLst/>
          </a:prstGeom>
          <a:noFill/>
        </p:spPr>
      </p:pic>
      <p:pic>
        <p:nvPicPr>
          <p:cNvPr id="116" name="Picture 2" descr="http://www.ars.usda.gov/is/graphics/photos/k5176-3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6040" y="1518071"/>
            <a:ext cx="727881" cy="479060"/>
          </a:xfrm>
          <a:prstGeom prst="rect">
            <a:avLst/>
          </a:prstGeom>
          <a:noFill/>
        </p:spPr>
      </p:pic>
      <p:pic>
        <p:nvPicPr>
          <p:cNvPr id="117" name="Picture 2" descr="http://www.ars.usda.gov/is/graphics/photos/k5176-3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5554" y="1518071"/>
            <a:ext cx="727881" cy="479060"/>
          </a:xfrm>
          <a:prstGeom prst="rect">
            <a:avLst/>
          </a:prstGeom>
          <a:noFill/>
        </p:spPr>
      </p:pic>
      <p:pic>
        <p:nvPicPr>
          <p:cNvPr id="118" name="Picture 2" descr="http://www.ars.usda.gov/is/graphics/photos/k5176-3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9755" y="1529281"/>
            <a:ext cx="727881" cy="479060"/>
          </a:xfrm>
          <a:prstGeom prst="rect">
            <a:avLst/>
          </a:prstGeom>
          <a:noFill/>
        </p:spPr>
      </p:pic>
      <p:pic>
        <p:nvPicPr>
          <p:cNvPr id="119" name="Picture 2" descr="http://www.ars.usda.gov/is/graphics/photos/k5176-3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8884" y="1518071"/>
            <a:ext cx="727881" cy="479060"/>
          </a:xfrm>
          <a:prstGeom prst="rect">
            <a:avLst/>
          </a:prstGeom>
          <a:noFill/>
        </p:spPr>
      </p:pic>
      <p:pic>
        <p:nvPicPr>
          <p:cNvPr id="132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064717"/>
            <a:ext cx="6556068" cy="28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316095"/>
            <a:ext cx="6556068" cy="28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1268" y="4543425"/>
            <a:ext cx="6556068" cy="28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746147"/>
            <a:ext cx="6556068" cy="28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1268" y="4971647"/>
            <a:ext cx="6556068" cy="28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5191621"/>
            <a:ext cx="6556068" cy="28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1268" y="5413261"/>
            <a:ext cx="6556068" cy="28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5612883"/>
            <a:ext cx="6556068" cy="28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1268" y="5828765"/>
            <a:ext cx="6556068" cy="28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" name="Picture 1"/>
          <p:cNvPicPr>
            <a:picLocks noChangeAspect="1" noChangeArrowheads="1"/>
          </p:cNvPicPr>
          <p:nvPr/>
        </p:nvPicPr>
        <p:blipFill>
          <a:blip r:embed="rId5" cstate="print"/>
          <a:srcRect r="29232" b="18942"/>
          <a:stretch>
            <a:fillRect/>
          </a:stretch>
        </p:blipFill>
        <p:spPr bwMode="auto">
          <a:xfrm>
            <a:off x="2438400" y="6041547"/>
            <a:ext cx="463956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2200275" y="2058085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 eaLnBrk="0" hangingPunct="0">
              <a:spcAft>
                <a:spcPts val="3000"/>
              </a:spcAft>
              <a:buClr>
                <a:srgbClr val="009900"/>
              </a:buClr>
              <a:buSzPct val="67000"/>
              <a:buFont typeface="Monotype Sorts" pitchFamily="2" charset="2"/>
              <a:buChar char="l"/>
            </a:pPr>
            <a:r>
              <a:rPr lang="pt-BR" sz="2800" b="1" dirty="0" smtClean="0">
                <a:latin typeface="+mn-lt"/>
                <a:cs typeface="+mn-cs"/>
              </a:rPr>
              <a:t>SNP information ~34 daughters for protein yield (h2 = 0,30)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00150" y="3576251"/>
            <a:ext cx="61913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 eaLnBrk="0" hangingPunct="0">
              <a:spcAft>
                <a:spcPts val="3000"/>
              </a:spcAft>
              <a:buClr>
                <a:srgbClr val="009900"/>
              </a:buClr>
              <a:buSzPct val="67000"/>
              <a:buFont typeface="Monotype Sorts" pitchFamily="2" charset="2"/>
              <a:buChar char="l"/>
            </a:pPr>
            <a:r>
              <a:rPr lang="pt-BR" sz="2800" b="1" dirty="0" smtClean="0">
                <a:latin typeface="+mn-lt"/>
                <a:cs typeface="+mn-cs"/>
              </a:rPr>
              <a:t>SNP information ~ 31 daugthers for fertility (h2 = 0,04) </a:t>
            </a:r>
            <a:endParaRPr lang="en-US" sz="2800" b="1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Gain1 by Breed</a:t>
            </a:r>
            <a:endParaRPr lang="en-US" dirty="0" smtClean="0"/>
          </a:p>
        </p:txBody>
      </p:sp>
      <p:graphicFrame>
        <p:nvGraphicFramePr>
          <p:cNvPr id="791556" name="Group 4"/>
          <p:cNvGraphicFramePr>
            <a:graphicFrameLocks noGrp="1"/>
          </p:cNvGraphicFramePr>
          <p:nvPr>
            <p:ph idx="1"/>
          </p:nvPr>
        </p:nvGraphicFramePr>
        <p:xfrm>
          <a:off x="463362" y="2038027"/>
          <a:ext cx="8226425" cy="3724278"/>
        </p:xfrm>
        <a:graphic>
          <a:graphicData uri="http://schemas.openxmlformats.org/drawingml/2006/table">
            <a:tbl>
              <a:tblPr/>
              <a:tblGrid>
                <a:gridCol w="3770304"/>
                <a:gridCol w="1371637"/>
                <a:gridCol w="1456515"/>
                <a:gridCol w="1627969"/>
              </a:tblGrid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Trait</a:t>
                      </a:r>
                    </a:p>
                  </a:txBody>
                  <a:tcPr marL="97780" marR="9778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HO</a:t>
                      </a:r>
                    </a:p>
                  </a:txBody>
                  <a:tcPr marL="97780" marR="9778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JE</a:t>
                      </a:r>
                    </a:p>
                  </a:txBody>
                  <a:tcPr marL="97780" marR="9778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BS</a:t>
                      </a:r>
                    </a:p>
                  </a:txBody>
                  <a:tcPr marL="97780" marR="9778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Net merit</a:t>
                      </a:r>
                    </a:p>
                  </a:txBody>
                  <a:tcPr marL="97780" marR="9778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97780" marR="9778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7780" marR="9778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7780" marR="9778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Milk</a:t>
                      </a:r>
                    </a:p>
                  </a:txBody>
                  <a:tcPr marL="97780" marR="9778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97780" marR="977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7780" marR="977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7780" marR="9778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Fat</a:t>
                      </a:r>
                    </a:p>
                  </a:txBody>
                  <a:tcPr marL="97780" marR="9778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97780" marR="977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97780" marR="977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7780" marR="9778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Protein</a:t>
                      </a:r>
                    </a:p>
                  </a:txBody>
                  <a:tcPr marL="97780" marR="9778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97780" marR="977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7780" marR="977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7780" marR="9778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Fat %</a:t>
                      </a:r>
                    </a:p>
                  </a:txBody>
                  <a:tcPr marL="97780" marR="9778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L="97780" marR="977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marL="97780" marR="977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7780" marR="9778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Protein %</a:t>
                      </a:r>
                    </a:p>
                  </a:txBody>
                  <a:tcPr marL="97780" marR="9778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97780" marR="977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97780" marR="9778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7780" marR="9778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362075" y="5943600"/>
            <a:ext cx="648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baseline="30000">
                <a:solidFill>
                  <a:schemeClr val="hlink"/>
                </a:solidFill>
              </a:rPr>
              <a:t>1</a:t>
            </a:r>
            <a:r>
              <a:rPr lang="en-US" sz="2400" b="1">
                <a:solidFill>
                  <a:schemeClr val="hlink"/>
                </a:solidFill>
              </a:rPr>
              <a:t>Gain above parent average reliability ~35%</a:t>
            </a:r>
          </a:p>
        </p:txBody>
      </p:sp>
      <p:sp>
        <p:nvSpPr>
          <p:cNvPr id="23587" name="Rectangle 53"/>
          <p:cNvSpPr>
            <a:spLocks noChangeArrowheads="1"/>
          </p:cNvSpPr>
          <p:nvPr/>
        </p:nvSpPr>
        <p:spPr bwMode="auto">
          <a:xfrm>
            <a:off x="1431010" y="1102963"/>
            <a:ext cx="5987986" cy="5437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  <a:buFont typeface="Wingdings" pitchFamily="2" charset="2"/>
              <a:buNone/>
            </a:pPr>
            <a:r>
              <a:rPr lang="en-US" sz="4400" baseline="-25000" dirty="0">
                <a:solidFill>
                  <a:srgbClr val="FFFF00"/>
                </a:solidFill>
              </a:rPr>
              <a:t>Yield traits and NM$ of young bulls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Genotyped Holsteins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099425" cy="1368425"/>
          </a:xfrm>
        </p:spPr>
        <p:txBody>
          <a:bodyPr/>
          <a:lstStyle/>
          <a:p>
            <a:pPr marL="341313" indent="-341313">
              <a:spcAft>
                <a:spcPct val="125000"/>
              </a:spcAft>
            </a:pPr>
            <a:endParaRPr lang="en-US" sz="2400" smtClean="0"/>
          </a:p>
          <a:p>
            <a:pPr marL="341313" indent="-341313">
              <a:spcAft>
                <a:spcPct val="125000"/>
              </a:spcAft>
            </a:pPr>
            <a:endParaRPr lang="en-US" sz="2400" smtClean="0"/>
          </a:p>
        </p:txBody>
      </p:sp>
      <p:graphicFrame>
        <p:nvGraphicFramePr>
          <p:cNvPr id="15459" name="Group 99"/>
          <p:cNvGraphicFramePr>
            <a:graphicFrameLocks noGrp="1"/>
          </p:cNvGraphicFramePr>
          <p:nvPr/>
        </p:nvGraphicFramePr>
        <p:xfrm>
          <a:off x="504825" y="1190625"/>
          <a:ext cx="7718425" cy="3758184"/>
        </p:xfrm>
        <a:graphic>
          <a:graphicData uri="http://schemas.openxmlformats.org/drawingml/2006/table">
            <a:tbl>
              <a:tblPr/>
              <a:tblGrid>
                <a:gridCol w="981075"/>
                <a:gridCol w="1019175"/>
                <a:gridCol w="1230757"/>
                <a:gridCol w="1617218"/>
                <a:gridCol w="1271875"/>
                <a:gridCol w="402444"/>
                <a:gridCol w="1195881"/>
              </a:tblGrid>
              <a:tr h="34925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F202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Date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EF202"/>
                        </a:solidFill>
                        <a:effectLst/>
                        <a:latin typeface="Humnst777 BT" pitchFamily="34" charset="0"/>
                        <a:cs typeface="Arial" charset="0"/>
                      </a:endParaRP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EF202"/>
                        </a:solidFill>
                        <a:effectLst/>
                        <a:latin typeface="Humnst777 BT" pitchFamily="34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EF202"/>
                        </a:solidFill>
                        <a:effectLst/>
                        <a:latin typeface="Humnst777 BT" pitchFamily="34" charset="0"/>
                        <a:cs typeface="Arial" charset="0"/>
                      </a:endParaRPr>
                    </a:p>
                  </a:txBody>
                  <a:tcPr marL="0" marR="0" marT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EF202"/>
                        </a:solidFill>
                        <a:effectLst/>
                        <a:latin typeface="Humnst777 BT" pitchFamily="34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EF202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All animals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EF202"/>
                        </a:solidFill>
                        <a:effectLst/>
                        <a:latin typeface="Humnst777 BT" pitchFamily="34" charset="0"/>
                        <a:cs typeface="Arial" charset="0"/>
                      </a:endParaRP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Bulls</a:t>
                      </a: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Cows </a:t>
                      </a:r>
                    </a:p>
                  </a:txBody>
                  <a:tcPr marL="0" marR="0" marT="0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Bulls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Humnst777 BT" pitchFamily="34" charset="0"/>
                        <a:cs typeface="Times New Roman" pitchFamily="18" charset="0"/>
                      </a:endParaRPr>
                    </a:p>
                  </a:txBody>
                  <a:tcPr marL="0" marR="0" marT="27432" marB="27432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Heifers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27432" marB="27432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4FC74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04-10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  9,770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Humnst777 BT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  7,415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Humnst777 BT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   16,007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   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  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8,630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4FC74"/>
                        </a:solidFill>
                        <a:effectLst/>
                        <a:latin typeface="Humnst777 BT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4FC74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41,822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4FC74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08-10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10,430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  9,372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18,652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11,021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4FC74"/>
                        </a:solidFill>
                        <a:effectLst/>
                        <a:latin typeface="Humnst777 BT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4FC74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49,475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4FC74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09-10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10,611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  9,453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19,389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13,333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4FC74"/>
                        </a:solidFill>
                        <a:effectLst/>
                        <a:latin typeface="Humnst777 BT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4FC74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52,786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4FC74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10-10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10,616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  9,787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20,184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15,288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4FC74"/>
                        </a:solidFill>
                        <a:effectLst/>
                        <a:latin typeface="Humnst777 BT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4FC74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55,877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4FC74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11-10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10,619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10,175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20,836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17,095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4FC74"/>
                        </a:solidFill>
                        <a:effectLst/>
                        <a:latin typeface="Humnst777 BT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4FC74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58,727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4FC74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12-10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11,293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12,825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21,161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18,336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4FC74"/>
                        </a:solidFill>
                        <a:effectLst/>
                        <a:latin typeface="Humnst777 BT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4FC74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63,615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4FC74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01-11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11,194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13,582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22,567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22,999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74FC74"/>
                        </a:solidFill>
                        <a:effectLst/>
                        <a:latin typeface="Humnst777 BT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4FC74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70,342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4FC74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02-11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11,196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13,935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23,330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26,270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4FC74"/>
                        </a:solidFill>
                        <a:effectLst/>
                        <a:latin typeface="Humnst777 BT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4FC74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74,731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4FC74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03-11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11,713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14,382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24,505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29,929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4FC74"/>
                        </a:solidFill>
                        <a:effectLst/>
                        <a:latin typeface="Humnst777 BT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4FC74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80,529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4FC74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04-11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12,152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11,224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Times New Roman" pitchFamily="18" charset="0"/>
                        </a:rPr>
                        <a:t>25,202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36,545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4FC74"/>
                        </a:solidFill>
                        <a:effectLst/>
                        <a:latin typeface="Humnst777 BT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4FC74"/>
                          </a:solidFill>
                          <a:effectLst/>
                          <a:latin typeface="Humnst777 BT" pitchFamily="34" charset="0"/>
                          <a:cs typeface="Arial" charset="0"/>
                        </a:rPr>
                        <a:t>85,123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69" name="Rectangle 74"/>
          <p:cNvSpPr>
            <a:spLocks noChangeArrowheads="1"/>
          </p:cNvSpPr>
          <p:nvPr/>
        </p:nvSpPr>
        <p:spPr bwMode="auto">
          <a:xfrm>
            <a:off x="666750" y="5329238"/>
            <a:ext cx="75057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dirty="0">
                <a:solidFill>
                  <a:srgbClr val="99FF99"/>
                </a:solidFill>
                <a:latin typeface="Futura Hv BT" pitchFamily="34" charset="0"/>
              </a:rPr>
              <a:t>  </a:t>
            </a:r>
            <a:r>
              <a:rPr lang="en-US" sz="2800" dirty="0" smtClean="0">
                <a:solidFill>
                  <a:srgbClr val="FFC000"/>
                </a:solidFill>
                <a:latin typeface="Futura Hv BT" pitchFamily="34" charset="0"/>
                <a:cs typeface="Times New Roman" pitchFamily="18" charset="0"/>
              </a:rPr>
              <a:t>Traditional </a:t>
            </a:r>
            <a:r>
              <a:rPr lang="en-US" sz="2800" dirty="0">
                <a:solidFill>
                  <a:srgbClr val="FFC000"/>
                </a:solidFill>
                <a:latin typeface="Futura Hv BT" pitchFamily="34" charset="0"/>
                <a:cs typeface="Times New Roman" pitchFamily="18" charset="0"/>
              </a:rPr>
              <a:t>evaluation</a:t>
            </a:r>
          </a:p>
          <a:p>
            <a:pPr algn="ctr">
              <a:spcBef>
                <a:spcPct val="25000"/>
              </a:spcBef>
            </a:pPr>
            <a:r>
              <a:rPr lang="en-US" sz="2800" dirty="0" smtClean="0">
                <a:solidFill>
                  <a:srgbClr val="FF00FF"/>
                </a:solidFill>
                <a:latin typeface="Futura Hv BT" pitchFamily="34" charset="0"/>
                <a:cs typeface="Times New Roman" pitchFamily="18" charset="0"/>
              </a:rPr>
              <a:t>No </a:t>
            </a:r>
            <a:r>
              <a:rPr lang="en-US" sz="2800" dirty="0">
                <a:solidFill>
                  <a:srgbClr val="FF00FF"/>
                </a:solidFill>
                <a:latin typeface="Futura Hv BT" pitchFamily="34" charset="0"/>
                <a:cs typeface="Times New Roman" pitchFamily="18" charset="0"/>
              </a:rPr>
              <a:t>traditional </a:t>
            </a:r>
            <a:r>
              <a:rPr lang="en-US" sz="2800" dirty="0" smtClean="0">
                <a:solidFill>
                  <a:srgbClr val="FF00FF"/>
                </a:solidFill>
                <a:latin typeface="Futura Hv BT" pitchFamily="34" charset="0"/>
                <a:cs typeface="Times New Roman" pitchFamily="18" charset="0"/>
              </a:rPr>
              <a:t>evaluation</a:t>
            </a:r>
            <a:endParaRPr lang="en-US" sz="2800" dirty="0">
              <a:solidFill>
                <a:srgbClr val="FF00FF"/>
              </a:solidFill>
              <a:latin typeface="Futura Hv B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Training</a:t>
            </a:r>
            <a:r>
              <a:rPr lang="en-US" dirty="0" smtClean="0"/>
              <a:t> Bulls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42899" y="984143"/>
          <a:ext cx="8429625" cy="530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h08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mh08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mh08 9">
    <a:dk1>
      <a:srgbClr val="6871B2"/>
    </a:dk1>
    <a:lt1>
      <a:srgbClr val="FFFFFF"/>
    </a:lt1>
    <a:dk2>
      <a:srgbClr val="000099"/>
    </a:dk2>
    <a:lt2>
      <a:srgbClr val="FFFFFF"/>
    </a:lt2>
    <a:accent1>
      <a:srgbClr val="66CCFF"/>
    </a:accent1>
    <a:accent2>
      <a:srgbClr val="0000CC"/>
    </a:accent2>
    <a:accent3>
      <a:srgbClr val="AAAACA"/>
    </a:accent3>
    <a:accent4>
      <a:srgbClr val="DADADA"/>
    </a:accent4>
    <a:accent5>
      <a:srgbClr val="B8E2FF"/>
    </a:accent5>
    <a:accent6>
      <a:srgbClr val="0000B9"/>
    </a:accent6>
    <a:hlink>
      <a:srgbClr val="00FF00"/>
    </a:hlink>
    <a:folHlink>
      <a:srgbClr val="99FFCC"/>
    </a:folHlink>
  </a:clrScheme>
</a:themeOverride>
</file>

<file path=ppt/theme/themeOverride2.xml><?xml version="1.0" encoding="utf-8"?>
<a:themeOverride xmlns:a="http://schemas.openxmlformats.org/drawingml/2006/main">
  <a:clrScheme name="smh08 9">
    <a:dk1>
      <a:srgbClr val="6871B2"/>
    </a:dk1>
    <a:lt1>
      <a:srgbClr val="FFFFFF"/>
    </a:lt1>
    <a:dk2>
      <a:srgbClr val="000099"/>
    </a:dk2>
    <a:lt2>
      <a:srgbClr val="FFFFFF"/>
    </a:lt2>
    <a:accent1>
      <a:srgbClr val="66CCFF"/>
    </a:accent1>
    <a:accent2>
      <a:srgbClr val="0000CC"/>
    </a:accent2>
    <a:accent3>
      <a:srgbClr val="AAAACA"/>
    </a:accent3>
    <a:accent4>
      <a:srgbClr val="DADADA"/>
    </a:accent4>
    <a:accent5>
      <a:srgbClr val="B8E2FF"/>
    </a:accent5>
    <a:accent6>
      <a:srgbClr val="0000B9"/>
    </a:accent6>
    <a:hlink>
      <a:srgbClr val="00FF00"/>
    </a:hlink>
    <a:folHlink>
      <a:srgbClr val="99FFCC"/>
    </a:folHlink>
  </a:clrScheme>
  <a:fontScheme name="smh08">
    <a:majorFont>
      <a:latin typeface="Humnst777 BT"/>
      <a:ea typeface=""/>
      <a:cs typeface=""/>
    </a:majorFont>
    <a:minorFont>
      <a:latin typeface="Humnst777 B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68707</TotalTime>
  <Words>797</Words>
  <Application>Microsoft Office PowerPoint</Application>
  <PresentationFormat>On-screen Show (4:3)</PresentationFormat>
  <Paragraphs>311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Humnst777 BT</vt:lpstr>
      <vt:lpstr>Monotype Sorts</vt:lpstr>
      <vt:lpstr>Wingdings</vt:lpstr>
      <vt:lpstr>Times New Roman</vt:lpstr>
      <vt:lpstr>Futura Hv BT</vt:lpstr>
      <vt:lpstr>Calibri</vt:lpstr>
      <vt:lpstr>smh08</vt:lpstr>
      <vt:lpstr>1_smh08</vt:lpstr>
      <vt:lpstr>The use of SNP chips for selection of dairy cattle</vt:lpstr>
      <vt:lpstr>A Little History…</vt:lpstr>
      <vt:lpstr>History of genomic evaluations</vt:lpstr>
      <vt:lpstr>Genome Selection</vt:lpstr>
      <vt:lpstr>Genomic Prediction</vt:lpstr>
      <vt:lpstr>What’s a SNP genotype worth?</vt:lpstr>
      <vt:lpstr>Reliability Gain1 by Breed</vt:lpstr>
      <vt:lpstr>Genotyped Holsteins</vt:lpstr>
      <vt:lpstr>Training Bulls</vt:lpstr>
      <vt:lpstr>50K Genotypes</vt:lpstr>
      <vt:lpstr>3K Genotypes</vt:lpstr>
      <vt:lpstr>April Genotypes – Holstein</vt:lpstr>
      <vt:lpstr>Holstein Bulls</vt:lpstr>
      <vt:lpstr>Reliabilities for young animals*</vt:lpstr>
      <vt:lpstr>Determination of Reliability</vt:lpstr>
      <vt:lpstr>Use of genomic evaluations</vt:lpstr>
      <vt:lpstr>Use of 3K genomic evaluations</vt:lpstr>
      <vt:lpstr>Results</vt:lpstr>
      <vt:lpstr>2009 Genomic Milk</vt:lpstr>
      <vt:lpstr>2009 Traditional Milk</vt:lpstr>
      <vt:lpstr>Response to Selection - Milk</vt:lpstr>
      <vt:lpstr>Response to Selection - Milk</vt:lpstr>
      <vt:lpstr>Response to Selection – SCS</vt:lpstr>
      <vt:lpstr>Response to Selection – SCS</vt:lpstr>
      <vt:lpstr>Future</vt:lpstr>
      <vt:lpstr>Increase in accuracy</vt:lpstr>
      <vt:lpstr>Application to more traits</vt:lpstr>
      <vt:lpstr>High density (HD) genotypes</vt:lpstr>
      <vt:lpstr>Use of HD</vt:lpstr>
      <vt:lpstr>Low-Plex Genotyping</vt:lpstr>
      <vt:lpstr>Genome Sequencing?</vt:lpstr>
      <vt:lpstr>Exome Sequencing?</vt:lpstr>
      <vt:lpstr>Summary</vt:lpstr>
      <vt:lpstr>Slide 34</vt:lpstr>
    </vt:vector>
  </TitlesOfParts>
  <Manager>ahs</Manager>
  <Company>AIPL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International Dairy Sire Proofs</dc:subject>
  <dc:creator>Admin</dc:creator>
  <cp:keywords>Dairy, International, Sire evaluations</cp:keywords>
  <cp:lastModifiedBy>Curt Van Tassell</cp:lastModifiedBy>
  <cp:revision>1684</cp:revision>
  <cp:lastPrinted>2001-08-24T14:44:42Z</cp:lastPrinted>
  <dcterms:created xsi:type="dcterms:W3CDTF">2002-07-16T13:01:30Z</dcterms:created>
  <dcterms:modified xsi:type="dcterms:W3CDTF">2011-05-02T21:14:21Z</dcterms:modified>
  <cp:category>Interbull</cp:category>
</cp:coreProperties>
</file>