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56" r:id="rId2"/>
    <p:sldId id="990" r:id="rId3"/>
    <p:sldId id="991" r:id="rId4"/>
    <p:sldId id="992" r:id="rId5"/>
    <p:sldId id="988" r:id="rId6"/>
    <p:sldId id="982" r:id="rId7"/>
    <p:sldId id="916" r:id="rId8"/>
    <p:sldId id="984" r:id="rId9"/>
    <p:sldId id="987" r:id="rId10"/>
    <p:sldId id="972" r:id="rId11"/>
    <p:sldId id="977" r:id="rId12"/>
    <p:sldId id="957" r:id="rId13"/>
    <p:sldId id="979" r:id="rId14"/>
    <p:sldId id="994" r:id="rId15"/>
    <p:sldId id="959" r:id="rId16"/>
    <p:sldId id="998" r:id="rId17"/>
    <p:sldId id="999" r:id="rId18"/>
    <p:sldId id="1000" r:id="rId19"/>
    <p:sldId id="928" r:id="rId20"/>
    <p:sldId id="1013" r:id="rId21"/>
    <p:sldId id="1005" r:id="rId22"/>
    <p:sldId id="1009" r:id="rId23"/>
    <p:sldId id="1010" r:id="rId24"/>
    <p:sldId id="1012" r:id="rId25"/>
    <p:sldId id="1002" r:id="rId26"/>
  </p:sldIdLst>
  <p:sldSz cx="9144000" cy="6858000" type="screen4x3"/>
  <p:notesSz cx="6881813" cy="92964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onotype Sorts" pitchFamily="2" charset="2"/>
      <p:regular r:id="rId33"/>
    </p:embeddedFont>
    <p:embeddedFont>
      <p:font typeface="Humnst777 BT" pitchFamily="34" charset="0"/>
      <p:regular r:id="rId34"/>
      <p:bold r:id="rId35"/>
      <p:italic r:id="rId36"/>
      <p:boldItalic r:id="rId37"/>
    </p:embeddedFont>
    <p:embeddedFont>
      <p:font typeface="SymbolProp BT" pitchFamily="18" charset="2"/>
      <p:regular r:id="rId38"/>
    </p:embeddedFont>
    <p:embeddedFont>
      <p:font typeface="Trebuchet MS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1200">
          <p15:clr>
            <a:srgbClr val="A4A3A4"/>
          </p15:clr>
        </p15:guide>
        <p15:guide id="3" pos="39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63F"/>
    <a:srgbClr val="000000"/>
    <a:srgbClr val="00337F"/>
    <a:srgbClr val="056AFF"/>
    <a:srgbClr val="461100"/>
    <a:srgbClr val="422700"/>
    <a:srgbClr val="8E5500"/>
    <a:srgbClr val="4C0000"/>
    <a:srgbClr val="FF2121"/>
    <a:srgbClr val="B46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8276" autoAdjust="0"/>
  </p:normalViewPr>
  <p:slideViewPr>
    <p:cSldViewPr snapToGrid="0">
      <p:cViewPr varScale="1">
        <p:scale>
          <a:sx n="81" d="100"/>
          <a:sy n="81" d="100"/>
        </p:scale>
        <p:origin x="-552" y="-68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32" y="-92"/>
      </p:cViewPr>
      <p:guideLst>
        <p:guide orient="horz" pos="2928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sequence_imputation-sm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chrome5_seq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chrome5_seq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ChipHistor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ChipHisto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Chip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342422239651895"/>
          <c:y val="0.11261547860951222"/>
          <c:w val="0.83054062935142869"/>
          <c:h val="0.68626146757687534"/>
        </c:manualLayout>
      </c:layout>
      <c:scatterChart>
        <c:scatterStyle val="lineMarker"/>
        <c:ser>
          <c:idx val="0"/>
          <c:order val="0"/>
          <c:tx>
            <c:v>HD+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rgbClr val="FF9900"/>
              </a:solidFill>
              <a:ln w="15875" cap="sq">
                <a:solidFill>
                  <a:srgbClr val="461100"/>
                </a:solidFill>
                <a:miter lim="800000"/>
              </a:ln>
            </c:spPr>
          </c:marker>
          <c:yVal>
            <c:numRef>
              <c:f>Sheet1!$B$4:$B$34</c:f>
              <c:numCache>
                <c:formatCode>General</c:formatCode>
                <c:ptCount val="31"/>
                <c:pt idx="0">
                  <c:v>98.1</c:v>
                </c:pt>
                <c:pt idx="1">
                  <c:v>98.2</c:v>
                </c:pt>
                <c:pt idx="2">
                  <c:v>97.3</c:v>
                </c:pt>
                <c:pt idx="3">
                  <c:v>95</c:v>
                </c:pt>
                <c:pt idx="4">
                  <c:v>97</c:v>
                </c:pt>
                <c:pt idx="5">
                  <c:v>97.8</c:v>
                </c:pt>
                <c:pt idx="6">
                  <c:v>96.6</c:v>
                </c:pt>
                <c:pt idx="7">
                  <c:v>97</c:v>
                </c:pt>
                <c:pt idx="8">
                  <c:v>98.1</c:v>
                </c:pt>
                <c:pt idx="9">
                  <c:v>96.4</c:v>
                </c:pt>
                <c:pt idx="10">
                  <c:v>97.9</c:v>
                </c:pt>
                <c:pt idx="11">
                  <c:v>97.1</c:v>
                </c:pt>
                <c:pt idx="12">
                  <c:v>97.2</c:v>
                </c:pt>
                <c:pt idx="13">
                  <c:v>97.8</c:v>
                </c:pt>
                <c:pt idx="14">
                  <c:v>94.9</c:v>
                </c:pt>
                <c:pt idx="15">
                  <c:v>97.3</c:v>
                </c:pt>
                <c:pt idx="16">
                  <c:v>97.2</c:v>
                </c:pt>
                <c:pt idx="17">
                  <c:v>96.1</c:v>
                </c:pt>
                <c:pt idx="18">
                  <c:v>97.2</c:v>
                </c:pt>
                <c:pt idx="19">
                  <c:v>98.5</c:v>
                </c:pt>
                <c:pt idx="20">
                  <c:v>96.8</c:v>
                </c:pt>
                <c:pt idx="21">
                  <c:v>98.5</c:v>
                </c:pt>
                <c:pt idx="22">
                  <c:v>96</c:v>
                </c:pt>
                <c:pt idx="23">
                  <c:v>98.2</c:v>
                </c:pt>
                <c:pt idx="24">
                  <c:v>97.9</c:v>
                </c:pt>
                <c:pt idx="25">
                  <c:v>98</c:v>
                </c:pt>
                <c:pt idx="26">
                  <c:v>97.4</c:v>
                </c:pt>
                <c:pt idx="27">
                  <c:v>98</c:v>
                </c:pt>
                <c:pt idx="28">
                  <c:v>96.9</c:v>
                </c:pt>
                <c:pt idx="29">
                  <c:v>94.9</c:v>
                </c:pt>
                <c:pt idx="30">
                  <c:v>97.7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9228-4722-B0A2-70654F0E3DB0}"/>
            </c:ext>
          </c:extLst>
        </c:ser>
        <c:ser>
          <c:idx val="1"/>
          <c:order val="1"/>
          <c:tx>
            <c:v>HD+I</c:v>
          </c:tx>
          <c:spPr>
            <a:ln w="28575">
              <a:noFill/>
            </a:ln>
          </c:spPr>
          <c:marker>
            <c:symbol val="square"/>
            <c:size val="11"/>
            <c:spPr>
              <a:solidFill>
                <a:srgbClr val="056AFF"/>
              </a:solidFill>
              <a:ln w="15875" cap="sq">
                <a:solidFill>
                  <a:srgbClr val="00337F"/>
                </a:solidFill>
                <a:miter lim="800000"/>
              </a:ln>
            </c:spPr>
          </c:marker>
          <c:yVal>
            <c:numRef>
              <c:f>Sheet1!$C$4:$C$34</c:f>
              <c:numCache>
                <c:formatCode>General</c:formatCode>
                <c:ptCount val="31"/>
                <c:pt idx="0">
                  <c:v>98</c:v>
                </c:pt>
                <c:pt idx="1">
                  <c:v>97.9</c:v>
                </c:pt>
                <c:pt idx="2">
                  <c:v>97.2</c:v>
                </c:pt>
                <c:pt idx="3">
                  <c:v>94.1</c:v>
                </c:pt>
                <c:pt idx="4">
                  <c:v>96.9</c:v>
                </c:pt>
                <c:pt idx="5">
                  <c:v>97.7</c:v>
                </c:pt>
                <c:pt idx="6">
                  <c:v>96.8</c:v>
                </c:pt>
                <c:pt idx="7">
                  <c:v>97</c:v>
                </c:pt>
                <c:pt idx="8">
                  <c:v>97.8</c:v>
                </c:pt>
                <c:pt idx="9">
                  <c:v>96.3</c:v>
                </c:pt>
                <c:pt idx="10">
                  <c:v>97.7</c:v>
                </c:pt>
                <c:pt idx="11">
                  <c:v>96.6</c:v>
                </c:pt>
                <c:pt idx="12">
                  <c:v>97.1</c:v>
                </c:pt>
                <c:pt idx="13">
                  <c:v>97.7</c:v>
                </c:pt>
                <c:pt idx="14">
                  <c:v>95.2</c:v>
                </c:pt>
                <c:pt idx="15">
                  <c:v>97.2</c:v>
                </c:pt>
                <c:pt idx="16">
                  <c:v>97.3</c:v>
                </c:pt>
                <c:pt idx="17">
                  <c:v>96.2</c:v>
                </c:pt>
                <c:pt idx="18">
                  <c:v>97.1</c:v>
                </c:pt>
                <c:pt idx="19">
                  <c:v>98.1</c:v>
                </c:pt>
                <c:pt idx="20">
                  <c:v>96.9</c:v>
                </c:pt>
                <c:pt idx="21">
                  <c:v>98.2</c:v>
                </c:pt>
                <c:pt idx="22">
                  <c:v>96.2</c:v>
                </c:pt>
                <c:pt idx="23">
                  <c:v>98.1</c:v>
                </c:pt>
                <c:pt idx="24">
                  <c:v>97.9</c:v>
                </c:pt>
                <c:pt idx="25">
                  <c:v>97.7</c:v>
                </c:pt>
                <c:pt idx="26">
                  <c:v>97.3</c:v>
                </c:pt>
                <c:pt idx="27">
                  <c:v>97.8</c:v>
                </c:pt>
                <c:pt idx="28">
                  <c:v>96.9</c:v>
                </c:pt>
                <c:pt idx="29">
                  <c:v>93.5</c:v>
                </c:pt>
                <c:pt idx="30">
                  <c:v>97.9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9228-4722-B0A2-70654F0E3DB0}"/>
            </c:ext>
          </c:extLst>
        </c:ser>
        <c:ser>
          <c:idx val="2"/>
          <c:order val="2"/>
          <c:tx>
            <c:v>3Million</c:v>
          </c:tx>
          <c:spPr>
            <a:ln w="28575">
              <a:noFill/>
            </a:ln>
          </c:spPr>
          <c:marker>
            <c:symbol val="circle"/>
            <c:size val="11"/>
            <c:spPr>
              <a:solidFill>
                <a:srgbClr val="C00000"/>
              </a:solidFill>
              <a:ln w="15875" cap="rnd">
                <a:solidFill>
                  <a:srgbClr val="640000"/>
                </a:solidFill>
              </a:ln>
            </c:spPr>
          </c:marker>
          <c:dPt>
            <c:idx val="6"/>
            <c:marker>
              <c:spPr>
                <a:solidFill>
                  <a:srgbClr val="C00000"/>
                </a:solidFill>
                <a:ln w="15875" cap="rnd">
                  <a:solidFill>
                    <a:srgbClr val="4C0000"/>
                  </a:solidFill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998E-4B34-9C7B-4F67AB0F024D}"/>
              </c:ext>
            </c:extLst>
          </c:dPt>
          <c:yVal>
            <c:numRef>
              <c:f>Sheet1!$D$4:$D$34</c:f>
              <c:numCache>
                <c:formatCode>General</c:formatCode>
                <c:ptCount val="31"/>
                <c:pt idx="0">
                  <c:v>97.6</c:v>
                </c:pt>
                <c:pt idx="1">
                  <c:v>97.6</c:v>
                </c:pt>
                <c:pt idx="2">
                  <c:v>97.1</c:v>
                </c:pt>
                <c:pt idx="3">
                  <c:v>96.7</c:v>
                </c:pt>
                <c:pt idx="4">
                  <c:v>96.7</c:v>
                </c:pt>
                <c:pt idx="5">
                  <c:v>97.2</c:v>
                </c:pt>
                <c:pt idx="6">
                  <c:v>96.2</c:v>
                </c:pt>
                <c:pt idx="7">
                  <c:v>96.8</c:v>
                </c:pt>
                <c:pt idx="8">
                  <c:v>97.5</c:v>
                </c:pt>
                <c:pt idx="9">
                  <c:v>96.6</c:v>
                </c:pt>
                <c:pt idx="10">
                  <c:v>97.8</c:v>
                </c:pt>
                <c:pt idx="11">
                  <c:v>92.2</c:v>
                </c:pt>
                <c:pt idx="12">
                  <c:v>97.2</c:v>
                </c:pt>
                <c:pt idx="13">
                  <c:v>97.1</c:v>
                </c:pt>
                <c:pt idx="14">
                  <c:v>96.1</c:v>
                </c:pt>
                <c:pt idx="15">
                  <c:v>96.7</c:v>
                </c:pt>
                <c:pt idx="16">
                  <c:v>97.2</c:v>
                </c:pt>
                <c:pt idx="17">
                  <c:v>96.6</c:v>
                </c:pt>
                <c:pt idx="18">
                  <c:v>97.2</c:v>
                </c:pt>
                <c:pt idx="19">
                  <c:v>97.5</c:v>
                </c:pt>
                <c:pt idx="20">
                  <c:v>96.8</c:v>
                </c:pt>
                <c:pt idx="21">
                  <c:v>98.1</c:v>
                </c:pt>
                <c:pt idx="22">
                  <c:v>95.3</c:v>
                </c:pt>
                <c:pt idx="23">
                  <c:v>97.6</c:v>
                </c:pt>
                <c:pt idx="24">
                  <c:v>97.8</c:v>
                </c:pt>
                <c:pt idx="25">
                  <c:v>97.5</c:v>
                </c:pt>
                <c:pt idx="26">
                  <c:v>97.3</c:v>
                </c:pt>
                <c:pt idx="27">
                  <c:v>97.3</c:v>
                </c:pt>
                <c:pt idx="28">
                  <c:v>96.8</c:v>
                </c:pt>
                <c:pt idx="29">
                  <c:v>91.7</c:v>
                </c:pt>
                <c:pt idx="30">
                  <c:v>97.3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9228-4722-B0A2-70654F0E3DB0}"/>
            </c:ext>
          </c:extLst>
        </c:ser>
        <c:axId val="122172544"/>
        <c:axId val="122174080"/>
      </c:scatterChart>
      <c:valAx>
        <c:axId val="122172544"/>
        <c:scaling>
          <c:orientation val="minMax"/>
          <c:max val="31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Chromosome</a:t>
                </a:r>
              </a:p>
            </c:rich>
          </c:tx>
          <c:layout>
            <c:manualLayout>
              <c:xMode val="edge"/>
              <c:yMode val="edge"/>
              <c:x val="0.41813987076444098"/>
              <c:y val="0.89569452550906203"/>
            </c:manualLayout>
          </c:layout>
        </c:title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122174080"/>
        <c:crosses val="autoZero"/>
        <c:crossBetween val="midCat"/>
        <c:majorUnit val="2"/>
        <c:minorUnit val="1"/>
      </c:valAx>
      <c:valAx>
        <c:axId val="122174080"/>
        <c:scaling>
          <c:orientation val="minMax"/>
          <c:min val="9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Imputation accuracy (%)</a:t>
                </a:r>
              </a:p>
            </c:rich>
          </c:tx>
          <c:layout>
            <c:manualLayout>
              <c:xMode val="edge"/>
              <c:yMode val="edge"/>
              <c:x val="2.1882356251230958E-3"/>
              <c:y val="0.13751859579937667"/>
            </c:manualLayout>
          </c:layout>
        </c:title>
        <c:numFmt formatCode="General" sourceLinked="1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122172544"/>
        <c:crossesAt val="0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0570975503062144"/>
          <c:y val="3.1831437736950026E-2"/>
          <c:w val="0.55862510936132981"/>
          <c:h val="6.7178842228054675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2400" b="1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446769031184758"/>
          <c:y val="3.5958352260405405E-2"/>
          <c:w val="0.83257422283094651"/>
          <c:h val="0.8223219685066937"/>
        </c:manualLayout>
      </c:layout>
      <c:scatterChart>
        <c:scatterStyle val="lineMarker"/>
        <c:ser>
          <c:idx val="0"/>
          <c:order val="0"/>
          <c:tx>
            <c:v>Abs Effect</c:v>
          </c:tx>
          <c:spPr>
            <a:ln w="38100"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accent1"/>
              </a:solidFill>
              <a:ln w="12700">
                <a:solidFill>
                  <a:srgbClr val="00337F"/>
                </a:solidFill>
              </a:ln>
            </c:spPr>
          </c:marker>
          <c:xVal>
            <c:numRef>
              <c:f>sequenceSNP!$A$1:$A$1719</c:f>
              <c:numCache>
                <c:formatCode>General</c:formatCode>
                <c:ptCount val="1719"/>
                <c:pt idx="0">
                  <c:v>396254</c:v>
                </c:pt>
                <c:pt idx="1">
                  <c:v>557709</c:v>
                </c:pt>
                <c:pt idx="2">
                  <c:v>3645270</c:v>
                </c:pt>
                <c:pt idx="3">
                  <c:v>5061909</c:v>
                </c:pt>
                <c:pt idx="4">
                  <c:v>5197194</c:v>
                </c:pt>
                <c:pt idx="5">
                  <c:v>5229941</c:v>
                </c:pt>
                <c:pt idx="6">
                  <c:v>5231220</c:v>
                </c:pt>
                <c:pt idx="7">
                  <c:v>5232580</c:v>
                </c:pt>
                <c:pt idx="8">
                  <c:v>5232580</c:v>
                </c:pt>
                <c:pt idx="9">
                  <c:v>5378290</c:v>
                </c:pt>
                <c:pt idx="10">
                  <c:v>5378290</c:v>
                </c:pt>
                <c:pt idx="11">
                  <c:v>5514624</c:v>
                </c:pt>
                <c:pt idx="12">
                  <c:v>5536209</c:v>
                </c:pt>
                <c:pt idx="13">
                  <c:v>5543308</c:v>
                </c:pt>
                <c:pt idx="14">
                  <c:v>5550983</c:v>
                </c:pt>
                <c:pt idx="15">
                  <c:v>5560608</c:v>
                </c:pt>
                <c:pt idx="16">
                  <c:v>5600193</c:v>
                </c:pt>
                <c:pt idx="17">
                  <c:v>5600193</c:v>
                </c:pt>
                <c:pt idx="18">
                  <c:v>5668143</c:v>
                </c:pt>
                <c:pt idx="19">
                  <c:v>5740537</c:v>
                </c:pt>
                <c:pt idx="20">
                  <c:v>5740537</c:v>
                </c:pt>
                <c:pt idx="21">
                  <c:v>5806956</c:v>
                </c:pt>
                <c:pt idx="22">
                  <c:v>5904001</c:v>
                </c:pt>
                <c:pt idx="23">
                  <c:v>5904001</c:v>
                </c:pt>
                <c:pt idx="24">
                  <c:v>5905029</c:v>
                </c:pt>
                <c:pt idx="25">
                  <c:v>5905029</c:v>
                </c:pt>
                <c:pt idx="26">
                  <c:v>5905029</c:v>
                </c:pt>
                <c:pt idx="27">
                  <c:v>5906400</c:v>
                </c:pt>
                <c:pt idx="28">
                  <c:v>5918280</c:v>
                </c:pt>
                <c:pt idx="29">
                  <c:v>5940475</c:v>
                </c:pt>
                <c:pt idx="30">
                  <c:v>5940475</c:v>
                </c:pt>
                <c:pt idx="31">
                  <c:v>6242179</c:v>
                </c:pt>
                <c:pt idx="32">
                  <c:v>6242179</c:v>
                </c:pt>
                <c:pt idx="33">
                  <c:v>6245195</c:v>
                </c:pt>
                <c:pt idx="34">
                  <c:v>6449281</c:v>
                </c:pt>
                <c:pt idx="35">
                  <c:v>6453387</c:v>
                </c:pt>
                <c:pt idx="36">
                  <c:v>6457130</c:v>
                </c:pt>
                <c:pt idx="37">
                  <c:v>6540288</c:v>
                </c:pt>
                <c:pt idx="38">
                  <c:v>6540288</c:v>
                </c:pt>
                <c:pt idx="39">
                  <c:v>6540288</c:v>
                </c:pt>
                <c:pt idx="40">
                  <c:v>6540288</c:v>
                </c:pt>
                <c:pt idx="41">
                  <c:v>6540288</c:v>
                </c:pt>
                <c:pt idx="42">
                  <c:v>6540288</c:v>
                </c:pt>
                <c:pt idx="43">
                  <c:v>6540288</c:v>
                </c:pt>
                <c:pt idx="44">
                  <c:v>6580617</c:v>
                </c:pt>
                <c:pt idx="45">
                  <c:v>6836964</c:v>
                </c:pt>
                <c:pt idx="46">
                  <c:v>6842085</c:v>
                </c:pt>
                <c:pt idx="47">
                  <c:v>6916388</c:v>
                </c:pt>
                <c:pt idx="48">
                  <c:v>6916388</c:v>
                </c:pt>
                <c:pt idx="49">
                  <c:v>6963478</c:v>
                </c:pt>
                <c:pt idx="50">
                  <c:v>6963478</c:v>
                </c:pt>
                <c:pt idx="51">
                  <c:v>6982169</c:v>
                </c:pt>
                <c:pt idx="52">
                  <c:v>6983345</c:v>
                </c:pt>
                <c:pt idx="53">
                  <c:v>7015465</c:v>
                </c:pt>
                <c:pt idx="54">
                  <c:v>7025408</c:v>
                </c:pt>
                <c:pt idx="55">
                  <c:v>7080288</c:v>
                </c:pt>
                <c:pt idx="56">
                  <c:v>7080288</c:v>
                </c:pt>
                <c:pt idx="57">
                  <c:v>7080288</c:v>
                </c:pt>
                <c:pt idx="58">
                  <c:v>7106137</c:v>
                </c:pt>
                <c:pt idx="59">
                  <c:v>7106137</c:v>
                </c:pt>
                <c:pt idx="60">
                  <c:v>7106137</c:v>
                </c:pt>
                <c:pt idx="61">
                  <c:v>7106137</c:v>
                </c:pt>
                <c:pt idx="62">
                  <c:v>7143653</c:v>
                </c:pt>
                <c:pt idx="63">
                  <c:v>7149900</c:v>
                </c:pt>
                <c:pt idx="64">
                  <c:v>7149900</c:v>
                </c:pt>
                <c:pt idx="65">
                  <c:v>7157847</c:v>
                </c:pt>
                <c:pt idx="66">
                  <c:v>7157847</c:v>
                </c:pt>
                <c:pt idx="67">
                  <c:v>7157847</c:v>
                </c:pt>
                <c:pt idx="68">
                  <c:v>7161955</c:v>
                </c:pt>
                <c:pt idx="69">
                  <c:v>7175858</c:v>
                </c:pt>
                <c:pt idx="70">
                  <c:v>7181262</c:v>
                </c:pt>
                <c:pt idx="71">
                  <c:v>7638576</c:v>
                </c:pt>
                <c:pt idx="72">
                  <c:v>7651326</c:v>
                </c:pt>
                <c:pt idx="73">
                  <c:v>7651326</c:v>
                </c:pt>
                <c:pt idx="74">
                  <c:v>7651326</c:v>
                </c:pt>
                <c:pt idx="75">
                  <c:v>7651326</c:v>
                </c:pt>
                <c:pt idx="76">
                  <c:v>7667295</c:v>
                </c:pt>
                <c:pt idx="77">
                  <c:v>7667295</c:v>
                </c:pt>
                <c:pt idx="78">
                  <c:v>7667295</c:v>
                </c:pt>
                <c:pt idx="79">
                  <c:v>7667295</c:v>
                </c:pt>
                <c:pt idx="80">
                  <c:v>7674802</c:v>
                </c:pt>
                <c:pt idx="81">
                  <c:v>7674802</c:v>
                </c:pt>
                <c:pt idx="82">
                  <c:v>7674802</c:v>
                </c:pt>
                <c:pt idx="83">
                  <c:v>7733715</c:v>
                </c:pt>
                <c:pt idx="84">
                  <c:v>7735796</c:v>
                </c:pt>
                <c:pt idx="85">
                  <c:v>7801658</c:v>
                </c:pt>
                <c:pt idx="86">
                  <c:v>7828555</c:v>
                </c:pt>
                <c:pt idx="87">
                  <c:v>7862085</c:v>
                </c:pt>
                <c:pt idx="88">
                  <c:v>7870014</c:v>
                </c:pt>
                <c:pt idx="89">
                  <c:v>7935312</c:v>
                </c:pt>
                <c:pt idx="90">
                  <c:v>7967470</c:v>
                </c:pt>
                <c:pt idx="91">
                  <c:v>7967470</c:v>
                </c:pt>
                <c:pt idx="92">
                  <c:v>7983828</c:v>
                </c:pt>
                <c:pt idx="93">
                  <c:v>7983828</c:v>
                </c:pt>
                <c:pt idx="94">
                  <c:v>7983828</c:v>
                </c:pt>
                <c:pt idx="95">
                  <c:v>8044477</c:v>
                </c:pt>
                <c:pt idx="96">
                  <c:v>8062004</c:v>
                </c:pt>
                <c:pt idx="97">
                  <c:v>8082901</c:v>
                </c:pt>
                <c:pt idx="98">
                  <c:v>8082901</c:v>
                </c:pt>
                <c:pt idx="99">
                  <c:v>8177121</c:v>
                </c:pt>
                <c:pt idx="100">
                  <c:v>8290306</c:v>
                </c:pt>
                <c:pt idx="101">
                  <c:v>8290306</c:v>
                </c:pt>
                <c:pt idx="102">
                  <c:v>8506600</c:v>
                </c:pt>
                <c:pt idx="103">
                  <c:v>8671985</c:v>
                </c:pt>
                <c:pt idx="104">
                  <c:v>8699243</c:v>
                </c:pt>
                <c:pt idx="105">
                  <c:v>8699243</c:v>
                </c:pt>
                <c:pt idx="106">
                  <c:v>8705544</c:v>
                </c:pt>
                <c:pt idx="107">
                  <c:v>8712762</c:v>
                </c:pt>
                <c:pt idx="108">
                  <c:v>8834458</c:v>
                </c:pt>
                <c:pt idx="109">
                  <c:v>8839463</c:v>
                </c:pt>
                <c:pt idx="110">
                  <c:v>8926782</c:v>
                </c:pt>
                <c:pt idx="111">
                  <c:v>8926782</c:v>
                </c:pt>
                <c:pt idx="112">
                  <c:v>8926782</c:v>
                </c:pt>
                <c:pt idx="113">
                  <c:v>8926782</c:v>
                </c:pt>
                <c:pt idx="114">
                  <c:v>8978484</c:v>
                </c:pt>
                <c:pt idx="115">
                  <c:v>9015235</c:v>
                </c:pt>
                <c:pt idx="116">
                  <c:v>9818846</c:v>
                </c:pt>
                <c:pt idx="117">
                  <c:v>9829155</c:v>
                </c:pt>
                <c:pt idx="118">
                  <c:v>10019889</c:v>
                </c:pt>
                <c:pt idx="119">
                  <c:v>10098345</c:v>
                </c:pt>
                <c:pt idx="120">
                  <c:v>10108821</c:v>
                </c:pt>
                <c:pt idx="121">
                  <c:v>10124194</c:v>
                </c:pt>
                <c:pt idx="122">
                  <c:v>10155342</c:v>
                </c:pt>
                <c:pt idx="123">
                  <c:v>10232221</c:v>
                </c:pt>
                <c:pt idx="124">
                  <c:v>10236503</c:v>
                </c:pt>
                <c:pt idx="125">
                  <c:v>10266383</c:v>
                </c:pt>
                <c:pt idx="126">
                  <c:v>10273174</c:v>
                </c:pt>
                <c:pt idx="127">
                  <c:v>10276473</c:v>
                </c:pt>
                <c:pt idx="128">
                  <c:v>10277430</c:v>
                </c:pt>
                <c:pt idx="129">
                  <c:v>10566929</c:v>
                </c:pt>
                <c:pt idx="130">
                  <c:v>10567171</c:v>
                </c:pt>
                <c:pt idx="131">
                  <c:v>10567836</c:v>
                </c:pt>
                <c:pt idx="132">
                  <c:v>10729888</c:v>
                </c:pt>
                <c:pt idx="133">
                  <c:v>10850848</c:v>
                </c:pt>
                <c:pt idx="134">
                  <c:v>10850848</c:v>
                </c:pt>
                <c:pt idx="135">
                  <c:v>10850848</c:v>
                </c:pt>
                <c:pt idx="136">
                  <c:v>10851394</c:v>
                </c:pt>
                <c:pt idx="137">
                  <c:v>10851394</c:v>
                </c:pt>
                <c:pt idx="138">
                  <c:v>10851394</c:v>
                </c:pt>
                <c:pt idx="139">
                  <c:v>10887603</c:v>
                </c:pt>
                <c:pt idx="140">
                  <c:v>11592091</c:v>
                </c:pt>
                <c:pt idx="141">
                  <c:v>11620720</c:v>
                </c:pt>
                <c:pt idx="142">
                  <c:v>11702152</c:v>
                </c:pt>
                <c:pt idx="143">
                  <c:v>11705560</c:v>
                </c:pt>
                <c:pt idx="144">
                  <c:v>11852438</c:v>
                </c:pt>
                <c:pt idx="145">
                  <c:v>12113584</c:v>
                </c:pt>
                <c:pt idx="146">
                  <c:v>12178938</c:v>
                </c:pt>
                <c:pt idx="147">
                  <c:v>12181463</c:v>
                </c:pt>
                <c:pt idx="148">
                  <c:v>12191029</c:v>
                </c:pt>
                <c:pt idx="149">
                  <c:v>12214571</c:v>
                </c:pt>
                <c:pt idx="150">
                  <c:v>12225372</c:v>
                </c:pt>
                <c:pt idx="151">
                  <c:v>12225927</c:v>
                </c:pt>
                <c:pt idx="152">
                  <c:v>12225927</c:v>
                </c:pt>
                <c:pt idx="153">
                  <c:v>12225946</c:v>
                </c:pt>
                <c:pt idx="154">
                  <c:v>12306961</c:v>
                </c:pt>
                <c:pt idx="155">
                  <c:v>12311847</c:v>
                </c:pt>
                <c:pt idx="156">
                  <c:v>12344605</c:v>
                </c:pt>
                <c:pt idx="157">
                  <c:v>12344605</c:v>
                </c:pt>
                <c:pt idx="158">
                  <c:v>12344605</c:v>
                </c:pt>
                <c:pt idx="159">
                  <c:v>12344605</c:v>
                </c:pt>
                <c:pt idx="160">
                  <c:v>12361410</c:v>
                </c:pt>
                <c:pt idx="161">
                  <c:v>12364929</c:v>
                </c:pt>
                <c:pt idx="162">
                  <c:v>12364929</c:v>
                </c:pt>
                <c:pt idx="163">
                  <c:v>12378790</c:v>
                </c:pt>
                <c:pt idx="164">
                  <c:v>12408591</c:v>
                </c:pt>
                <c:pt idx="165">
                  <c:v>12418567</c:v>
                </c:pt>
                <c:pt idx="166">
                  <c:v>12418567</c:v>
                </c:pt>
                <c:pt idx="167">
                  <c:v>12437702</c:v>
                </c:pt>
                <c:pt idx="168">
                  <c:v>12437702</c:v>
                </c:pt>
                <c:pt idx="169">
                  <c:v>12442181</c:v>
                </c:pt>
                <c:pt idx="170">
                  <c:v>12442181</c:v>
                </c:pt>
                <c:pt idx="171">
                  <c:v>12442654</c:v>
                </c:pt>
                <c:pt idx="172">
                  <c:v>12445534</c:v>
                </c:pt>
                <c:pt idx="173">
                  <c:v>12466729</c:v>
                </c:pt>
                <c:pt idx="174">
                  <c:v>12470937</c:v>
                </c:pt>
                <c:pt idx="175">
                  <c:v>12484236</c:v>
                </c:pt>
                <c:pt idx="176">
                  <c:v>12484236</c:v>
                </c:pt>
                <c:pt idx="177">
                  <c:v>12487379</c:v>
                </c:pt>
                <c:pt idx="178">
                  <c:v>12487379</c:v>
                </c:pt>
                <c:pt idx="179">
                  <c:v>12490280</c:v>
                </c:pt>
                <c:pt idx="180">
                  <c:v>12492102</c:v>
                </c:pt>
                <c:pt idx="181">
                  <c:v>12492102</c:v>
                </c:pt>
                <c:pt idx="182">
                  <c:v>12492102</c:v>
                </c:pt>
                <c:pt idx="183">
                  <c:v>12500879</c:v>
                </c:pt>
                <c:pt idx="184">
                  <c:v>12500879</c:v>
                </c:pt>
                <c:pt idx="185">
                  <c:v>12501812</c:v>
                </c:pt>
                <c:pt idx="186">
                  <c:v>12501812</c:v>
                </c:pt>
                <c:pt idx="187">
                  <c:v>12501812</c:v>
                </c:pt>
                <c:pt idx="188">
                  <c:v>12507199</c:v>
                </c:pt>
                <c:pt idx="189">
                  <c:v>12507199</c:v>
                </c:pt>
                <c:pt idx="190">
                  <c:v>12514509</c:v>
                </c:pt>
                <c:pt idx="191">
                  <c:v>12514509</c:v>
                </c:pt>
                <c:pt idx="192">
                  <c:v>12517388</c:v>
                </c:pt>
                <c:pt idx="193">
                  <c:v>12517388</c:v>
                </c:pt>
                <c:pt idx="194">
                  <c:v>12517388</c:v>
                </c:pt>
                <c:pt idx="195">
                  <c:v>12517388</c:v>
                </c:pt>
                <c:pt idx="196">
                  <c:v>12517388</c:v>
                </c:pt>
                <c:pt idx="197">
                  <c:v>12528954</c:v>
                </c:pt>
                <c:pt idx="198">
                  <c:v>12528954</c:v>
                </c:pt>
                <c:pt idx="199">
                  <c:v>12528954</c:v>
                </c:pt>
                <c:pt idx="200">
                  <c:v>12528954</c:v>
                </c:pt>
                <c:pt idx="201">
                  <c:v>12544897</c:v>
                </c:pt>
                <c:pt idx="202">
                  <c:v>12544897</c:v>
                </c:pt>
                <c:pt idx="203">
                  <c:v>12556371</c:v>
                </c:pt>
                <c:pt idx="204">
                  <c:v>12563754</c:v>
                </c:pt>
                <c:pt idx="205">
                  <c:v>12563754</c:v>
                </c:pt>
                <c:pt idx="206">
                  <c:v>12563754</c:v>
                </c:pt>
                <c:pt idx="207">
                  <c:v>12563754</c:v>
                </c:pt>
                <c:pt idx="208">
                  <c:v>12563754</c:v>
                </c:pt>
                <c:pt idx="209">
                  <c:v>12563754</c:v>
                </c:pt>
                <c:pt idx="210">
                  <c:v>12563754</c:v>
                </c:pt>
                <c:pt idx="211">
                  <c:v>12563754</c:v>
                </c:pt>
                <c:pt idx="212">
                  <c:v>12600778</c:v>
                </c:pt>
                <c:pt idx="213">
                  <c:v>12600778</c:v>
                </c:pt>
                <c:pt idx="214">
                  <c:v>12600778</c:v>
                </c:pt>
                <c:pt idx="215">
                  <c:v>12606824</c:v>
                </c:pt>
                <c:pt idx="216">
                  <c:v>12611464</c:v>
                </c:pt>
                <c:pt idx="217">
                  <c:v>12611464</c:v>
                </c:pt>
                <c:pt idx="218">
                  <c:v>12611464</c:v>
                </c:pt>
                <c:pt idx="219">
                  <c:v>12611464</c:v>
                </c:pt>
                <c:pt idx="220">
                  <c:v>12611464</c:v>
                </c:pt>
                <c:pt idx="221">
                  <c:v>12611464</c:v>
                </c:pt>
                <c:pt idx="222">
                  <c:v>12611464</c:v>
                </c:pt>
                <c:pt idx="223">
                  <c:v>12611464</c:v>
                </c:pt>
                <c:pt idx="224">
                  <c:v>12674453</c:v>
                </c:pt>
                <c:pt idx="225">
                  <c:v>12681248</c:v>
                </c:pt>
                <c:pt idx="226">
                  <c:v>12811138</c:v>
                </c:pt>
                <c:pt idx="227">
                  <c:v>12960402</c:v>
                </c:pt>
                <c:pt idx="228">
                  <c:v>12960402</c:v>
                </c:pt>
                <c:pt idx="229">
                  <c:v>12960402</c:v>
                </c:pt>
                <c:pt idx="230">
                  <c:v>13136068</c:v>
                </c:pt>
                <c:pt idx="231">
                  <c:v>13284388</c:v>
                </c:pt>
                <c:pt idx="232">
                  <c:v>13284388</c:v>
                </c:pt>
                <c:pt idx="233">
                  <c:v>13287170</c:v>
                </c:pt>
                <c:pt idx="234">
                  <c:v>13511550</c:v>
                </c:pt>
                <c:pt idx="235">
                  <c:v>13511550</c:v>
                </c:pt>
                <c:pt idx="236">
                  <c:v>13598063</c:v>
                </c:pt>
                <c:pt idx="237">
                  <c:v>13601301</c:v>
                </c:pt>
                <c:pt idx="238">
                  <c:v>13609059</c:v>
                </c:pt>
                <c:pt idx="239">
                  <c:v>13636541</c:v>
                </c:pt>
                <c:pt idx="240">
                  <c:v>13636541</c:v>
                </c:pt>
                <c:pt idx="241">
                  <c:v>13660315</c:v>
                </c:pt>
                <c:pt idx="242">
                  <c:v>13728404</c:v>
                </c:pt>
                <c:pt idx="243">
                  <c:v>13754927</c:v>
                </c:pt>
                <c:pt idx="244">
                  <c:v>13756312</c:v>
                </c:pt>
                <c:pt idx="245">
                  <c:v>13756956</c:v>
                </c:pt>
                <c:pt idx="246">
                  <c:v>13757589</c:v>
                </c:pt>
                <c:pt idx="247">
                  <c:v>13914306</c:v>
                </c:pt>
                <c:pt idx="248">
                  <c:v>13974882</c:v>
                </c:pt>
                <c:pt idx="249">
                  <c:v>13976901</c:v>
                </c:pt>
                <c:pt idx="250">
                  <c:v>13976901</c:v>
                </c:pt>
                <c:pt idx="251">
                  <c:v>13976901</c:v>
                </c:pt>
                <c:pt idx="252">
                  <c:v>14080583</c:v>
                </c:pt>
                <c:pt idx="253">
                  <c:v>14339284</c:v>
                </c:pt>
                <c:pt idx="254">
                  <c:v>14560583</c:v>
                </c:pt>
                <c:pt idx="255">
                  <c:v>14575029</c:v>
                </c:pt>
                <c:pt idx="256">
                  <c:v>14725358</c:v>
                </c:pt>
                <c:pt idx="257">
                  <c:v>14739192</c:v>
                </c:pt>
                <c:pt idx="258">
                  <c:v>14748054</c:v>
                </c:pt>
                <c:pt idx="259">
                  <c:v>14749847</c:v>
                </c:pt>
                <c:pt idx="260">
                  <c:v>14759383</c:v>
                </c:pt>
                <c:pt idx="261">
                  <c:v>14775207</c:v>
                </c:pt>
                <c:pt idx="262">
                  <c:v>14775207</c:v>
                </c:pt>
                <c:pt idx="263">
                  <c:v>14843822</c:v>
                </c:pt>
                <c:pt idx="264">
                  <c:v>14850885</c:v>
                </c:pt>
                <c:pt idx="265">
                  <c:v>14870042</c:v>
                </c:pt>
                <c:pt idx="266">
                  <c:v>14870042</c:v>
                </c:pt>
                <c:pt idx="267">
                  <c:v>14950985</c:v>
                </c:pt>
                <c:pt idx="268">
                  <c:v>14985935</c:v>
                </c:pt>
                <c:pt idx="269">
                  <c:v>14991620</c:v>
                </c:pt>
                <c:pt idx="270">
                  <c:v>15017275</c:v>
                </c:pt>
                <c:pt idx="271">
                  <c:v>15046626</c:v>
                </c:pt>
                <c:pt idx="272">
                  <c:v>15058276</c:v>
                </c:pt>
                <c:pt idx="273">
                  <c:v>15061346</c:v>
                </c:pt>
                <c:pt idx="274">
                  <c:v>15061346</c:v>
                </c:pt>
                <c:pt idx="275">
                  <c:v>15064717</c:v>
                </c:pt>
                <c:pt idx="276">
                  <c:v>15212595</c:v>
                </c:pt>
                <c:pt idx="277">
                  <c:v>15437930</c:v>
                </c:pt>
                <c:pt idx="278">
                  <c:v>15437930</c:v>
                </c:pt>
                <c:pt idx="279">
                  <c:v>15437930</c:v>
                </c:pt>
                <c:pt idx="280">
                  <c:v>15476915</c:v>
                </c:pt>
                <c:pt idx="281">
                  <c:v>15521160</c:v>
                </c:pt>
                <c:pt idx="282">
                  <c:v>15521160</c:v>
                </c:pt>
                <c:pt idx="283">
                  <c:v>15696963</c:v>
                </c:pt>
                <c:pt idx="284">
                  <c:v>15833792</c:v>
                </c:pt>
                <c:pt idx="285">
                  <c:v>15833792</c:v>
                </c:pt>
                <c:pt idx="286">
                  <c:v>15833792</c:v>
                </c:pt>
                <c:pt idx="287">
                  <c:v>15871721</c:v>
                </c:pt>
                <c:pt idx="288">
                  <c:v>15871721</c:v>
                </c:pt>
                <c:pt idx="289">
                  <c:v>15920995</c:v>
                </c:pt>
                <c:pt idx="290">
                  <c:v>15930880</c:v>
                </c:pt>
                <c:pt idx="291">
                  <c:v>15939304</c:v>
                </c:pt>
                <c:pt idx="292">
                  <c:v>15959362</c:v>
                </c:pt>
                <c:pt idx="293">
                  <c:v>15996910</c:v>
                </c:pt>
                <c:pt idx="294">
                  <c:v>16015613</c:v>
                </c:pt>
                <c:pt idx="295">
                  <c:v>16015613</c:v>
                </c:pt>
                <c:pt idx="296">
                  <c:v>16024346</c:v>
                </c:pt>
                <c:pt idx="297">
                  <c:v>16057304</c:v>
                </c:pt>
                <c:pt idx="298">
                  <c:v>16057304</c:v>
                </c:pt>
                <c:pt idx="299">
                  <c:v>17208337</c:v>
                </c:pt>
                <c:pt idx="300">
                  <c:v>17208385</c:v>
                </c:pt>
                <c:pt idx="301">
                  <c:v>17208385</c:v>
                </c:pt>
                <c:pt idx="302">
                  <c:v>17208418</c:v>
                </c:pt>
                <c:pt idx="303">
                  <c:v>17208418</c:v>
                </c:pt>
                <c:pt idx="304">
                  <c:v>17208467</c:v>
                </c:pt>
                <c:pt idx="305">
                  <c:v>17208516</c:v>
                </c:pt>
                <c:pt idx="306">
                  <c:v>17208516</c:v>
                </c:pt>
                <c:pt idx="307">
                  <c:v>17208707</c:v>
                </c:pt>
                <c:pt idx="308">
                  <c:v>17208707</c:v>
                </c:pt>
                <c:pt idx="309">
                  <c:v>17208721</c:v>
                </c:pt>
                <c:pt idx="310">
                  <c:v>17209015</c:v>
                </c:pt>
                <c:pt idx="311">
                  <c:v>17209015</c:v>
                </c:pt>
                <c:pt idx="312">
                  <c:v>17209413</c:v>
                </c:pt>
                <c:pt idx="313">
                  <c:v>17505200</c:v>
                </c:pt>
                <c:pt idx="314">
                  <c:v>17507982</c:v>
                </c:pt>
                <c:pt idx="315">
                  <c:v>17507982</c:v>
                </c:pt>
                <c:pt idx="316">
                  <c:v>17570212</c:v>
                </c:pt>
                <c:pt idx="317">
                  <c:v>17570212</c:v>
                </c:pt>
                <c:pt idx="318">
                  <c:v>17592477</c:v>
                </c:pt>
                <c:pt idx="319">
                  <c:v>17592477</c:v>
                </c:pt>
                <c:pt idx="320">
                  <c:v>19033947</c:v>
                </c:pt>
                <c:pt idx="321">
                  <c:v>19281645</c:v>
                </c:pt>
                <c:pt idx="322">
                  <c:v>19671059</c:v>
                </c:pt>
                <c:pt idx="323">
                  <c:v>21074050</c:v>
                </c:pt>
                <c:pt idx="324">
                  <c:v>21091766</c:v>
                </c:pt>
                <c:pt idx="325">
                  <c:v>21454467</c:v>
                </c:pt>
                <c:pt idx="326">
                  <c:v>21509243</c:v>
                </c:pt>
                <c:pt idx="327">
                  <c:v>21509243</c:v>
                </c:pt>
                <c:pt idx="328">
                  <c:v>21509243</c:v>
                </c:pt>
                <c:pt idx="329">
                  <c:v>21611137</c:v>
                </c:pt>
                <c:pt idx="330">
                  <c:v>21706949</c:v>
                </c:pt>
                <c:pt idx="331">
                  <c:v>21853983</c:v>
                </c:pt>
                <c:pt idx="332">
                  <c:v>21988493</c:v>
                </c:pt>
                <c:pt idx="333">
                  <c:v>21988493</c:v>
                </c:pt>
                <c:pt idx="334">
                  <c:v>21988493</c:v>
                </c:pt>
                <c:pt idx="335">
                  <c:v>21988493</c:v>
                </c:pt>
                <c:pt idx="336">
                  <c:v>22397807</c:v>
                </c:pt>
                <c:pt idx="337">
                  <c:v>22397807</c:v>
                </c:pt>
                <c:pt idx="338">
                  <c:v>22644646</c:v>
                </c:pt>
                <c:pt idx="339">
                  <c:v>22781601</c:v>
                </c:pt>
                <c:pt idx="340">
                  <c:v>23395995</c:v>
                </c:pt>
                <c:pt idx="341">
                  <c:v>23425645</c:v>
                </c:pt>
                <c:pt idx="342">
                  <c:v>23839935</c:v>
                </c:pt>
                <c:pt idx="343">
                  <c:v>24227953</c:v>
                </c:pt>
                <c:pt idx="344">
                  <c:v>24551785</c:v>
                </c:pt>
                <c:pt idx="345">
                  <c:v>25024455</c:v>
                </c:pt>
                <c:pt idx="346">
                  <c:v>25107462</c:v>
                </c:pt>
                <c:pt idx="347">
                  <c:v>25109822</c:v>
                </c:pt>
                <c:pt idx="348">
                  <c:v>26678161</c:v>
                </c:pt>
                <c:pt idx="349">
                  <c:v>26702080</c:v>
                </c:pt>
                <c:pt idx="350">
                  <c:v>26860978</c:v>
                </c:pt>
                <c:pt idx="351">
                  <c:v>26878104</c:v>
                </c:pt>
                <c:pt idx="352">
                  <c:v>27094115</c:v>
                </c:pt>
                <c:pt idx="353">
                  <c:v>27179062</c:v>
                </c:pt>
                <c:pt idx="354">
                  <c:v>27201844</c:v>
                </c:pt>
                <c:pt idx="355">
                  <c:v>27282968</c:v>
                </c:pt>
                <c:pt idx="356">
                  <c:v>27283213</c:v>
                </c:pt>
                <c:pt idx="357">
                  <c:v>27477197</c:v>
                </c:pt>
                <c:pt idx="358">
                  <c:v>27652920</c:v>
                </c:pt>
                <c:pt idx="359">
                  <c:v>27657965</c:v>
                </c:pt>
                <c:pt idx="360">
                  <c:v>27767153</c:v>
                </c:pt>
                <c:pt idx="361">
                  <c:v>27835741</c:v>
                </c:pt>
                <c:pt idx="362">
                  <c:v>28196680</c:v>
                </c:pt>
                <c:pt idx="363">
                  <c:v>28221875</c:v>
                </c:pt>
                <c:pt idx="364">
                  <c:v>30405121</c:v>
                </c:pt>
                <c:pt idx="365">
                  <c:v>30417623</c:v>
                </c:pt>
                <c:pt idx="366">
                  <c:v>30452597</c:v>
                </c:pt>
                <c:pt idx="367">
                  <c:v>30963613</c:v>
                </c:pt>
                <c:pt idx="368">
                  <c:v>30982627</c:v>
                </c:pt>
                <c:pt idx="369">
                  <c:v>30989242</c:v>
                </c:pt>
                <c:pt idx="370">
                  <c:v>30989455</c:v>
                </c:pt>
                <c:pt idx="371">
                  <c:v>31042656</c:v>
                </c:pt>
                <c:pt idx="372">
                  <c:v>31046101</c:v>
                </c:pt>
                <c:pt idx="373">
                  <c:v>31052813</c:v>
                </c:pt>
                <c:pt idx="374">
                  <c:v>31061723</c:v>
                </c:pt>
                <c:pt idx="375">
                  <c:v>31061773</c:v>
                </c:pt>
                <c:pt idx="376">
                  <c:v>31074513</c:v>
                </c:pt>
                <c:pt idx="377">
                  <c:v>31558255</c:v>
                </c:pt>
                <c:pt idx="378">
                  <c:v>31776708</c:v>
                </c:pt>
                <c:pt idx="379">
                  <c:v>31857987</c:v>
                </c:pt>
                <c:pt idx="380">
                  <c:v>31858019</c:v>
                </c:pt>
                <c:pt idx="381">
                  <c:v>31858356</c:v>
                </c:pt>
                <c:pt idx="382">
                  <c:v>31858569</c:v>
                </c:pt>
                <c:pt idx="383">
                  <c:v>31858925</c:v>
                </c:pt>
                <c:pt idx="384">
                  <c:v>31858966</c:v>
                </c:pt>
                <c:pt idx="385">
                  <c:v>31859244</c:v>
                </c:pt>
                <c:pt idx="386">
                  <c:v>31859506</c:v>
                </c:pt>
                <c:pt idx="387">
                  <c:v>31859622</c:v>
                </c:pt>
                <c:pt idx="388">
                  <c:v>31859750</c:v>
                </c:pt>
                <c:pt idx="389">
                  <c:v>31955485</c:v>
                </c:pt>
                <c:pt idx="390">
                  <c:v>32100720</c:v>
                </c:pt>
                <c:pt idx="391">
                  <c:v>32481519</c:v>
                </c:pt>
                <c:pt idx="392">
                  <c:v>32911371</c:v>
                </c:pt>
                <c:pt idx="393">
                  <c:v>32928151</c:v>
                </c:pt>
                <c:pt idx="394">
                  <c:v>32928151</c:v>
                </c:pt>
                <c:pt idx="395">
                  <c:v>32955841</c:v>
                </c:pt>
                <c:pt idx="396">
                  <c:v>32986020</c:v>
                </c:pt>
                <c:pt idx="397">
                  <c:v>33078266</c:v>
                </c:pt>
                <c:pt idx="398">
                  <c:v>33081435</c:v>
                </c:pt>
                <c:pt idx="399">
                  <c:v>33129305</c:v>
                </c:pt>
                <c:pt idx="400">
                  <c:v>33991103</c:v>
                </c:pt>
                <c:pt idx="401">
                  <c:v>34992983</c:v>
                </c:pt>
                <c:pt idx="402">
                  <c:v>34992983</c:v>
                </c:pt>
                <c:pt idx="403">
                  <c:v>34992983</c:v>
                </c:pt>
                <c:pt idx="404">
                  <c:v>35385581</c:v>
                </c:pt>
                <c:pt idx="405">
                  <c:v>35491180</c:v>
                </c:pt>
                <c:pt idx="406">
                  <c:v>36636964</c:v>
                </c:pt>
                <c:pt idx="407">
                  <c:v>36636964</c:v>
                </c:pt>
                <c:pt idx="408">
                  <c:v>37338446</c:v>
                </c:pt>
                <c:pt idx="409">
                  <c:v>37338446</c:v>
                </c:pt>
                <c:pt idx="410">
                  <c:v>37444670</c:v>
                </c:pt>
                <c:pt idx="411">
                  <c:v>37461006</c:v>
                </c:pt>
                <c:pt idx="412">
                  <c:v>37766098</c:v>
                </c:pt>
                <c:pt idx="413">
                  <c:v>38118136</c:v>
                </c:pt>
                <c:pt idx="414">
                  <c:v>38793619</c:v>
                </c:pt>
                <c:pt idx="415">
                  <c:v>39535245</c:v>
                </c:pt>
                <c:pt idx="416">
                  <c:v>39541706</c:v>
                </c:pt>
                <c:pt idx="417">
                  <c:v>39541706</c:v>
                </c:pt>
                <c:pt idx="418">
                  <c:v>39541706</c:v>
                </c:pt>
                <c:pt idx="419">
                  <c:v>39541706</c:v>
                </c:pt>
                <c:pt idx="420">
                  <c:v>39541706</c:v>
                </c:pt>
                <c:pt idx="421">
                  <c:v>39565077</c:v>
                </c:pt>
                <c:pt idx="422">
                  <c:v>39677592</c:v>
                </c:pt>
                <c:pt idx="423">
                  <c:v>39696621</c:v>
                </c:pt>
                <c:pt idx="424">
                  <c:v>40157056</c:v>
                </c:pt>
                <c:pt idx="425">
                  <c:v>43057923</c:v>
                </c:pt>
                <c:pt idx="426">
                  <c:v>43082148</c:v>
                </c:pt>
                <c:pt idx="427">
                  <c:v>43253141</c:v>
                </c:pt>
                <c:pt idx="428">
                  <c:v>44253935</c:v>
                </c:pt>
                <c:pt idx="429">
                  <c:v>44253963</c:v>
                </c:pt>
                <c:pt idx="430">
                  <c:v>44254674</c:v>
                </c:pt>
                <c:pt idx="431">
                  <c:v>44538881</c:v>
                </c:pt>
                <c:pt idx="432">
                  <c:v>46240663</c:v>
                </c:pt>
                <c:pt idx="433">
                  <c:v>46240663</c:v>
                </c:pt>
                <c:pt idx="434">
                  <c:v>46833212</c:v>
                </c:pt>
                <c:pt idx="435">
                  <c:v>47030734</c:v>
                </c:pt>
                <c:pt idx="436">
                  <c:v>47234392</c:v>
                </c:pt>
                <c:pt idx="437">
                  <c:v>47342153</c:v>
                </c:pt>
                <c:pt idx="438">
                  <c:v>47345881</c:v>
                </c:pt>
                <c:pt idx="439">
                  <c:v>47345881</c:v>
                </c:pt>
                <c:pt idx="440">
                  <c:v>47345881</c:v>
                </c:pt>
                <c:pt idx="441">
                  <c:v>47446929</c:v>
                </c:pt>
                <c:pt idx="442">
                  <c:v>47446929</c:v>
                </c:pt>
                <c:pt idx="443">
                  <c:v>47446929</c:v>
                </c:pt>
                <c:pt idx="444">
                  <c:v>47736050</c:v>
                </c:pt>
                <c:pt idx="445">
                  <c:v>47736050</c:v>
                </c:pt>
                <c:pt idx="446">
                  <c:v>47736816</c:v>
                </c:pt>
                <c:pt idx="447">
                  <c:v>47739578</c:v>
                </c:pt>
                <c:pt idx="448">
                  <c:v>47748462</c:v>
                </c:pt>
                <c:pt idx="449">
                  <c:v>47751513</c:v>
                </c:pt>
                <c:pt idx="450">
                  <c:v>47751638</c:v>
                </c:pt>
                <c:pt idx="451">
                  <c:v>47751638</c:v>
                </c:pt>
                <c:pt idx="452">
                  <c:v>47751771</c:v>
                </c:pt>
                <c:pt idx="453">
                  <c:v>47751771</c:v>
                </c:pt>
                <c:pt idx="454">
                  <c:v>47751782</c:v>
                </c:pt>
                <c:pt idx="455">
                  <c:v>47751782</c:v>
                </c:pt>
                <c:pt idx="456">
                  <c:v>47752459</c:v>
                </c:pt>
                <c:pt idx="457">
                  <c:v>47752459</c:v>
                </c:pt>
                <c:pt idx="458">
                  <c:v>47752459</c:v>
                </c:pt>
                <c:pt idx="459">
                  <c:v>47752520</c:v>
                </c:pt>
                <c:pt idx="460">
                  <c:v>47752520</c:v>
                </c:pt>
                <c:pt idx="461">
                  <c:v>47752520</c:v>
                </c:pt>
                <c:pt idx="462">
                  <c:v>47752749</c:v>
                </c:pt>
                <c:pt idx="463">
                  <c:v>47752749</c:v>
                </c:pt>
                <c:pt idx="464">
                  <c:v>47753069</c:v>
                </c:pt>
                <c:pt idx="465">
                  <c:v>48184847</c:v>
                </c:pt>
                <c:pt idx="466">
                  <c:v>48606150</c:v>
                </c:pt>
                <c:pt idx="467">
                  <c:v>48727320</c:v>
                </c:pt>
                <c:pt idx="468">
                  <c:v>48997792</c:v>
                </c:pt>
                <c:pt idx="469">
                  <c:v>49650155</c:v>
                </c:pt>
                <c:pt idx="470">
                  <c:v>49669089</c:v>
                </c:pt>
                <c:pt idx="471">
                  <c:v>49683383</c:v>
                </c:pt>
                <c:pt idx="472">
                  <c:v>49824033</c:v>
                </c:pt>
                <c:pt idx="473">
                  <c:v>49837083</c:v>
                </c:pt>
                <c:pt idx="474">
                  <c:v>50333669</c:v>
                </c:pt>
                <c:pt idx="475">
                  <c:v>50352942</c:v>
                </c:pt>
                <c:pt idx="476">
                  <c:v>50355362</c:v>
                </c:pt>
                <c:pt idx="477">
                  <c:v>50361152</c:v>
                </c:pt>
                <c:pt idx="478">
                  <c:v>50406034</c:v>
                </c:pt>
                <c:pt idx="479">
                  <c:v>51026070</c:v>
                </c:pt>
                <c:pt idx="480">
                  <c:v>51164132</c:v>
                </c:pt>
                <c:pt idx="481">
                  <c:v>52328476</c:v>
                </c:pt>
                <c:pt idx="482">
                  <c:v>52375683</c:v>
                </c:pt>
                <c:pt idx="483">
                  <c:v>52375683</c:v>
                </c:pt>
                <c:pt idx="484">
                  <c:v>52405863</c:v>
                </c:pt>
                <c:pt idx="485">
                  <c:v>52425859</c:v>
                </c:pt>
                <c:pt idx="486">
                  <c:v>52559477</c:v>
                </c:pt>
                <c:pt idx="487">
                  <c:v>52823311</c:v>
                </c:pt>
                <c:pt idx="488">
                  <c:v>54928767</c:v>
                </c:pt>
                <c:pt idx="489">
                  <c:v>54928767</c:v>
                </c:pt>
                <c:pt idx="490">
                  <c:v>54928767</c:v>
                </c:pt>
                <c:pt idx="491">
                  <c:v>54930090</c:v>
                </c:pt>
                <c:pt idx="492">
                  <c:v>54930090</c:v>
                </c:pt>
                <c:pt idx="493">
                  <c:v>54930090</c:v>
                </c:pt>
                <c:pt idx="494">
                  <c:v>54930108</c:v>
                </c:pt>
                <c:pt idx="495">
                  <c:v>54930108</c:v>
                </c:pt>
                <c:pt idx="496">
                  <c:v>54930138</c:v>
                </c:pt>
                <c:pt idx="497">
                  <c:v>54930138</c:v>
                </c:pt>
                <c:pt idx="498">
                  <c:v>54930138</c:v>
                </c:pt>
                <c:pt idx="499">
                  <c:v>54930177</c:v>
                </c:pt>
                <c:pt idx="500">
                  <c:v>54930177</c:v>
                </c:pt>
                <c:pt idx="501">
                  <c:v>54930231</c:v>
                </c:pt>
                <c:pt idx="502">
                  <c:v>54930231</c:v>
                </c:pt>
                <c:pt idx="503">
                  <c:v>54930231</c:v>
                </c:pt>
                <c:pt idx="504">
                  <c:v>54930321</c:v>
                </c:pt>
                <c:pt idx="505">
                  <c:v>54930321</c:v>
                </c:pt>
                <c:pt idx="506">
                  <c:v>54930321</c:v>
                </c:pt>
                <c:pt idx="507">
                  <c:v>54933394</c:v>
                </c:pt>
                <c:pt idx="508">
                  <c:v>54933394</c:v>
                </c:pt>
                <c:pt idx="509">
                  <c:v>54933394</c:v>
                </c:pt>
                <c:pt idx="510">
                  <c:v>55263796</c:v>
                </c:pt>
                <c:pt idx="511">
                  <c:v>55482947</c:v>
                </c:pt>
                <c:pt idx="512">
                  <c:v>56052051</c:v>
                </c:pt>
                <c:pt idx="513">
                  <c:v>56201568</c:v>
                </c:pt>
                <c:pt idx="514">
                  <c:v>56201568</c:v>
                </c:pt>
                <c:pt idx="515">
                  <c:v>56340355</c:v>
                </c:pt>
                <c:pt idx="516">
                  <c:v>56444519</c:v>
                </c:pt>
                <c:pt idx="517">
                  <c:v>56444519</c:v>
                </c:pt>
                <c:pt idx="518">
                  <c:v>56444519</c:v>
                </c:pt>
                <c:pt idx="519">
                  <c:v>57130607</c:v>
                </c:pt>
                <c:pt idx="520">
                  <c:v>57305142</c:v>
                </c:pt>
                <c:pt idx="521">
                  <c:v>58051882</c:v>
                </c:pt>
                <c:pt idx="522">
                  <c:v>59061752</c:v>
                </c:pt>
                <c:pt idx="523">
                  <c:v>60891609</c:v>
                </c:pt>
                <c:pt idx="524">
                  <c:v>62644905</c:v>
                </c:pt>
                <c:pt idx="525">
                  <c:v>62644905</c:v>
                </c:pt>
                <c:pt idx="526">
                  <c:v>63484225</c:v>
                </c:pt>
                <c:pt idx="527">
                  <c:v>63484225</c:v>
                </c:pt>
                <c:pt idx="528">
                  <c:v>63484225</c:v>
                </c:pt>
                <c:pt idx="529">
                  <c:v>63487531</c:v>
                </c:pt>
                <c:pt idx="530">
                  <c:v>63535381</c:v>
                </c:pt>
                <c:pt idx="531">
                  <c:v>63535381</c:v>
                </c:pt>
                <c:pt idx="532">
                  <c:v>63535381</c:v>
                </c:pt>
                <c:pt idx="533">
                  <c:v>63535381</c:v>
                </c:pt>
                <c:pt idx="534">
                  <c:v>63535381</c:v>
                </c:pt>
                <c:pt idx="535">
                  <c:v>63600529</c:v>
                </c:pt>
                <c:pt idx="536">
                  <c:v>63809277</c:v>
                </c:pt>
                <c:pt idx="537">
                  <c:v>63809277</c:v>
                </c:pt>
                <c:pt idx="538">
                  <c:v>63813917</c:v>
                </c:pt>
                <c:pt idx="539">
                  <c:v>64648662</c:v>
                </c:pt>
                <c:pt idx="540">
                  <c:v>64648662</c:v>
                </c:pt>
                <c:pt idx="541">
                  <c:v>64648662</c:v>
                </c:pt>
                <c:pt idx="542">
                  <c:v>64648662</c:v>
                </c:pt>
                <c:pt idx="543">
                  <c:v>64650558</c:v>
                </c:pt>
                <c:pt idx="544">
                  <c:v>64650558</c:v>
                </c:pt>
                <c:pt idx="545">
                  <c:v>64650558</c:v>
                </c:pt>
                <c:pt idx="546">
                  <c:v>65661797</c:v>
                </c:pt>
                <c:pt idx="547">
                  <c:v>65668144</c:v>
                </c:pt>
                <c:pt idx="548">
                  <c:v>66127270</c:v>
                </c:pt>
                <c:pt idx="549">
                  <c:v>66127270</c:v>
                </c:pt>
                <c:pt idx="550">
                  <c:v>66292471</c:v>
                </c:pt>
                <c:pt idx="551">
                  <c:v>66292902</c:v>
                </c:pt>
                <c:pt idx="552">
                  <c:v>66459639</c:v>
                </c:pt>
                <c:pt idx="553">
                  <c:v>66976106</c:v>
                </c:pt>
                <c:pt idx="554">
                  <c:v>66976106</c:v>
                </c:pt>
                <c:pt idx="555">
                  <c:v>66985735</c:v>
                </c:pt>
                <c:pt idx="556">
                  <c:v>66985735</c:v>
                </c:pt>
                <c:pt idx="557">
                  <c:v>66985735</c:v>
                </c:pt>
                <c:pt idx="558">
                  <c:v>67050951</c:v>
                </c:pt>
                <c:pt idx="559">
                  <c:v>67940808</c:v>
                </c:pt>
                <c:pt idx="560">
                  <c:v>67940808</c:v>
                </c:pt>
                <c:pt idx="561">
                  <c:v>68054068</c:v>
                </c:pt>
                <c:pt idx="562">
                  <c:v>68054068</c:v>
                </c:pt>
                <c:pt idx="563">
                  <c:v>68384655</c:v>
                </c:pt>
                <c:pt idx="564">
                  <c:v>68384655</c:v>
                </c:pt>
                <c:pt idx="565">
                  <c:v>68384655</c:v>
                </c:pt>
                <c:pt idx="566">
                  <c:v>68866486</c:v>
                </c:pt>
                <c:pt idx="567">
                  <c:v>68876577</c:v>
                </c:pt>
                <c:pt idx="568">
                  <c:v>69887742</c:v>
                </c:pt>
                <c:pt idx="569">
                  <c:v>69893106</c:v>
                </c:pt>
                <c:pt idx="570">
                  <c:v>69893589</c:v>
                </c:pt>
                <c:pt idx="571">
                  <c:v>69894023</c:v>
                </c:pt>
                <c:pt idx="572">
                  <c:v>70001645</c:v>
                </c:pt>
                <c:pt idx="573">
                  <c:v>70175036</c:v>
                </c:pt>
                <c:pt idx="574">
                  <c:v>70897603</c:v>
                </c:pt>
                <c:pt idx="575">
                  <c:v>70897603</c:v>
                </c:pt>
                <c:pt idx="576">
                  <c:v>70963445</c:v>
                </c:pt>
                <c:pt idx="577">
                  <c:v>70963445</c:v>
                </c:pt>
                <c:pt idx="578">
                  <c:v>70963445</c:v>
                </c:pt>
                <c:pt idx="579">
                  <c:v>70986534</c:v>
                </c:pt>
                <c:pt idx="580">
                  <c:v>70986534</c:v>
                </c:pt>
                <c:pt idx="581">
                  <c:v>71012313</c:v>
                </c:pt>
                <c:pt idx="582">
                  <c:v>71012313</c:v>
                </c:pt>
                <c:pt idx="583">
                  <c:v>71021432</c:v>
                </c:pt>
                <c:pt idx="584">
                  <c:v>71021432</c:v>
                </c:pt>
                <c:pt idx="585">
                  <c:v>71021432</c:v>
                </c:pt>
                <c:pt idx="586">
                  <c:v>71100125</c:v>
                </c:pt>
                <c:pt idx="587">
                  <c:v>71177470</c:v>
                </c:pt>
                <c:pt idx="588">
                  <c:v>71177969</c:v>
                </c:pt>
                <c:pt idx="589">
                  <c:v>71182243</c:v>
                </c:pt>
                <c:pt idx="590">
                  <c:v>71221411</c:v>
                </c:pt>
                <c:pt idx="591">
                  <c:v>71374734</c:v>
                </c:pt>
                <c:pt idx="592">
                  <c:v>71410853</c:v>
                </c:pt>
                <c:pt idx="593">
                  <c:v>71475195</c:v>
                </c:pt>
                <c:pt idx="594">
                  <c:v>72047894</c:v>
                </c:pt>
                <c:pt idx="595">
                  <c:v>72053566</c:v>
                </c:pt>
                <c:pt idx="596">
                  <c:v>72060179</c:v>
                </c:pt>
                <c:pt idx="597">
                  <c:v>72060179</c:v>
                </c:pt>
                <c:pt idx="598">
                  <c:v>72603754</c:v>
                </c:pt>
                <c:pt idx="599">
                  <c:v>72645005</c:v>
                </c:pt>
                <c:pt idx="600">
                  <c:v>74671915</c:v>
                </c:pt>
                <c:pt idx="601">
                  <c:v>74688075</c:v>
                </c:pt>
                <c:pt idx="602">
                  <c:v>74689835</c:v>
                </c:pt>
                <c:pt idx="603">
                  <c:v>75227241</c:v>
                </c:pt>
                <c:pt idx="604">
                  <c:v>75622243</c:v>
                </c:pt>
                <c:pt idx="605">
                  <c:v>75622243</c:v>
                </c:pt>
                <c:pt idx="606">
                  <c:v>75622243</c:v>
                </c:pt>
                <c:pt idx="607">
                  <c:v>75641296</c:v>
                </c:pt>
                <c:pt idx="608">
                  <c:v>75641296</c:v>
                </c:pt>
                <c:pt idx="609">
                  <c:v>75650678</c:v>
                </c:pt>
                <c:pt idx="610">
                  <c:v>75653967</c:v>
                </c:pt>
                <c:pt idx="611">
                  <c:v>75660290</c:v>
                </c:pt>
                <c:pt idx="612">
                  <c:v>75660521</c:v>
                </c:pt>
                <c:pt idx="613">
                  <c:v>75724367</c:v>
                </c:pt>
                <c:pt idx="614">
                  <c:v>75732846</c:v>
                </c:pt>
                <c:pt idx="615">
                  <c:v>75732846</c:v>
                </c:pt>
                <c:pt idx="616">
                  <c:v>75733932</c:v>
                </c:pt>
                <c:pt idx="617">
                  <c:v>75746329</c:v>
                </c:pt>
                <c:pt idx="618">
                  <c:v>75746329</c:v>
                </c:pt>
                <c:pt idx="619">
                  <c:v>75746351</c:v>
                </c:pt>
                <c:pt idx="620">
                  <c:v>75746351</c:v>
                </c:pt>
                <c:pt idx="621">
                  <c:v>75757551</c:v>
                </c:pt>
                <c:pt idx="622">
                  <c:v>75786153</c:v>
                </c:pt>
                <c:pt idx="623">
                  <c:v>75810266</c:v>
                </c:pt>
                <c:pt idx="624">
                  <c:v>75810505</c:v>
                </c:pt>
                <c:pt idx="625">
                  <c:v>75817691</c:v>
                </c:pt>
                <c:pt idx="626">
                  <c:v>75927911</c:v>
                </c:pt>
                <c:pt idx="627">
                  <c:v>75927911</c:v>
                </c:pt>
                <c:pt idx="628">
                  <c:v>75927911</c:v>
                </c:pt>
                <c:pt idx="629">
                  <c:v>75993374</c:v>
                </c:pt>
                <c:pt idx="630">
                  <c:v>75993374</c:v>
                </c:pt>
                <c:pt idx="631">
                  <c:v>76157488</c:v>
                </c:pt>
                <c:pt idx="632">
                  <c:v>77622374</c:v>
                </c:pt>
                <c:pt idx="633">
                  <c:v>77622374</c:v>
                </c:pt>
                <c:pt idx="634">
                  <c:v>77636849</c:v>
                </c:pt>
                <c:pt idx="635">
                  <c:v>77636849</c:v>
                </c:pt>
                <c:pt idx="636">
                  <c:v>78635952</c:v>
                </c:pt>
                <c:pt idx="637">
                  <c:v>78635952</c:v>
                </c:pt>
                <c:pt idx="638">
                  <c:v>78635952</c:v>
                </c:pt>
                <c:pt idx="639">
                  <c:v>78655826</c:v>
                </c:pt>
                <c:pt idx="640">
                  <c:v>78655826</c:v>
                </c:pt>
                <c:pt idx="641">
                  <c:v>78655826</c:v>
                </c:pt>
                <c:pt idx="642">
                  <c:v>78655826</c:v>
                </c:pt>
                <c:pt idx="643">
                  <c:v>79225281</c:v>
                </c:pt>
                <c:pt idx="644">
                  <c:v>79977535</c:v>
                </c:pt>
                <c:pt idx="645">
                  <c:v>80008582</c:v>
                </c:pt>
                <c:pt idx="646">
                  <c:v>80008582</c:v>
                </c:pt>
                <c:pt idx="647">
                  <c:v>80026098</c:v>
                </c:pt>
                <c:pt idx="648">
                  <c:v>80068657</c:v>
                </c:pt>
                <c:pt idx="649">
                  <c:v>80068657</c:v>
                </c:pt>
                <c:pt idx="650">
                  <c:v>80068657</c:v>
                </c:pt>
                <c:pt idx="651">
                  <c:v>80968041</c:v>
                </c:pt>
                <c:pt idx="652">
                  <c:v>81011893</c:v>
                </c:pt>
                <c:pt idx="653">
                  <c:v>81332285</c:v>
                </c:pt>
                <c:pt idx="654">
                  <c:v>81378737</c:v>
                </c:pt>
                <c:pt idx="655">
                  <c:v>81379017</c:v>
                </c:pt>
                <c:pt idx="656">
                  <c:v>82143463</c:v>
                </c:pt>
                <c:pt idx="657">
                  <c:v>82143463</c:v>
                </c:pt>
                <c:pt idx="658">
                  <c:v>82376724</c:v>
                </c:pt>
                <c:pt idx="659">
                  <c:v>82468261</c:v>
                </c:pt>
                <c:pt idx="660">
                  <c:v>82475891</c:v>
                </c:pt>
                <c:pt idx="661">
                  <c:v>82475891</c:v>
                </c:pt>
                <c:pt idx="662">
                  <c:v>82482527</c:v>
                </c:pt>
                <c:pt idx="663">
                  <c:v>82483914</c:v>
                </c:pt>
                <c:pt idx="664">
                  <c:v>82483914</c:v>
                </c:pt>
                <c:pt idx="665">
                  <c:v>82501849</c:v>
                </c:pt>
                <c:pt idx="666">
                  <c:v>82501849</c:v>
                </c:pt>
                <c:pt idx="667">
                  <c:v>82523353</c:v>
                </c:pt>
                <c:pt idx="668">
                  <c:v>82523353</c:v>
                </c:pt>
                <c:pt idx="669">
                  <c:v>82523353</c:v>
                </c:pt>
                <c:pt idx="670">
                  <c:v>82756593</c:v>
                </c:pt>
                <c:pt idx="671">
                  <c:v>82756593</c:v>
                </c:pt>
                <c:pt idx="672">
                  <c:v>82814962</c:v>
                </c:pt>
                <c:pt idx="673">
                  <c:v>82814962</c:v>
                </c:pt>
                <c:pt idx="674">
                  <c:v>82834522</c:v>
                </c:pt>
                <c:pt idx="675">
                  <c:v>82939361</c:v>
                </c:pt>
                <c:pt idx="676">
                  <c:v>82939422</c:v>
                </c:pt>
                <c:pt idx="677">
                  <c:v>82939568</c:v>
                </c:pt>
                <c:pt idx="678">
                  <c:v>82939775</c:v>
                </c:pt>
                <c:pt idx="679">
                  <c:v>82939823</c:v>
                </c:pt>
                <c:pt idx="680">
                  <c:v>82940053</c:v>
                </c:pt>
                <c:pt idx="681">
                  <c:v>82940081</c:v>
                </c:pt>
                <c:pt idx="682">
                  <c:v>82940614</c:v>
                </c:pt>
                <c:pt idx="683">
                  <c:v>82940881</c:v>
                </c:pt>
                <c:pt idx="684">
                  <c:v>82941016</c:v>
                </c:pt>
                <c:pt idx="685">
                  <c:v>84140414</c:v>
                </c:pt>
                <c:pt idx="686">
                  <c:v>84140414</c:v>
                </c:pt>
                <c:pt idx="687">
                  <c:v>84368929</c:v>
                </c:pt>
                <c:pt idx="688">
                  <c:v>84368929</c:v>
                </c:pt>
                <c:pt idx="689">
                  <c:v>84539347</c:v>
                </c:pt>
                <c:pt idx="690">
                  <c:v>84539347</c:v>
                </c:pt>
                <c:pt idx="691">
                  <c:v>84539347</c:v>
                </c:pt>
                <c:pt idx="692">
                  <c:v>84635051</c:v>
                </c:pt>
                <c:pt idx="693">
                  <c:v>84671197</c:v>
                </c:pt>
                <c:pt idx="694">
                  <c:v>84671197</c:v>
                </c:pt>
                <c:pt idx="695">
                  <c:v>84856568</c:v>
                </c:pt>
                <c:pt idx="696">
                  <c:v>84918971</c:v>
                </c:pt>
                <c:pt idx="697">
                  <c:v>85367686</c:v>
                </c:pt>
                <c:pt idx="698">
                  <c:v>85367686</c:v>
                </c:pt>
                <c:pt idx="699">
                  <c:v>85367923</c:v>
                </c:pt>
                <c:pt idx="700">
                  <c:v>85367923</c:v>
                </c:pt>
                <c:pt idx="701">
                  <c:v>85373640</c:v>
                </c:pt>
                <c:pt idx="702">
                  <c:v>85373640</c:v>
                </c:pt>
                <c:pt idx="703">
                  <c:v>85373640</c:v>
                </c:pt>
                <c:pt idx="704">
                  <c:v>85489913</c:v>
                </c:pt>
                <c:pt idx="705">
                  <c:v>85752706</c:v>
                </c:pt>
                <c:pt idx="706">
                  <c:v>85752706</c:v>
                </c:pt>
                <c:pt idx="707">
                  <c:v>85752706</c:v>
                </c:pt>
                <c:pt idx="708">
                  <c:v>85752706</c:v>
                </c:pt>
                <c:pt idx="709">
                  <c:v>85752706</c:v>
                </c:pt>
                <c:pt idx="710">
                  <c:v>85752706</c:v>
                </c:pt>
                <c:pt idx="711">
                  <c:v>85814584</c:v>
                </c:pt>
                <c:pt idx="712">
                  <c:v>85918075</c:v>
                </c:pt>
                <c:pt idx="713">
                  <c:v>85918075</c:v>
                </c:pt>
                <c:pt idx="714">
                  <c:v>85918075</c:v>
                </c:pt>
                <c:pt idx="715">
                  <c:v>86017285</c:v>
                </c:pt>
                <c:pt idx="716">
                  <c:v>86017285</c:v>
                </c:pt>
                <c:pt idx="717">
                  <c:v>86017285</c:v>
                </c:pt>
                <c:pt idx="718">
                  <c:v>86031230</c:v>
                </c:pt>
                <c:pt idx="719">
                  <c:v>86031230</c:v>
                </c:pt>
                <c:pt idx="720">
                  <c:v>86066916</c:v>
                </c:pt>
                <c:pt idx="721">
                  <c:v>86066916</c:v>
                </c:pt>
                <c:pt idx="722">
                  <c:v>86066916</c:v>
                </c:pt>
                <c:pt idx="723">
                  <c:v>86098843</c:v>
                </c:pt>
                <c:pt idx="724">
                  <c:v>86173891</c:v>
                </c:pt>
                <c:pt idx="725">
                  <c:v>86399024</c:v>
                </c:pt>
                <c:pt idx="726">
                  <c:v>86439913</c:v>
                </c:pt>
                <c:pt idx="727">
                  <c:v>86464285</c:v>
                </c:pt>
                <c:pt idx="728">
                  <c:v>86598481</c:v>
                </c:pt>
                <c:pt idx="729">
                  <c:v>86598481</c:v>
                </c:pt>
                <c:pt idx="730">
                  <c:v>86704929</c:v>
                </c:pt>
                <c:pt idx="731">
                  <c:v>86704929</c:v>
                </c:pt>
                <c:pt idx="732">
                  <c:v>86704929</c:v>
                </c:pt>
                <c:pt idx="733">
                  <c:v>86704929</c:v>
                </c:pt>
                <c:pt idx="734">
                  <c:v>86704929</c:v>
                </c:pt>
                <c:pt idx="735">
                  <c:v>86704929</c:v>
                </c:pt>
                <c:pt idx="736">
                  <c:v>86704929</c:v>
                </c:pt>
                <c:pt idx="737">
                  <c:v>86704929</c:v>
                </c:pt>
                <c:pt idx="738">
                  <c:v>86753605</c:v>
                </c:pt>
                <c:pt idx="739">
                  <c:v>86753605</c:v>
                </c:pt>
                <c:pt idx="740">
                  <c:v>86838865</c:v>
                </c:pt>
                <c:pt idx="741">
                  <c:v>86838865</c:v>
                </c:pt>
                <c:pt idx="742">
                  <c:v>86838865</c:v>
                </c:pt>
                <c:pt idx="743">
                  <c:v>86838865</c:v>
                </c:pt>
                <c:pt idx="744">
                  <c:v>86871807</c:v>
                </c:pt>
                <c:pt idx="745">
                  <c:v>86881651</c:v>
                </c:pt>
                <c:pt idx="746">
                  <c:v>86881651</c:v>
                </c:pt>
                <c:pt idx="747">
                  <c:v>86881651</c:v>
                </c:pt>
                <c:pt idx="748">
                  <c:v>86946969</c:v>
                </c:pt>
                <c:pt idx="749">
                  <c:v>86946969</c:v>
                </c:pt>
                <c:pt idx="750">
                  <c:v>86946969</c:v>
                </c:pt>
                <c:pt idx="751">
                  <c:v>86946969</c:v>
                </c:pt>
                <c:pt idx="752">
                  <c:v>86946969</c:v>
                </c:pt>
                <c:pt idx="753">
                  <c:v>86948414</c:v>
                </c:pt>
                <c:pt idx="754">
                  <c:v>86985214</c:v>
                </c:pt>
                <c:pt idx="755">
                  <c:v>86985214</c:v>
                </c:pt>
                <c:pt idx="756">
                  <c:v>87005012</c:v>
                </c:pt>
                <c:pt idx="757">
                  <c:v>87104035</c:v>
                </c:pt>
                <c:pt idx="758">
                  <c:v>87134555</c:v>
                </c:pt>
                <c:pt idx="759">
                  <c:v>87134555</c:v>
                </c:pt>
                <c:pt idx="760">
                  <c:v>87201380</c:v>
                </c:pt>
                <c:pt idx="761">
                  <c:v>87211716</c:v>
                </c:pt>
                <c:pt idx="762">
                  <c:v>87211716</c:v>
                </c:pt>
                <c:pt idx="763">
                  <c:v>87229278</c:v>
                </c:pt>
                <c:pt idx="764">
                  <c:v>87232328</c:v>
                </c:pt>
                <c:pt idx="765">
                  <c:v>87232328</c:v>
                </c:pt>
                <c:pt idx="766">
                  <c:v>87270536</c:v>
                </c:pt>
                <c:pt idx="767">
                  <c:v>87270536</c:v>
                </c:pt>
                <c:pt idx="768">
                  <c:v>87270536</c:v>
                </c:pt>
                <c:pt idx="769">
                  <c:v>87270536</c:v>
                </c:pt>
                <c:pt idx="770">
                  <c:v>87270536</c:v>
                </c:pt>
                <c:pt idx="771">
                  <c:v>87293000</c:v>
                </c:pt>
                <c:pt idx="772">
                  <c:v>87300840</c:v>
                </c:pt>
                <c:pt idx="773">
                  <c:v>87404106</c:v>
                </c:pt>
                <c:pt idx="774">
                  <c:v>87404106</c:v>
                </c:pt>
                <c:pt idx="775">
                  <c:v>87417922</c:v>
                </c:pt>
                <c:pt idx="776">
                  <c:v>87428462</c:v>
                </c:pt>
                <c:pt idx="777">
                  <c:v>87438224</c:v>
                </c:pt>
                <c:pt idx="778">
                  <c:v>87600572</c:v>
                </c:pt>
                <c:pt idx="779">
                  <c:v>87604304</c:v>
                </c:pt>
                <c:pt idx="780">
                  <c:v>87604304</c:v>
                </c:pt>
                <c:pt idx="781">
                  <c:v>87604304</c:v>
                </c:pt>
                <c:pt idx="782">
                  <c:v>87604935</c:v>
                </c:pt>
                <c:pt idx="783">
                  <c:v>87634282</c:v>
                </c:pt>
                <c:pt idx="784">
                  <c:v>87668309</c:v>
                </c:pt>
                <c:pt idx="785">
                  <c:v>87880459</c:v>
                </c:pt>
                <c:pt idx="786">
                  <c:v>88099489</c:v>
                </c:pt>
                <c:pt idx="787">
                  <c:v>88099489</c:v>
                </c:pt>
                <c:pt idx="788">
                  <c:v>88099489</c:v>
                </c:pt>
                <c:pt idx="789">
                  <c:v>88134041</c:v>
                </c:pt>
                <c:pt idx="790">
                  <c:v>88161887</c:v>
                </c:pt>
                <c:pt idx="791">
                  <c:v>88161887</c:v>
                </c:pt>
                <c:pt idx="792">
                  <c:v>88161887</c:v>
                </c:pt>
                <c:pt idx="793">
                  <c:v>88161887</c:v>
                </c:pt>
                <c:pt idx="794">
                  <c:v>88167096</c:v>
                </c:pt>
                <c:pt idx="795">
                  <c:v>88167096</c:v>
                </c:pt>
                <c:pt idx="796">
                  <c:v>88167096</c:v>
                </c:pt>
                <c:pt idx="797">
                  <c:v>88189981</c:v>
                </c:pt>
                <c:pt idx="798">
                  <c:v>88189981</c:v>
                </c:pt>
                <c:pt idx="799">
                  <c:v>88257068</c:v>
                </c:pt>
                <c:pt idx="800">
                  <c:v>88388051</c:v>
                </c:pt>
                <c:pt idx="801">
                  <c:v>88388051</c:v>
                </c:pt>
                <c:pt idx="802">
                  <c:v>88470501</c:v>
                </c:pt>
                <c:pt idx="803">
                  <c:v>88470501</c:v>
                </c:pt>
                <c:pt idx="804">
                  <c:v>88470501</c:v>
                </c:pt>
                <c:pt idx="805">
                  <c:v>88470501</c:v>
                </c:pt>
                <c:pt idx="806">
                  <c:v>88496726</c:v>
                </c:pt>
                <c:pt idx="807">
                  <c:v>88496726</c:v>
                </c:pt>
                <c:pt idx="808">
                  <c:v>88496726</c:v>
                </c:pt>
                <c:pt idx="809">
                  <c:v>88496726</c:v>
                </c:pt>
                <c:pt idx="810">
                  <c:v>88496726</c:v>
                </c:pt>
                <c:pt idx="811">
                  <c:v>88496726</c:v>
                </c:pt>
                <c:pt idx="812">
                  <c:v>88581508</c:v>
                </c:pt>
                <c:pt idx="813">
                  <c:v>88581508</c:v>
                </c:pt>
                <c:pt idx="814">
                  <c:v>88581508</c:v>
                </c:pt>
                <c:pt idx="815">
                  <c:v>88581508</c:v>
                </c:pt>
                <c:pt idx="816">
                  <c:v>88581508</c:v>
                </c:pt>
                <c:pt idx="817">
                  <c:v>88581508</c:v>
                </c:pt>
                <c:pt idx="818">
                  <c:v>88581508</c:v>
                </c:pt>
                <c:pt idx="819">
                  <c:v>88581508</c:v>
                </c:pt>
                <c:pt idx="820">
                  <c:v>88597391</c:v>
                </c:pt>
                <c:pt idx="821">
                  <c:v>88600287</c:v>
                </c:pt>
                <c:pt idx="822">
                  <c:v>88600287</c:v>
                </c:pt>
                <c:pt idx="823">
                  <c:v>88603707</c:v>
                </c:pt>
                <c:pt idx="824">
                  <c:v>88605360</c:v>
                </c:pt>
                <c:pt idx="825">
                  <c:v>88605360</c:v>
                </c:pt>
                <c:pt idx="826">
                  <c:v>88605360</c:v>
                </c:pt>
                <c:pt idx="827">
                  <c:v>88624357</c:v>
                </c:pt>
                <c:pt idx="828">
                  <c:v>88624357</c:v>
                </c:pt>
                <c:pt idx="829">
                  <c:v>88624357</c:v>
                </c:pt>
                <c:pt idx="830">
                  <c:v>88654263</c:v>
                </c:pt>
                <c:pt idx="831">
                  <c:v>88654263</c:v>
                </c:pt>
                <c:pt idx="832">
                  <c:v>88654263</c:v>
                </c:pt>
                <c:pt idx="833">
                  <c:v>88676753</c:v>
                </c:pt>
                <c:pt idx="834">
                  <c:v>88676753</c:v>
                </c:pt>
                <c:pt idx="835">
                  <c:v>88677219</c:v>
                </c:pt>
                <c:pt idx="836">
                  <c:v>88677219</c:v>
                </c:pt>
                <c:pt idx="837">
                  <c:v>88677219</c:v>
                </c:pt>
                <c:pt idx="838">
                  <c:v>88680972</c:v>
                </c:pt>
                <c:pt idx="839">
                  <c:v>88680972</c:v>
                </c:pt>
                <c:pt idx="840">
                  <c:v>88680972</c:v>
                </c:pt>
                <c:pt idx="841">
                  <c:v>88686048</c:v>
                </c:pt>
                <c:pt idx="842">
                  <c:v>88686048</c:v>
                </c:pt>
                <c:pt idx="843">
                  <c:v>88686048</c:v>
                </c:pt>
                <c:pt idx="844">
                  <c:v>88686048</c:v>
                </c:pt>
                <c:pt idx="845">
                  <c:v>88686048</c:v>
                </c:pt>
                <c:pt idx="846">
                  <c:v>88686048</c:v>
                </c:pt>
                <c:pt idx="847">
                  <c:v>88702470</c:v>
                </c:pt>
                <c:pt idx="848">
                  <c:v>88702470</c:v>
                </c:pt>
                <c:pt idx="849">
                  <c:v>88702470</c:v>
                </c:pt>
                <c:pt idx="850">
                  <c:v>88702470</c:v>
                </c:pt>
                <c:pt idx="851">
                  <c:v>88702470</c:v>
                </c:pt>
                <c:pt idx="852">
                  <c:v>88724379</c:v>
                </c:pt>
                <c:pt idx="853">
                  <c:v>88724379</c:v>
                </c:pt>
                <c:pt idx="854">
                  <c:v>88724379</c:v>
                </c:pt>
                <c:pt idx="855">
                  <c:v>88724379</c:v>
                </c:pt>
                <c:pt idx="856">
                  <c:v>88724379</c:v>
                </c:pt>
                <c:pt idx="857">
                  <c:v>88724379</c:v>
                </c:pt>
                <c:pt idx="858">
                  <c:v>88776643</c:v>
                </c:pt>
                <c:pt idx="859">
                  <c:v>88816743</c:v>
                </c:pt>
                <c:pt idx="860">
                  <c:v>88816743</c:v>
                </c:pt>
                <c:pt idx="861">
                  <c:v>88816743</c:v>
                </c:pt>
                <c:pt idx="862">
                  <c:v>88816743</c:v>
                </c:pt>
                <c:pt idx="863">
                  <c:v>88816743</c:v>
                </c:pt>
                <c:pt idx="864">
                  <c:v>88822777</c:v>
                </c:pt>
                <c:pt idx="865">
                  <c:v>88822777</c:v>
                </c:pt>
                <c:pt idx="866">
                  <c:v>88822777</c:v>
                </c:pt>
                <c:pt idx="867">
                  <c:v>88822777</c:v>
                </c:pt>
                <c:pt idx="868">
                  <c:v>88830128</c:v>
                </c:pt>
                <c:pt idx="869">
                  <c:v>88830128</c:v>
                </c:pt>
                <c:pt idx="870">
                  <c:v>88830128</c:v>
                </c:pt>
                <c:pt idx="871">
                  <c:v>88830128</c:v>
                </c:pt>
                <c:pt idx="872">
                  <c:v>88850154</c:v>
                </c:pt>
                <c:pt idx="873">
                  <c:v>88850154</c:v>
                </c:pt>
                <c:pt idx="874">
                  <c:v>88850154</c:v>
                </c:pt>
                <c:pt idx="875">
                  <c:v>88850154</c:v>
                </c:pt>
                <c:pt idx="876">
                  <c:v>88850154</c:v>
                </c:pt>
                <c:pt idx="877">
                  <c:v>88850154</c:v>
                </c:pt>
                <c:pt idx="878">
                  <c:v>88860760</c:v>
                </c:pt>
                <c:pt idx="879">
                  <c:v>88860760</c:v>
                </c:pt>
                <c:pt idx="880">
                  <c:v>88860760</c:v>
                </c:pt>
                <c:pt idx="881">
                  <c:v>88860760</c:v>
                </c:pt>
                <c:pt idx="882">
                  <c:v>88860760</c:v>
                </c:pt>
                <c:pt idx="883">
                  <c:v>88860760</c:v>
                </c:pt>
                <c:pt idx="884">
                  <c:v>88878999</c:v>
                </c:pt>
                <c:pt idx="885">
                  <c:v>88881250</c:v>
                </c:pt>
                <c:pt idx="886">
                  <c:v>88881250</c:v>
                </c:pt>
                <c:pt idx="887">
                  <c:v>88881250</c:v>
                </c:pt>
                <c:pt idx="888">
                  <c:v>88881250</c:v>
                </c:pt>
                <c:pt idx="889">
                  <c:v>88904561</c:v>
                </c:pt>
                <c:pt idx="890">
                  <c:v>88904561</c:v>
                </c:pt>
                <c:pt idx="891">
                  <c:v>88945532</c:v>
                </c:pt>
                <c:pt idx="892">
                  <c:v>88949451</c:v>
                </c:pt>
                <c:pt idx="893">
                  <c:v>88949451</c:v>
                </c:pt>
                <c:pt idx="894">
                  <c:v>88949451</c:v>
                </c:pt>
                <c:pt idx="895">
                  <c:v>88961897</c:v>
                </c:pt>
                <c:pt idx="896">
                  <c:v>88961897</c:v>
                </c:pt>
                <c:pt idx="897">
                  <c:v>88961897</c:v>
                </c:pt>
                <c:pt idx="898">
                  <c:v>89039973</c:v>
                </c:pt>
                <c:pt idx="899">
                  <c:v>89039973</c:v>
                </c:pt>
                <c:pt idx="900">
                  <c:v>89049264</c:v>
                </c:pt>
                <c:pt idx="901">
                  <c:v>89049264</c:v>
                </c:pt>
                <c:pt idx="902">
                  <c:v>89049270</c:v>
                </c:pt>
                <c:pt idx="903">
                  <c:v>89049270</c:v>
                </c:pt>
                <c:pt idx="904">
                  <c:v>89053158</c:v>
                </c:pt>
                <c:pt idx="905">
                  <c:v>89053158</c:v>
                </c:pt>
                <c:pt idx="906">
                  <c:v>89065689</c:v>
                </c:pt>
                <c:pt idx="907">
                  <c:v>89065689</c:v>
                </c:pt>
                <c:pt idx="908">
                  <c:v>89069562</c:v>
                </c:pt>
                <c:pt idx="909">
                  <c:v>89069562</c:v>
                </c:pt>
                <c:pt idx="910">
                  <c:v>89070855</c:v>
                </c:pt>
                <c:pt idx="911">
                  <c:v>89076566</c:v>
                </c:pt>
                <c:pt idx="912">
                  <c:v>89076566</c:v>
                </c:pt>
                <c:pt idx="913">
                  <c:v>89082870</c:v>
                </c:pt>
                <c:pt idx="914">
                  <c:v>89082870</c:v>
                </c:pt>
                <c:pt idx="915">
                  <c:v>89082870</c:v>
                </c:pt>
                <c:pt idx="916">
                  <c:v>89082870</c:v>
                </c:pt>
                <c:pt idx="917">
                  <c:v>89106670</c:v>
                </c:pt>
                <c:pt idx="918">
                  <c:v>89106670</c:v>
                </c:pt>
                <c:pt idx="919">
                  <c:v>89106670</c:v>
                </c:pt>
                <c:pt idx="920">
                  <c:v>89106670</c:v>
                </c:pt>
                <c:pt idx="921">
                  <c:v>89106670</c:v>
                </c:pt>
                <c:pt idx="922">
                  <c:v>89116685</c:v>
                </c:pt>
                <c:pt idx="923">
                  <c:v>89116796</c:v>
                </c:pt>
                <c:pt idx="924">
                  <c:v>89116796</c:v>
                </c:pt>
                <c:pt idx="925">
                  <c:v>89117100</c:v>
                </c:pt>
                <c:pt idx="926">
                  <c:v>89117100</c:v>
                </c:pt>
                <c:pt idx="927">
                  <c:v>89117100</c:v>
                </c:pt>
                <c:pt idx="928">
                  <c:v>89117100</c:v>
                </c:pt>
                <c:pt idx="929">
                  <c:v>89117681</c:v>
                </c:pt>
                <c:pt idx="930">
                  <c:v>89117681</c:v>
                </c:pt>
                <c:pt idx="931">
                  <c:v>89117727</c:v>
                </c:pt>
                <c:pt idx="932">
                  <c:v>89117727</c:v>
                </c:pt>
                <c:pt idx="933">
                  <c:v>89117727</c:v>
                </c:pt>
                <c:pt idx="934">
                  <c:v>89117727</c:v>
                </c:pt>
                <c:pt idx="935">
                  <c:v>89236859</c:v>
                </c:pt>
                <c:pt idx="936">
                  <c:v>89236859</c:v>
                </c:pt>
                <c:pt idx="937">
                  <c:v>89333462</c:v>
                </c:pt>
                <c:pt idx="938">
                  <c:v>89333462</c:v>
                </c:pt>
                <c:pt idx="939">
                  <c:v>89341539</c:v>
                </c:pt>
                <c:pt idx="940">
                  <c:v>89341539</c:v>
                </c:pt>
                <c:pt idx="941">
                  <c:v>89374314</c:v>
                </c:pt>
                <c:pt idx="942">
                  <c:v>89434418</c:v>
                </c:pt>
                <c:pt idx="943">
                  <c:v>89481622</c:v>
                </c:pt>
                <c:pt idx="944">
                  <c:v>89490699</c:v>
                </c:pt>
                <c:pt idx="945">
                  <c:v>89607861</c:v>
                </c:pt>
                <c:pt idx="946">
                  <c:v>89608295</c:v>
                </c:pt>
                <c:pt idx="947">
                  <c:v>89608530</c:v>
                </c:pt>
                <c:pt idx="948">
                  <c:v>89621089</c:v>
                </c:pt>
                <c:pt idx="949">
                  <c:v>89621089</c:v>
                </c:pt>
                <c:pt idx="950">
                  <c:v>89621629</c:v>
                </c:pt>
                <c:pt idx="951">
                  <c:v>89621629</c:v>
                </c:pt>
                <c:pt idx="952">
                  <c:v>89621906</c:v>
                </c:pt>
                <c:pt idx="953">
                  <c:v>89621906</c:v>
                </c:pt>
                <c:pt idx="954">
                  <c:v>89891050</c:v>
                </c:pt>
                <c:pt idx="955">
                  <c:v>89891050</c:v>
                </c:pt>
                <c:pt idx="956">
                  <c:v>89891050</c:v>
                </c:pt>
                <c:pt idx="957">
                  <c:v>90088313</c:v>
                </c:pt>
                <c:pt idx="958">
                  <c:v>90444203</c:v>
                </c:pt>
                <c:pt idx="959">
                  <c:v>90578617</c:v>
                </c:pt>
                <c:pt idx="960">
                  <c:v>90578617</c:v>
                </c:pt>
                <c:pt idx="961">
                  <c:v>90902337</c:v>
                </c:pt>
                <c:pt idx="962">
                  <c:v>90902337</c:v>
                </c:pt>
                <c:pt idx="963">
                  <c:v>91036196</c:v>
                </c:pt>
                <c:pt idx="964">
                  <c:v>91099849</c:v>
                </c:pt>
                <c:pt idx="965">
                  <c:v>91099849</c:v>
                </c:pt>
                <c:pt idx="966">
                  <c:v>91113434</c:v>
                </c:pt>
                <c:pt idx="967">
                  <c:v>91113434</c:v>
                </c:pt>
                <c:pt idx="968">
                  <c:v>91118692</c:v>
                </c:pt>
                <c:pt idx="969">
                  <c:v>91118692</c:v>
                </c:pt>
                <c:pt idx="970">
                  <c:v>91123781</c:v>
                </c:pt>
                <c:pt idx="971">
                  <c:v>91123781</c:v>
                </c:pt>
                <c:pt idx="972">
                  <c:v>91136909</c:v>
                </c:pt>
                <c:pt idx="973">
                  <c:v>91136909</c:v>
                </c:pt>
                <c:pt idx="974">
                  <c:v>91136990</c:v>
                </c:pt>
                <c:pt idx="975">
                  <c:v>91136990</c:v>
                </c:pt>
                <c:pt idx="976">
                  <c:v>91137346</c:v>
                </c:pt>
                <c:pt idx="977">
                  <c:v>91137346</c:v>
                </c:pt>
                <c:pt idx="978">
                  <c:v>91137346</c:v>
                </c:pt>
                <c:pt idx="979">
                  <c:v>91137346</c:v>
                </c:pt>
                <c:pt idx="980">
                  <c:v>91137346</c:v>
                </c:pt>
                <c:pt idx="981">
                  <c:v>91137346</c:v>
                </c:pt>
                <c:pt idx="982">
                  <c:v>91137921</c:v>
                </c:pt>
                <c:pt idx="983">
                  <c:v>91137921</c:v>
                </c:pt>
                <c:pt idx="984">
                  <c:v>91188800</c:v>
                </c:pt>
                <c:pt idx="985">
                  <c:v>91206342</c:v>
                </c:pt>
                <c:pt idx="986">
                  <c:v>91391257</c:v>
                </c:pt>
                <c:pt idx="987">
                  <c:v>91482433</c:v>
                </c:pt>
                <c:pt idx="988">
                  <c:v>91482433</c:v>
                </c:pt>
                <c:pt idx="989">
                  <c:v>91482433</c:v>
                </c:pt>
                <c:pt idx="990">
                  <c:v>91482433</c:v>
                </c:pt>
                <c:pt idx="991">
                  <c:v>91482433</c:v>
                </c:pt>
                <c:pt idx="992">
                  <c:v>91820678</c:v>
                </c:pt>
                <c:pt idx="993">
                  <c:v>92021764</c:v>
                </c:pt>
                <c:pt idx="994">
                  <c:v>92028956</c:v>
                </c:pt>
                <c:pt idx="995">
                  <c:v>92169991</c:v>
                </c:pt>
                <c:pt idx="996">
                  <c:v>92169991</c:v>
                </c:pt>
                <c:pt idx="997">
                  <c:v>92169991</c:v>
                </c:pt>
                <c:pt idx="998">
                  <c:v>92172337</c:v>
                </c:pt>
                <c:pt idx="999">
                  <c:v>92172979</c:v>
                </c:pt>
                <c:pt idx="1000">
                  <c:v>92172979</c:v>
                </c:pt>
                <c:pt idx="1001">
                  <c:v>92181513</c:v>
                </c:pt>
                <c:pt idx="1002">
                  <c:v>92188143</c:v>
                </c:pt>
                <c:pt idx="1003">
                  <c:v>92188143</c:v>
                </c:pt>
                <c:pt idx="1004">
                  <c:v>92189178</c:v>
                </c:pt>
                <c:pt idx="1005">
                  <c:v>92191685</c:v>
                </c:pt>
                <c:pt idx="1006">
                  <c:v>92204867</c:v>
                </c:pt>
                <c:pt idx="1007">
                  <c:v>92204867</c:v>
                </c:pt>
                <c:pt idx="1008">
                  <c:v>92204867</c:v>
                </c:pt>
                <c:pt idx="1009">
                  <c:v>92204867</c:v>
                </c:pt>
                <c:pt idx="1010">
                  <c:v>92225404</c:v>
                </c:pt>
                <c:pt idx="1011">
                  <c:v>92229419</c:v>
                </c:pt>
                <c:pt idx="1012">
                  <c:v>92229419</c:v>
                </c:pt>
                <c:pt idx="1013">
                  <c:v>92229419</c:v>
                </c:pt>
                <c:pt idx="1014">
                  <c:v>92241515</c:v>
                </c:pt>
                <c:pt idx="1015">
                  <c:v>92241515</c:v>
                </c:pt>
                <c:pt idx="1016">
                  <c:v>92276520</c:v>
                </c:pt>
                <c:pt idx="1017">
                  <c:v>92276520</c:v>
                </c:pt>
                <c:pt idx="1018">
                  <c:v>92276520</c:v>
                </c:pt>
                <c:pt idx="1019">
                  <c:v>92276909</c:v>
                </c:pt>
                <c:pt idx="1020">
                  <c:v>92276919</c:v>
                </c:pt>
                <c:pt idx="1021">
                  <c:v>92276919</c:v>
                </c:pt>
                <c:pt idx="1022">
                  <c:v>92276919</c:v>
                </c:pt>
                <c:pt idx="1023">
                  <c:v>92277015</c:v>
                </c:pt>
                <c:pt idx="1024">
                  <c:v>92277015</c:v>
                </c:pt>
                <c:pt idx="1025">
                  <c:v>92277015</c:v>
                </c:pt>
                <c:pt idx="1026">
                  <c:v>92277639</c:v>
                </c:pt>
                <c:pt idx="1027">
                  <c:v>92277639</c:v>
                </c:pt>
                <c:pt idx="1028">
                  <c:v>92277639</c:v>
                </c:pt>
                <c:pt idx="1029">
                  <c:v>92277920</c:v>
                </c:pt>
                <c:pt idx="1030">
                  <c:v>92277920</c:v>
                </c:pt>
                <c:pt idx="1031">
                  <c:v>92277920</c:v>
                </c:pt>
                <c:pt idx="1032">
                  <c:v>92278229</c:v>
                </c:pt>
                <c:pt idx="1033">
                  <c:v>92278229</c:v>
                </c:pt>
                <c:pt idx="1034">
                  <c:v>92278229</c:v>
                </c:pt>
                <c:pt idx="1035">
                  <c:v>92278591</c:v>
                </c:pt>
                <c:pt idx="1036">
                  <c:v>92278774</c:v>
                </c:pt>
                <c:pt idx="1037">
                  <c:v>92278774</c:v>
                </c:pt>
                <c:pt idx="1038">
                  <c:v>92278774</c:v>
                </c:pt>
                <c:pt idx="1039">
                  <c:v>92313652</c:v>
                </c:pt>
                <c:pt idx="1040">
                  <c:v>92379386</c:v>
                </c:pt>
                <c:pt idx="1041">
                  <c:v>92386443</c:v>
                </c:pt>
                <c:pt idx="1042">
                  <c:v>92442847</c:v>
                </c:pt>
                <c:pt idx="1043">
                  <c:v>92442847</c:v>
                </c:pt>
                <c:pt idx="1044">
                  <c:v>92443241</c:v>
                </c:pt>
                <c:pt idx="1045">
                  <c:v>92461563</c:v>
                </c:pt>
                <c:pt idx="1046">
                  <c:v>92467113</c:v>
                </c:pt>
                <c:pt idx="1047">
                  <c:v>92491134</c:v>
                </c:pt>
                <c:pt idx="1048">
                  <c:v>92491134</c:v>
                </c:pt>
                <c:pt idx="1049">
                  <c:v>92494806</c:v>
                </c:pt>
                <c:pt idx="1050">
                  <c:v>92495140</c:v>
                </c:pt>
                <c:pt idx="1051">
                  <c:v>92495140</c:v>
                </c:pt>
                <c:pt idx="1052">
                  <c:v>92496680</c:v>
                </c:pt>
                <c:pt idx="1053">
                  <c:v>92496940</c:v>
                </c:pt>
                <c:pt idx="1054">
                  <c:v>92496982</c:v>
                </c:pt>
                <c:pt idx="1055">
                  <c:v>92496982</c:v>
                </c:pt>
                <c:pt idx="1056">
                  <c:v>92534644</c:v>
                </c:pt>
                <c:pt idx="1057">
                  <c:v>92546874</c:v>
                </c:pt>
                <c:pt idx="1058">
                  <c:v>92546874</c:v>
                </c:pt>
                <c:pt idx="1059">
                  <c:v>92614084</c:v>
                </c:pt>
                <c:pt idx="1060">
                  <c:v>92614084</c:v>
                </c:pt>
                <c:pt idx="1061">
                  <c:v>92736297</c:v>
                </c:pt>
                <c:pt idx="1062">
                  <c:v>92845390</c:v>
                </c:pt>
                <c:pt idx="1063">
                  <c:v>92845390</c:v>
                </c:pt>
                <c:pt idx="1064">
                  <c:v>92926896</c:v>
                </c:pt>
                <c:pt idx="1065">
                  <c:v>92926896</c:v>
                </c:pt>
                <c:pt idx="1066">
                  <c:v>92926896</c:v>
                </c:pt>
                <c:pt idx="1067">
                  <c:v>92955993</c:v>
                </c:pt>
                <c:pt idx="1068">
                  <c:v>92959128</c:v>
                </c:pt>
                <c:pt idx="1069">
                  <c:v>92959128</c:v>
                </c:pt>
                <c:pt idx="1070">
                  <c:v>93185401</c:v>
                </c:pt>
                <c:pt idx="1071">
                  <c:v>93185401</c:v>
                </c:pt>
                <c:pt idx="1072">
                  <c:v>93187014</c:v>
                </c:pt>
                <c:pt idx="1073">
                  <c:v>93201312</c:v>
                </c:pt>
                <c:pt idx="1074">
                  <c:v>93201312</c:v>
                </c:pt>
                <c:pt idx="1075">
                  <c:v>93217076</c:v>
                </c:pt>
                <c:pt idx="1076">
                  <c:v>93217076</c:v>
                </c:pt>
                <c:pt idx="1077">
                  <c:v>93231052</c:v>
                </c:pt>
                <c:pt idx="1078">
                  <c:v>93283645</c:v>
                </c:pt>
                <c:pt idx="1079">
                  <c:v>93283645</c:v>
                </c:pt>
                <c:pt idx="1080">
                  <c:v>93288707</c:v>
                </c:pt>
                <c:pt idx="1081">
                  <c:v>93288707</c:v>
                </c:pt>
                <c:pt idx="1082">
                  <c:v>93289787</c:v>
                </c:pt>
                <c:pt idx="1083">
                  <c:v>93289787</c:v>
                </c:pt>
                <c:pt idx="1084">
                  <c:v>93335079</c:v>
                </c:pt>
                <c:pt idx="1085">
                  <c:v>93335079</c:v>
                </c:pt>
                <c:pt idx="1086">
                  <c:v>93335079</c:v>
                </c:pt>
                <c:pt idx="1087">
                  <c:v>93335079</c:v>
                </c:pt>
                <c:pt idx="1088">
                  <c:v>93351715</c:v>
                </c:pt>
                <c:pt idx="1089">
                  <c:v>93445038</c:v>
                </c:pt>
                <c:pt idx="1090">
                  <c:v>93489775</c:v>
                </c:pt>
                <c:pt idx="1091">
                  <c:v>93489775</c:v>
                </c:pt>
                <c:pt idx="1092">
                  <c:v>93529135</c:v>
                </c:pt>
                <c:pt idx="1093">
                  <c:v>93529135</c:v>
                </c:pt>
                <c:pt idx="1094">
                  <c:v>93537860</c:v>
                </c:pt>
                <c:pt idx="1095">
                  <c:v>93537860</c:v>
                </c:pt>
                <c:pt idx="1096">
                  <c:v>93554675</c:v>
                </c:pt>
                <c:pt idx="1097">
                  <c:v>93554675</c:v>
                </c:pt>
                <c:pt idx="1098">
                  <c:v>93560682</c:v>
                </c:pt>
                <c:pt idx="1099">
                  <c:v>93632872</c:v>
                </c:pt>
                <c:pt idx="1100">
                  <c:v>93632872</c:v>
                </c:pt>
                <c:pt idx="1101">
                  <c:v>93632872</c:v>
                </c:pt>
                <c:pt idx="1102">
                  <c:v>93642839</c:v>
                </c:pt>
                <c:pt idx="1103">
                  <c:v>93642839</c:v>
                </c:pt>
                <c:pt idx="1104">
                  <c:v>93642839</c:v>
                </c:pt>
                <c:pt idx="1105">
                  <c:v>93650463</c:v>
                </c:pt>
                <c:pt idx="1106">
                  <c:v>93650463</c:v>
                </c:pt>
                <c:pt idx="1107">
                  <c:v>93650463</c:v>
                </c:pt>
                <c:pt idx="1108">
                  <c:v>93650463</c:v>
                </c:pt>
                <c:pt idx="1109">
                  <c:v>93650463</c:v>
                </c:pt>
                <c:pt idx="1110">
                  <c:v>93664518</c:v>
                </c:pt>
                <c:pt idx="1111">
                  <c:v>93664518</c:v>
                </c:pt>
                <c:pt idx="1112">
                  <c:v>93798862</c:v>
                </c:pt>
                <c:pt idx="1113">
                  <c:v>93803415</c:v>
                </c:pt>
                <c:pt idx="1114">
                  <c:v>93803415</c:v>
                </c:pt>
                <c:pt idx="1115">
                  <c:v>93807981</c:v>
                </c:pt>
                <c:pt idx="1116">
                  <c:v>93807981</c:v>
                </c:pt>
                <c:pt idx="1117">
                  <c:v>93807981</c:v>
                </c:pt>
                <c:pt idx="1118">
                  <c:v>93875727</c:v>
                </c:pt>
                <c:pt idx="1119">
                  <c:v>93875727</c:v>
                </c:pt>
                <c:pt idx="1120">
                  <c:v>93875727</c:v>
                </c:pt>
                <c:pt idx="1121">
                  <c:v>93920010</c:v>
                </c:pt>
                <c:pt idx="1122">
                  <c:v>93933708</c:v>
                </c:pt>
                <c:pt idx="1123">
                  <c:v>93933708</c:v>
                </c:pt>
                <c:pt idx="1124">
                  <c:v>93933708</c:v>
                </c:pt>
                <c:pt idx="1125">
                  <c:v>93941627</c:v>
                </c:pt>
                <c:pt idx="1126">
                  <c:v>93941627</c:v>
                </c:pt>
                <c:pt idx="1127">
                  <c:v>93942118</c:v>
                </c:pt>
                <c:pt idx="1128">
                  <c:v>93942118</c:v>
                </c:pt>
                <c:pt idx="1129">
                  <c:v>93942166</c:v>
                </c:pt>
                <c:pt idx="1130">
                  <c:v>93942166</c:v>
                </c:pt>
                <c:pt idx="1131">
                  <c:v>93942166</c:v>
                </c:pt>
                <c:pt idx="1132">
                  <c:v>93945655</c:v>
                </c:pt>
                <c:pt idx="1133">
                  <c:v>93950211</c:v>
                </c:pt>
                <c:pt idx="1134">
                  <c:v>93950211</c:v>
                </c:pt>
                <c:pt idx="1135">
                  <c:v>93950288</c:v>
                </c:pt>
                <c:pt idx="1136">
                  <c:v>93950288</c:v>
                </c:pt>
                <c:pt idx="1137">
                  <c:v>93950333</c:v>
                </c:pt>
                <c:pt idx="1138">
                  <c:v>93950333</c:v>
                </c:pt>
                <c:pt idx="1139">
                  <c:v>93950346</c:v>
                </c:pt>
                <c:pt idx="1140">
                  <c:v>93950346</c:v>
                </c:pt>
                <c:pt idx="1141">
                  <c:v>93950493</c:v>
                </c:pt>
                <c:pt idx="1142">
                  <c:v>93950493</c:v>
                </c:pt>
                <c:pt idx="1143">
                  <c:v>93950762</c:v>
                </c:pt>
                <c:pt idx="1144">
                  <c:v>93950762</c:v>
                </c:pt>
                <c:pt idx="1145">
                  <c:v>93950935</c:v>
                </c:pt>
                <c:pt idx="1146">
                  <c:v>93950935</c:v>
                </c:pt>
                <c:pt idx="1147">
                  <c:v>93950935</c:v>
                </c:pt>
                <c:pt idx="1148">
                  <c:v>93950974</c:v>
                </c:pt>
                <c:pt idx="1149">
                  <c:v>93950974</c:v>
                </c:pt>
                <c:pt idx="1150">
                  <c:v>93951066</c:v>
                </c:pt>
                <c:pt idx="1151">
                  <c:v>93951066</c:v>
                </c:pt>
                <c:pt idx="1152">
                  <c:v>93951291</c:v>
                </c:pt>
                <c:pt idx="1153">
                  <c:v>93951291</c:v>
                </c:pt>
                <c:pt idx="1154">
                  <c:v>93951305</c:v>
                </c:pt>
                <c:pt idx="1155">
                  <c:v>93951305</c:v>
                </c:pt>
                <c:pt idx="1156">
                  <c:v>93953156</c:v>
                </c:pt>
                <c:pt idx="1157">
                  <c:v>93953156</c:v>
                </c:pt>
                <c:pt idx="1158">
                  <c:v>93970676</c:v>
                </c:pt>
                <c:pt idx="1159">
                  <c:v>93970676</c:v>
                </c:pt>
                <c:pt idx="1160">
                  <c:v>93972616</c:v>
                </c:pt>
                <c:pt idx="1161">
                  <c:v>93972616</c:v>
                </c:pt>
                <c:pt idx="1162">
                  <c:v>93995487</c:v>
                </c:pt>
                <c:pt idx="1163">
                  <c:v>93995487</c:v>
                </c:pt>
                <c:pt idx="1164">
                  <c:v>94039619</c:v>
                </c:pt>
                <c:pt idx="1165">
                  <c:v>94054038</c:v>
                </c:pt>
                <c:pt idx="1166">
                  <c:v>94055840</c:v>
                </c:pt>
                <c:pt idx="1167">
                  <c:v>94055840</c:v>
                </c:pt>
                <c:pt idx="1168">
                  <c:v>94055934</c:v>
                </c:pt>
                <c:pt idx="1169">
                  <c:v>94055934</c:v>
                </c:pt>
                <c:pt idx="1170">
                  <c:v>94055934</c:v>
                </c:pt>
                <c:pt idx="1171">
                  <c:v>94056014</c:v>
                </c:pt>
                <c:pt idx="1172">
                  <c:v>94056014</c:v>
                </c:pt>
                <c:pt idx="1173">
                  <c:v>94056014</c:v>
                </c:pt>
                <c:pt idx="1174">
                  <c:v>94056083</c:v>
                </c:pt>
                <c:pt idx="1175">
                  <c:v>94056083</c:v>
                </c:pt>
                <c:pt idx="1176">
                  <c:v>94083270</c:v>
                </c:pt>
                <c:pt idx="1177">
                  <c:v>94084175</c:v>
                </c:pt>
                <c:pt idx="1178">
                  <c:v>94084175</c:v>
                </c:pt>
                <c:pt idx="1179">
                  <c:v>94084175</c:v>
                </c:pt>
                <c:pt idx="1180">
                  <c:v>94085213</c:v>
                </c:pt>
                <c:pt idx="1181">
                  <c:v>94085213</c:v>
                </c:pt>
                <c:pt idx="1182">
                  <c:v>94085213</c:v>
                </c:pt>
                <c:pt idx="1183">
                  <c:v>94096289</c:v>
                </c:pt>
                <c:pt idx="1184">
                  <c:v>94108037</c:v>
                </c:pt>
                <c:pt idx="1185">
                  <c:v>94108037</c:v>
                </c:pt>
                <c:pt idx="1186">
                  <c:v>94108037</c:v>
                </c:pt>
                <c:pt idx="1187">
                  <c:v>94108037</c:v>
                </c:pt>
                <c:pt idx="1188">
                  <c:v>94118706</c:v>
                </c:pt>
                <c:pt idx="1189">
                  <c:v>94118706</c:v>
                </c:pt>
                <c:pt idx="1190">
                  <c:v>94118706</c:v>
                </c:pt>
                <c:pt idx="1191">
                  <c:v>94143580</c:v>
                </c:pt>
                <c:pt idx="1192">
                  <c:v>94166889</c:v>
                </c:pt>
                <c:pt idx="1193">
                  <c:v>94180577</c:v>
                </c:pt>
                <c:pt idx="1194">
                  <c:v>94180577</c:v>
                </c:pt>
                <c:pt idx="1195">
                  <c:v>94219668</c:v>
                </c:pt>
                <c:pt idx="1196">
                  <c:v>94232481</c:v>
                </c:pt>
                <c:pt idx="1197">
                  <c:v>94232481</c:v>
                </c:pt>
                <c:pt idx="1198">
                  <c:v>94492583</c:v>
                </c:pt>
                <c:pt idx="1199">
                  <c:v>94496854</c:v>
                </c:pt>
                <c:pt idx="1200">
                  <c:v>94515466</c:v>
                </c:pt>
                <c:pt idx="1201">
                  <c:v>94518850</c:v>
                </c:pt>
                <c:pt idx="1202">
                  <c:v>94580736</c:v>
                </c:pt>
                <c:pt idx="1203">
                  <c:v>94580736</c:v>
                </c:pt>
                <c:pt idx="1204">
                  <c:v>94586978</c:v>
                </c:pt>
                <c:pt idx="1205">
                  <c:v>94586978</c:v>
                </c:pt>
                <c:pt idx="1206">
                  <c:v>94597691</c:v>
                </c:pt>
                <c:pt idx="1207">
                  <c:v>94597691</c:v>
                </c:pt>
                <c:pt idx="1208">
                  <c:v>94622206</c:v>
                </c:pt>
                <c:pt idx="1209">
                  <c:v>94622206</c:v>
                </c:pt>
                <c:pt idx="1210">
                  <c:v>94628239</c:v>
                </c:pt>
                <c:pt idx="1211">
                  <c:v>94628239</c:v>
                </c:pt>
                <c:pt idx="1212">
                  <c:v>94645698</c:v>
                </c:pt>
                <c:pt idx="1213">
                  <c:v>94726848</c:v>
                </c:pt>
                <c:pt idx="1214">
                  <c:v>94726848</c:v>
                </c:pt>
                <c:pt idx="1215">
                  <c:v>94737215</c:v>
                </c:pt>
                <c:pt idx="1216">
                  <c:v>94737215</c:v>
                </c:pt>
                <c:pt idx="1217">
                  <c:v>94774194</c:v>
                </c:pt>
                <c:pt idx="1218">
                  <c:v>94866397</c:v>
                </c:pt>
                <c:pt idx="1219">
                  <c:v>94882720</c:v>
                </c:pt>
                <c:pt idx="1220">
                  <c:v>94909330</c:v>
                </c:pt>
                <c:pt idx="1221">
                  <c:v>95068470</c:v>
                </c:pt>
                <c:pt idx="1222">
                  <c:v>95074955</c:v>
                </c:pt>
                <c:pt idx="1223">
                  <c:v>95074955</c:v>
                </c:pt>
                <c:pt idx="1224">
                  <c:v>95074955</c:v>
                </c:pt>
                <c:pt idx="1225">
                  <c:v>95097981</c:v>
                </c:pt>
                <c:pt idx="1226">
                  <c:v>95097981</c:v>
                </c:pt>
                <c:pt idx="1227">
                  <c:v>95097981</c:v>
                </c:pt>
                <c:pt idx="1228">
                  <c:v>95134924</c:v>
                </c:pt>
                <c:pt idx="1229">
                  <c:v>95191296</c:v>
                </c:pt>
                <c:pt idx="1230">
                  <c:v>95191296</c:v>
                </c:pt>
                <c:pt idx="1231">
                  <c:v>95397227</c:v>
                </c:pt>
                <c:pt idx="1232">
                  <c:v>95397227</c:v>
                </c:pt>
                <c:pt idx="1233">
                  <c:v>95397575</c:v>
                </c:pt>
                <c:pt idx="1234">
                  <c:v>95397575</c:v>
                </c:pt>
                <c:pt idx="1235">
                  <c:v>95397767</c:v>
                </c:pt>
                <c:pt idx="1236">
                  <c:v>95397767</c:v>
                </c:pt>
                <c:pt idx="1237">
                  <c:v>95406085</c:v>
                </c:pt>
                <c:pt idx="1238">
                  <c:v>95409365</c:v>
                </c:pt>
                <c:pt idx="1239">
                  <c:v>95410443</c:v>
                </c:pt>
                <c:pt idx="1240">
                  <c:v>95410452</c:v>
                </c:pt>
                <c:pt idx="1241">
                  <c:v>95422330</c:v>
                </c:pt>
                <c:pt idx="1242">
                  <c:v>95498099</c:v>
                </c:pt>
                <c:pt idx="1243">
                  <c:v>95498099</c:v>
                </c:pt>
                <c:pt idx="1244">
                  <c:v>95530115</c:v>
                </c:pt>
                <c:pt idx="1245">
                  <c:v>95531987</c:v>
                </c:pt>
                <c:pt idx="1246">
                  <c:v>95532108</c:v>
                </c:pt>
                <c:pt idx="1247">
                  <c:v>95543651</c:v>
                </c:pt>
                <c:pt idx="1248">
                  <c:v>95549418</c:v>
                </c:pt>
                <c:pt idx="1249">
                  <c:v>95554037</c:v>
                </c:pt>
                <c:pt idx="1250">
                  <c:v>95567999</c:v>
                </c:pt>
                <c:pt idx="1251">
                  <c:v>95609096</c:v>
                </c:pt>
                <c:pt idx="1252">
                  <c:v>95610116</c:v>
                </c:pt>
                <c:pt idx="1253">
                  <c:v>95659728</c:v>
                </c:pt>
                <c:pt idx="1254">
                  <c:v>95659728</c:v>
                </c:pt>
                <c:pt idx="1255">
                  <c:v>95663099</c:v>
                </c:pt>
                <c:pt idx="1256">
                  <c:v>95670444</c:v>
                </c:pt>
                <c:pt idx="1257">
                  <c:v>95670444</c:v>
                </c:pt>
                <c:pt idx="1258">
                  <c:v>95670948</c:v>
                </c:pt>
                <c:pt idx="1259">
                  <c:v>95670948</c:v>
                </c:pt>
                <c:pt idx="1260">
                  <c:v>95671665</c:v>
                </c:pt>
                <c:pt idx="1261">
                  <c:v>95671665</c:v>
                </c:pt>
                <c:pt idx="1262">
                  <c:v>95671740</c:v>
                </c:pt>
                <c:pt idx="1263">
                  <c:v>95671740</c:v>
                </c:pt>
                <c:pt idx="1264">
                  <c:v>95709692</c:v>
                </c:pt>
                <c:pt idx="1265">
                  <c:v>96300564</c:v>
                </c:pt>
                <c:pt idx="1266">
                  <c:v>96308595</c:v>
                </c:pt>
                <c:pt idx="1267">
                  <c:v>96481428</c:v>
                </c:pt>
                <c:pt idx="1268">
                  <c:v>96497985</c:v>
                </c:pt>
                <c:pt idx="1269">
                  <c:v>96532107</c:v>
                </c:pt>
                <c:pt idx="1270">
                  <c:v>96532107</c:v>
                </c:pt>
                <c:pt idx="1271">
                  <c:v>96822006</c:v>
                </c:pt>
                <c:pt idx="1272">
                  <c:v>96886929</c:v>
                </c:pt>
                <c:pt idx="1273">
                  <c:v>96886929</c:v>
                </c:pt>
                <c:pt idx="1274">
                  <c:v>96913478</c:v>
                </c:pt>
                <c:pt idx="1275">
                  <c:v>97035765</c:v>
                </c:pt>
                <c:pt idx="1276">
                  <c:v>97035765</c:v>
                </c:pt>
                <c:pt idx="1277">
                  <c:v>97035765</c:v>
                </c:pt>
                <c:pt idx="1278">
                  <c:v>97226939</c:v>
                </c:pt>
                <c:pt idx="1279">
                  <c:v>97226939</c:v>
                </c:pt>
                <c:pt idx="1280">
                  <c:v>97226939</c:v>
                </c:pt>
                <c:pt idx="1281">
                  <c:v>97228746</c:v>
                </c:pt>
                <c:pt idx="1282">
                  <c:v>97228746</c:v>
                </c:pt>
                <c:pt idx="1283">
                  <c:v>97228746</c:v>
                </c:pt>
                <c:pt idx="1284">
                  <c:v>97267016</c:v>
                </c:pt>
                <c:pt idx="1285">
                  <c:v>97529029</c:v>
                </c:pt>
                <c:pt idx="1286">
                  <c:v>97762147</c:v>
                </c:pt>
                <c:pt idx="1287">
                  <c:v>97762428</c:v>
                </c:pt>
                <c:pt idx="1288">
                  <c:v>97763460</c:v>
                </c:pt>
                <c:pt idx="1289">
                  <c:v>98108259</c:v>
                </c:pt>
                <c:pt idx="1290">
                  <c:v>98468474</c:v>
                </c:pt>
                <c:pt idx="1291">
                  <c:v>99755517</c:v>
                </c:pt>
                <c:pt idx="1292">
                  <c:v>99755517</c:v>
                </c:pt>
                <c:pt idx="1293">
                  <c:v>99778987</c:v>
                </c:pt>
                <c:pt idx="1294">
                  <c:v>100478727</c:v>
                </c:pt>
                <c:pt idx="1295">
                  <c:v>100478765</c:v>
                </c:pt>
                <c:pt idx="1296">
                  <c:v>100478805</c:v>
                </c:pt>
                <c:pt idx="1297">
                  <c:v>100478904</c:v>
                </c:pt>
                <c:pt idx="1298">
                  <c:v>100479057</c:v>
                </c:pt>
                <c:pt idx="1299">
                  <c:v>100479333</c:v>
                </c:pt>
                <c:pt idx="1300">
                  <c:v>100479428</c:v>
                </c:pt>
                <c:pt idx="1301">
                  <c:v>100480380</c:v>
                </c:pt>
                <c:pt idx="1302">
                  <c:v>100748292</c:v>
                </c:pt>
                <c:pt idx="1303">
                  <c:v>102103423</c:v>
                </c:pt>
                <c:pt idx="1304">
                  <c:v>102103423</c:v>
                </c:pt>
                <c:pt idx="1305">
                  <c:v>102332718</c:v>
                </c:pt>
                <c:pt idx="1306">
                  <c:v>102332718</c:v>
                </c:pt>
                <c:pt idx="1307">
                  <c:v>102519139</c:v>
                </c:pt>
                <c:pt idx="1308">
                  <c:v>102519139</c:v>
                </c:pt>
                <c:pt idx="1309">
                  <c:v>102520285</c:v>
                </c:pt>
                <c:pt idx="1310">
                  <c:v>102520285</c:v>
                </c:pt>
                <c:pt idx="1311">
                  <c:v>102521418</c:v>
                </c:pt>
                <c:pt idx="1312">
                  <c:v>103045279</c:v>
                </c:pt>
                <c:pt idx="1313">
                  <c:v>103111756</c:v>
                </c:pt>
                <c:pt idx="1314">
                  <c:v>103114170</c:v>
                </c:pt>
                <c:pt idx="1315">
                  <c:v>103114170</c:v>
                </c:pt>
                <c:pt idx="1316">
                  <c:v>103114170</c:v>
                </c:pt>
                <c:pt idx="1317">
                  <c:v>103114170</c:v>
                </c:pt>
                <c:pt idx="1318">
                  <c:v>103378716</c:v>
                </c:pt>
                <c:pt idx="1319">
                  <c:v>103381086</c:v>
                </c:pt>
                <c:pt idx="1320">
                  <c:v>103381086</c:v>
                </c:pt>
                <c:pt idx="1321">
                  <c:v>103381086</c:v>
                </c:pt>
                <c:pt idx="1322">
                  <c:v>103381086</c:v>
                </c:pt>
                <c:pt idx="1323">
                  <c:v>103381086</c:v>
                </c:pt>
                <c:pt idx="1324">
                  <c:v>103821233</c:v>
                </c:pt>
                <c:pt idx="1325">
                  <c:v>103987333</c:v>
                </c:pt>
                <c:pt idx="1326">
                  <c:v>103988963</c:v>
                </c:pt>
                <c:pt idx="1327">
                  <c:v>103988963</c:v>
                </c:pt>
                <c:pt idx="1328">
                  <c:v>103994604</c:v>
                </c:pt>
                <c:pt idx="1329">
                  <c:v>103994604</c:v>
                </c:pt>
                <c:pt idx="1330">
                  <c:v>103994936</c:v>
                </c:pt>
                <c:pt idx="1331">
                  <c:v>103994936</c:v>
                </c:pt>
                <c:pt idx="1332">
                  <c:v>103995000</c:v>
                </c:pt>
                <c:pt idx="1333">
                  <c:v>104058349</c:v>
                </c:pt>
                <c:pt idx="1334">
                  <c:v>104058526</c:v>
                </c:pt>
                <c:pt idx="1335">
                  <c:v>104058526</c:v>
                </c:pt>
                <c:pt idx="1336">
                  <c:v>104061196</c:v>
                </c:pt>
                <c:pt idx="1337">
                  <c:v>104061196</c:v>
                </c:pt>
                <c:pt idx="1338">
                  <c:v>104061196</c:v>
                </c:pt>
                <c:pt idx="1339">
                  <c:v>104063765</c:v>
                </c:pt>
                <c:pt idx="1340">
                  <c:v>104063773</c:v>
                </c:pt>
                <c:pt idx="1341">
                  <c:v>104063773</c:v>
                </c:pt>
                <c:pt idx="1342">
                  <c:v>104063773</c:v>
                </c:pt>
                <c:pt idx="1343">
                  <c:v>104063793</c:v>
                </c:pt>
                <c:pt idx="1344">
                  <c:v>104063835</c:v>
                </c:pt>
                <c:pt idx="1345">
                  <c:v>104069660</c:v>
                </c:pt>
                <c:pt idx="1346">
                  <c:v>104087460</c:v>
                </c:pt>
                <c:pt idx="1347">
                  <c:v>105497245</c:v>
                </c:pt>
                <c:pt idx="1348">
                  <c:v>105497245</c:v>
                </c:pt>
                <c:pt idx="1349">
                  <c:v>105497245</c:v>
                </c:pt>
                <c:pt idx="1350">
                  <c:v>105497245</c:v>
                </c:pt>
                <c:pt idx="1351">
                  <c:v>105497245</c:v>
                </c:pt>
                <c:pt idx="1352">
                  <c:v>105540280</c:v>
                </c:pt>
                <c:pt idx="1353">
                  <c:v>105540280</c:v>
                </c:pt>
                <c:pt idx="1354">
                  <c:v>105540550</c:v>
                </c:pt>
                <c:pt idx="1355">
                  <c:v>105540550</c:v>
                </c:pt>
                <c:pt idx="1356">
                  <c:v>105540912</c:v>
                </c:pt>
                <c:pt idx="1357">
                  <c:v>105540912</c:v>
                </c:pt>
                <c:pt idx="1358">
                  <c:v>105540912</c:v>
                </c:pt>
                <c:pt idx="1359">
                  <c:v>105569096</c:v>
                </c:pt>
                <c:pt idx="1360">
                  <c:v>105569096</c:v>
                </c:pt>
                <c:pt idx="1361">
                  <c:v>105569933</c:v>
                </c:pt>
                <c:pt idx="1362">
                  <c:v>105621447</c:v>
                </c:pt>
                <c:pt idx="1363">
                  <c:v>105621447</c:v>
                </c:pt>
                <c:pt idx="1364">
                  <c:v>105647645</c:v>
                </c:pt>
                <c:pt idx="1365">
                  <c:v>105647645</c:v>
                </c:pt>
                <c:pt idx="1366">
                  <c:v>105663954</c:v>
                </c:pt>
                <c:pt idx="1367">
                  <c:v>105663954</c:v>
                </c:pt>
                <c:pt idx="1368">
                  <c:v>105663954</c:v>
                </c:pt>
                <c:pt idx="1369">
                  <c:v>105663954</c:v>
                </c:pt>
                <c:pt idx="1370">
                  <c:v>105663954</c:v>
                </c:pt>
                <c:pt idx="1371">
                  <c:v>105742690</c:v>
                </c:pt>
                <c:pt idx="1372">
                  <c:v>105742690</c:v>
                </c:pt>
                <c:pt idx="1373">
                  <c:v>105742690</c:v>
                </c:pt>
                <c:pt idx="1374">
                  <c:v>105742690</c:v>
                </c:pt>
                <c:pt idx="1375">
                  <c:v>105754358</c:v>
                </c:pt>
                <c:pt idx="1376">
                  <c:v>105754358</c:v>
                </c:pt>
                <c:pt idx="1377">
                  <c:v>105754358</c:v>
                </c:pt>
                <c:pt idx="1378">
                  <c:v>105754358</c:v>
                </c:pt>
                <c:pt idx="1379">
                  <c:v>105757195</c:v>
                </c:pt>
                <c:pt idx="1380">
                  <c:v>105757195</c:v>
                </c:pt>
                <c:pt idx="1381">
                  <c:v>105757195</c:v>
                </c:pt>
                <c:pt idx="1382">
                  <c:v>105757195</c:v>
                </c:pt>
                <c:pt idx="1383">
                  <c:v>105769374</c:v>
                </c:pt>
                <c:pt idx="1384">
                  <c:v>105769374</c:v>
                </c:pt>
                <c:pt idx="1385">
                  <c:v>105769374</c:v>
                </c:pt>
                <c:pt idx="1386">
                  <c:v>105769374</c:v>
                </c:pt>
                <c:pt idx="1387">
                  <c:v>105769374</c:v>
                </c:pt>
                <c:pt idx="1388">
                  <c:v>105769374</c:v>
                </c:pt>
                <c:pt idx="1389">
                  <c:v>105769374</c:v>
                </c:pt>
                <c:pt idx="1390">
                  <c:v>105769374</c:v>
                </c:pt>
                <c:pt idx="1391">
                  <c:v>105769374</c:v>
                </c:pt>
                <c:pt idx="1392">
                  <c:v>105772777</c:v>
                </c:pt>
                <c:pt idx="1393">
                  <c:v>105772777</c:v>
                </c:pt>
                <c:pt idx="1394">
                  <c:v>105772777</c:v>
                </c:pt>
                <c:pt idx="1395">
                  <c:v>105772777</c:v>
                </c:pt>
                <c:pt idx="1396">
                  <c:v>105772777</c:v>
                </c:pt>
                <c:pt idx="1397">
                  <c:v>105772777</c:v>
                </c:pt>
                <c:pt idx="1398">
                  <c:v>105772777</c:v>
                </c:pt>
                <c:pt idx="1399">
                  <c:v>105772777</c:v>
                </c:pt>
                <c:pt idx="1400">
                  <c:v>105773582</c:v>
                </c:pt>
                <c:pt idx="1401">
                  <c:v>105773582</c:v>
                </c:pt>
                <c:pt idx="1402">
                  <c:v>105773582</c:v>
                </c:pt>
                <c:pt idx="1403">
                  <c:v>105784837</c:v>
                </c:pt>
                <c:pt idx="1404">
                  <c:v>105784837</c:v>
                </c:pt>
                <c:pt idx="1405">
                  <c:v>105784837</c:v>
                </c:pt>
                <c:pt idx="1406">
                  <c:v>105791509</c:v>
                </c:pt>
                <c:pt idx="1407">
                  <c:v>105791509</c:v>
                </c:pt>
                <c:pt idx="1408">
                  <c:v>105791509</c:v>
                </c:pt>
                <c:pt idx="1409">
                  <c:v>105800017</c:v>
                </c:pt>
                <c:pt idx="1410">
                  <c:v>105800017</c:v>
                </c:pt>
                <c:pt idx="1411">
                  <c:v>105800017</c:v>
                </c:pt>
                <c:pt idx="1412">
                  <c:v>105800017</c:v>
                </c:pt>
                <c:pt idx="1413">
                  <c:v>105800017</c:v>
                </c:pt>
                <c:pt idx="1414">
                  <c:v>105800017</c:v>
                </c:pt>
                <c:pt idx="1415">
                  <c:v>105800017</c:v>
                </c:pt>
                <c:pt idx="1416">
                  <c:v>105800017</c:v>
                </c:pt>
                <c:pt idx="1417">
                  <c:v>105800017</c:v>
                </c:pt>
                <c:pt idx="1418">
                  <c:v>105804048</c:v>
                </c:pt>
                <c:pt idx="1419">
                  <c:v>105804048</c:v>
                </c:pt>
                <c:pt idx="1420">
                  <c:v>105804048</c:v>
                </c:pt>
                <c:pt idx="1421">
                  <c:v>105804048</c:v>
                </c:pt>
                <c:pt idx="1422">
                  <c:v>105804048</c:v>
                </c:pt>
                <c:pt idx="1423">
                  <c:v>105804923</c:v>
                </c:pt>
                <c:pt idx="1424">
                  <c:v>105804923</c:v>
                </c:pt>
                <c:pt idx="1425">
                  <c:v>105804923</c:v>
                </c:pt>
                <c:pt idx="1426">
                  <c:v>105804923</c:v>
                </c:pt>
                <c:pt idx="1427">
                  <c:v>105804923</c:v>
                </c:pt>
                <c:pt idx="1428">
                  <c:v>105804923</c:v>
                </c:pt>
                <c:pt idx="1429">
                  <c:v>105804923</c:v>
                </c:pt>
                <c:pt idx="1430">
                  <c:v>105804923</c:v>
                </c:pt>
                <c:pt idx="1431">
                  <c:v>105804923</c:v>
                </c:pt>
                <c:pt idx="1432">
                  <c:v>105804923</c:v>
                </c:pt>
                <c:pt idx="1433">
                  <c:v>105837539</c:v>
                </c:pt>
                <c:pt idx="1434">
                  <c:v>105837539</c:v>
                </c:pt>
                <c:pt idx="1435">
                  <c:v>105837539</c:v>
                </c:pt>
                <c:pt idx="1436">
                  <c:v>105837539</c:v>
                </c:pt>
                <c:pt idx="1437">
                  <c:v>105837539</c:v>
                </c:pt>
                <c:pt idx="1438">
                  <c:v>105838237</c:v>
                </c:pt>
                <c:pt idx="1439">
                  <c:v>105838237</c:v>
                </c:pt>
                <c:pt idx="1440">
                  <c:v>105838237</c:v>
                </c:pt>
                <c:pt idx="1441">
                  <c:v>105838237</c:v>
                </c:pt>
                <c:pt idx="1442">
                  <c:v>105838237</c:v>
                </c:pt>
                <c:pt idx="1443">
                  <c:v>105838237</c:v>
                </c:pt>
                <c:pt idx="1444">
                  <c:v>105838237</c:v>
                </c:pt>
                <c:pt idx="1445">
                  <c:v>105838237</c:v>
                </c:pt>
                <c:pt idx="1446">
                  <c:v>105838237</c:v>
                </c:pt>
                <c:pt idx="1447">
                  <c:v>105870655</c:v>
                </c:pt>
                <c:pt idx="1448">
                  <c:v>105870655</c:v>
                </c:pt>
                <c:pt idx="1449">
                  <c:v>105870655</c:v>
                </c:pt>
                <c:pt idx="1450">
                  <c:v>105894453</c:v>
                </c:pt>
                <c:pt idx="1451">
                  <c:v>105894453</c:v>
                </c:pt>
                <c:pt idx="1452">
                  <c:v>105894453</c:v>
                </c:pt>
                <c:pt idx="1453">
                  <c:v>105894453</c:v>
                </c:pt>
                <c:pt idx="1454">
                  <c:v>105894453</c:v>
                </c:pt>
                <c:pt idx="1455">
                  <c:v>105894453</c:v>
                </c:pt>
                <c:pt idx="1456">
                  <c:v>105894453</c:v>
                </c:pt>
                <c:pt idx="1457">
                  <c:v>105894453</c:v>
                </c:pt>
                <c:pt idx="1458">
                  <c:v>105894453</c:v>
                </c:pt>
                <c:pt idx="1459">
                  <c:v>105895755</c:v>
                </c:pt>
                <c:pt idx="1460">
                  <c:v>105895755</c:v>
                </c:pt>
                <c:pt idx="1461">
                  <c:v>105895755</c:v>
                </c:pt>
                <c:pt idx="1462">
                  <c:v>105895755</c:v>
                </c:pt>
                <c:pt idx="1463">
                  <c:v>105896139</c:v>
                </c:pt>
                <c:pt idx="1464">
                  <c:v>105896139</c:v>
                </c:pt>
                <c:pt idx="1465">
                  <c:v>105896139</c:v>
                </c:pt>
                <c:pt idx="1466">
                  <c:v>105896139</c:v>
                </c:pt>
                <c:pt idx="1467">
                  <c:v>105933019</c:v>
                </c:pt>
                <c:pt idx="1468">
                  <c:v>105933019</c:v>
                </c:pt>
                <c:pt idx="1469">
                  <c:v>105933019</c:v>
                </c:pt>
                <c:pt idx="1470">
                  <c:v>105933019</c:v>
                </c:pt>
                <c:pt idx="1471">
                  <c:v>105987331</c:v>
                </c:pt>
                <c:pt idx="1472">
                  <c:v>105987331</c:v>
                </c:pt>
                <c:pt idx="1473">
                  <c:v>105987331</c:v>
                </c:pt>
                <c:pt idx="1474">
                  <c:v>105987331</c:v>
                </c:pt>
                <c:pt idx="1475">
                  <c:v>105987331</c:v>
                </c:pt>
                <c:pt idx="1476">
                  <c:v>105987331</c:v>
                </c:pt>
                <c:pt idx="1477">
                  <c:v>105987331</c:v>
                </c:pt>
                <c:pt idx="1478">
                  <c:v>105987331</c:v>
                </c:pt>
                <c:pt idx="1479">
                  <c:v>105987331</c:v>
                </c:pt>
                <c:pt idx="1480">
                  <c:v>106156003</c:v>
                </c:pt>
                <c:pt idx="1481">
                  <c:v>106156685</c:v>
                </c:pt>
                <c:pt idx="1482">
                  <c:v>106156685</c:v>
                </c:pt>
                <c:pt idx="1483">
                  <c:v>106156685</c:v>
                </c:pt>
                <c:pt idx="1484">
                  <c:v>106156700</c:v>
                </c:pt>
                <c:pt idx="1485">
                  <c:v>106156700</c:v>
                </c:pt>
                <c:pt idx="1486">
                  <c:v>106156700</c:v>
                </c:pt>
                <c:pt idx="1487">
                  <c:v>106156700</c:v>
                </c:pt>
                <c:pt idx="1488">
                  <c:v>106156700</c:v>
                </c:pt>
                <c:pt idx="1489">
                  <c:v>106156700</c:v>
                </c:pt>
                <c:pt idx="1490">
                  <c:v>106156700</c:v>
                </c:pt>
                <c:pt idx="1491">
                  <c:v>106156830</c:v>
                </c:pt>
                <c:pt idx="1492">
                  <c:v>106156830</c:v>
                </c:pt>
                <c:pt idx="1493">
                  <c:v>106156830</c:v>
                </c:pt>
                <c:pt idx="1494">
                  <c:v>106156838</c:v>
                </c:pt>
                <c:pt idx="1495">
                  <c:v>106156838</c:v>
                </c:pt>
                <c:pt idx="1496">
                  <c:v>106156838</c:v>
                </c:pt>
                <c:pt idx="1497">
                  <c:v>106157001</c:v>
                </c:pt>
                <c:pt idx="1498">
                  <c:v>106157001</c:v>
                </c:pt>
                <c:pt idx="1499">
                  <c:v>106157001</c:v>
                </c:pt>
                <c:pt idx="1500">
                  <c:v>106157190</c:v>
                </c:pt>
                <c:pt idx="1501">
                  <c:v>106157190</c:v>
                </c:pt>
                <c:pt idx="1502">
                  <c:v>106157190</c:v>
                </c:pt>
                <c:pt idx="1503">
                  <c:v>106158058</c:v>
                </c:pt>
                <c:pt idx="1504">
                  <c:v>106158058</c:v>
                </c:pt>
                <c:pt idx="1505">
                  <c:v>106158058</c:v>
                </c:pt>
                <c:pt idx="1506">
                  <c:v>106158058</c:v>
                </c:pt>
                <c:pt idx="1507">
                  <c:v>106170519</c:v>
                </c:pt>
                <c:pt idx="1508">
                  <c:v>106170559</c:v>
                </c:pt>
                <c:pt idx="1509">
                  <c:v>106199422</c:v>
                </c:pt>
                <c:pt idx="1510">
                  <c:v>106199422</c:v>
                </c:pt>
                <c:pt idx="1511">
                  <c:v>106199422</c:v>
                </c:pt>
                <c:pt idx="1512">
                  <c:v>106199422</c:v>
                </c:pt>
                <c:pt idx="1513">
                  <c:v>106199422</c:v>
                </c:pt>
                <c:pt idx="1514">
                  <c:v>106199422</c:v>
                </c:pt>
                <c:pt idx="1515">
                  <c:v>106199422</c:v>
                </c:pt>
                <c:pt idx="1516">
                  <c:v>106199422</c:v>
                </c:pt>
                <c:pt idx="1517">
                  <c:v>106203648</c:v>
                </c:pt>
                <c:pt idx="1518">
                  <c:v>106203648</c:v>
                </c:pt>
                <c:pt idx="1519">
                  <c:v>106203648</c:v>
                </c:pt>
                <c:pt idx="1520">
                  <c:v>106203648</c:v>
                </c:pt>
                <c:pt idx="1521">
                  <c:v>106203648</c:v>
                </c:pt>
                <c:pt idx="1522">
                  <c:v>106203648</c:v>
                </c:pt>
                <c:pt idx="1523">
                  <c:v>106203648</c:v>
                </c:pt>
                <c:pt idx="1524">
                  <c:v>106203648</c:v>
                </c:pt>
                <c:pt idx="1525">
                  <c:v>106211450</c:v>
                </c:pt>
                <c:pt idx="1526">
                  <c:v>106211450</c:v>
                </c:pt>
                <c:pt idx="1527">
                  <c:v>106211450</c:v>
                </c:pt>
                <c:pt idx="1528">
                  <c:v>106214730</c:v>
                </c:pt>
                <c:pt idx="1529">
                  <c:v>106214730</c:v>
                </c:pt>
                <c:pt idx="1530">
                  <c:v>106214730</c:v>
                </c:pt>
                <c:pt idx="1531">
                  <c:v>106214730</c:v>
                </c:pt>
                <c:pt idx="1532">
                  <c:v>106217047</c:v>
                </c:pt>
                <c:pt idx="1533">
                  <c:v>106223457</c:v>
                </c:pt>
                <c:pt idx="1534">
                  <c:v>106223457</c:v>
                </c:pt>
                <c:pt idx="1535">
                  <c:v>106223457</c:v>
                </c:pt>
                <c:pt idx="1536">
                  <c:v>106223457</c:v>
                </c:pt>
                <c:pt idx="1537">
                  <c:v>106223457</c:v>
                </c:pt>
                <c:pt idx="1538">
                  <c:v>106223457</c:v>
                </c:pt>
                <c:pt idx="1539">
                  <c:v>106223457</c:v>
                </c:pt>
                <c:pt idx="1540">
                  <c:v>106223457</c:v>
                </c:pt>
                <c:pt idx="1541">
                  <c:v>106223457</c:v>
                </c:pt>
                <c:pt idx="1542">
                  <c:v>106223457</c:v>
                </c:pt>
                <c:pt idx="1543">
                  <c:v>106230591</c:v>
                </c:pt>
                <c:pt idx="1544">
                  <c:v>106230591</c:v>
                </c:pt>
                <c:pt idx="1545">
                  <c:v>106230591</c:v>
                </c:pt>
                <c:pt idx="1546">
                  <c:v>106230591</c:v>
                </c:pt>
                <c:pt idx="1547">
                  <c:v>106233934</c:v>
                </c:pt>
                <c:pt idx="1548">
                  <c:v>106233934</c:v>
                </c:pt>
                <c:pt idx="1549">
                  <c:v>106233934</c:v>
                </c:pt>
                <c:pt idx="1550">
                  <c:v>106239051</c:v>
                </c:pt>
                <c:pt idx="1551">
                  <c:v>106239051</c:v>
                </c:pt>
                <c:pt idx="1552">
                  <c:v>106239051</c:v>
                </c:pt>
                <c:pt idx="1553">
                  <c:v>106256616</c:v>
                </c:pt>
                <c:pt idx="1554">
                  <c:v>106256616</c:v>
                </c:pt>
                <c:pt idx="1555">
                  <c:v>106256616</c:v>
                </c:pt>
                <c:pt idx="1556">
                  <c:v>106256616</c:v>
                </c:pt>
                <c:pt idx="1557">
                  <c:v>106256616</c:v>
                </c:pt>
                <c:pt idx="1558">
                  <c:v>106256616</c:v>
                </c:pt>
                <c:pt idx="1559">
                  <c:v>106256616</c:v>
                </c:pt>
                <c:pt idx="1560">
                  <c:v>106269953</c:v>
                </c:pt>
                <c:pt idx="1561">
                  <c:v>106269953</c:v>
                </c:pt>
                <c:pt idx="1562">
                  <c:v>106269953</c:v>
                </c:pt>
                <c:pt idx="1563">
                  <c:v>106276940</c:v>
                </c:pt>
                <c:pt idx="1564">
                  <c:v>106276940</c:v>
                </c:pt>
                <c:pt idx="1565">
                  <c:v>106296860</c:v>
                </c:pt>
                <c:pt idx="1566">
                  <c:v>106296860</c:v>
                </c:pt>
                <c:pt idx="1567">
                  <c:v>106362576</c:v>
                </c:pt>
                <c:pt idx="1568">
                  <c:v>106362576</c:v>
                </c:pt>
                <c:pt idx="1569">
                  <c:v>106362576</c:v>
                </c:pt>
                <c:pt idx="1570">
                  <c:v>106362576</c:v>
                </c:pt>
                <c:pt idx="1571">
                  <c:v>106362576</c:v>
                </c:pt>
                <c:pt idx="1572">
                  <c:v>106362576</c:v>
                </c:pt>
                <c:pt idx="1573">
                  <c:v>106362576</c:v>
                </c:pt>
                <c:pt idx="1574">
                  <c:v>106367181</c:v>
                </c:pt>
                <c:pt idx="1575">
                  <c:v>106367181</c:v>
                </c:pt>
                <c:pt idx="1576">
                  <c:v>106367181</c:v>
                </c:pt>
                <c:pt idx="1577">
                  <c:v>106367181</c:v>
                </c:pt>
                <c:pt idx="1578">
                  <c:v>106367181</c:v>
                </c:pt>
                <c:pt idx="1579">
                  <c:v>106367181</c:v>
                </c:pt>
                <c:pt idx="1580">
                  <c:v>106367181</c:v>
                </c:pt>
                <c:pt idx="1581">
                  <c:v>106367181</c:v>
                </c:pt>
                <c:pt idx="1582">
                  <c:v>106520046</c:v>
                </c:pt>
                <c:pt idx="1583">
                  <c:v>106522923</c:v>
                </c:pt>
                <c:pt idx="1584">
                  <c:v>106524007</c:v>
                </c:pt>
                <c:pt idx="1585">
                  <c:v>106524007</c:v>
                </c:pt>
                <c:pt idx="1586">
                  <c:v>106533131</c:v>
                </c:pt>
                <c:pt idx="1587">
                  <c:v>106533131</c:v>
                </c:pt>
                <c:pt idx="1588">
                  <c:v>106533131</c:v>
                </c:pt>
                <c:pt idx="1589">
                  <c:v>106747211</c:v>
                </c:pt>
                <c:pt idx="1590">
                  <c:v>106747211</c:v>
                </c:pt>
                <c:pt idx="1591">
                  <c:v>106747211</c:v>
                </c:pt>
                <c:pt idx="1592">
                  <c:v>106784580</c:v>
                </c:pt>
                <c:pt idx="1593">
                  <c:v>106784580</c:v>
                </c:pt>
                <c:pt idx="1594">
                  <c:v>106793109</c:v>
                </c:pt>
                <c:pt idx="1595">
                  <c:v>107214367</c:v>
                </c:pt>
                <c:pt idx="1596">
                  <c:v>107537629</c:v>
                </c:pt>
                <c:pt idx="1597">
                  <c:v>107553915</c:v>
                </c:pt>
                <c:pt idx="1598">
                  <c:v>108335598</c:v>
                </c:pt>
                <c:pt idx="1599">
                  <c:v>108471989</c:v>
                </c:pt>
                <c:pt idx="1600">
                  <c:v>108649841</c:v>
                </c:pt>
                <c:pt idx="1601">
                  <c:v>108649841</c:v>
                </c:pt>
                <c:pt idx="1602">
                  <c:v>108658403</c:v>
                </c:pt>
                <c:pt idx="1603">
                  <c:v>109514413</c:v>
                </c:pt>
                <c:pt idx="1604">
                  <c:v>109514413</c:v>
                </c:pt>
                <c:pt idx="1605">
                  <c:v>109623234</c:v>
                </c:pt>
                <c:pt idx="1606">
                  <c:v>109854967</c:v>
                </c:pt>
                <c:pt idx="1607">
                  <c:v>109854967</c:v>
                </c:pt>
                <c:pt idx="1608">
                  <c:v>109991463</c:v>
                </c:pt>
                <c:pt idx="1609">
                  <c:v>109995081</c:v>
                </c:pt>
                <c:pt idx="1610">
                  <c:v>110000657</c:v>
                </c:pt>
                <c:pt idx="1611">
                  <c:v>110000657</c:v>
                </c:pt>
                <c:pt idx="1612">
                  <c:v>110025575</c:v>
                </c:pt>
                <c:pt idx="1613">
                  <c:v>110026245</c:v>
                </c:pt>
                <c:pt idx="1614">
                  <c:v>110026293</c:v>
                </c:pt>
                <c:pt idx="1615">
                  <c:v>110026379</c:v>
                </c:pt>
                <c:pt idx="1616">
                  <c:v>110026727</c:v>
                </c:pt>
                <c:pt idx="1617">
                  <c:v>110062204</c:v>
                </c:pt>
                <c:pt idx="1618">
                  <c:v>110234289</c:v>
                </c:pt>
                <c:pt idx="1619">
                  <c:v>110379235</c:v>
                </c:pt>
                <c:pt idx="1620">
                  <c:v>111258187</c:v>
                </c:pt>
                <c:pt idx="1621">
                  <c:v>111258394</c:v>
                </c:pt>
                <c:pt idx="1622">
                  <c:v>111261988</c:v>
                </c:pt>
                <c:pt idx="1623">
                  <c:v>111264495</c:v>
                </c:pt>
                <c:pt idx="1624">
                  <c:v>111265273</c:v>
                </c:pt>
                <c:pt idx="1625">
                  <c:v>111268814</c:v>
                </c:pt>
                <c:pt idx="1626">
                  <c:v>112068075</c:v>
                </c:pt>
                <c:pt idx="1627">
                  <c:v>112145423</c:v>
                </c:pt>
                <c:pt idx="1628">
                  <c:v>112145423</c:v>
                </c:pt>
                <c:pt idx="1629">
                  <c:v>112366155</c:v>
                </c:pt>
                <c:pt idx="1630">
                  <c:v>112366474</c:v>
                </c:pt>
                <c:pt idx="1631">
                  <c:v>112368263</c:v>
                </c:pt>
                <c:pt idx="1632">
                  <c:v>112517252</c:v>
                </c:pt>
                <c:pt idx="1633">
                  <c:v>112994111</c:v>
                </c:pt>
                <c:pt idx="1634">
                  <c:v>112994111</c:v>
                </c:pt>
                <c:pt idx="1635">
                  <c:v>112994111</c:v>
                </c:pt>
                <c:pt idx="1636">
                  <c:v>113152920</c:v>
                </c:pt>
                <c:pt idx="1637">
                  <c:v>113152920</c:v>
                </c:pt>
                <c:pt idx="1638">
                  <c:v>113160439</c:v>
                </c:pt>
                <c:pt idx="1639">
                  <c:v>113236704</c:v>
                </c:pt>
                <c:pt idx="1640">
                  <c:v>113498950</c:v>
                </c:pt>
                <c:pt idx="1641">
                  <c:v>113507862</c:v>
                </c:pt>
                <c:pt idx="1642">
                  <c:v>113679525</c:v>
                </c:pt>
                <c:pt idx="1643">
                  <c:v>113679789</c:v>
                </c:pt>
                <c:pt idx="1644">
                  <c:v>113680107</c:v>
                </c:pt>
                <c:pt idx="1645">
                  <c:v>113680281</c:v>
                </c:pt>
                <c:pt idx="1646">
                  <c:v>113680302</c:v>
                </c:pt>
                <c:pt idx="1647">
                  <c:v>113680589</c:v>
                </c:pt>
                <c:pt idx="1648">
                  <c:v>113681438</c:v>
                </c:pt>
                <c:pt idx="1649">
                  <c:v>113682678</c:v>
                </c:pt>
                <c:pt idx="1650">
                  <c:v>113682858</c:v>
                </c:pt>
                <c:pt idx="1651">
                  <c:v>113682876</c:v>
                </c:pt>
                <c:pt idx="1652">
                  <c:v>113683311</c:v>
                </c:pt>
                <c:pt idx="1653">
                  <c:v>113684617</c:v>
                </c:pt>
                <c:pt idx="1654">
                  <c:v>113696317</c:v>
                </c:pt>
                <c:pt idx="1655">
                  <c:v>113701568</c:v>
                </c:pt>
                <c:pt idx="1656">
                  <c:v>113726014</c:v>
                </c:pt>
                <c:pt idx="1657">
                  <c:v>113726014</c:v>
                </c:pt>
                <c:pt idx="1658">
                  <c:v>115146217</c:v>
                </c:pt>
                <c:pt idx="1659">
                  <c:v>115296185</c:v>
                </c:pt>
                <c:pt idx="1660">
                  <c:v>115296185</c:v>
                </c:pt>
                <c:pt idx="1661">
                  <c:v>115296185</c:v>
                </c:pt>
                <c:pt idx="1662">
                  <c:v>115376590</c:v>
                </c:pt>
                <c:pt idx="1663">
                  <c:v>115376590</c:v>
                </c:pt>
                <c:pt idx="1664">
                  <c:v>115440403</c:v>
                </c:pt>
                <c:pt idx="1665">
                  <c:v>115609591</c:v>
                </c:pt>
                <c:pt idx="1666">
                  <c:v>115754443</c:v>
                </c:pt>
                <c:pt idx="1667">
                  <c:v>117974760</c:v>
                </c:pt>
                <c:pt idx="1668">
                  <c:v>118127379</c:v>
                </c:pt>
                <c:pt idx="1669">
                  <c:v>118244695</c:v>
                </c:pt>
                <c:pt idx="1670">
                  <c:v>118288908</c:v>
                </c:pt>
                <c:pt idx="1671">
                  <c:v>118339627</c:v>
                </c:pt>
                <c:pt idx="1672">
                  <c:v>118344251</c:v>
                </c:pt>
                <c:pt idx="1673">
                  <c:v>118344481</c:v>
                </c:pt>
                <c:pt idx="1674">
                  <c:v>118345977</c:v>
                </c:pt>
                <c:pt idx="1675">
                  <c:v>118345977</c:v>
                </c:pt>
                <c:pt idx="1676">
                  <c:v>118347445</c:v>
                </c:pt>
                <c:pt idx="1677">
                  <c:v>118348310</c:v>
                </c:pt>
                <c:pt idx="1678">
                  <c:v>118348339</c:v>
                </c:pt>
                <c:pt idx="1679">
                  <c:v>118366425</c:v>
                </c:pt>
                <c:pt idx="1680">
                  <c:v>118376205</c:v>
                </c:pt>
                <c:pt idx="1681">
                  <c:v>118383540</c:v>
                </c:pt>
                <c:pt idx="1682">
                  <c:v>118566086</c:v>
                </c:pt>
                <c:pt idx="1683">
                  <c:v>118779478</c:v>
                </c:pt>
                <c:pt idx="1684">
                  <c:v>118977007</c:v>
                </c:pt>
                <c:pt idx="1685">
                  <c:v>118985883</c:v>
                </c:pt>
                <c:pt idx="1686">
                  <c:v>118985883</c:v>
                </c:pt>
                <c:pt idx="1687">
                  <c:v>119177968</c:v>
                </c:pt>
                <c:pt idx="1688">
                  <c:v>119407489</c:v>
                </c:pt>
                <c:pt idx="1689">
                  <c:v>119407575</c:v>
                </c:pt>
                <c:pt idx="1690">
                  <c:v>119408670</c:v>
                </c:pt>
                <c:pt idx="1691">
                  <c:v>119441043</c:v>
                </c:pt>
                <c:pt idx="1692">
                  <c:v>119569145</c:v>
                </c:pt>
                <c:pt idx="1693">
                  <c:v>119569145</c:v>
                </c:pt>
                <c:pt idx="1694">
                  <c:v>119821627</c:v>
                </c:pt>
                <c:pt idx="1695">
                  <c:v>119828985</c:v>
                </c:pt>
                <c:pt idx="1696">
                  <c:v>119829394</c:v>
                </c:pt>
                <c:pt idx="1697">
                  <c:v>119830197</c:v>
                </c:pt>
                <c:pt idx="1698">
                  <c:v>119830259</c:v>
                </c:pt>
                <c:pt idx="1699">
                  <c:v>119847972</c:v>
                </c:pt>
                <c:pt idx="1700">
                  <c:v>119848543</c:v>
                </c:pt>
                <c:pt idx="1701">
                  <c:v>119854415</c:v>
                </c:pt>
                <c:pt idx="1702">
                  <c:v>119885951</c:v>
                </c:pt>
                <c:pt idx="1703">
                  <c:v>119885987</c:v>
                </c:pt>
                <c:pt idx="1704">
                  <c:v>119885987</c:v>
                </c:pt>
                <c:pt idx="1705">
                  <c:v>120217392</c:v>
                </c:pt>
                <c:pt idx="1706">
                  <c:v>120217392</c:v>
                </c:pt>
                <c:pt idx="1707">
                  <c:v>120217392</c:v>
                </c:pt>
                <c:pt idx="1708">
                  <c:v>120217392</c:v>
                </c:pt>
                <c:pt idx="1709">
                  <c:v>120230189</c:v>
                </c:pt>
                <c:pt idx="1710">
                  <c:v>120244788</c:v>
                </c:pt>
                <c:pt idx="1711">
                  <c:v>120244788</c:v>
                </c:pt>
                <c:pt idx="1712">
                  <c:v>120244788</c:v>
                </c:pt>
                <c:pt idx="1713">
                  <c:v>120298858</c:v>
                </c:pt>
                <c:pt idx="1714">
                  <c:v>120687427</c:v>
                </c:pt>
                <c:pt idx="1715">
                  <c:v>120780751</c:v>
                </c:pt>
                <c:pt idx="1716">
                  <c:v>120780751</c:v>
                </c:pt>
                <c:pt idx="1717">
                  <c:v>120857561</c:v>
                </c:pt>
                <c:pt idx="1718">
                  <c:v>120933758</c:v>
                </c:pt>
              </c:numCache>
            </c:numRef>
          </c:xVal>
          <c:yVal>
            <c:numRef>
              <c:f>sequenceSNP!$B$1:$B$1719</c:f>
              <c:numCache>
                <c:formatCode>General</c:formatCode>
                <c:ptCount val="1719"/>
                <c:pt idx="0">
                  <c:v>8.2200000000000024</c:v>
                </c:pt>
                <c:pt idx="1">
                  <c:v>10.23</c:v>
                </c:pt>
                <c:pt idx="2">
                  <c:v>8.17</c:v>
                </c:pt>
                <c:pt idx="3">
                  <c:v>8.08</c:v>
                </c:pt>
                <c:pt idx="4">
                  <c:v>11.450000000000006</c:v>
                </c:pt>
                <c:pt idx="5">
                  <c:v>9.9600000000000026</c:v>
                </c:pt>
                <c:pt idx="6">
                  <c:v>10.9</c:v>
                </c:pt>
                <c:pt idx="7">
                  <c:v>11.92</c:v>
                </c:pt>
                <c:pt idx="8">
                  <c:v>8.69</c:v>
                </c:pt>
                <c:pt idx="9">
                  <c:v>8.2800000000000011</c:v>
                </c:pt>
                <c:pt idx="10">
                  <c:v>10.88</c:v>
                </c:pt>
                <c:pt idx="11">
                  <c:v>9.98</c:v>
                </c:pt>
                <c:pt idx="12">
                  <c:v>8.8800000000000008</c:v>
                </c:pt>
                <c:pt idx="13">
                  <c:v>9.32</c:v>
                </c:pt>
                <c:pt idx="14">
                  <c:v>9.57</c:v>
                </c:pt>
                <c:pt idx="15">
                  <c:v>8.14</c:v>
                </c:pt>
                <c:pt idx="16">
                  <c:v>8.2800000000000011</c:v>
                </c:pt>
                <c:pt idx="17">
                  <c:v>9.07</c:v>
                </c:pt>
                <c:pt idx="18">
                  <c:v>8.7900000000000009</c:v>
                </c:pt>
                <c:pt idx="19">
                  <c:v>11.84</c:v>
                </c:pt>
                <c:pt idx="20">
                  <c:v>8.5400000000000009</c:v>
                </c:pt>
                <c:pt idx="21">
                  <c:v>8.83</c:v>
                </c:pt>
                <c:pt idx="22">
                  <c:v>10.93</c:v>
                </c:pt>
                <c:pt idx="23">
                  <c:v>13.58</c:v>
                </c:pt>
                <c:pt idx="24">
                  <c:v>11.01</c:v>
                </c:pt>
                <c:pt idx="25">
                  <c:v>9.67</c:v>
                </c:pt>
                <c:pt idx="26">
                  <c:v>8.2000000000000011</c:v>
                </c:pt>
                <c:pt idx="27">
                  <c:v>10.71</c:v>
                </c:pt>
                <c:pt idx="28">
                  <c:v>8.57</c:v>
                </c:pt>
                <c:pt idx="29">
                  <c:v>9.120000000000001</c:v>
                </c:pt>
                <c:pt idx="30">
                  <c:v>9.49</c:v>
                </c:pt>
                <c:pt idx="31">
                  <c:v>9.23</c:v>
                </c:pt>
                <c:pt idx="32">
                  <c:v>8.4</c:v>
                </c:pt>
                <c:pt idx="33">
                  <c:v>10.07</c:v>
                </c:pt>
                <c:pt idx="34">
                  <c:v>9.23</c:v>
                </c:pt>
                <c:pt idx="35">
                  <c:v>9.57</c:v>
                </c:pt>
                <c:pt idx="36">
                  <c:v>8.3800000000000008</c:v>
                </c:pt>
                <c:pt idx="37">
                  <c:v>17.630000000000031</c:v>
                </c:pt>
                <c:pt idx="38">
                  <c:v>9.68</c:v>
                </c:pt>
                <c:pt idx="39">
                  <c:v>9.1300000000000008</c:v>
                </c:pt>
                <c:pt idx="40">
                  <c:v>8.9</c:v>
                </c:pt>
                <c:pt idx="41">
                  <c:v>9.65</c:v>
                </c:pt>
                <c:pt idx="42">
                  <c:v>8.34</c:v>
                </c:pt>
                <c:pt idx="43">
                  <c:v>9.56</c:v>
                </c:pt>
                <c:pt idx="44">
                  <c:v>20</c:v>
                </c:pt>
                <c:pt idx="45">
                  <c:v>11</c:v>
                </c:pt>
                <c:pt idx="46">
                  <c:v>10.850000000000026</c:v>
                </c:pt>
                <c:pt idx="47">
                  <c:v>10.49</c:v>
                </c:pt>
                <c:pt idx="48">
                  <c:v>18.7</c:v>
                </c:pt>
                <c:pt idx="49">
                  <c:v>16.439999999999987</c:v>
                </c:pt>
                <c:pt idx="50">
                  <c:v>9.06</c:v>
                </c:pt>
                <c:pt idx="51">
                  <c:v>19.71</c:v>
                </c:pt>
                <c:pt idx="52">
                  <c:v>19.279999999999987</c:v>
                </c:pt>
                <c:pt idx="53">
                  <c:v>9.4500000000000028</c:v>
                </c:pt>
                <c:pt idx="54">
                  <c:v>14.56</c:v>
                </c:pt>
                <c:pt idx="55">
                  <c:v>11.360000000000024</c:v>
                </c:pt>
                <c:pt idx="56">
                  <c:v>10.31</c:v>
                </c:pt>
                <c:pt idx="57">
                  <c:v>9.8500000000000068</c:v>
                </c:pt>
                <c:pt idx="58">
                  <c:v>11.79</c:v>
                </c:pt>
                <c:pt idx="59">
                  <c:v>11.22</c:v>
                </c:pt>
                <c:pt idx="60">
                  <c:v>16.25</c:v>
                </c:pt>
                <c:pt idx="61">
                  <c:v>9.3700000000000028</c:v>
                </c:pt>
                <c:pt idx="62">
                  <c:v>16.510000000000005</c:v>
                </c:pt>
                <c:pt idx="63">
                  <c:v>9.67</c:v>
                </c:pt>
                <c:pt idx="64">
                  <c:v>13.61</c:v>
                </c:pt>
                <c:pt idx="65">
                  <c:v>12.62</c:v>
                </c:pt>
                <c:pt idx="66">
                  <c:v>9.01</c:v>
                </c:pt>
                <c:pt idx="67">
                  <c:v>14.9</c:v>
                </c:pt>
                <c:pt idx="68">
                  <c:v>12.21</c:v>
                </c:pt>
                <c:pt idx="69">
                  <c:v>12.01</c:v>
                </c:pt>
                <c:pt idx="70">
                  <c:v>15.65</c:v>
                </c:pt>
                <c:pt idx="71">
                  <c:v>10.82</c:v>
                </c:pt>
                <c:pt idx="72">
                  <c:v>9.4</c:v>
                </c:pt>
                <c:pt idx="73">
                  <c:v>18.329999999999988</c:v>
                </c:pt>
                <c:pt idx="74">
                  <c:v>23.419999999999987</c:v>
                </c:pt>
                <c:pt idx="75">
                  <c:v>9.65</c:v>
                </c:pt>
                <c:pt idx="76">
                  <c:v>8.0400000000000009</c:v>
                </c:pt>
                <c:pt idx="77">
                  <c:v>15.04</c:v>
                </c:pt>
                <c:pt idx="78">
                  <c:v>18.130000000000031</c:v>
                </c:pt>
                <c:pt idx="79">
                  <c:v>8.92</c:v>
                </c:pt>
                <c:pt idx="80">
                  <c:v>9.69</c:v>
                </c:pt>
                <c:pt idx="81">
                  <c:v>9.41</c:v>
                </c:pt>
                <c:pt idx="82">
                  <c:v>8.82</c:v>
                </c:pt>
                <c:pt idx="83">
                  <c:v>8.4</c:v>
                </c:pt>
                <c:pt idx="84">
                  <c:v>12.75</c:v>
                </c:pt>
                <c:pt idx="85">
                  <c:v>9.01</c:v>
                </c:pt>
                <c:pt idx="86">
                  <c:v>12</c:v>
                </c:pt>
                <c:pt idx="87">
                  <c:v>20.22</c:v>
                </c:pt>
                <c:pt idx="88">
                  <c:v>26.84</c:v>
                </c:pt>
                <c:pt idx="89">
                  <c:v>12.06</c:v>
                </c:pt>
                <c:pt idx="90">
                  <c:v>10.5</c:v>
                </c:pt>
                <c:pt idx="91">
                  <c:v>8.69</c:v>
                </c:pt>
                <c:pt idx="92">
                  <c:v>9.620000000000001</c:v>
                </c:pt>
                <c:pt idx="93">
                  <c:v>8.77</c:v>
                </c:pt>
                <c:pt idx="94">
                  <c:v>12.11</c:v>
                </c:pt>
                <c:pt idx="95">
                  <c:v>8.74</c:v>
                </c:pt>
                <c:pt idx="96">
                  <c:v>8.1</c:v>
                </c:pt>
                <c:pt idx="97">
                  <c:v>8.8600000000000048</c:v>
                </c:pt>
                <c:pt idx="98">
                  <c:v>9.07</c:v>
                </c:pt>
                <c:pt idx="99">
                  <c:v>12.61</c:v>
                </c:pt>
                <c:pt idx="100">
                  <c:v>10.96</c:v>
                </c:pt>
                <c:pt idx="101">
                  <c:v>9.620000000000001</c:v>
                </c:pt>
                <c:pt idx="102">
                  <c:v>9.08</c:v>
                </c:pt>
                <c:pt idx="103">
                  <c:v>9.6</c:v>
                </c:pt>
                <c:pt idx="104">
                  <c:v>9.89</c:v>
                </c:pt>
                <c:pt idx="105">
                  <c:v>8.32</c:v>
                </c:pt>
                <c:pt idx="106">
                  <c:v>11.74</c:v>
                </c:pt>
                <c:pt idx="107">
                  <c:v>9.32</c:v>
                </c:pt>
                <c:pt idx="108">
                  <c:v>23.35</c:v>
                </c:pt>
                <c:pt idx="109">
                  <c:v>8.75</c:v>
                </c:pt>
                <c:pt idx="110">
                  <c:v>9.98</c:v>
                </c:pt>
                <c:pt idx="111">
                  <c:v>11.23</c:v>
                </c:pt>
                <c:pt idx="112">
                  <c:v>9.61</c:v>
                </c:pt>
                <c:pt idx="113">
                  <c:v>11.96</c:v>
                </c:pt>
                <c:pt idx="114">
                  <c:v>8.7800000000000011</c:v>
                </c:pt>
                <c:pt idx="115">
                  <c:v>10.200000000000001</c:v>
                </c:pt>
                <c:pt idx="116">
                  <c:v>24.03</c:v>
                </c:pt>
                <c:pt idx="117">
                  <c:v>8.7800000000000011</c:v>
                </c:pt>
                <c:pt idx="118">
                  <c:v>12.42</c:v>
                </c:pt>
                <c:pt idx="119">
                  <c:v>10.850000000000026</c:v>
                </c:pt>
                <c:pt idx="120">
                  <c:v>10.870000000000006</c:v>
                </c:pt>
                <c:pt idx="121">
                  <c:v>9.48</c:v>
                </c:pt>
                <c:pt idx="122">
                  <c:v>8.7900000000000009</c:v>
                </c:pt>
                <c:pt idx="123">
                  <c:v>8.9</c:v>
                </c:pt>
                <c:pt idx="124">
                  <c:v>8.4700000000000006</c:v>
                </c:pt>
                <c:pt idx="125">
                  <c:v>17.52</c:v>
                </c:pt>
                <c:pt idx="126">
                  <c:v>12.62</c:v>
                </c:pt>
                <c:pt idx="127">
                  <c:v>12.2</c:v>
                </c:pt>
                <c:pt idx="128">
                  <c:v>8</c:v>
                </c:pt>
                <c:pt idx="129">
                  <c:v>14.1</c:v>
                </c:pt>
                <c:pt idx="130">
                  <c:v>13.84</c:v>
                </c:pt>
                <c:pt idx="131">
                  <c:v>9.8700000000000028</c:v>
                </c:pt>
                <c:pt idx="132">
                  <c:v>10.07</c:v>
                </c:pt>
                <c:pt idx="133">
                  <c:v>8.41</c:v>
                </c:pt>
                <c:pt idx="134">
                  <c:v>8.31</c:v>
                </c:pt>
                <c:pt idx="135">
                  <c:v>10.850000000000026</c:v>
                </c:pt>
                <c:pt idx="136">
                  <c:v>8.09</c:v>
                </c:pt>
                <c:pt idx="137">
                  <c:v>9.39</c:v>
                </c:pt>
                <c:pt idx="138">
                  <c:v>8.0400000000000009</c:v>
                </c:pt>
                <c:pt idx="139">
                  <c:v>8.75</c:v>
                </c:pt>
                <c:pt idx="140">
                  <c:v>11.31</c:v>
                </c:pt>
                <c:pt idx="141">
                  <c:v>8.98</c:v>
                </c:pt>
                <c:pt idx="142">
                  <c:v>8.09</c:v>
                </c:pt>
                <c:pt idx="143">
                  <c:v>8.93</c:v>
                </c:pt>
                <c:pt idx="144">
                  <c:v>13.860000000000024</c:v>
                </c:pt>
                <c:pt idx="145">
                  <c:v>12.64</c:v>
                </c:pt>
                <c:pt idx="146">
                  <c:v>8.8600000000000048</c:v>
                </c:pt>
                <c:pt idx="147">
                  <c:v>10.83</c:v>
                </c:pt>
                <c:pt idx="148">
                  <c:v>11.78</c:v>
                </c:pt>
                <c:pt idx="149">
                  <c:v>10.47</c:v>
                </c:pt>
                <c:pt idx="150">
                  <c:v>12.14</c:v>
                </c:pt>
                <c:pt idx="151">
                  <c:v>11.31</c:v>
                </c:pt>
                <c:pt idx="152">
                  <c:v>16.91</c:v>
                </c:pt>
                <c:pt idx="153">
                  <c:v>11</c:v>
                </c:pt>
                <c:pt idx="154">
                  <c:v>14.25</c:v>
                </c:pt>
                <c:pt idx="155">
                  <c:v>12.09</c:v>
                </c:pt>
                <c:pt idx="156">
                  <c:v>8.2200000000000024</c:v>
                </c:pt>
                <c:pt idx="157">
                  <c:v>23.39</c:v>
                </c:pt>
                <c:pt idx="158">
                  <c:v>30.19</c:v>
                </c:pt>
                <c:pt idx="159">
                  <c:v>14.62</c:v>
                </c:pt>
                <c:pt idx="160">
                  <c:v>21.3</c:v>
                </c:pt>
                <c:pt idx="161">
                  <c:v>10.040000000000001</c:v>
                </c:pt>
                <c:pt idx="162">
                  <c:v>25.110000000000031</c:v>
                </c:pt>
                <c:pt idx="163">
                  <c:v>11.850000000000026</c:v>
                </c:pt>
                <c:pt idx="164">
                  <c:v>9.83</c:v>
                </c:pt>
                <c:pt idx="165">
                  <c:v>8.3500000000000068</c:v>
                </c:pt>
                <c:pt idx="166">
                  <c:v>19.73</c:v>
                </c:pt>
                <c:pt idx="167">
                  <c:v>27.89</c:v>
                </c:pt>
                <c:pt idx="168">
                  <c:v>66.290000000000006</c:v>
                </c:pt>
                <c:pt idx="169">
                  <c:v>28.25</c:v>
                </c:pt>
                <c:pt idx="170">
                  <c:v>74.72</c:v>
                </c:pt>
                <c:pt idx="171">
                  <c:v>15.41</c:v>
                </c:pt>
                <c:pt idx="172">
                  <c:v>18.899999999999999</c:v>
                </c:pt>
                <c:pt idx="173">
                  <c:v>14.72</c:v>
                </c:pt>
                <c:pt idx="174">
                  <c:v>10.57</c:v>
                </c:pt>
                <c:pt idx="175">
                  <c:v>10.1</c:v>
                </c:pt>
                <c:pt idx="176">
                  <c:v>23.24</c:v>
                </c:pt>
                <c:pt idx="177">
                  <c:v>9.4</c:v>
                </c:pt>
                <c:pt idx="178">
                  <c:v>21.09</c:v>
                </c:pt>
                <c:pt idx="179">
                  <c:v>11.1</c:v>
                </c:pt>
                <c:pt idx="180">
                  <c:v>25.18</c:v>
                </c:pt>
                <c:pt idx="181">
                  <c:v>37.630000000000003</c:v>
                </c:pt>
                <c:pt idx="182">
                  <c:v>17.27</c:v>
                </c:pt>
                <c:pt idx="183">
                  <c:v>11.49</c:v>
                </c:pt>
                <c:pt idx="184">
                  <c:v>16.68</c:v>
                </c:pt>
                <c:pt idx="185">
                  <c:v>21.79</c:v>
                </c:pt>
                <c:pt idx="186">
                  <c:v>28.439999999999987</c:v>
                </c:pt>
                <c:pt idx="187">
                  <c:v>15.27</c:v>
                </c:pt>
                <c:pt idx="188">
                  <c:v>11.57</c:v>
                </c:pt>
                <c:pt idx="189">
                  <c:v>30.84</c:v>
                </c:pt>
                <c:pt idx="190">
                  <c:v>14.67</c:v>
                </c:pt>
                <c:pt idx="191">
                  <c:v>28.419999999999987</c:v>
                </c:pt>
                <c:pt idx="192">
                  <c:v>12.83</c:v>
                </c:pt>
                <c:pt idx="193">
                  <c:v>9.92</c:v>
                </c:pt>
                <c:pt idx="194">
                  <c:v>25.18</c:v>
                </c:pt>
                <c:pt idx="195">
                  <c:v>25.71</c:v>
                </c:pt>
                <c:pt idx="196">
                  <c:v>18.279999999999987</c:v>
                </c:pt>
                <c:pt idx="197">
                  <c:v>9.81</c:v>
                </c:pt>
                <c:pt idx="198">
                  <c:v>23.18</c:v>
                </c:pt>
                <c:pt idx="199">
                  <c:v>25.38</c:v>
                </c:pt>
                <c:pt idx="200">
                  <c:v>17.82</c:v>
                </c:pt>
                <c:pt idx="201">
                  <c:v>21.89</c:v>
                </c:pt>
                <c:pt idx="202">
                  <c:v>39.04</c:v>
                </c:pt>
                <c:pt idx="203">
                  <c:v>10.6</c:v>
                </c:pt>
                <c:pt idx="204">
                  <c:v>13.96</c:v>
                </c:pt>
                <c:pt idx="205">
                  <c:v>10.26</c:v>
                </c:pt>
                <c:pt idx="206">
                  <c:v>8.27</c:v>
                </c:pt>
                <c:pt idx="207">
                  <c:v>11.8</c:v>
                </c:pt>
                <c:pt idx="208">
                  <c:v>13.52</c:v>
                </c:pt>
                <c:pt idx="209">
                  <c:v>20.420000000000002</c:v>
                </c:pt>
                <c:pt idx="210">
                  <c:v>8.7200000000000024</c:v>
                </c:pt>
                <c:pt idx="211">
                  <c:v>15.47</c:v>
                </c:pt>
                <c:pt idx="212">
                  <c:v>16.149999999999999</c:v>
                </c:pt>
                <c:pt idx="213">
                  <c:v>20.74</c:v>
                </c:pt>
                <c:pt idx="214">
                  <c:v>9.56</c:v>
                </c:pt>
                <c:pt idx="215">
                  <c:v>22.259999999999987</c:v>
                </c:pt>
                <c:pt idx="216">
                  <c:v>19.829999999999988</c:v>
                </c:pt>
                <c:pt idx="217">
                  <c:v>13.850000000000026</c:v>
                </c:pt>
                <c:pt idx="218">
                  <c:v>9.2900000000000009</c:v>
                </c:pt>
                <c:pt idx="219">
                  <c:v>9.620000000000001</c:v>
                </c:pt>
                <c:pt idx="220">
                  <c:v>20.51</c:v>
                </c:pt>
                <c:pt idx="221">
                  <c:v>21.830000000000005</c:v>
                </c:pt>
                <c:pt idx="222">
                  <c:v>28.77</c:v>
                </c:pt>
                <c:pt idx="223">
                  <c:v>17.77</c:v>
                </c:pt>
                <c:pt idx="224">
                  <c:v>8.8000000000000007</c:v>
                </c:pt>
                <c:pt idx="225">
                  <c:v>8.6</c:v>
                </c:pt>
                <c:pt idx="226">
                  <c:v>16.25</c:v>
                </c:pt>
                <c:pt idx="227">
                  <c:v>11.74</c:v>
                </c:pt>
                <c:pt idx="228">
                  <c:v>15.3</c:v>
                </c:pt>
                <c:pt idx="229">
                  <c:v>8.7100000000000009</c:v>
                </c:pt>
                <c:pt idx="230">
                  <c:v>15.860000000000024</c:v>
                </c:pt>
                <c:pt idx="231">
                  <c:v>16.54</c:v>
                </c:pt>
                <c:pt idx="232">
                  <c:v>11.84</c:v>
                </c:pt>
                <c:pt idx="233">
                  <c:v>11.82</c:v>
                </c:pt>
                <c:pt idx="234">
                  <c:v>8.4700000000000006</c:v>
                </c:pt>
                <c:pt idx="235">
                  <c:v>8.24</c:v>
                </c:pt>
                <c:pt idx="236">
                  <c:v>11.43</c:v>
                </c:pt>
                <c:pt idx="237">
                  <c:v>26.17</c:v>
                </c:pt>
                <c:pt idx="238">
                  <c:v>19.09</c:v>
                </c:pt>
                <c:pt idx="239">
                  <c:v>11.81</c:v>
                </c:pt>
                <c:pt idx="240">
                  <c:v>16.559999999999999</c:v>
                </c:pt>
                <c:pt idx="241">
                  <c:v>19.489999999999863</c:v>
                </c:pt>
                <c:pt idx="242">
                  <c:v>16.850000000000001</c:v>
                </c:pt>
                <c:pt idx="243">
                  <c:v>16.37</c:v>
                </c:pt>
                <c:pt idx="244">
                  <c:v>20.329999999999988</c:v>
                </c:pt>
                <c:pt idx="245">
                  <c:v>10.46</c:v>
                </c:pt>
                <c:pt idx="246">
                  <c:v>22.259999999999987</c:v>
                </c:pt>
                <c:pt idx="247">
                  <c:v>12.18</c:v>
                </c:pt>
                <c:pt idx="248">
                  <c:v>8.19</c:v>
                </c:pt>
                <c:pt idx="249">
                  <c:v>9.120000000000001</c:v>
                </c:pt>
                <c:pt idx="250">
                  <c:v>17.630000000000031</c:v>
                </c:pt>
                <c:pt idx="251">
                  <c:v>9.2200000000000024</c:v>
                </c:pt>
                <c:pt idx="252">
                  <c:v>11.18</c:v>
                </c:pt>
                <c:pt idx="253">
                  <c:v>13.64</c:v>
                </c:pt>
                <c:pt idx="254">
                  <c:v>11.01</c:v>
                </c:pt>
                <c:pt idx="255">
                  <c:v>13.66</c:v>
                </c:pt>
                <c:pt idx="256">
                  <c:v>11.31</c:v>
                </c:pt>
                <c:pt idx="257">
                  <c:v>13.25</c:v>
                </c:pt>
                <c:pt idx="258">
                  <c:v>8.49</c:v>
                </c:pt>
                <c:pt idx="259">
                  <c:v>13.16</c:v>
                </c:pt>
                <c:pt idx="260">
                  <c:v>8.6</c:v>
                </c:pt>
                <c:pt idx="261">
                  <c:v>10.71</c:v>
                </c:pt>
                <c:pt idx="262">
                  <c:v>12.43</c:v>
                </c:pt>
                <c:pt idx="263">
                  <c:v>12.23</c:v>
                </c:pt>
                <c:pt idx="264">
                  <c:v>10.79</c:v>
                </c:pt>
                <c:pt idx="265">
                  <c:v>17.95</c:v>
                </c:pt>
                <c:pt idx="266">
                  <c:v>9.7900000000000009</c:v>
                </c:pt>
                <c:pt idx="267">
                  <c:v>12.59</c:v>
                </c:pt>
                <c:pt idx="268">
                  <c:v>8.2000000000000011</c:v>
                </c:pt>
                <c:pt idx="269">
                  <c:v>11.2</c:v>
                </c:pt>
                <c:pt idx="270">
                  <c:v>12.01</c:v>
                </c:pt>
                <c:pt idx="271">
                  <c:v>8.65</c:v>
                </c:pt>
                <c:pt idx="272">
                  <c:v>8.75</c:v>
                </c:pt>
                <c:pt idx="273">
                  <c:v>14.350000000000026</c:v>
                </c:pt>
                <c:pt idx="274">
                  <c:v>14.6</c:v>
                </c:pt>
                <c:pt idx="275">
                  <c:v>14.52</c:v>
                </c:pt>
                <c:pt idx="276">
                  <c:v>12.12</c:v>
                </c:pt>
                <c:pt idx="277">
                  <c:v>10.64</c:v>
                </c:pt>
                <c:pt idx="278">
                  <c:v>13.05</c:v>
                </c:pt>
                <c:pt idx="279">
                  <c:v>12.17</c:v>
                </c:pt>
                <c:pt idx="280">
                  <c:v>11.01</c:v>
                </c:pt>
                <c:pt idx="281">
                  <c:v>9.3600000000000048</c:v>
                </c:pt>
                <c:pt idx="282">
                  <c:v>10.81</c:v>
                </c:pt>
                <c:pt idx="283">
                  <c:v>8.11</c:v>
                </c:pt>
                <c:pt idx="284">
                  <c:v>9.9700000000000006</c:v>
                </c:pt>
                <c:pt idx="285">
                  <c:v>15.870000000000006</c:v>
                </c:pt>
                <c:pt idx="286">
                  <c:v>12.89</c:v>
                </c:pt>
                <c:pt idx="287">
                  <c:v>10.39</c:v>
                </c:pt>
                <c:pt idx="288">
                  <c:v>12.63</c:v>
                </c:pt>
                <c:pt idx="289">
                  <c:v>13.07</c:v>
                </c:pt>
                <c:pt idx="290">
                  <c:v>10.52</c:v>
                </c:pt>
                <c:pt idx="291">
                  <c:v>13.02</c:v>
                </c:pt>
                <c:pt idx="292">
                  <c:v>9.73</c:v>
                </c:pt>
                <c:pt idx="293">
                  <c:v>18.25</c:v>
                </c:pt>
                <c:pt idx="294">
                  <c:v>8.9</c:v>
                </c:pt>
                <c:pt idx="295">
                  <c:v>19.45</c:v>
                </c:pt>
                <c:pt idx="296">
                  <c:v>12.84</c:v>
                </c:pt>
                <c:pt idx="297">
                  <c:v>12.59</c:v>
                </c:pt>
                <c:pt idx="298">
                  <c:v>17.579999999999988</c:v>
                </c:pt>
                <c:pt idx="299">
                  <c:v>8.68</c:v>
                </c:pt>
                <c:pt idx="300">
                  <c:v>9.0400000000000009</c:v>
                </c:pt>
                <c:pt idx="301">
                  <c:v>9.83</c:v>
                </c:pt>
                <c:pt idx="302">
                  <c:v>15.3</c:v>
                </c:pt>
                <c:pt idx="303">
                  <c:v>16.399999999999999</c:v>
                </c:pt>
                <c:pt idx="304">
                  <c:v>8.5300000000000011</c:v>
                </c:pt>
                <c:pt idx="305">
                  <c:v>8.69</c:v>
                </c:pt>
                <c:pt idx="306">
                  <c:v>9.5400000000000009</c:v>
                </c:pt>
                <c:pt idx="307">
                  <c:v>8.73</c:v>
                </c:pt>
                <c:pt idx="308">
                  <c:v>9.5</c:v>
                </c:pt>
                <c:pt idx="309">
                  <c:v>8.09</c:v>
                </c:pt>
                <c:pt idx="310">
                  <c:v>9.11</c:v>
                </c:pt>
                <c:pt idx="311">
                  <c:v>9.92</c:v>
                </c:pt>
                <c:pt idx="312">
                  <c:v>8.33</c:v>
                </c:pt>
                <c:pt idx="313">
                  <c:v>18.23</c:v>
                </c:pt>
                <c:pt idx="314">
                  <c:v>11.64</c:v>
                </c:pt>
                <c:pt idx="315">
                  <c:v>17.610000000000031</c:v>
                </c:pt>
                <c:pt idx="316">
                  <c:v>9.120000000000001</c:v>
                </c:pt>
                <c:pt idx="317">
                  <c:v>12.6</c:v>
                </c:pt>
                <c:pt idx="318">
                  <c:v>11.39</c:v>
                </c:pt>
                <c:pt idx="319">
                  <c:v>16.02</c:v>
                </c:pt>
                <c:pt idx="320">
                  <c:v>13.91</c:v>
                </c:pt>
                <c:pt idx="321">
                  <c:v>10.62</c:v>
                </c:pt>
                <c:pt idx="322">
                  <c:v>8.9700000000000006</c:v>
                </c:pt>
                <c:pt idx="323">
                  <c:v>8.59</c:v>
                </c:pt>
                <c:pt idx="324">
                  <c:v>12.06</c:v>
                </c:pt>
                <c:pt idx="325">
                  <c:v>8.3700000000000028</c:v>
                </c:pt>
                <c:pt idx="326">
                  <c:v>11.59</c:v>
                </c:pt>
                <c:pt idx="327">
                  <c:v>8.58</c:v>
                </c:pt>
                <c:pt idx="328">
                  <c:v>9.76</c:v>
                </c:pt>
                <c:pt idx="329">
                  <c:v>8.24</c:v>
                </c:pt>
                <c:pt idx="330">
                  <c:v>14.15</c:v>
                </c:pt>
                <c:pt idx="331">
                  <c:v>11.62</c:v>
                </c:pt>
                <c:pt idx="332">
                  <c:v>9.25</c:v>
                </c:pt>
                <c:pt idx="333">
                  <c:v>8.8000000000000007</c:v>
                </c:pt>
                <c:pt idx="334">
                  <c:v>11.7</c:v>
                </c:pt>
                <c:pt idx="335">
                  <c:v>10.76</c:v>
                </c:pt>
                <c:pt idx="336">
                  <c:v>9.16</c:v>
                </c:pt>
                <c:pt idx="337">
                  <c:v>9.58</c:v>
                </c:pt>
                <c:pt idx="338">
                  <c:v>9.3800000000000008</c:v>
                </c:pt>
                <c:pt idx="339">
                  <c:v>8.7100000000000009</c:v>
                </c:pt>
                <c:pt idx="340">
                  <c:v>9.2800000000000011</c:v>
                </c:pt>
                <c:pt idx="341">
                  <c:v>8.94</c:v>
                </c:pt>
                <c:pt idx="342">
                  <c:v>11.21</c:v>
                </c:pt>
                <c:pt idx="343">
                  <c:v>9.7200000000000024</c:v>
                </c:pt>
                <c:pt idx="344">
                  <c:v>8.5300000000000011</c:v>
                </c:pt>
                <c:pt idx="345">
                  <c:v>8.27</c:v>
                </c:pt>
                <c:pt idx="346">
                  <c:v>8.1</c:v>
                </c:pt>
                <c:pt idx="347">
                  <c:v>8.09</c:v>
                </c:pt>
                <c:pt idx="348">
                  <c:v>8.06</c:v>
                </c:pt>
                <c:pt idx="349">
                  <c:v>8.66</c:v>
                </c:pt>
                <c:pt idx="350">
                  <c:v>9.3000000000000007</c:v>
                </c:pt>
                <c:pt idx="351">
                  <c:v>10.02</c:v>
                </c:pt>
                <c:pt idx="352">
                  <c:v>9.4</c:v>
                </c:pt>
                <c:pt idx="353">
                  <c:v>9.49</c:v>
                </c:pt>
                <c:pt idx="354">
                  <c:v>9.7200000000000024</c:v>
                </c:pt>
                <c:pt idx="355">
                  <c:v>9.27</c:v>
                </c:pt>
                <c:pt idx="356">
                  <c:v>8.2900000000000009</c:v>
                </c:pt>
                <c:pt idx="357">
                  <c:v>9.11</c:v>
                </c:pt>
                <c:pt idx="358">
                  <c:v>12.51</c:v>
                </c:pt>
                <c:pt idx="359">
                  <c:v>12.66</c:v>
                </c:pt>
                <c:pt idx="360">
                  <c:v>11.68</c:v>
                </c:pt>
                <c:pt idx="361">
                  <c:v>8.94</c:v>
                </c:pt>
                <c:pt idx="362">
                  <c:v>8.4500000000000028</c:v>
                </c:pt>
                <c:pt idx="363">
                  <c:v>10.07</c:v>
                </c:pt>
                <c:pt idx="364">
                  <c:v>8.34</c:v>
                </c:pt>
                <c:pt idx="365">
                  <c:v>10.75</c:v>
                </c:pt>
                <c:pt idx="366">
                  <c:v>8.4700000000000006</c:v>
                </c:pt>
                <c:pt idx="367">
                  <c:v>9.64</c:v>
                </c:pt>
                <c:pt idx="368">
                  <c:v>10.51</c:v>
                </c:pt>
                <c:pt idx="369">
                  <c:v>8.8800000000000008</c:v>
                </c:pt>
                <c:pt idx="370">
                  <c:v>8.66</c:v>
                </c:pt>
                <c:pt idx="371">
                  <c:v>9.5300000000000011</c:v>
                </c:pt>
                <c:pt idx="372">
                  <c:v>11.74</c:v>
                </c:pt>
                <c:pt idx="373">
                  <c:v>10.17</c:v>
                </c:pt>
                <c:pt idx="374">
                  <c:v>8.41</c:v>
                </c:pt>
                <c:pt idx="375">
                  <c:v>8.41</c:v>
                </c:pt>
                <c:pt idx="376">
                  <c:v>9.0400000000000009</c:v>
                </c:pt>
                <c:pt idx="377">
                  <c:v>19.5</c:v>
                </c:pt>
                <c:pt idx="378">
                  <c:v>16.36</c:v>
                </c:pt>
                <c:pt idx="379">
                  <c:v>8.92</c:v>
                </c:pt>
                <c:pt idx="380">
                  <c:v>8.93</c:v>
                </c:pt>
                <c:pt idx="381">
                  <c:v>8.89</c:v>
                </c:pt>
                <c:pt idx="382">
                  <c:v>8.3700000000000028</c:v>
                </c:pt>
                <c:pt idx="383">
                  <c:v>9.43</c:v>
                </c:pt>
                <c:pt idx="384">
                  <c:v>9.43</c:v>
                </c:pt>
                <c:pt idx="385">
                  <c:v>8.92</c:v>
                </c:pt>
                <c:pt idx="386">
                  <c:v>23.84</c:v>
                </c:pt>
                <c:pt idx="387">
                  <c:v>8.92</c:v>
                </c:pt>
                <c:pt idx="388">
                  <c:v>9.43</c:v>
                </c:pt>
                <c:pt idx="389">
                  <c:v>10.210000000000001</c:v>
                </c:pt>
                <c:pt idx="390">
                  <c:v>12.73</c:v>
                </c:pt>
                <c:pt idx="391">
                  <c:v>12.53</c:v>
                </c:pt>
                <c:pt idx="392">
                  <c:v>17.3</c:v>
                </c:pt>
                <c:pt idx="393">
                  <c:v>9.24</c:v>
                </c:pt>
                <c:pt idx="394">
                  <c:v>16.010000000000005</c:v>
                </c:pt>
                <c:pt idx="395">
                  <c:v>8.06</c:v>
                </c:pt>
                <c:pt idx="396">
                  <c:v>8.1</c:v>
                </c:pt>
                <c:pt idx="397">
                  <c:v>10.92</c:v>
                </c:pt>
                <c:pt idx="398">
                  <c:v>8.9600000000000026</c:v>
                </c:pt>
                <c:pt idx="399">
                  <c:v>8.94</c:v>
                </c:pt>
                <c:pt idx="400">
                  <c:v>8.43</c:v>
                </c:pt>
                <c:pt idx="401">
                  <c:v>8.1</c:v>
                </c:pt>
                <c:pt idx="402">
                  <c:v>10.41</c:v>
                </c:pt>
                <c:pt idx="403">
                  <c:v>9.39</c:v>
                </c:pt>
                <c:pt idx="404">
                  <c:v>8.93</c:v>
                </c:pt>
                <c:pt idx="405">
                  <c:v>8.06</c:v>
                </c:pt>
                <c:pt idx="406">
                  <c:v>10.47</c:v>
                </c:pt>
                <c:pt idx="407">
                  <c:v>8.34</c:v>
                </c:pt>
                <c:pt idx="408">
                  <c:v>8.08</c:v>
                </c:pt>
                <c:pt idx="409">
                  <c:v>8.48</c:v>
                </c:pt>
                <c:pt idx="410">
                  <c:v>9.8700000000000028</c:v>
                </c:pt>
                <c:pt idx="411">
                  <c:v>8.59</c:v>
                </c:pt>
                <c:pt idx="412">
                  <c:v>9.16</c:v>
                </c:pt>
                <c:pt idx="413">
                  <c:v>11.3</c:v>
                </c:pt>
                <c:pt idx="414">
                  <c:v>8.65</c:v>
                </c:pt>
                <c:pt idx="415">
                  <c:v>8.23</c:v>
                </c:pt>
                <c:pt idx="416">
                  <c:v>10.33</c:v>
                </c:pt>
                <c:pt idx="417">
                  <c:v>9.3500000000000068</c:v>
                </c:pt>
                <c:pt idx="418">
                  <c:v>8.83</c:v>
                </c:pt>
                <c:pt idx="419">
                  <c:v>8.7000000000000011</c:v>
                </c:pt>
                <c:pt idx="420">
                  <c:v>11.08</c:v>
                </c:pt>
                <c:pt idx="421">
                  <c:v>9.2200000000000024</c:v>
                </c:pt>
                <c:pt idx="422">
                  <c:v>12.1</c:v>
                </c:pt>
                <c:pt idx="423">
                  <c:v>12.92</c:v>
                </c:pt>
                <c:pt idx="424">
                  <c:v>8.2100000000000009</c:v>
                </c:pt>
                <c:pt idx="425">
                  <c:v>8.24</c:v>
                </c:pt>
                <c:pt idx="426">
                  <c:v>9.0500000000000007</c:v>
                </c:pt>
                <c:pt idx="427">
                  <c:v>9.49</c:v>
                </c:pt>
                <c:pt idx="428">
                  <c:v>8.9700000000000006</c:v>
                </c:pt>
                <c:pt idx="429">
                  <c:v>8.02</c:v>
                </c:pt>
                <c:pt idx="430">
                  <c:v>8.5300000000000011</c:v>
                </c:pt>
                <c:pt idx="431">
                  <c:v>9.42</c:v>
                </c:pt>
                <c:pt idx="432">
                  <c:v>8.18</c:v>
                </c:pt>
                <c:pt idx="433">
                  <c:v>9.23</c:v>
                </c:pt>
                <c:pt idx="434">
                  <c:v>8.61</c:v>
                </c:pt>
                <c:pt idx="435">
                  <c:v>9.9700000000000006</c:v>
                </c:pt>
                <c:pt idx="436">
                  <c:v>8.07</c:v>
                </c:pt>
                <c:pt idx="437">
                  <c:v>9.81</c:v>
                </c:pt>
                <c:pt idx="438">
                  <c:v>8.26</c:v>
                </c:pt>
                <c:pt idx="439">
                  <c:v>9.3600000000000048</c:v>
                </c:pt>
                <c:pt idx="440">
                  <c:v>10.220000000000001</c:v>
                </c:pt>
                <c:pt idx="441">
                  <c:v>9.8600000000000048</c:v>
                </c:pt>
                <c:pt idx="442">
                  <c:v>13.4</c:v>
                </c:pt>
                <c:pt idx="443">
                  <c:v>9.1300000000000008</c:v>
                </c:pt>
                <c:pt idx="444">
                  <c:v>13.71</c:v>
                </c:pt>
                <c:pt idx="445">
                  <c:v>8.120000000000001</c:v>
                </c:pt>
                <c:pt idx="446">
                  <c:v>14.370000000000006</c:v>
                </c:pt>
                <c:pt idx="447">
                  <c:v>13.53</c:v>
                </c:pt>
                <c:pt idx="448">
                  <c:v>9.14</c:v>
                </c:pt>
                <c:pt idx="449">
                  <c:v>12.73</c:v>
                </c:pt>
                <c:pt idx="450">
                  <c:v>8.32</c:v>
                </c:pt>
                <c:pt idx="451">
                  <c:v>8.15</c:v>
                </c:pt>
                <c:pt idx="452">
                  <c:v>12.48</c:v>
                </c:pt>
                <c:pt idx="453">
                  <c:v>9.61</c:v>
                </c:pt>
                <c:pt idx="454">
                  <c:v>12.48</c:v>
                </c:pt>
                <c:pt idx="455">
                  <c:v>9.61</c:v>
                </c:pt>
                <c:pt idx="456">
                  <c:v>12.97</c:v>
                </c:pt>
                <c:pt idx="457">
                  <c:v>9.34</c:v>
                </c:pt>
                <c:pt idx="458">
                  <c:v>9.07</c:v>
                </c:pt>
                <c:pt idx="459">
                  <c:v>13.02</c:v>
                </c:pt>
                <c:pt idx="460">
                  <c:v>9.41</c:v>
                </c:pt>
                <c:pt idx="461">
                  <c:v>9.39</c:v>
                </c:pt>
                <c:pt idx="462">
                  <c:v>9.08</c:v>
                </c:pt>
                <c:pt idx="463">
                  <c:v>9.7000000000000011</c:v>
                </c:pt>
                <c:pt idx="464">
                  <c:v>8.08</c:v>
                </c:pt>
                <c:pt idx="465">
                  <c:v>10.1</c:v>
                </c:pt>
                <c:pt idx="466">
                  <c:v>13.9</c:v>
                </c:pt>
                <c:pt idx="467">
                  <c:v>8.8000000000000007</c:v>
                </c:pt>
                <c:pt idx="468">
                  <c:v>8.98</c:v>
                </c:pt>
                <c:pt idx="469">
                  <c:v>8.7200000000000024</c:v>
                </c:pt>
                <c:pt idx="470">
                  <c:v>14.01</c:v>
                </c:pt>
                <c:pt idx="471">
                  <c:v>14.56</c:v>
                </c:pt>
                <c:pt idx="472">
                  <c:v>11.59</c:v>
                </c:pt>
                <c:pt idx="473">
                  <c:v>8.4700000000000006</c:v>
                </c:pt>
                <c:pt idx="474">
                  <c:v>8.94</c:v>
                </c:pt>
                <c:pt idx="475">
                  <c:v>13.63</c:v>
                </c:pt>
                <c:pt idx="476">
                  <c:v>10.33</c:v>
                </c:pt>
                <c:pt idx="477">
                  <c:v>9.31</c:v>
                </c:pt>
                <c:pt idx="478">
                  <c:v>8.1300000000000008</c:v>
                </c:pt>
                <c:pt idx="479">
                  <c:v>9.77</c:v>
                </c:pt>
                <c:pt idx="480">
                  <c:v>8.7100000000000009</c:v>
                </c:pt>
                <c:pt idx="481">
                  <c:v>10.27</c:v>
                </c:pt>
                <c:pt idx="482">
                  <c:v>13.13</c:v>
                </c:pt>
                <c:pt idx="483">
                  <c:v>9.27</c:v>
                </c:pt>
                <c:pt idx="484">
                  <c:v>11.14</c:v>
                </c:pt>
                <c:pt idx="485">
                  <c:v>13.72</c:v>
                </c:pt>
                <c:pt idx="486">
                  <c:v>9.2000000000000011</c:v>
                </c:pt>
                <c:pt idx="487">
                  <c:v>8.1300000000000008</c:v>
                </c:pt>
                <c:pt idx="488">
                  <c:v>9.7900000000000009</c:v>
                </c:pt>
                <c:pt idx="489">
                  <c:v>10.38</c:v>
                </c:pt>
                <c:pt idx="490">
                  <c:v>8.48</c:v>
                </c:pt>
                <c:pt idx="491">
                  <c:v>9.7900000000000009</c:v>
                </c:pt>
                <c:pt idx="492">
                  <c:v>10.38</c:v>
                </c:pt>
                <c:pt idx="493">
                  <c:v>8.49</c:v>
                </c:pt>
                <c:pt idx="494">
                  <c:v>9.64</c:v>
                </c:pt>
                <c:pt idx="495">
                  <c:v>9.8700000000000028</c:v>
                </c:pt>
                <c:pt idx="496">
                  <c:v>9.7900000000000009</c:v>
                </c:pt>
                <c:pt idx="497">
                  <c:v>10.38</c:v>
                </c:pt>
                <c:pt idx="498">
                  <c:v>8.49</c:v>
                </c:pt>
                <c:pt idx="499">
                  <c:v>8.8800000000000008</c:v>
                </c:pt>
                <c:pt idx="500">
                  <c:v>9.65</c:v>
                </c:pt>
                <c:pt idx="501">
                  <c:v>9.7900000000000009</c:v>
                </c:pt>
                <c:pt idx="502">
                  <c:v>10.38</c:v>
                </c:pt>
                <c:pt idx="503">
                  <c:v>8.49</c:v>
                </c:pt>
                <c:pt idx="504">
                  <c:v>9.8000000000000007</c:v>
                </c:pt>
                <c:pt idx="505">
                  <c:v>10.38</c:v>
                </c:pt>
                <c:pt idx="506">
                  <c:v>8.49</c:v>
                </c:pt>
                <c:pt idx="507">
                  <c:v>9.69</c:v>
                </c:pt>
                <c:pt idx="508">
                  <c:v>9.94</c:v>
                </c:pt>
                <c:pt idx="509">
                  <c:v>11.26</c:v>
                </c:pt>
                <c:pt idx="510">
                  <c:v>9.25</c:v>
                </c:pt>
                <c:pt idx="511">
                  <c:v>17.05</c:v>
                </c:pt>
                <c:pt idx="512">
                  <c:v>9.44</c:v>
                </c:pt>
                <c:pt idx="513">
                  <c:v>9.26</c:v>
                </c:pt>
                <c:pt idx="514">
                  <c:v>11.7</c:v>
                </c:pt>
                <c:pt idx="515">
                  <c:v>8.2200000000000024</c:v>
                </c:pt>
                <c:pt idx="516">
                  <c:v>12.77</c:v>
                </c:pt>
                <c:pt idx="517">
                  <c:v>8.3500000000000068</c:v>
                </c:pt>
                <c:pt idx="518">
                  <c:v>10.48</c:v>
                </c:pt>
                <c:pt idx="519">
                  <c:v>11.31</c:v>
                </c:pt>
                <c:pt idx="520">
                  <c:v>8.57</c:v>
                </c:pt>
                <c:pt idx="521">
                  <c:v>15.14</c:v>
                </c:pt>
                <c:pt idx="522">
                  <c:v>10.050000000000002</c:v>
                </c:pt>
                <c:pt idx="523">
                  <c:v>8.4600000000000026</c:v>
                </c:pt>
                <c:pt idx="524">
                  <c:v>11.16</c:v>
                </c:pt>
                <c:pt idx="525">
                  <c:v>10.200000000000001</c:v>
                </c:pt>
                <c:pt idx="526">
                  <c:v>16.09</c:v>
                </c:pt>
                <c:pt idx="527">
                  <c:v>8.91</c:v>
                </c:pt>
                <c:pt idx="528">
                  <c:v>9.42</c:v>
                </c:pt>
                <c:pt idx="529">
                  <c:v>8.17</c:v>
                </c:pt>
                <c:pt idx="530">
                  <c:v>19.329999999999988</c:v>
                </c:pt>
                <c:pt idx="531">
                  <c:v>12.49</c:v>
                </c:pt>
                <c:pt idx="532">
                  <c:v>10.62</c:v>
                </c:pt>
                <c:pt idx="533">
                  <c:v>11.73</c:v>
                </c:pt>
                <c:pt idx="534">
                  <c:v>8.7900000000000009</c:v>
                </c:pt>
                <c:pt idx="535">
                  <c:v>8.7200000000000024</c:v>
                </c:pt>
                <c:pt idx="536">
                  <c:v>9.41</c:v>
                </c:pt>
                <c:pt idx="537">
                  <c:v>11.82</c:v>
                </c:pt>
                <c:pt idx="538">
                  <c:v>16.190000000000001</c:v>
                </c:pt>
                <c:pt idx="539">
                  <c:v>10.19</c:v>
                </c:pt>
                <c:pt idx="540">
                  <c:v>9.77</c:v>
                </c:pt>
                <c:pt idx="541">
                  <c:v>13.34</c:v>
                </c:pt>
                <c:pt idx="542">
                  <c:v>8.42</c:v>
                </c:pt>
                <c:pt idx="543">
                  <c:v>8.89</c:v>
                </c:pt>
                <c:pt idx="544">
                  <c:v>8.3500000000000068</c:v>
                </c:pt>
                <c:pt idx="545">
                  <c:v>11.7</c:v>
                </c:pt>
                <c:pt idx="546">
                  <c:v>9.7900000000000009</c:v>
                </c:pt>
                <c:pt idx="547">
                  <c:v>8.48</c:v>
                </c:pt>
                <c:pt idx="548">
                  <c:v>9.3600000000000048</c:v>
                </c:pt>
                <c:pt idx="549">
                  <c:v>9.92</c:v>
                </c:pt>
                <c:pt idx="550">
                  <c:v>8.91</c:v>
                </c:pt>
                <c:pt idx="551">
                  <c:v>8.68</c:v>
                </c:pt>
                <c:pt idx="552">
                  <c:v>9.0400000000000009</c:v>
                </c:pt>
                <c:pt idx="553">
                  <c:v>9.73</c:v>
                </c:pt>
                <c:pt idx="554">
                  <c:v>8.25</c:v>
                </c:pt>
                <c:pt idx="555">
                  <c:v>9.17</c:v>
                </c:pt>
                <c:pt idx="556">
                  <c:v>10.860000000000024</c:v>
                </c:pt>
                <c:pt idx="557">
                  <c:v>8.3600000000000048</c:v>
                </c:pt>
                <c:pt idx="558">
                  <c:v>8.56</c:v>
                </c:pt>
                <c:pt idx="559">
                  <c:v>8.9500000000000028</c:v>
                </c:pt>
                <c:pt idx="560">
                  <c:v>12.05</c:v>
                </c:pt>
                <c:pt idx="561">
                  <c:v>16.47</c:v>
                </c:pt>
                <c:pt idx="562">
                  <c:v>10.19</c:v>
                </c:pt>
                <c:pt idx="563">
                  <c:v>12.96</c:v>
                </c:pt>
                <c:pt idx="564">
                  <c:v>16.059999999999999</c:v>
                </c:pt>
                <c:pt idx="565">
                  <c:v>9.7000000000000011</c:v>
                </c:pt>
                <c:pt idx="566">
                  <c:v>8.02</c:v>
                </c:pt>
                <c:pt idx="567">
                  <c:v>8.0400000000000009</c:v>
                </c:pt>
                <c:pt idx="568">
                  <c:v>15.94</c:v>
                </c:pt>
                <c:pt idx="569">
                  <c:v>10.5</c:v>
                </c:pt>
                <c:pt idx="570">
                  <c:v>10.050000000000002</c:v>
                </c:pt>
                <c:pt idx="571">
                  <c:v>10.56</c:v>
                </c:pt>
                <c:pt idx="572">
                  <c:v>8.6300000000000008</c:v>
                </c:pt>
                <c:pt idx="573">
                  <c:v>9.0400000000000009</c:v>
                </c:pt>
                <c:pt idx="574">
                  <c:v>9.3700000000000028</c:v>
                </c:pt>
                <c:pt idx="575">
                  <c:v>8.2800000000000011</c:v>
                </c:pt>
                <c:pt idx="576">
                  <c:v>8.7900000000000009</c:v>
                </c:pt>
                <c:pt idx="577">
                  <c:v>12.64</c:v>
                </c:pt>
                <c:pt idx="578">
                  <c:v>8.59</c:v>
                </c:pt>
                <c:pt idx="579">
                  <c:v>8.120000000000001</c:v>
                </c:pt>
                <c:pt idx="580">
                  <c:v>8.3500000000000068</c:v>
                </c:pt>
                <c:pt idx="581">
                  <c:v>8.16</c:v>
                </c:pt>
                <c:pt idx="582">
                  <c:v>8.91</c:v>
                </c:pt>
                <c:pt idx="583">
                  <c:v>8.8500000000000068</c:v>
                </c:pt>
                <c:pt idx="584">
                  <c:v>8.98</c:v>
                </c:pt>
                <c:pt idx="585">
                  <c:v>8.3600000000000048</c:v>
                </c:pt>
                <c:pt idx="586">
                  <c:v>11.870000000000006</c:v>
                </c:pt>
                <c:pt idx="587">
                  <c:v>11.79</c:v>
                </c:pt>
                <c:pt idx="588">
                  <c:v>11.33</c:v>
                </c:pt>
                <c:pt idx="589">
                  <c:v>10.72</c:v>
                </c:pt>
                <c:pt idx="590">
                  <c:v>8.9600000000000026</c:v>
                </c:pt>
                <c:pt idx="591">
                  <c:v>8.44</c:v>
                </c:pt>
                <c:pt idx="592">
                  <c:v>8.61</c:v>
                </c:pt>
                <c:pt idx="593">
                  <c:v>8.09</c:v>
                </c:pt>
                <c:pt idx="594">
                  <c:v>14.77</c:v>
                </c:pt>
                <c:pt idx="595">
                  <c:v>10.67</c:v>
                </c:pt>
                <c:pt idx="596">
                  <c:v>8.1</c:v>
                </c:pt>
                <c:pt idx="597">
                  <c:v>8.76</c:v>
                </c:pt>
                <c:pt idx="598">
                  <c:v>8.7800000000000011</c:v>
                </c:pt>
                <c:pt idx="599">
                  <c:v>8.34</c:v>
                </c:pt>
                <c:pt idx="600">
                  <c:v>14.17</c:v>
                </c:pt>
                <c:pt idx="601">
                  <c:v>9.49</c:v>
                </c:pt>
                <c:pt idx="602">
                  <c:v>10.24</c:v>
                </c:pt>
                <c:pt idx="603">
                  <c:v>11.69</c:v>
                </c:pt>
                <c:pt idx="604">
                  <c:v>8.31</c:v>
                </c:pt>
                <c:pt idx="605">
                  <c:v>11.19</c:v>
                </c:pt>
                <c:pt idx="606">
                  <c:v>9.3600000000000048</c:v>
                </c:pt>
                <c:pt idx="607">
                  <c:v>8</c:v>
                </c:pt>
                <c:pt idx="608">
                  <c:v>11.7</c:v>
                </c:pt>
                <c:pt idx="609">
                  <c:v>10.32</c:v>
                </c:pt>
                <c:pt idx="610">
                  <c:v>12.01</c:v>
                </c:pt>
                <c:pt idx="611">
                  <c:v>8.91</c:v>
                </c:pt>
                <c:pt idx="612">
                  <c:v>10.62</c:v>
                </c:pt>
                <c:pt idx="613">
                  <c:v>10.15</c:v>
                </c:pt>
                <c:pt idx="614">
                  <c:v>12.34</c:v>
                </c:pt>
                <c:pt idx="615">
                  <c:v>12.450000000000006</c:v>
                </c:pt>
                <c:pt idx="616">
                  <c:v>9.2800000000000011</c:v>
                </c:pt>
                <c:pt idx="617">
                  <c:v>8.59</c:v>
                </c:pt>
                <c:pt idx="618">
                  <c:v>11.64</c:v>
                </c:pt>
                <c:pt idx="619">
                  <c:v>13.39</c:v>
                </c:pt>
                <c:pt idx="620">
                  <c:v>8.48</c:v>
                </c:pt>
                <c:pt idx="621">
                  <c:v>10.5</c:v>
                </c:pt>
                <c:pt idx="622">
                  <c:v>8.52</c:v>
                </c:pt>
                <c:pt idx="623">
                  <c:v>11.77</c:v>
                </c:pt>
                <c:pt idx="624">
                  <c:v>10.17</c:v>
                </c:pt>
                <c:pt idx="625">
                  <c:v>12.34</c:v>
                </c:pt>
                <c:pt idx="626">
                  <c:v>14.67</c:v>
                </c:pt>
                <c:pt idx="627">
                  <c:v>27.02</c:v>
                </c:pt>
                <c:pt idx="628">
                  <c:v>20.69</c:v>
                </c:pt>
                <c:pt idx="629">
                  <c:v>11.5</c:v>
                </c:pt>
                <c:pt idx="630">
                  <c:v>12.5</c:v>
                </c:pt>
                <c:pt idx="631">
                  <c:v>9.44</c:v>
                </c:pt>
                <c:pt idx="632">
                  <c:v>12.63</c:v>
                </c:pt>
                <c:pt idx="633">
                  <c:v>8.68</c:v>
                </c:pt>
                <c:pt idx="634">
                  <c:v>11.68</c:v>
                </c:pt>
                <c:pt idx="635">
                  <c:v>8.9600000000000026</c:v>
                </c:pt>
                <c:pt idx="636">
                  <c:v>8.120000000000001</c:v>
                </c:pt>
                <c:pt idx="637">
                  <c:v>16.939999999999987</c:v>
                </c:pt>
                <c:pt idx="638">
                  <c:v>17.8</c:v>
                </c:pt>
                <c:pt idx="639">
                  <c:v>8.91</c:v>
                </c:pt>
                <c:pt idx="640">
                  <c:v>10.07</c:v>
                </c:pt>
                <c:pt idx="641">
                  <c:v>17.489999999999863</c:v>
                </c:pt>
                <c:pt idx="642">
                  <c:v>20.149999999999999</c:v>
                </c:pt>
                <c:pt idx="643">
                  <c:v>10.050000000000002</c:v>
                </c:pt>
                <c:pt idx="644">
                  <c:v>9.120000000000001</c:v>
                </c:pt>
                <c:pt idx="645">
                  <c:v>11.27</c:v>
                </c:pt>
                <c:pt idx="646">
                  <c:v>10.83</c:v>
                </c:pt>
                <c:pt idx="647">
                  <c:v>9.68</c:v>
                </c:pt>
                <c:pt idx="648">
                  <c:v>15.52</c:v>
                </c:pt>
                <c:pt idx="649">
                  <c:v>14.55</c:v>
                </c:pt>
                <c:pt idx="650">
                  <c:v>14.360000000000024</c:v>
                </c:pt>
                <c:pt idx="651">
                  <c:v>8.64</c:v>
                </c:pt>
                <c:pt idx="652">
                  <c:v>10.94</c:v>
                </c:pt>
                <c:pt idx="653">
                  <c:v>9.24</c:v>
                </c:pt>
                <c:pt idx="654">
                  <c:v>9.7800000000000011</c:v>
                </c:pt>
                <c:pt idx="655">
                  <c:v>13.34</c:v>
                </c:pt>
                <c:pt idx="656">
                  <c:v>8.8000000000000007</c:v>
                </c:pt>
                <c:pt idx="657">
                  <c:v>8.7900000000000009</c:v>
                </c:pt>
                <c:pt idx="658">
                  <c:v>11.65</c:v>
                </c:pt>
                <c:pt idx="659">
                  <c:v>8.3700000000000028</c:v>
                </c:pt>
                <c:pt idx="660">
                  <c:v>11.13</c:v>
                </c:pt>
                <c:pt idx="661">
                  <c:v>15.51</c:v>
                </c:pt>
                <c:pt idx="662">
                  <c:v>15.58</c:v>
                </c:pt>
                <c:pt idx="663">
                  <c:v>11.61</c:v>
                </c:pt>
                <c:pt idx="664">
                  <c:v>15.850000000000026</c:v>
                </c:pt>
                <c:pt idx="665">
                  <c:v>12.46</c:v>
                </c:pt>
                <c:pt idx="666">
                  <c:v>16.989999999999863</c:v>
                </c:pt>
                <c:pt idx="667">
                  <c:v>8.5300000000000011</c:v>
                </c:pt>
                <c:pt idx="668">
                  <c:v>11.360000000000024</c:v>
                </c:pt>
                <c:pt idx="669">
                  <c:v>9.31</c:v>
                </c:pt>
                <c:pt idx="670">
                  <c:v>8.0500000000000007</c:v>
                </c:pt>
                <c:pt idx="671">
                  <c:v>10.69</c:v>
                </c:pt>
                <c:pt idx="672">
                  <c:v>9.01</c:v>
                </c:pt>
                <c:pt idx="673">
                  <c:v>8.11</c:v>
                </c:pt>
                <c:pt idx="674">
                  <c:v>8.0300000000000011</c:v>
                </c:pt>
                <c:pt idx="675">
                  <c:v>9.120000000000001</c:v>
                </c:pt>
                <c:pt idx="676">
                  <c:v>9.33</c:v>
                </c:pt>
                <c:pt idx="677">
                  <c:v>9.51</c:v>
                </c:pt>
                <c:pt idx="678">
                  <c:v>9.120000000000001</c:v>
                </c:pt>
                <c:pt idx="679">
                  <c:v>10.64</c:v>
                </c:pt>
                <c:pt idx="680">
                  <c:v>10.47</c:v>
                </c:pt>
                <c:pt idx="681">
                  <c:v>9.1</c:v>
                </c:pt>
                <c:pt idx="682">
                  <c:v>11.21</c:v>
                </c:pt>
                <c:pt idx="683">
                  <c:v>9.14</c:v>
                </c:pt>
                <c:pt idx="684">
                  <c:v>9.120000000000001</c:v>
                </c:pt>
                <c:pt idx="685">
                  <c:v>14.14</c:v>
                </c:pt>
                <c:pt idx="686">
                  <c:v>13.71</c:v>
                </c:pt>
                <c:pt idx="687">
                  <c:v>9.9700000000000006</c:v>
                </c:pt>
                <c:pt idx="688">
                  <c:v>10.350000000000026</c:v>
                </c:pt>
                <c:pt idx="689">
                  <c:v>9.6300000000000008</c:v>
                </c:pt>
                <c:pt idx="690">
                  <c:v>8.9500000000000028</c:v>
                </c:pt>
                <c:pt idx="691">
                  <c:v>9.25</c:v>
                </c:pt>
                <c:pt idx="692">
                  <c:v>11.51</c:v>
                </c:pt>
                <c:pt idx="693">
                  <c:v>10.860000000000024</c:v>
                </c:pt>
                <c:pt idx="694">
                  <c:v>9.16</c:v>
                </c:pt>
                <c:pt idx="695">
                  <c:v>9.06</c:v>
                </c:pt>
                <c:pt idx="696">
                  <c:v>14.51</c:v>
                </c:pt>
                <c:pt idx="697">
                  <c:v>17.829999999999988</c:v>
                </c:pt>
                <c:pt idx="698">
                  <c:v>15.46</c:v>
                </c:pt>
                <c:pt idx="699">
                  <c:v>21.73</c:v>
                </c:pt>
                <c:pt idx="700">
                  <c:v>18.899999999999999</c:v>
                </c:pt>
                <c:pt idx="701">
                  <c:v>9</c:v>
                </c:pt>
                <c:pt idx="702">
                  <c:v>15.850000000000026</c:v>
                </c:pt>
                <c:pt idx="703">
                  <c:v>13.77</c:v>
                </c:pt>
                <c:pt idx="704">
                  <c:v>10.14</c:v>
                </c:pt>
                <c:pt idx="705">
                  <c:v>15.22</c:v>
                </c:pt>
                <c:pt idx="706">
                  <c:v>14.360000000000024</c:v>
                </c:pt>
                <c:pt idx="707">
                  <c:v>11.21</c:v>
                </c:pt>
                <c:pt idx="708">
                  <c:v>8.34</c:v>
                </c:pt>
                <c:pt idx="709">
                  <c:v>14.72</c:v>
                </c:pt>
                <c:pt idx="710">
                  <c:v>13.89</c:v>
                </c:pt>
                <c:pt idx="711">
                  <c:v>10.33</c:v>
                </c:pt>
                <c:pt idx="712">
                  <c:v>11.72</c:v>
                </c:pt>
                <c:pt idx="713">
                  <c:v>21.89</c:v>
                </c:pt>
                <c:pt idx="714">
                  <c:v>17.72</c:v>
                </c:pt>
                <c:pt idx="715">
                  <c:v>16.459999999999987</c:v>
                </c:pt>
                <c:pt idx="716">
                  <c:v>16.72</c:v>
                </c:pt>
                <c:pt idx="717">
                  <c:v>8.18</c:v>
                </c:pt>
                <c:pt idx="718">
                  <c:v>13.28</c:v>
                </c:pt>
                <c:pt idx="719">
                  <c:v>10.050000000000002</c:v>
                </c:pt>
                <c:pt idx="720">
                  <c:v>12.350000000000026</c:v>
                </c:pt>
                <c:pt idx="721">
                  <c:v>16.57</c:v>
                </c:pt>
                <c:pt idx="722">
                  <c:v>10.850000000000026</c:v>
                </c:pt>
                <c:pt idx="723">
                  <c:v>12.29</c:v>
                </c:pt>
                <c:pt idx="724">
                  <c:v>8.33</c:v>
                </c:pt>
                <c:pt idx="725">
                  <c:v>8.6</c:v>
                </c:pt>
                <c:pt idx="726">
                  <c:v>8.5400000000000009</c:v>
                </c:pt>
                <c:pt idx="727">
                  <c:v>10.850000000000026</c:v>
                </c:pt>
                <c:pt idx="728">
                  <c:v>8.3500000000000068</c:v>
                </c:pt>
                <c:pt idx="729">
                  <c:v>8.44</c:v>
                </c:pt>
                <c:pt idx="730">
                  <c:v>8.93</c:v>
                </c:pt>
                <c:pt idx="731">
                  <c:v>9.4700000000000006</c:v>
                </c:pt>
                <c:pt idx="732">
                  <c:v>15.02</c:v>
                </c:pt>
                <c:pt idx="733">
                  <c:v>14.34</c:v>
                </c:pt>
                <c:pt idx="734">
                  <c:v>9.8500000000000068</c:v>
                </c:pt>
                <c:pt idx="735">
                  <c:v>9.41</c:v>
                </c:pt>
                <c:pt idx="736">
                  <c:v>12.93</c:v>
                </c:pt>
                <c:pt idx="737">
                  <c:v>10.950000000000006</c:v>
                </c:pt>
                <c:pt idx="738">
                  <c:v>8.09</c:v>
                </c:pt>
                <c:pt idx="739">
                  <c:v>8.57</c:v>
                </c:pt>
                <c:pt idx="740">
                  <c:v>12.950000000000006</c:v>
                </c:pt>
                <c:pt idx="741">
                  <c:v>10.55</c:v>
                </c:pt>
                <c:pt idx="742">
                  <c:v>12.5</c:v>
                </c:pt>
                <c:pt idx="743">
                  <c:v>16.34</c:v>
                </c:pt>
                <c:pt idx="744">
                  <c:v>8.0300000000000011</c:v>
                </c:pt>
                <c:pt idx="745">
                  <c:v>11.23</c:v>
                </c:pt>
                <c:pt idx="746">
                  <c:v>11.14</c:v>
                </c:pt>
                <c:pt idx="747">
                  <c:v>9.9600000000000026</c:v>
                </c:pt>
                <c:pt idx="748">
                  <c:v>14.17</c:v>
                </c:pt>
                <c:pt idx="749">
                  <c:v>22.17</c:v>
                </c:pt>
                <c:pt idx="750">
                  <c:v>10.97</c:v>
                </c:pt>
                <c:pt idx="751">
                  <c:v>13.7</c:v>
                </c:pt>
                <c:pt idx="752">
                  <c:v>13.09</c:v>
                </c:pt>
                <c:pt idx="753">
                  <c:v>9.4</c:v>
                </c:pt>
                <c:pt idx="754">
                  <c:v>13.22</c:v>
                </c:pt>
                <c:pt idx="755">
                  <c:v>12.22</c:v>
                </c:pt>
                <c:pt idx="756">
                  <c:v>8.0500000000000007</c:v>
                </c:pt>
                <c:pt idx="757">
                  <c:v>8.67</c:v>
                </c:pt>
                <c:pt idx="758">
                  <c:v>10.65</c:v>
                </c:pt>
                <c:pt idx="759">
                  <c:v>9.17</c:v>
                </c:pt>
                <c:pt idx="760">
                  <c:v>10.26</c:v>
                </c:pt>
                <c:pt idx="761">
                  <c:v>13.34</c:v>
                </c:pt>
                <c:pt idx="762">
                  <c:v>11.6</c:v>
                </c:pt>
                <c:pt idx="763">
                  <c:v>9.99</c:v>
                </c:pt>
                <c:pt idx="764">
                  <c:v>15.68</c:v>
                </c:pt>
                <c:pt idx="765">
                  <c:v>12.68</c:v>
                </c:pt>
                <c:pt idx="766">
                  <c:v>8.42</c:v>
                </c:pt>
                <c:pt idx="767">
                  <c:v>9.41</c:v>
                </c:pt>
                <c:pt idx="768">
                  <c:v>11.52</c:v>
                </c:pt>
                <c:pt idx="769">
                  <c:v>12.16</c:v>
                </c:pt>
                <c:pt idx="770">
                  <c:v>8.6</c:v>
                </c:pt>
                <c:pt idx="771">
                  <c:v>8.9</c:v>
                </c:pt>
                <c:pt idx="772">
                  <c:v>8.14</c:v>
                </c:pt>
                <c:pt idx="773">
                  <c:v>17.779999999999987</c:v>
                </c:pt>
                <c:pt idx="774">
                  <c:v>16.79</c:v>
                </c:pt>
                <c:pt idx="775">
                  <c:v>9.57</c:v>
                </c:pt>
                <c:pt idx="776">
                  <c:v>9.48</c:v>
                </c:pt>
                <c:pt idx="777">
                  <c:v>11.370000000000006</c:v>
                </c:pt>
                <c:pt idx="778">
                  <c:v>11.89</c:v>
                </c:pt>
                <c:pt idx="779">
                  <c:v>8.3000000000000007</c:v>
                </c:pt>
                <c:pt idx="780">
                  <c:v>9.93</c:v>
                </c:pt>
                <c:pt idx="781">
                  <c:v>14.950000000000006</c:v>
                </c:pt>
                <c:pt idx="782">
                  <c:v>8.27</c:v>
                </c:pt>
                <c:pt idx="783">
                  <c:v>8.120000000000001</c:v>
                </c:pt>
                <c:pt idx="784">
                  <c:v>8.07</c:v>
                </c:pt>
                <c:pt idx="785">
                  <c:v>12.04</c:v>
                </c:pt>
                <c:pt idx="786">
                  <c:v>13.68</c:v>
                </c:pt>
                <c:pt idx="787">
                  <c:v>17.82</c:v>
                </c:pt>
                <c:pt idx="788">
                  <c:v>14.96</c:v>
                </c:pt>
                <c:pt idx="789">
                  <c:v>8.02</c:v>
                </c:pt>
                <c:pt idx="790">
                  <c:v>12.92</c:v>
                </c:pt>
                <c:pt idx="791">
                  <c:v>17.559999999999999</c:v>
                </c:pt>
                <c:pt idx="792">
                  <c:v>12.850000000000026</c:v>
                </c:pt>
                <c:pt idx="793">
                  <c:v>8.93</c:v>
                </c:pt>
                <c:pt idx="794">
                  <c:v>8.23</c:v>
                </c:pt>
                <c:pt idx="795">
                  <c:v>14.18</c:v>
                </c:pt>
                <c:pt idx="796">
                  <c:v>13.32</c:v>
                </c:pt>
                <c:pt idx="797">
                  <c:v>14.22</c:v>
                </c:pt>
                <c:pt idx="798">
                  <c:v>15.76</c:v>
                </c:pt>
                <c:pt idx="799">
                  <c:v>11.88</c:v>
                </c:pt>
                <c:pt idx="800">
                  <c:v>8.39</c:v>
                </c:pt>
                <c:pt idx="801">
                  <c:v>8</c:v>
                </c:pt>
                <c:pt idx="802">
                  <c:v>9.3000000000000007</c:v>
                </c:pt>
                <c:pt idx="803">
                  <c:v>12</c:v>
                </c:pt>
                <c:pt idx="804">
                  <c:v>11.5</c:v>
                </c:pt>
                <c:pt idx="805">
                  <c:v>10.040000000000001</c:v>
                </c:pt>
                <c:pt idx="806">
                  <c:v>9.8000000000000007</c:v>
                </c:pt>
                <c:pt idx="807">
                  <c:v>18.190000000000001</c:v>
                </c:pt>
                <c:pt idx="808">
                  <c:v>15.46</c:v>
                </c:pt>
                <c:pt idx="809">
                  <c:v>13.41</c:v>
                </c:pt>
                <c:pt idx="810">
                  <c:v>9.91</c:v>
                </c:pt>
                <c:pt idx="811">
                  <c:v>8.76</c:v>
                </c:pt>
                <c:pt idx="812">
                  <c:v>15.860000000000024</c:v>
                </c:pt>
                <c:pt idx="813">
                  <c:v>23.110000000000031</c:v>
                </c:pt>
                <c:pt idx="814">
                  <c:v>8.7100000000000009</c:v>
                </c:pt>
                <c:pt idx="815">
                  <c:v>11.6</c:v>
                </c:pt>
                <c:pt idx="816">
                  <c:v>20.22</c:v>
                </c:pt>
                <c:pt idx="817">
                  <c:v>15.52</c:v>
                </c:pt>
                <c:pt idx="818">
                  <c:v>15.09</c:v>
                </c:pt>
                <c:pt idx="819">
                  <c:v>15.48</c:v>
                </c:pt>
                <c:pt idx="820">
                  <c:v>9.2100000000000009</c:v>
                </c:pt>
                <c:pt idx="821">
                  <c:v>10.050000000000002</c:v>
                </c:pt>
                <c:pt idx="822">
                  <c:v>10</c:v>
                </c:pt>
                <c:pt idx="823">
                  <c:v>9.3000000000000007</c:v>
                </c:pt>
                <c:pt idx="824">
                  <c:v>13.03</c:v>
                </c:pt>
                <c:pt idx="825">
                  <c:v>10.850000000000026</c:v>
                </c:pt>
                <c:pt idx="826">
                  <c:v>14.22</c:v>
                </c:pt>
                <c:pt idx="827">
                  <c:v>12.93</c:v>
                </c:pt>
                <c:pt idx="828">
                  <c:v>10.55</c:v>
                </c:pt>
                <c:pt idx="829">
                  <c:v>14.08</c:v>
                </c:pt>
                <c:pt idx="830">
                  <c:v>11.24</c:v>
                </c:pt>
                <c:pt idx="831">
                  <c:v>9.01</c:v>
                </c:pt>
                <c:pt idx="832">
                  <c:v>12.88</c:v>
                </c:pt>
                <c:pt idx="833">
                  <c:v>10.210000000000001</c:v>
                </c:pt>
                <c:pt idx="834">
                  <c:v>19.559999999999999</c:v>
                </c:pt>
                <c:pt idx="835">
                  <c:v>9.33</c:v>
                </c:pt>
                <c:pt idx="836">
                  <c:v>17.82</c:v>
                </c:pt>
                <c:pt idx="837">
                  <c:v>9.52</c:v>
                </c:pt>
                <c:pt idx="838">
                  <c:v>14.06</c:v>
                </c:pt>
                <c:pt idx="839">
                  <c:v>10.34</c:v>
                </c:pt>
                <c:pt idx="840">
                  <c:v>8.49</c:v>
                </c:pt>
                <c:pt idx="841">
                  <c:v>9.16</c:v>
                </c:pt>
                <c:pt idx="842">
                  <c:v>23.47</c:v>
                </c:pt>
                <c:pt idx="843">
                  <c:v>25.9</c:v>
                </c:pt>
                <c:pt idx="844">
                  <c:v>20.74</c:v>
                </c:pt>
                <c:pt idx="845">
                  <c:v>18.93</c:v>
                </c:pt>
                <c:pt idx="846">
                  <c:v>24.73</c:v>
                </c:pt>
                <c:pt idx="847">
                  <c:v>12.46</c:v>
                </c:pt>
                <c:pt idx="848">
                  <c:v>9.32</c:v>
                </c:pt>
                <c:pt idx="849">
                  <c:v>20.85</c:v>
                </c:pt>
                <c:pt idx="850">
                  <c:v>8.5500000000000007</c:v>
                </c:pt>
                <c:pt idx="851">
                  <c:v>13.89</c:v>
                </c:pt>
                <c:pt idx="852">
                  <c:v>9.81</c:v>
                </c:pt>
                <c:pt idx="853">
                  <c:v>19.91</c:v>
                </c:pt>
                <c:pt idx="854">
                  <c:v>25.310000000000031</c:v>
                </c:pt>
                <c:pt idx="855">
                  <c:v>12.01</c:v>
                </c:pt>
                <c:pt idx="856">
                  <c:v>14.65</c:v>
                </c:pt>
                <c:pt idx="857">
                  <c:v>9.7100000000000009</c:v>
                </c:pt>
                <c:pt idx="858">
                  <c:v>11.02</c:v>
                </c:pt>
                <c:pt idx="859">
                  <c:v>15.43</c:v>
                </c:pt>
                <c:pt idx="860">
                  <c:v>17.53</c:v>
                </c:pt>
                <c:pt idx="861">
                  <c:v>12.01</c:v>
                </c:pt>
                <c:pt idx="862">
                  <c:v>15.92</c:v>
                </c:pt>
                <c:pt idx="863">
                  <c:v>16.579999999999988</c:v>
                </c:pt>
                <c:pt idx="864">
                  <c:v>13.42</c:v>
                </c:pt>
                <c:pt idx="865">
                  <c:v>10.33</c:v>
                </c:pt>
                <c:pt idx="866">
                  <c:v>14.370000000000006</c:v>
                </c:pt>
                <c:pt idx="867">
                  <c:v>11.79</c:v>
                </c:pt>
                <c:pt idx="868">
                  <c:v>12.41</c:v>
                </c:pt>
                <c:pt idx="869">
                  <c:v>12.350000000000026</c:v>
                </c:pt>
                <c:pt idx="870">
                  <c:v>11.81</c:v>
                </c:pt>
                <c:pt idx="871">
                  <c:v>10.93</c:v>
                </c:pt>
                <c:pt idx="872">
                  <c:v>10.99</c:v>
                </c:pt>
                <c:pt idx="873">
                  <c:v>18.14</c:v>
                </c:pt>
                <c:pt idx="874">
                  <c:v>23.66</c:v>
                </c:pt>
                <c:pt idx="875">
                  <c:v>15.12</c:v>
                </c:pt>
                <c:pt idx="876">
                  <c:v>13.370000000000006</c:v>
                </c:pt>
                <c:pt idx="877">
                  <c:v>14.5</c:v>
                </c:pt>
                <c:pt idx="878">
                  <c:v>14.18</c:v>
                </c:pt>
                <c:pt idx="879">
                  <c:v>21.08</c:v>
                </c:pt>
                <c:pt idx="880">
                  <c:v>30.87</c:v>
                </c:pt>
                <c:pt idx="881">
                  <c:v>15.9</c:v>
                </c:pt>
                <c:pt idx="882">
                  <c:v>22.85</c:v>
                </c:pt>
                <c:pt idx="883">
                  <c:v>22.19</c:v>
                </c:pt>
                <c:pt idx="884">
                  <c:v>16.23</c:v>
                </c:pt>
                <c:pt idx="885">
                  <c:v>11.34</c:v>
                </c:pt>
                <c:pt idx="886">
                  <c:v>20.62</c:v>
                </c:pt>
                <c:pt idx="887">
                  <c:v>10.040000000000001</c:v>
                </c:pt>
                <c:pt idx="888">
                  <c:v>9.06</c:v>
                </c:pt>
                <c:pt idx="889">
                  <c:v>10.93</c:v>
                </c:pt>
                <c:pt idx="890">
                  <c:v>10.77</c:v>
                </c:pt>
                <c:pt idx="891">
                  <c:v>9.2000000000000011</c:v>
                </c:pt>
                <c:pt idx="892">
                  <c:v>9</c:v>
                </c:pt>
                <c:pt idx="893">
                  <c:v>12.79</c:v>
                </c:pt>
                <c:pt idx="894">
                  <c:v>14.450000000000006</c:v>
                </c:pt>
                <c:pt idx="895">
                  <c:v>9.61</c:v>
                </c:pt>
                <c:pt idx="896">
                  <c:v>13.2</c:v>
                </c:pt>
                <c:pt idx="897">
                  <c:v>13.46</c:v>
                </c:pt>
                <c:pt idx="898">
                  <c:v>10.1</c:v>
                </c:pt>
                <c:pt idx="899">
                  <c:v>12.43</c:v>
                </c:pt>
                <c:pt idx="900">
                  <c:v>8.73</c:v>
                </c:pt>
                <c:pt idx="901">
                  <c:v>10.92</c:v>
                </c:pt>
                <c:pt idx="902">
                  <c:v>10.81</c:v>
                </c:pt>
                <c:pt idx="903">
                  <c:v>13.46</c:v>
                </c:pt>
                <c:pt idx="904">
                  <c:v>10.52</c:v>
                </c:pt>
                <c:pt idx="905">
                  <c:v>13.39</c:v>
                </c:pt>
                <c:pt idx="906">
                  <c:v>8.3700000000000028</c:v>
                </c:pt>
                <c:pt idx="907">
                  <c:v>12.1</c:v>
                </c:pt>
                <c:pt idx="908">
                  <c:v>9.59</c:v>
                </c:pt>
                <c:pt idx="909">
                  <c:v>13.9</c:v>
                </c:pt>
                <c:pt idx="910">
                  <c:v>16.97</c:v>
                </c:pt>
                <c:pt idx="911">
                  <c:v>10.42</c:v>
                </c:pt>
                <c:pt idx="912">
                  <c:v>13.53</c:v>
                </c:pt>
                <c:pt idx="913">
                  <c:v>8.19</c:v>
                </c:pt>
                <c:pt idx="914">
                  <c:v>12.77</c:v>
                </c:pt>
                <c:pt idx="915">
                  <c:v>10.74</c:v>
                </c:pt>
                <c:pt idx="916">
                  <c:v>19.04</c:v>
                </c:pt>
                <c:pt idx="917">
                  <c:v>10.25</c:v>
                </c:pt>
                <c:pt idx="918">
                  <c:v>14.1</c:v>
                </c:pt>
                <c:pt idx="919">
                  <c:v>10.17</c:v>
                </c:pt>
                <c:pt idx="920">
                  <c:v>16.02</c:v>
                </c:pt>
                <c:pt idx="921">
                  <c:v>15.68</c:v>
                </c:pt>
                <c:pt idx="922">
                  <c:v>9</c:v>
                </c:pt>
                <c:pt idx="923">
                  <c:v>8.65</c:v>
                </c:pt>
                <c:pt idx="924">
                  <c:v>12.4</c:v>
                </c:pt>
                <c:pt idx="925">
                  <c:v>9.6</c:v>
                </c:pt>
                <c:pt idx="926">
                  <c:v>13.23</c:v>
                </c:pt>
                <c:pt idx="927">
                  <c:v>9.0300000000000011</c:v>
                </c:pt>
                <c:pt idx="928">
                  <c:v>8.57</c:v>
                </c:pt>
                <c:pt idx="929">
                  <c:v>14.08</c:v>
                </c:pt>
                <c:pt idx="930">
                  <c:v>20.72</c:v>
                </c:pt>
                <c:pt idx="931">
                  <c:v>12.65</c:v>
                </c:pt>
                <c:pt idx="932">
                  <c:v>18.54</c:v>
                </c:pt>
                <c:pt idx="933">
                  <c:v>10.68</c:v>
                </c:pt>
                <c:pt idx="934">
                  <c:v>8.2900000000000009</c:v>
                </c:pt>
                <c:pt idx="935">
                  <c:v>13.54</c:v>
                </c:pt>
                <c:pt idx="936">
                  <c:v>13.02</c:v>
                </c:pt>
                <c:pt idx="937">
                  <c:v>9.61</c:v>
                </c:pt>
                <c:pt idx="938">
                  <c:v>9.7000000000000011</c:v>
                </c:pt>
                <c:pt idx="939">
                  <c:v>9.3000000000000007</c:v>
                </c:pt>
                <c:pt idx="940">
                  <c:v>8.19</c:v>
                </c:pt>
                <c:pt idx="941">
                  <c:v>8.7800000000000011</c:v>
                </c:pt>
                <c:pt idx="942">
                  <c:v>10.77</c:v>
                </c:pt>
                <c:pt idx="943">
                  <c:v>8.06</c:v>
                </c:pt>
                <c:pt idx="944">
                  <c:v>8.0400000000000009</c:v>
                </c:pt>
                <c:pt idx="945">
                  <c:v>8.93</c:v>
                </c:pt>
                <c:pt idx="946">
                  <c:v>10.17</c:v>
                </c:pt>
                <c:pt idx="947">
                  <c:v>9.2100000000000009</c:v>
                </c:pt>
                <c:pt idx="948">
                  <c:v>11.06</c:v>
                </c:pt>
                <c:pt idx="949">
                  <c:v>8.93</c:v>
                </c:pt>
                <c:pt idx="950">
                  <c:v>11.08</c:v>
                </c:pt>
                <c:pt idx="951">
                  <c:v>11.33</c:v>
                </c:pt>
                <c:pt idx="952">
                  <c:v>11.08</c:v>
                </c:pt>
                <c:pt idx="953">
                  <c:v>11.33</c:v>
                </c:pt>
                <c:pt idx="954">
                  <c:v>10.97</c:v>
                </c:pt>
                <c:pt idx="955">
                  <c:v>12.04</c:v>
                </c:pt>
                <c:pt idx="956">
                  <c:v>9.7900000000000009</c:v>
                </c:pt>
                <c:pt idx="957">
                  <c:v>12.6</c:v>
                </c:pt>
                <c:pt idx="958">
                  <c:v>9.8000000000000007</c:v>
                </c:pt>
                <c:pt idx="959">
                  <c:v>11.63</c:v>
                </c:pt>
                <c:pt idx="960">
                  <c:v>9.2200000000000024</c:v>
                </c:pt>
                <c:pt idx="961">
                  <c:v>12</c:v>
                </c:pt>
                <c:pt idx="962">
                  <c:v>16.34</c:v>
                </c:pt>
                <c:pt idx="963">
                  <c:v>8.17</c:v>
                </c:pt>
                <c:pt idx="964">
                  <c:v>12.8</c:v>
                </c:pt>
                <c:pt idx="965">
                  <c:v>12.31</c:v>
                </c:pt>
                <c:pt idx="966">
                  <c:v>11.41</c:v>
                </c:pt>
                <c:pt idx="967">
                  <c:v>13.43</c:v>
                </c:pt>
                <c:pt idx="968">
                  <c:v>9.7100000000000009</c:v>
                </c:pt>
                <c:pt idx="969">
                  <c:v>9.0500000000000007</c:v>
                </c:pt>
                <c:pt idx="970">
                  <c:v>17.32</c:v>
                </c:pt>
                <c:pt idx="971">
                  <c:v>18.16</c:v>
                </c:pt>
                <c:pt idx="972">
                  <c:v>16.12</c:v>
                </c:pt>
                <c:pt idx="973">
                  <c:v>16.68</c:v>
                </c:pt>
                <c:pt idx="974">
                  <c:v>15.2</c:v>
                </c:pt>
                <c:pt idx="975">
                  <c:v>15.33</c:v>
                </c:pt>
                <c:pt idx="976">
                  <c:v>16.989999999999863</c:v>
                </c:pt>
                <c:pt idx="977">
                  <c:v>11.58</c:v>
                </c:pt>
                <c:pt idx="978">
                  <c:v>16.579999999999988</c:v>
                </c:pt>
                <c:pt idx="979">
                  <c:v>10.4</c:v>
                </c:pt>
                <c:pt idx="980">
                  <c:v>9.77</c:v>
                </c:pt>
                <c:pt idx="981">
                  <c:v>9.31</c:v>
                </c:pt>
                <c:pt idx="982">
                  <c:v>17.989999999999863</c:v>
                </c:pt>
                <c:pt idx="983">
                  <c:v>18.71</c:v>
                </c:pt>
                <c:pt idx="984">
                  <c:v>10.370000000000006</c:v>
                </c:pt>
                <c:pt idx="985">
                  <c:v>8.69</c:v>
                </c:pt>
                <c:pt idx="986">
                  <c:v>9.07</c:v>
                </c:pt>
                <c:pt idx="987">
                  <c:v>14.26</c:v>
                </c:pt>
                <c:pt idx="988">
                  <c:v>10.93</c:v>
                </c:pt>
                <c:pt idx="989">
                  <c:v>16.88</c:v>
                </c:pt>
                <c:pt idx="990">
                  <c:v>22.459999999999987</c:v>
                </c:pt>
                <c:pt idx="991">
                  <c:v>9.67</c:v>
                </c:pt>
                <c:pt idx="992">
                  <c:v>14.27</c:v>
                </c:pt>
                <c:pt idx="993">
                  <c:v>10.81</c:v>
                </c:pt>
                <c:pt idx="994">
                  <c:v>9.75</c:v>
                </c:pt>
                <c:pt idx="995">
                  <c:v>16.010000000000005</c:v>
                </c:pt>
                <c:pt idx="996">
                  <c:v>10.28</c:v>
                </c:pt>
                <c:pt idx="997">
                  <c:v>12.4</c:v>
                </c:pt>
                <c:pt idx="998">
                  <c:v>8.3700000000000028</c:v>
                </c:pt>
                <c:pt idx="999">
                  <c:v>9.18</c:v>
                </c:pt>
                <c:pt idx="1000">
                  <c:v>20.37</c:v>
                </c:pt>
                <c:pt idx="1001">
                  <c:v>8.66</c:v>
                </c:pt>
                <c:pt idx="1002">
                  <c:v>11.73</c:v>
                </c:pt>
                <c:pt idx="1003">
                  <c:v>17.66</c:v>
                </c:pt>
                <c:pt idx="1004">
                  <c:v>8.32</c:v>
                </c:pt>
                <c:pt idx="1005">
                  <c:v>9.58</c:v>
                </c:pt>
                <c:pt idx="1006">
                  <c:v>13.450000000000006</c:v>
                </c:pt>
                <c:pt idx="1007">
                  <c:v>11.04</c:v>
                </c:pt>
                <c:pt idx="1008">
                  <c:v>8.32</c:v>
                </c:pt>
                <c:pt idx="1009">
                  <c:v>10.81</c:v>
                </c:pt>
                <c:pt idx="1010">
                  <c:v>9.59</c:v>
                </c:pt>
                <c:pt idx="1011">
                  <c:v>8.0500000000000007</c:v>
                </c:pt>
                <c:pt idx="1012">
                  <c:v>16.760000000000002</c:v>
                </c:pt>
                <c:pt idx="1013">
                  <c:v>9.92</c:v>
                </c:pt>
                <c:pt idx="1014">
                  <c:v>9.58</c:v>
                </c:pt>
                <c:pt idx="1015">
                  <c:v>13.71</c:v>
                </c:pt>
                <c:pt idx="1016">
                  <c:v>15.72</c:v>
                </c:pt>
                <c:pt idx="1017">
                  <c:v>17.89</c:v>
                </c:pt>
                <c:pt idx="1018">
                  <c:v>12.55</c:v>
                </c:pt>
                <c:pt idx="1019">
                  <c:v>12.850000000000026</c:v>
                </c:pt>
                <c:pt idx="1020">
                  <c:v>14.01</c:v>
                </c:pt>
                <c:pt idx="1021">
                  <c:v>16.02</c:v>
                </c:pt>
                <c:pt idx="1022">
                  <c:v>11.29</c:v>
                </c:pt>
                <c:pt idx="1023">
                  <c:v>14.69</c:v>
                </c:pt>
                <c:pt idx="1024">
                  <c:v>12.23</c:v>
                </c:pt>
                <c:pt idx="1025">
                  <c:v>11.39</c:v>
                </c:pt>
                <c:pt idx="1026">
                  <c:v>17.100000000000001</c:v>
                </c:pt>
                <c:pt idx="1027">
                  <c:v>17.899999999999999</c:v>
                </c:pt>
                <c:pt idx="1028">
                  <c:v>13.2</c:v>
                </c:pt>
                <c:pt idx="1029">
                  <c:v>16.09</c:v>
                </c:pt>
                <c:pt idx="1030">
                  <c:v>18.29</c:v>
                </c:pt>
                <c:pt idx="1031">
                  <c:v>12.81</c:v>
                </c:pt>
                <c:pt idx="1032">
                  <c:v>14.81</c:v>
                </c:pt>
                <c:pt idx="1033">
                  <c:v>12.22</c:v>
                </c:pt>
                <c:pt idx="1034">
                  <c:v>11.47</c:v>
                </c:pt>
                <c:pt idx="1035">
                  <c:v>11.42</c:v>
                </c:pt>
                <c:pt idx="1036">
                  <c:v>14.02</c:v>
                </c:pt>
                <c:pt idx="1037">
                  <c:v>15.76</c:v>
                </c:pt>
                <c:pt idx="1038">
                  <c:v>11.350000000000026</c:v>
                </c:pt>
                <c:pt idx="1039">
                  <c:v>8.7800000000000011</c:v>
                </c:pt>
                <c:pt idx="1040">
                  <c:v>11.56</c:v>
                </c:pt>
                <c:pt idx="1041">
                  <c:v>10.62</c:v>
                </c:pt>
                <c:pt idx="1042">
                  <c:v>10.15</c:v>
                </c:pt>
                <c:pt idx="1043">
                  <c:v>9.57</c:v>
                </c:pt>
                <c:pt idx="1044">
                  <c:v>8.43</c:v>
                </c:pt>
                <c:pt idx="1045">
                  <c:v>12.53</c:v>
                </c:pt>
                <c:pt idx="1046">
                  <c:v>9.02</c:v>
                </c:pt>
                <c:pt idx="1047">
                  <c:v>10.030000000000001</c:v>
                </c:pt>
                <c:pt idx="1048">
                  <c:v>11.58</c:v>
                </c:pt>
                <c:pt idx="1049">
                  <c:v>13.18</c:v>
                </c:pt>
                <c:pt idx="1050">
                  <c:v>9.08</c:v>
                </c:pt>
                <c:pt idx="1051">
                  <c:v>10.5</c:v>
                </c:pt>
                <c:pt idx="1052">
                  <c:v>8.0500000000000007</c:v>
                </c:pt>
                <c:pt idx="1053">
                  <c:v>8.3800000000000008</c:v>
                </c:pt>
                <c:pt idx="1054">
                  <c:v>10.32</c:v>
                </c:pt>
                <c:pt idx="1055">
                  <c:v>12.76</c:v>
                </c:pt>
                <c:pt idx="1056">
                  <c:v>8.18</c:v>
                </c:pt>
                <c:pt idx="1057">
                  <c:v>12.68</c:v>
                </c:pt>
                <c:pt idx="1058">
                  <c:v>9.1300000000000008</c:v>
                </c:pt>
                <c:pt idx="1059">
                  <c:v>11.39</c:v>
                </c:pt>
                <c:pt idx="1060">
                  <c:v>8.91</c:v>
                </c:pt>
                <c:pt idx="1061">
                  <c:v>8.620000000000001</c:v>
                </c:pt>
                <c:pt idx="1062">
                  <c:v>9.24</c:v>
                </c:pt>
                <c:pt idx="1063">
                  <c:v>11.34</c:v>
                </c:pt>
                <c:pt idx="1064">
                  <c:v>13.29</c:v>
                </c:pt>
                <c:pt idx="1065">
                  <c:v>11.23</c:v>
                </c:pt>
                <c:pt idx="1066">
                  <c:v>10.77</c:v>
                </c:pt>
                <c:pt idx="1067">
                  <c:v>12.29</c:v>
                </c:pt>
                <c:pt idx="1068">
                  <c:v>11.42</c:v>
                </c:pt>
                <c:pt idx="1069">
                  <c:v>9.1300000000000008</c:v>
                </c:pt>
                <c:pt idx="1070">
                  <c:v>9.17</c:v>
                </c:pt>
                <c:pt idx="1071">
                  <c:v>9.9700000000000006</c:v>
                </c:pt>
                <c:pt idx="1072">
                  <c:v>8.3500000000000068</c:v>
                </c:pt>
                <c:pt idx="1073">
                  <c:v>11.56</c:v>
                </c:pt>
                <c:pt idx="1074">
                  <c:v>30.21</c:v>
                </c:pt>
                <c:pt idx="1075">
                  <c:v>8.0400000000000009</c:v>
                </c:pt>
                <c:pt idx="1076">
                  <c:v>9.3000000000000007</c:v>
                </c:pt>
                <c:pt idx="1077">
                  <c:v>8.57</c:v>
                </c:pt>
                <c:pt idx="1078">
                  <c:v>19.38</c:v>
                </c:pt>
                <c:pt idx="1079">
                  <c:v>20.41</c:v>
                </c:pt>
                <c:pt idx="1080">
                  <c:v>17.87</c:v>
                </c:pt>
                <c:pt idx="1081">
                  <c:v>18.14</c:v>
                </c:pt>
                <c:pt idx="1082">
                  <c:v>15.57</c:v>
                </c:pt>
                <c:pt idx="1083">
                  <c:v>15.03</c:v>
                </c:pt>
                <c:pt idx="1084">
                  <c:v>23.18</c:v>
                </c:pt>
                <c:pt idx="1085">
                  <c:v>22.75</c:v>
                </c:pt>
                <c:pt idx="1086">
                  <c:v>8.02</c:v>
                </c:pt>
                <c:pt idx="1087">
                  <c:v>15.33</c:v>
                </c:pt>
                <c:pt idx="1088">
                  <c:v>8.43</c:v>
                </c:pt>
                <c:pt idx="1089">
                  <c:v>12.16</c:v>
                </c:pt>
                <c:pt idx="1090">
                  <c:v>10.31</c:v>
                </c:pt>
                <c:pt idx="1091">
                  <c:v>13.28</c:v>
                </c:pt>
                <c:pt idx="1092">
                  <c:v>17.02</c:v>
                </c:pt>
                <c:pt idx="1093">
                  <c:v>17.329999999999988</c:v>
                </c:pt>
                <c:pt idx="1094">
                  <c:v>9.5</c:v>
                </c:pt>
                <c:pt idx="1095">
                  <c:v>12.92</c:v>
                </c:pt>
                <c:pt idx="1096">
                  <c:v>13.13</c:v>
                </c:pt>
                <c:pt idx="1097">
                  <c:v>15.17</c:v>
                </c:pt>
                <c:pt idx="1098">
                  <c:v>8.98</c:v>
                </c:pt>
                <c:pt idx="1099">
                  <c:v>13.1</c:v>
                </c:pt>
                <c:pt idx="1100">
                  <c:v>8.7000000000000011</c:v>
                </c:pt>
                <c:pt idx="1101">
                  <c:v>20.22</c:v>
                </c:pt>
                <c:pt idx="1102">
                  <c:v>8.18</c:v>
                </c:pt>
                <c:pt idx="1103">
                  <c:v>12.71</c:v>
                </c:pt>
                <c:pt idx="1104">
                  <c:v>9.57</c:v>
                </c:pt>
                <c:pt idx="1105">
                  <c:v>11.41</c:v>
                </c:pt>
                <c:pt idx="1106">
                  <c:v>8.2900000000000009</c:v>
                </c:pt>
                <c:pt idx="1107">
                  <c:v>19.14</c:v>
                </c:pt>
                <c:pt idx="1108">
                  <c:v>9.7800000000000011</c:v>
                </c:pt>
                <c:pt idx="1109">
                  <c:v>8.3000000000000007</c:v>
                </c:pt>
                <c:pt idx="1110">
                  <c:v>8.34</c:v>
                </c:pt>
                <c:pt idx="1111">
                  <c:v>12.97</c:v>
                </c:pt>
                <c:pt idx="1112">
                  <c:v>8.8800000000000008</c:v>
                </c:pt>
                <c:pt idx="1113">
                  <c:v>10.43</c:v>
                </c:pt>
                <c:pt idx="1114">
                  <c:v>16.559999999999999</c:v>
                </c:pt>
                <c:pt idx="1115">
                  <c:v>12.41</c:v>
                </c:pt>
                <c:pt idx="1116">
                  <c:v>11.44</c:v>
                </c:pt>
                <c:pt idx="1117">
                  <c:v>23.32</c:v>
                </c:pt>
                <c:pt idx="1118">
                  <c:v>10.99</c:v>
                </c:pt>
                <c:pt idx="1119">
                  <c:v>27.49</c:v>
                </c:pt>
                <c:pt idx="1120">
                  <c:v>8.61</c:v>
                </c:pt>
                <c:pt idx="1121">
                  <c:v>10.7</c:v>
                </c:pt>
                <c:pt idx="1122">
                  <c:v>9.19</c:v>
                </c:pt>
                <c:pt idx="1123">
                  <c:v>18.04</c:v>
                </c:pt>
                <c:pt idx="1124">
                  <c:v>25.12</c:v>
                </c:pt>
                <c:pt idx="1125">
                  <c:v>11.02</c:v>
                </c:pt>
                <c:pt idx="1126">
                  <c:v>17.52</c:v>
                </c:pt>
                <c:pt idx="1127">
                  <c:v>8.82</c:v>
                </c:pt>
                <c:pt idx="1128">
                  <c:v>13.59</c:v>
                </c:pt>
                <c:pt idx="1129">
                  <c:v>22.330000000000005</c:v>
                </c:pt>
                <c:pt idx="1130">
                  <c:v>28.08</c:v>
                </c:pt>
                <c:pt idx="1131">
                  <c:v>15.5</c:v>
                </c:pt>
                <c:pt idx="1132">
                  <c:v>10.15</c:v>
                </c:pt>
                <c:pt idx="1133">
                  <c:v>11.57</c:v>
                </c:pt>
                <c:pt idx="1134">
                  <c:v>13.05</c:v>
                </c:pt>
                <c:pt idx="1135">
                  <c:v>11.75</c:v>
                </c:pt>
                <c:pt idx="1136">
                  <c:v>13.16</c:v>
                </c:pt>
                <c:pt idx="1137">
                  <c:v>21.51</c:v>
                </c:pt>
                <c:pt idx="1138">
                  <c:v>26.32</c:v>
                </c:pt>
                <c:pt idx="1139">
                  <c:v>21.41</c:v>
                </c:pt>
                <c:pt idx="1140">
                  <c:v>26.2</c:v>
                </c:pt>
                <c:pt idx="1141">
                  <c:v>16.84</c:v>
                </c:pt>
                <c:pt idx="1142">
                  <c:v>19.010000000000005</c:v>
                </c:pt>
                <c:pt idx="1143">
                  <c:v>13.77</c:v>
                </c:pt>
                <c:pt idx="1144">
                  <c:v>16.93</c:v>
                </c:pt>
                <c:pt idx="1145">
                  <c:v>24.19</c:v>
                </c:pt>
                <c:pt idx="1146">
                  <c:v>27.53</c:v>
                </c:pt>
                <c:pt idx="1147">
                  <c:v>12.8</c:v>
                </c:pt>
                <c:pt idx="1148">
                  <c:v>11.67</c:v>
                </c:pt>
                <c:pt idx="1149">
                  <c:v>13.83</c:v>
                </c:pt>
                <c:pt idx="1150">
                  <c:v>13.75</c:v>
                </c:pt>
                <c:pt idx="1151">
                  <c:v>15.91</c:v>
                </c:pt>
                <c:pt idx="1152">
                  <c:v>15.51</c:v>
                </c:pt>
                <c:pt idx="1153">
                  <c:v>18.75</c:v>
                </c:pt>
                <c:pt idx="1154">
                  <c:v>14.41</c:v>
                </c:pt>
                <c:pt idx="1155">
                  <c:v>17.649999999999999</c:v>
                </c:pt>
                <c:pt idx="1156">
                  <c:v>10.1</c:v>
                </c:pt>
                <c:pt idx="1157">
                  <c:v>12.77</c:v>
                </c:pt>
                <c:pt idx="1158">
                  <c:v>19.09</c:v>
                </c:pt>
                <c:pt idx="1159">
                  <c:v>22.23</c:v>
                </c:pt>
                <c:pt idx="1160">
                  <c:v>13.25</c:v>
                </c:pt>
                <c:pt idx="1161">
                  <c:v>15.13</c:v>
                </c:pt>
                <c:pt idx="1162">
                  <c:v>18.100000000000001</c:v>
                </c:pt>
                <c:pt idx="1163">
                  <c:v>21.67</c:v>
                </c:pt>
                <c:pt idx="1164">
                  <c:v>8.26</c:v>
                </c:pt>
                <c:pt idx="1165">
                  <c:v>8.7800000000000011</c:v>
                </c:pt>
                <c:pt idx="1166">
                  <c:v>9.49</c:v>
                </c:pt>
                <c:pt idx="1167">
                  <c:v>9.65</c:v>
                </c:pt>
                <c:pt idx="1168">
                  <c:v>20.2</c:v>
                </c:pt>
                <c:pt idx="1169">
                  <c:v>20.99</c:v>
                </c:pt>
                <c:pt idx="1170">
                  <c:v>14.24</c:v>
                </c:pt>
                <c:pt idx="1171">
                  <c:v>23.57</c:v>
                </c:pt>
                <c:pt idx="1172">
                  <c:v>23.37</c:v>
                </c:pt>
                <c:pt idx="1173">
                  <c:v>10.050000000000002</c:v>
                </c:pt>
                <c:pt idx="1174">
                  <c:v>13.31</c:v>
                </c:pt>
                <c:pt idx="1175">
                  <c:v>14.57</c:v>
                </c:pt>
                <c:pt idx="1176">
                  <c:v>8.75</c:v>
                </c:pt>
                <c:pt idx="1177">
                  <c:v>11.26</c:v>
                </c:pt>
                <c:pt idx="1178">
                  <c:v>19.939999999999987</c:v>
                </c:pt>
                <c:pt idx="1179">
                  <c:v>8.15</c:v>
                </c:pt>
                <c:pt idx="1180">
                  <c:v>9.16</c:v>
                </c:pt>
                <c:pt idx="1181">
                  <c:v>13.64</c:v>
                </c:pt>
                <c:pt idx="1182">
                  <c:v>11.370000000000006</c:v>
                </c:pt>
                <c:pt idx="1183">
                  <c:v>11.43</c:v>
                </c:pt>
                <c:pt idx="1184">
                  <c:v>9.4600000000000026</c:v>
                </c:pt>
                <c:pt idx="1185">
                  <c:v>9.120000000000001</c:v>
                </c:pt>
                <c:pt idx="1186">
                  <c:v>18.38</c:v>
                </c:pt>
                <c:pt idx="1187">
                  <c:v>18.110000000000031</c:v>
                </c:pt>
                <c:pt idx="1188">
                  <c:v>12.46</c:v>
                </c:pt>
                <c:pt idx="1189">
                  <c:v>15.76</c:v>
                </c:pt>
                <c:pt idx="1190">
                  <c:v>16.010000000000005</c:v>
                </c:pt>
                <c:pt idx="1191">
                  <c:v>12.43</c:v>
                </c:pt>
                <c:pt idx="1192">
                  <c:v>9.8000000000000007</c:v>
                </c:pt>
                <c:pt idx="1193">
                  <c:v>17</c:v>
                </c:pt>
                <c:pt idx="1194">
                  <c:v>9.5500000000000007</c:v>
                </c:pt>
                <c:pt idx="1195">
                  <c:v>9.2800000000000011</c:v>
                </c:pt>
                <c:pt idx="1196">
                  <c:v>8.120000000000001</c:v>
                </c:pt>
                <c:pt idx="1197">
                  <c:v>8.92</c:v>
                </c:pt>
                <c:pt idx="1198">
                  <c:v>10.54</c:v>
                </c:pt>
                <c:pt idx="1199">
                  <c:v>8.7800000000000011</c:v>
                </c:pt>
                <c:pt idx="1200">
                  <c:v>9.8000000000000007</c:v>
                </c:pt>
                <c:pt idx="1201">
                  <c:v>10.360000000000024</c:v>
                </c:pt>
                <c:pt idx="1202">
                  <c:v>8.23</c:v>
                </c:pt>
                <c:pt idx="1203">
                  <c:v>18.899999999999999</c:v>
                </c:pt>
                <c:pt idx="1204">
                  <c:v>12.31</c:v>
                </c:pt>
                <c:pt idx="1205">
                  <c:v>18.04</c:v>
                </c:pt>
                <c:pt idx="1206">
                  <c:v>8.24</c:v>
                </c:pt>
                <c:pt idx="1207">
                  <c:v>22.130000000000031</c:v>
                </c:pt>
                <c:pt idx="1208">
                  <c:v>15.27</c:v>
                </c:pt>
                <c:pt idx="1209">
                  <c:v>25.89</c:v>
                </c:pt>
                <c:pt idx="1210">
                  <c:v>9.3800000000000008</c:v>
                </c:pt>
                <c:pt idx="1211">
                  <c:v>17.25</c:v>
                </c:pt>
                <c:pt idx="1212">
                  <c:v>8.0300000000000011</c:v>
                </c:pt>
                <c:pt idx="1213">
                  <c:v>8.8600000000000048</c:v>
                </c:pt>
                <c:pt idx="1214">
                  <c:v>13.91</c:v>
                </c:pt>
                <c:pt idx="1215">
                  <c:v>12.5</c:v>
                </c:pt>
                <c:pt idx="1216">
                  <c:v>19.12</c:v>
                </c:pt>
                <c:pt idx="1217">
                  <c:v>9.64</c:v>
                </c:pt>
                <c:pt idx="1218">
                  <c:v>11.62</c:v>
                </c:pt>
                <c:pt idx="1219">
                  <c:v>9.01</c:v>
                </c:pt>
                <c:pt idx="1220">
                  <c:v>9.5400000000000009</c:v>
                </c:pt>
                <c:pt idx="1221">
                  <c:v>9.8600000000000048</c:v>
                </c:pt>
                <c:pt idx="1222">
                  <c:v>10.97</c:v>
                </c:pt>
                <c:pt idx="1223">
                  <c:v>8.39</c:v>
                </c:pt>
                <c:pt idx="1224">
                  <c:v>10.65</c:v>
                </c:pt>
                <c:pt idx="1225">
                  <c:v>10.97</c:v>
                </c:pt>
                <c:pt idx="1226">
                  <c:v>10.7</c:v>
                </c:pt>
                <c:pt idx="1227">
                  <c:v>10.56</c:v>
                </c:pt>
                <c:pt idx="1228">
                  <c:v>13.1</c:v>
                </c:pt>
                <c:pt idx="1229">
                  <c:v>12.81</c:v>
                </c:pt>
                <c:pt idx="1230">
                  <c:v>11.52</c:v>
                </c:pt>
                <c:pt idx="1231">
                  <c:v>18.959999999999987</c:v>
                </c:pt>
                <c:pt idx="1232">
                  <c:v>16.649999999999999</c:v>
                </c:pt>
                <c:pt idx="1233">
                  <c:v>12.58</c:v>
                </c:pt>
                <c:pt idx="1234">
                  <c:v>12.32</c:v>
                </c:pt>
                <c:pt idx="1235">
                  <c:v>9.8000000000000007</c:v>
                </c:pt>
                <c:pt idx="1236">
                  <c:v>8.3700000000000028</c:v>
                </c:pt>
                <c:pt idx="1237">
                  <c:v>11.54</c:v>
                </c:pt>
                <c:pt idx="1238">
                  <c:v>12.76</c:v>
                </c:pt>
                <c:pt idx="1239">
                  <c:v>12.72</c:v>
                </c:pt>
                <c:pt idx="1240">
                  <c:v>9.8000000000000007</c:v>
                </c:pt>
                <c:pt idx="1241">
                  <c:v>12.33</c:v>
                </c:pt>
                <c:pt idx="1242">
                  <c:v>8.59</c:v>
                </c:pt>
                <c:pt idx="1243">
                  <c:v>9.23</c:v>
                </c:pt>
                <c:pt idx="1244">
                  <c:v>8.83</c:v>
                </c:pt>
                <c:pt idx="1245">
                  <c:v>12.48</c:v>
                </c:pt>
                <c:pt idx="1246">
                  <c:v>12.34</c:v>
                </c:pt>
                <c:pt idx="1247">
                  <c:v>8.5</c:v>
                </c:pt>
                <c:pt idx="1248">
                  <c:v>13.74</c:v>
                </c:pt>
                <c:pt idx="1249">
                  <c:v>13.22</c:v>
                </c:pt>
                <c:pt idx="1250">
                  <c:v>10.98</c:v>
                </c:pt>
                <c:pt idx="1251">
                  <c:v>9.43</c:v>
                </c:pt>
                <c:pt idx="1252">
                  <c:v>8.44</c:v>
                </c:pt>
                <c:pt idx="1253">
                  <c:v>12.58</c:v>
                </c:pt>
                <c:pt idx="1254">
                  <c:v>12.51</c:v>
                </c:pt>
                <c:pt idx="1255">
                  <c:v>8.02</c:v>
                </c:pt>
                <c:pt idx="1256">
                  <c:v>13.96</c:v>
                </c:pt>
                <c:pt idx="1257">
                  <c:v>13.92</c:v>
                </c:pt>
                <c:pt idx="1258">
                  <c:v>11.950000000000006</c:v>
                </c:pt>
                <c:pt idx="1259">
                  <c:v>11.950000000000006</c:v>
                </c:pt>
                <c:pt idx="1260">
                  <c:v>8.8000000000000007</c:v>
                </c:pt>
                <c:pt idx="1261">
                  <c:v>8.74</c:v>
                </c:pt>
                <c:pt idx="1262">
                  <c:v>13.51</c:v>
                </c:pt>
                <c:pt idx="1263">
                  <c:v>13.49</c:v>
                </c:pt>
                <c:pt idx="1264">
                  <c:v>12.77</c:v>
                </c:pt>
                <c:pt idx="1265">
                  <c:v>10</c:v>
                </c:pt>
                <c:pt idx="1266">
                  <c:v>8.7100000000000009</c:v>
                </c:pt>
                <c:pt idx="1267">
                  <c:v>8.4700000000000006</c:v>
                </c:pt>
                <c:pt idx="1268">
                  <c:v>8.6</c:v>
                </c:pt>
                <c:pt idx="1269">
                  <c:v>11.55</c:v>
                </c:pt>
                <c:pt idx="1270">
                  <c:v>12.08</c:v>
                </c:pt>
                <c:pt idx="1271">
                  <c:v>10.79</c:v>
                </c:pt>
                <c:pt idx="1272">
                  <c:v>8.0300000000000011</c:v>
                </c:pt>
                <c:pt idx="1273">
                  <c:v>8.99</c:v>
                </c:pt>
                <c:pt idx="1274">
                  <c:v>9.06</c:v>
                </c:pt>
                <c:pt idx="1275">
                  <c:v>12.25</c:v>
                </c:pt>
                <c:pt idx="1276">
                  <c:v>8.19</c:v>
                </c:pt>
                <c:pt idx="1277">
                  <c:v>8.15</c:v>
                </c:pt>
                <c:pt idx="1278">
                  <c:v>17.89</c:v>
                </c:pt>
                <c:pt idx="1279">
                  <c:v>12.81</c:v>
                </c:pt>
                <c:pt idx="1280">
                  <c:v>9.3500000000000068</c:v>
                </c:pt>
                <c:pt idx="1281">
                  <c:v>15</c:v>
                </c:pt>
                <c:pt idx="1282">
                  <c:v>11.06</c:v>
                </c:pt>
                <c:pt idx="1283">
                  <c:v>9.01</c:v>
                </c:pt>
                <c:pt idx="1284">
                  <c:v>8.5400000000000009</c:v>
                </c:pt>
                <c:pt idx="1285">
                  <c:v>13.83</c:v>
                </c:pt>
                <c:pt idx="1286">
                  <c:v>9.58</c:v>
                </c:pt>
                <c:pt idx="1287">
                  <c:v>9.43</c:v>
                </c:pt>
                <c:pt idx="1288">
                  <c:v>8.48</c:v>
                </c:pt>
                <c:pt idx="1289">
                  <c:v>14.5</c:v>
                </c:pt>
                <c:pt idx="1290">
                  <c:v>9.3000000000000007</c:v>
                </c:pt>
                <c:pt idx="1291">
                  <c:v>14.63</c:v>
                </c:pt>
                <c:pt idx="1292">
                  <c:v>11.25</c:v>
                </c:pt>
                <c:pt idx="1293">
                  <c:v>18.439999999999987</c:v>
                </c:pt>
                <c:pt idx="1294">
                  <c:v>10.79</c:v>
                </c:pt>
                <c:pt idx="1295">
                  <c:v>10.83</c:v>
                </c:pt>
                <c:pt idx="1296">
                  <c:v>9.7000000000000011</c:v>
                </c:pt>
                <c:pt idx="1297">
                  <c:v>10.79</c:v>
                </c:pt>
                <c:pt idx="1298">
                  <c:v>10.34</c:v>
                </c:pt>
                <c:pt idx="1299">
                  <c:v>10.69</c:v>
                </c:pt>
                <c:pt idx="1300">
                  <c:v>10.1</c:v>
                </c:pt>
                <c:pt idx="1301">
                  <c:v>10.55</c:v>
                </c:pt>
                <c:pt idx="1302">
                  <c:v>9.58</c:v>
                </c:pt>
                <c:pt idx="1303">
                  <c:v>11</c:v>
                </c:pt>
                <c:pt idx="1304">
                  <c:v>13.01</c:v>
                </c:pt>
                <c:pt idx="1305">
                  <c:v>10.66</c:v>
                </c:pt>
                <c:pt idx="1306">
                  <c:v>12.08</c:v>
                </c:pt>
                <c:pt idx="1307">
                  <c:v>10.28</c:v>
                </c:pt>
                <c:pt idx="1308">
                  <c:v>8.31</c:v>
                </c:pt>
                <c:pt idx="1309">
                  <c:v>12.07</c:v>
                </c:pt>
                <c:pt idx="1310">
                  <c:v>9.8600000000000048</c:v>
                </c:pt>
                <c:pt idx="1311">
                  <c:v>8.2900000000000009</c:v>
                </c:pt>
                <c:pt idx="1312">
                  <c:v>10.220000000000001</c:v>
                </c:pt>
                <c:pt idx="1313">
                  <c:v>9.4700000000000006</c:v>
                </c:pt>
                <c:pt idx="1314">
                  <c:v>10.94</c:v>
                </c:pt>
                <c:pt idx="1315">
                  <c:v>14.42</c:v>
                </c:pt>
                <c:pt idx="1316">
                  <c:v>12.59</c:v>
                </c:pt>
                <c:pt idx="1317">
                  <c:v>11.97</c:v>
                </c:pt>
                <c:pt idx="1318">
                  <c:v>9.3600000000000048</c:v>
                </c:pt>
                <c:pt idx="1319">
                  <c:v>11.66</c:v>
                </c:pt>
                <c:pt idx="1320">
                  <c:v>12.98</c:v>
                </c:pt>
                <c:pt idx="1321">
                  <c:v>15.31</c:v>
                </c:pt>
                <c:pt idx="1322">
                  <c:v>11.97</c:v>
                </c:pt>
                <c:pt idx="1323">
                  <c:v>10.25</c:v>
                </c:pt>
                <c:pt idx="1324">
                  <c:v>10.72</c:v>
                </c:pt>
                <c:pt idx="1325">
                  <c:v>8.4600000000000026</c:v>
                </c:pt>
                <c:pt idx="1326">
                  <c:v>8.34</c:v>
                </c:pt>
                <c:pt idx="1327">
                  <c:v>11.18</c:v>
                </c:pt>
                <c:pt idx="1328">
                  <c:v>8.25</c:v>
                </c:pt>
                <c:pt idx="1329">
                  <c:v>10.46</c:v>
                </c:pt>
                <c:pt idx="1330">
                  <c:v>9.120000000000001</c:v>
                </c:pt>
                <c:pt idx="1331">
                  <c:v>11.5</c:v>
                </c:pt>
                <c:pt idx="1332">
                  <c:v>9.56</c:v>
                </c:pt>
                <c:pt idx="1333">
                  <c:v>9.89</c:v>
                </c:pt>
                <c:pt idx="1334">
                  <c:v>10.57</c:v>
                </c:pt>
                <c:pt idx="1335">
                  <c:v>8.5</c:v>
                </c:pt>
                <c:pt idx="1336">
                  <c:v>12.59</c:v>
                </c:pt>
                <c:pt idx="1337">
                  <c:v>12.34</c:v>
                </c:pt>
                <c:pt idx="1338">
                  <c:v>8.92</c:v>
                </c:pt>
                <c:pt idx="1339">
                  <c:v>9.4500000000000028</c:v>
                </c:pt>
                <c:pt idx="1340">
                  <c:v>12.59</c:v>
                </c:pt>
                <c:pt idx="1341">
                  <c:v>12.34</c:v>
                </c:pt>
                <c:pt idx="1342">
                  <c:v>8.92</c:v>
                </c:pt>
                <c:pt idx="1343">
                  <c:v>12.5</c:v>
                </c:pt>
                <c:pt idx="1344">
                  <c:v>10.67</c:v>
                </c:pt>
                <c:pt idx="1345">
                  <c:v>8.75</c:v>
                </c:pt>
                <c:pt idx="1346">
                  <c:v>8.3000000000000007</c:v>
                </c:pt>
                <c:pt idx="1347">
                  <c:v>10.8</c:v>
                </c:pt>
                <c:pt idx="1348">
                  <c:v>14.59</c:v>
                </c:pt>
                <c:pt idx="1349">
                  <c:v>11.76</c:v>
                </c:pt>
                <c:pt idx="1350">
                  <c:v>11.82</c:v>
                </c:pt>
                <c:pt idx="1351">
                  <c:v>10.16</c:v>
                </c:pt>
                <c:pt idx="1352">
                  <c:v>14.370000000000006</c:v>
                </c:pt>
                <c:pt idx="1353">
                  <c:v>11.34</c:v>
                </c:pt>
                <c:pt idx="1354">
                  <c:v>13.25</c:v>
                </c:pt>
                <c:pt idx="1355">
                  <c:v>10.55</c:v>
                </c:pt>
                <c:pt idx="1356">
                  <c:v>11.73</c:v>
                </c:pt>
                <c:pt idx="1357">
                  <c:v>12.67</c:v>
                </c:pt>
                <c:pt idx="1358">
                  <c:v>11.360000000000024</c:v>
                </c:pt>
                <c:pt idx="1359">
                  <c:v>9.14</c:v>
                </c:pt>
                <c:pt idx="1360">
                  <c:v>9.77</c:v>
                </c:pt>
                <c:pt idx="1361">
                  <c:v>10.54</c:v>
                </c:pt>
                <c:pt idx="1362">
                  <c:v>9.5400000000000009</c:v>
                </c:pt>
                <c:pt idx="1363">
                  <c:v>8.34</c:v>
                </c:pt>
                <c:pt idx="1364">
                  <c:v>12.97</c:v>
                </c:pt>
                <c:pt idx="1365">
                  <c:v>10.82</c:v>
                </c:pt>
                <c:pt idx="1366">
                  <c:v>8.52</c:v>
                </c:pt>
                <c:pt idx="1367">
                  <c:v>17.510000000000005</c:v>
                </c:pt>
                <c:pt idx="1368">
                  <c:v>21.91</c:v>
                </c:pt>
                <c:pt idx="1369">
                  <c:v>20.979999999999986</c:v>
                </c:pt>
                <c:pt idx="1370">
                  <c:v>15.41</c:v>
                </c:pt>
                <c:pt idx="1371">
                  <c:v>17.649999999999999</c:v>
                </c:pt>
                <c:pt idx="1372">
                  <c:v>22.1</c:v>
                </c:pt>
                <c:pt idx="1373">
                  <c:v>21.52</c:v>
                </c:pt>
                <c:pt idx="1374">
                  <c:v>15.66</c:v>
                </c:pt>
                <c:pt idx="1375">
                  <c:v>11.450000000000006</c:v>
                </c:pt>
                <c:pt idx="1376">
                  <c:v>13.67</c:v>
                </c:pt>
                <c:pt idx="1377">
                  <c:v>13.26</c:v>
                </c:pt>
                <c:pt idx="1378">
                  <c:v>10.8</c:v>
                </c:pt>
                <c:pt idx="1379">
                  <c:v>14.31</c:v>
                </c:pt>
                <c:pt idx="1380">
                  <c:v>19.510000000000005</c:v>
                </c:pt>
                <c:pt idx="1381">
                  <c:v>17.89</c:v>
                </c:pt>
                <c:pt idx="1382">
                  <c:v>12.97</c:v>
                </c:pt>
                <c:pt idx="1383">
                  <c:v>19.37</c:v>
                </c:pt>
                <c:pt idx="1384">
                  <c:v>15.27</c:v>
                </c:pt>
                <c:pt idx="1385">
                  <c:v>9.06</c:v>
                </c:pt>
                <c:pt idx="1386">
                  <c:v>9.5500000000000007</c:v>
                </c:pt>
                <c:pt idx="1387">
                  <c:v>10.71</c:v>
                </c:pt>
                <c:pt idx="1388">
                  <c:v>17.39</c:v>
                </c:pt>
                <c:pt idx="1389">
                  <c:v>17.75</c:v>
                </c:pt>
                <c:pt idx="1390">
                  <c:v>14.5</c:v>
                </c:pt>
                <c:pt idx="1391">
                  <c:v>12.03</c:v>
                </c:pt>
                <c:pt idx="1392">
                  <c:v>15.52</c:v>
                </c:pt>
                <c:pt idx="1393">
                  <c:v>14.01</c:v>
                </c:pt>
                <c:pt idx="1394">
                  <c:v>10.24</c:v>
                </c:pt>
                <c:pt idx="1395">
                  <c:v>8.68</c:v>
                </c:pt>
                <c:pt idx="1396">
                  <c:v>20.03</c:v>
                </c:pt>
                <c:pt idx="1397">
                  <c:v>19.610000000000031</c:v>
                </c:pt>
                <c:pt idx="1398">
                  <c:v>16.34</c:v>
                </c:pt>
                <c:pt idx="1399">
                  <c:v>13.49</c:v>
                </c:pt>
                <c:pt idx="1400">
                  <c:v>13.29</c:v>
                </c:pt>
                <c:pt idx="1401">
                  <c:v>13.53</c:v>
                </c:pt>
                <c:pt idx="1402">
                  <c:v>12.01</c:v>
                </c:pt>
                <c:pt idx="1403">
                  <c:v>10.88</c:v>
                </c:pt>
                <c:pt idx="1404">
                  <c:v>11.4</c:v>
                </c:pt>
                <c:pt idx="1405">
                  <c:v>11.02</c:v>
                </c:pt>
                <c:pt idx="1406">
                  <c:v>9.26</c:v>
                </c:pt>
                <c:pt idx="1407">
                  <c:v>9.5</c:v>
                </c:pt>
                <c:pt idx="1408">
                  <c:v>8.7100000000000009</c:v>
                </c:pt>
                <c:pt idx="1409">
                  <c:v>21.53</c:v>
                </c:pt>
                <c:pt idx="1410">
                  <c:v>21.630000000000031</c:v>
                </c:pt>
                <c:pt idx="1411">
                  <c:v>9.7000000000000011</c:v>
                </c:pt>
                <c:pt idx="1412">
                  <c:v>12.24</c:v>
                </c:pt>
                <c:pt idx="1413">
                  <c:v>14.34</c:v>
                </c:pt>
                <c:pt idx="1414">
                  <c:v>30.24</c:v>
                </c:pt>
                <c:pt idx="1415">
                  <c:v>31.85</c:v>
                </c:pt>
                <c:pt idx="1416">
                  <c:v>30.34</c:v>
                </c:pt>
                <c:pt idx="1417">
                  <c:v>22.07</c:v>
                </c:pt>
                <c:pt idx="1418">
                  <c:v>8.52</c:v>
                </c:pt>
                <c:pt idx="1419">
                  <c:v>17.100000000000001</c:v>
                </c:pt>
                <c:pt idx="1420">
                  <c:v>20.399999999999999</c:v>
                </c:pt>
                <c:pt idx="1421">
                  <c:v>20.47</c:v>
                </c:pt>
                <c:pt idx="1422">
                  <c:v>13.54</c:v>
                </c:pt>
                <c:pt idx="1423">
                  <c:v>16.439999999999987</c:v>
                </c:pt>
                <c:pt idx="1424">
                  <c:v>17.84</c:v>
                </c:pt>
                <c:pt idx="1425">
                  <c:v>8.7200000000000024</c:v>
                </c:pt>
                <c:pt idx="1426">
                  <c:v>10.220000000000001</c:v>
                </c:pt>
                <c:pt idx="1427">
                  <c:v>14.22</c:v>
                </c:pt>
                <c:pt idx="1428">
                  <c:v>9.01</c:v>
                </c:pt>
                <c:pt idx="1429">
                  <c:v>30.38</c:v>
                </c:pt>
                <c:pt idx="1430">
                  <c:v>31.650000000000031</c:v>
                </c:pt>
                <c:pt idx="1431">
                  <c:v>30.02</c:v>
                </c:pt>
                <c:pt idx="1432">
                  <c:v>22.939999999999987</c:v>
                </c:pt>
                <c:pt idx="1433">
                  <c:v>10.47</c:v>
                </c:pt>
                <c:pt idx="1434">
                  <c:v>22.56</c:v>
                </c:pt>
                <c:pt idx="1435">
                  <c:v>26.72</c:v>
                </c:pt>
                <c:pt idx="1436">
                  <c:v>27.259999999999987</c:v>
                </c:pt>
                <c:pt idx="1437">
                  <c:v>18.010000000000005</c:v>
                </c:pt>
                <c:pt idx="1438">
                  <c:v>19.110000000000031</c:v>
                </c:pt>
                <c:pt idx="1439">
                  <c:v>18.130000000000031</c:v>
                </c:pt>
                <c:pt idx="1440">
                  <c:v>8.7200000000000024</c:v>
                </c:pt>
                <c:pt idx="1441">
                  <c:v>9.94</c:v>
                </c:pt>
                <c:pt idx="1442">
                  <c:v>12.59</c:v>
                </c:pt>
                <c:pt idx="1443">
                  <c:v>26.130000000000031</c:v>
                </c:pt>
                <c:pt idx="1444">
                  <c:v>26.32</c:v>
                </c:pt>
                <c:pt idx="1445">
                  <c:v>24.67</c:v>
                </c:pt>
                <c:pt idx="1446">
                  <c:v>18.16</c:v>
                </c:pt>
                <c:pt idx="1447">
                  <c:v>8.61</c:v>
                </c:pt>
                <c:pt idx="1448">
                  <c:v>8.91</c:v>
                </c:pt>
                <c:pt idx="1449">
                  <c:v>8.0300000000000011</c:v>
                </c:pt>
                <c:pt idx="1450">
                  <c:v>19.260000000000002</c:v>
                </c:pt>
                <c:pt idx="1451">
                  <c:v>17.84</c:v>
                </c:pt>
                <c:pt idx="1452">
                  <c:v>10.24</c:v>
                </c:pt>
                <c:pt idx="1453">
                  <c:v>12.75</c:v>
                </c:pt>
                <c:pt idx="1454">
                  <c:v>14.77</c:v>
                </c:pt>
                <c:pt idx="1455">
                  <c:v>23.18</c:v>
                </c:pt>
                <c:pt idx="1456">
                  <c:v>23.82</c:v>
                </c:pt>
                <c:pt idx="1457">
                  <c:v>21.24</c:v>
                </c:pt>
                <c:pt idx="1458">
                  <c:v>18.32</c:v>
                </c:pt>
                <c:pt idx="1459">
                  <c:v>11.71</c:v>
                </c:pt>
                <c:pt idx="1460">
                  <c:v>14.75</c:v>
                </c:pt>
                <c:pt idx="1461">
                  <c:v>14.88</c:v>
                </c:pt>
                <c:pt idx="1462">
                  <c:v>10.46</c:v>
                </c:pt>
                <c:pt idx="1463">
                  <c:v>10.73</c:v>
                </c:pt>
                <c:pt idx="1464">
                  <c:v>13.55</c:v>
                </c:pt>
                <c:pt idx="1465">
                  <c:v>12.98</c:v>
                </c:pt>
                <c:pt idx="1466">
                  <c:v>9.44</c:v>
                </c:pt>
                <c:pt idx="1467">
                  <c:v>10.49</c:v>
                </c:pt>
                <c:pt idx="1468">
                  <c:v>10.79</c:v>
                </c:pt>
                <c:pt idx="1469">
                  <c:v>9.7000000000000011</c:v>
                </c:pt>
                <c:pt idx="1470">
                  <c:v>8.32</c:v>
                </c:pt>
                <c:pt idx="1471">
                  <c:v>21.22</c:v>
                </c:pt>
                <c:pt idx="1472">
                  <c:v>20.16</c:v>
                </c:pt>
                <c:pt idx="1473">
                  <c:v>11.23</c:v>
                </c:pt>
                <c:pt idx="1474">
                  <c:v>13.43</c:v>
                </c:pt>
                <c:pt idx="1475">
                  <c:v>16.12</c:v>
                </c:pt>
                <c:pt idx="1476">
                  <c:v>26.64</c:v>
                </c:pt>
                <c:pt idx="1477">
                  <c:v>26.810000000000031</c:v>
                </c:pt>
                <c:pt idx="1478">
                  <c:v>23.69</c:v>
                </c:pt>
                <c:pt idx="1479">
                  <c:v>20.7</c:v>
                </c:pt>
                <c:pt idx="1480">
                  <c:v>11.17</c:v>
                </c:pt>
                <c:pt idx="1481">
                  <c:v>12.6</c:v>
                </c:pt>
                <c:pt idx="1482">
                  <c:v>9.8600000000000048</c:v>
                </c:pt>
                <c:pt idx="1483">
                  <c:v>9.56</c:v>
                </c:pt>
                <c:pt idx="1484">
                  <c:v>17.489999999999863</c:v>
                </c:pt>
                <c:pt idx="1485">
                  <c:v>31.21</c:v>
                </c:pt>
                <c:pt idx="1486">
                  <c:v>35.980000000000004</c:v>
                </c:pt>
                <c:pt idx="1487">
                  <c:v>10.91</c:v>
                </c:pt>
                <c:pt idx="1488">
                  <c:v>25.56</c:v>
                </c:pt>
                <c:pt idx="1489">
                  <c:v>16.27</c:v>
                </c:pt>
                <c:pt idx="1490">
                  <c:v>10.64</c:v>
                </c:pt>
                <c:pt idx="1491">
                  <c:v>11.41</c:v>
                </c:pt>
                <c:pt idx="1492">
                  <c:v>9.65</c:v>
                </c:pt>
                <c:pt idx="1493">
                  <c:v>9.2800000000000011</c:v>
                </c:pt>
                <c:pt idx="1494">
                  <c:v>11.15</c:v>
                </c:pt>
                <c:pt idx="1495">
                  <c:v>9.43</c:v>
                </c:pt>
                <c:pt idx="1496">
                  <c:v>9.07</c:v>
                </c:pt>
                <c:pt idx="1497">
                  <c:v>11.4</c:v>
                </c:pt>
                <c:pt idx="1498">
                  <c:v>9.5300000000000011</c:v>
                </c:pt>
                <c:pt idx="1499">
                  <c:v>9.42</c:v>
                </c:pt>
                <c:pt idx="1500">
                  <c:v>10.16</c:v>
                </c:pt>
                <c:pt idx="1501">
                  <c:v>8.4500000000000028</c:v>
                </c:pt>
                <c:pt idx="1502">
                  <c:v>8.4700000000000006</c:v>
                </c:pt>
                <c:pt idx="1503">
                  <c:v>11.92</c:v>
                </c:pt>
                <c:pt idx="1504">
                  <c:v>10.01</c:v>
                </c:pt>
                <c:pt idx="1505">
                  <c:v>8.24</c:v>
                </c:pt>
                <c:pt idx="1506">
                  <c:v>9.7900000000000009</c:v>
                </c:pt>
                <c:pt idx="1507">
                  <c:v>8.65</c:v>
                </c:pt>
                <c:pt idx="1508">
                  <c:v>8.120000000000001</c:v>
                </c:pt>
                <c:pt idx="1509">
                  <c:v>17.239999999999988</c:v>
                </c:pt>
                <c:pt idx="1510">
                  <c:v>10.210000000000001</c:v>
                </c:pt>
                <c:pt idx="1511">
                  <c:v>15.13</c:v>
                </c:pt>
                <c:pt idx="1512">
                  <c:v>24.34</c:v>
                </c:pt>
                <c:pt idx="1513">
                  <c:v>31.89</c:v>
                </c:pt>
                <c:pt idx="1514">
                  <c:v>10.28</c:v>
                </c:pt>
                <c:pt idx="1515">
                  <c:v>29.97</c:v>
                </c:pt>
                <c:pt idx="1516">
                  <c:v>20.14</c:v>
                </c:pt>
                <c:pt idx="1517">
                  <c:v>16.7</c:v>
                </c:pt>
                <c:pt idx="1518">
                  <c:v>14.450000000000006</c:v>
                </c:pt>
                <c:pt idx="1519">
                  <c:v>14.31</c:v>
                </c:pt>
                <c:pt idx="1520">
                  <c:v>27.95</c:v>
                </c:pt>
                <c:pt idx="1521">
                  <c:v>34.42</c:v>
                </c:pt>
                <c:pt idx="1522">
                  <c:v>10.15</c:v>
                </c:pt>
                <c:pt idx="1523">
                  <c:v>34.78</c:v>
                </c:pt>
                <c:pt idx="1524">
                  <c:v>23.95</c:v>
                </c:pt>
                <c:pt idx="1525">
                  <c:v>13.31</c:v>
                </c:pt>
                <c:pt idx="1526">
                  <c:v>9.4</c:v>
                </c:pt>
                <c:pt idx="1527">
                  <c:v>9.66</c:v>
                </c:pt>
                <c:pt idx="1528">
                  <c:v>9.4500000000000028</c:v>
                </c:pt>
                <c:pt idx="1529">
                  <c:v>8.2800000000000011</c:v>
                </c:pt>
                <c:pt idx="1530">
                  <c:v>14.49</c:v>
                </c:pt>
                <c:pt idx="1531">
                  <c:v>13.05</c:v>
                </c:pt>
                <c:pt idx="1532">
                  <c:v>12.450000000000006</c:v>
                </c:pt>
                <c:pt idx="1533">
                  <c:v>27.439999999999987</c:v>
                </c:pt>
                <c:pt idx="1534">
                  <c:v>20.939999999999987</c:v>
                </c:pt>
                <c:pt idx="1535">
                  <c:v>12.8</c:v>
                </c:pt>
                <c:pt idx="1536">
                  <c:v>19.88</c:v>
                </c:pt>
                <c:pt idx="1537">
                  <c:v>13.42</c:v>
                </c:pt>
                <c:pt idx="1538">
                  <c:v>35.31</c:v>
                </c:pt>
                <c:pt idx="1539">
                  <c:v>37.590000000000003</c:v>
                </c:pt>
                <c:pt idx="1540">
                  <c:v>9.7000000000000011</c:v>
                </c:pt>
                <c:pt idx="1541">
                  <c:v>34.25</c:v>
                </c:pt>
                <c:pt idx="1542">
                  <c:v>27.73</c:v>
                </c:pt>
                <c:pt idx="1543">
                  <c:v>11.05</c:v>
                </c:pt>
                <c:pt idx="1544">
                  <c:v>11.09</c:v>
                </c:pt>
                <c:pt idx="1545">
                  <c:v>15.67</c:v>
                </c:pt>
                <c:pt idx="1546">
                  <c:v>14.89</c:v>
                </c:pt>
                <c:pt idx="1547">
                  <c:v>11.32</c:v>
                </c:pt>
                <c:pt idx="1548">
                  <c:v>12.52</c:v>
                </c:pt>
                <c:pt idx="1549">
                  <c:v>10.26</c:v>
                </c:pt>
                <c:pt idx="1550">
                  <c:v>10.67</c:v>
                </c:pt>
                <c:pt idx="1551">
                  <c:v>11.72</c:v>
                </c:pt>
                <c:pt idx="1552">
                  <c:v>9.68</c:v>
                </c:pt>
                <c:pt idx="1553">
                  <c:v>10.47</c:v>
                </c:pt>
                <c:pt idx="1554">
                  <c:v>17.939999999999987</c:v>
                </c:pt>
                <c:pt idx="1555">
                  <c:v>40.14</c:v>
                </c:pt>
                <c:pt idx="1556">
                  <c:v>43.4</c:v>
                </c:pt>
                <c:pt idx="1557">
                  <c:v>9.42</c:v>
                </c:pt>
                <c:pt idx="1558">
                  <c:v>39.28</c:v>
                </c:pt>
                <c:pt idx="1559">
                  <c:v>24.74</c:v>
                </c:pt>
                <c:pt idx="1560">
                  <c:v>12.22</c:v>
                </c:pt>
                <c:pt idx="1561">
                  <c:v>13.03</c:v>
                </c:pt>
                <c:pt idx="1562">
                  <c:v>11.97</c:v>
                </c:pt>
                <c:pt idx="1563">
                  <c:v>17.22</c:v>
                </c:pt>
                <c:pt idx="1564">
                  <c:v>17.84</c:v>
                </c:pt>
                <c:pt idx="1565">
                  <c:v>10.07</c:v>
                </c:pt>
                <c:pt idx="1566">
                  <c:v>10.350000000000026</c:v>
                </c:pt>
                <c:pt idx="1567">
                  <c:v>14.03</c:v>
                </c:pt>
                <c:pt idx="1568">
                  <c:v>10.11</c:v>
                </c:pt>
                <c:pt idx="1569">
                  <c:v>9.84</c:v>
                </c:pt>
                <c:pt idx="1570">
                  <c:v>14.05</c:v>
                </c:pt>
                <c:pt idx="1571">
                  <c:v>9.9600000000000026</c:v>
                </c:pt>
                <c:pt idx="1572">
                  <c:v>11.31</c:v>
                </c:pt>
                <c:pt idx="1573">
                  <c:v>10.74</c:v>
                </c:pt>
                <c:pt idx="1574">
                  <c:v>9.9500000000000028</c:v>
                </c:pt>
                <c:pt idx="1575">
                  <c:v>16.39</c:v>
                </c:pt>
                <c:pt idx="1576">
                  <c:v>10.75</c:v>
                </c:pt>
                <c:pt idx="1577">
                  <c:v>11.4</c:v>
                </c:pt>
                <c:pt idx="1578">
                  <c:v>14.82</c:v>
                </c:pt>
                <c:pt idx="1579">
                  <c:v>11.41</c:v>
                </c:pt>
                <c:pt idx="1580">
                  <c:v>12.62</c:v>
                </c:pt>
                <c:pt idx="1581">
                  <c:v>11.370000000000006</c:v>
                </c:pt>
                <c:pt idx="1582">
                  <c:v>12.51</c:v>
                </c:pt>
                <c:pt idx="1583">
                  <c:v>8.11</c:v>
                </c:pt>
                <c:pt idx="1584">
                  <c:v>17.110000000000031</c:v>
                </c:pt>
                <c:pt idx="1585">
                  <c:v>9.32</c:v>
                </c:pt>
                <c:pt idx="1586">
                  <c:v>10.220000000000001</c:v>
                </c:pt>
                <c:pt idx="1587">
                  <c:v>13.56</c:v>
                </c:pt>
                <c:pt idx="1588">
                  <c:v>9.52</c:v>
                </c:pt>
                <c:pt idx="1589">
                  <c:v>10.850000000000026</c:v>
                </c:pt>
                <c:pt idx="1590">
                  <c:v>16.71</c:v>
                </c:pt>
                <c:pt idx="1591">
                  <c:v>16.959999999999987</c:v>
                </c:pt>
                <c:pt idx="1592">
                  <c:v>9.24</c:v>
                </c:pt>
                <c:pt idx="1593">
                  <c:v>9.99</c:v>
                </c:pt>
                <c:pt idx="1594">
                  <c:v>8.75</c:v>
                </c:pt>
                <c:pt idx="1595">
                  <c:v>8.4700000000000006</c:v>
                </c:pt>
                <c:pt idx="1596">
                  <c:v>8.09</c:v>
                </c:pt>
                <c:pt idx="1597">
                  <c:v>8.3500000000000068</c:v>
                </c:pt>
                <c:pt idx="1598">
                  <c:v>15.74</c:v>
                </c:pt>
                <c:pt idx="1599">
                  <c:v>8.8000000000000007</c:v>
                </c:pt>
                <c:pt idx="1600">
                  <c:v>11.48</c:v>
                </c:pt>
                <c:pt idx="1601">
                  <c:v>12.01</c:v>
                </c:pt>
                <c:pt idx="1602">
                  <c:v>8.67</c:v>
                </c:pt>
                <c:pt idx="1603">
                  <c:v>12.51</c:v>
                </c:pt>
                <c:pt idx="1604">
                  <c:v>8.8500000000000068</c:v>
                </c:pt>
                <c:pt idx="1605">
                  <c:v>11.41</c:v>
                </c:pt>
                <c:pt idx="1606">
                  <c:v>8.4</c:v>
                </c:pt>
                <c:pt idx="1607">
                  <c:v>8.31</c:v>
                </c:pt>
                <c:pt idx="1608">
                  <c:v>10.78</c:v>
                </c:pt>
                <c:pt idx="1609">
                  <c:v>11.82</c:v>
                </c:pt>
                <c:pt idx="1610">
                  <c:v>13.65</c:v>
                </c:pt>
                <c:pt idx="1611">
                  <c:v>8.24</c:v>
                </c:pt>
                <c:pt idx="1612">
                  <c:v>10.48</c:v>
                </c:pt>
                <c:pt idx="1613">
                  <c:v>10.43</c:v>
                </c:pt>
                <c:pt idx="1614">
                  <c:v>10.41</c:v>
                </c:pt>
                <c:pt idx="1615">
                  <c:v>10.09</c:v>
                </c:pt>
                <c:pt idx="1616">
                  <c:v>9.34</c:v>
                </c:pt>
                <c:pt idx="1617">
                  <c:v>8.11</c:v>
                </c:pt>
                <c:pt idx="1618">
                  <c:v>10.07</c:v>
                </c:pt>
                <c:pt idx="1619">
                  <c:v>9.2200000000000024</c:v>
                </c:pt>
                <c:pt idx="1620">
                  <c:v>9.68</c:v>
                </c:pt>
                <c:pt idx="1621">
                  <c:v>8.2800000000000011</c:v>
                </c:pt>
                <c:pt idx="1622">
                  <c:v>8.56</c:v>
                </c:pt>
                <c:pt idx="1623">
                  <c:v>8.26</c:v>
                </c:pt>
                <c:pt idx="1624">
                  <c:v>8.9</c:v>
                </c:pt>
                <c:pt idx="1625">
                  <c:v>8.8700000000000028</c:v>
                </c:pt>
                <c:pt idx="1626">
                  <c:v>11.53</c:v>
                </c:pt>
                <c:pt idx="1627">
                  <c:v>10.61</c:v>
                </c:pt>
                <c:pt idx="1628">
                  <c:v>8.11</c:v>
                </c:pt>
                <c:pt idx="1629">
                  <c:v>9.84</c:v>
                </c:pt>
                <c:pt idx="1630">
                  <c:v>9.4700000000000006</c:v>
                </c:pt>
                <c:pt idx="1631">
                  <c:v>9.4600000000000026</c:v>
                </c:pt>
                <c:pt idx="1632">
                  <c:v>8.0400000000000009</c:v>
                </c:pt>
                <c:pt idx="1633">
                  <c:v>9.7800000000000011</c:v>
                </c:pt>
                <c:pt idx="1634">
                  <c:v>8.48</c:v>
                </c:pt>
                <c:pt idx="1635">
                  <c:v>8.73</c:v>
                </c:pt>
                <c:pt idx="1636">
                  <c:v>10.200000000000001</c:v>
                </c:pt>
                <c:pt idx="1637">
                  <c:v>9.2100000000000009</c:v>
                </c:pt>
                <c:pt idx="1638">
                  <c:v>11.17</c:v>
                </c:pt>
                <c:pt idx="1639">
                  <c:v>8.24</c:v>
                </c:pt>
                <c:pt idx="1640">
                  <c:v>9.94</c:v>
                </c:pt>
                <c:pt idx="1641">
                  <c:v>9.58</c:v>
                </c:pt>
                <c:pt idx="1642">
                  <c:v>11.15</c:v>
                </c:pt>
                <c:pt idx="1643">
                  <c:v>10.69</c:v>
                </c:pt>
                <c:pt idx="1644">
                  <c:v>10.93</c:v>
                </c:pt>
                <c:pt idx="1645">
                  <c:v>10.130000000000001</c:v>
                </c:pt>
                <c:pt idx="1646">
                  <c:v>9.0500000000000007</c:v>
                </c:pt>
                <c:pt idx="1647">
                  <c:v>9.76</c:v>
                </c:pt>
                <c:pt idx="1648">
                  <c:v>9.42</c:v>
                </c:pt>
                <c:pt idx="1649">
                  <c:v>8.42</c:v>
                </c:pt>
                <c:pt idx="1650">
                  <c:v>10.030000000000001</c:v>
                </c:pt>
                <c:pt idx="1651">
                  <c:v>8.1300000000000008</c:v>
                </c:pt>
                <c:pt idx="1652">
                  <c:v>9.620000000000001</c:v>
                </c:pt>
                <c:pt idx="1653">
                  <c:v>8.1300000000000008</c:v>
                </c:pt>
                <c:pt idx="1654">
                  <c:v>10.25</c:v>
                </c:pt>
                <c:pt idx="1655">
                  <c:v>8.7200000000000024</c:v>
                </c:pt>
                <c:pt idx="1656">
                  <c:v>17.329999999999988</c:v>
                </c:pt>
                <c:pt idx="1657">
                  <c:v>8.42</c:v>
                </c:pt>
                <c:pt idx="1658">
                  <c:v>9.5400000000000009</c:v>
                </c:pt>
                <c:pt idx="1659">
                  <c:v>10.34</c:v>
                </c:pt>
                <c:pt idx="1660">
                  <c:v>9.7800000000000011</c:v>
                </c:pt>
                <c:pt idx="1661">
                  <c:v>14.19</c:v>
                </c:pt>
                <c:pt idx="1662">
                  <c:v>16.39</c:v>
                </c:pt>
                <c:pt idx="1663">
                  <c:v>14.25</c:v>
                </c:pt>
                <c:pt idx="1664">
                  <c:v>8.14</c:v>
                </c:pt>
                <c:pt idx="1665">
                  <c:v>9.3600000000000048</c:v>
                </c:pt>
                <c:pt idx="1666">
                  <c:v>9.92</c:v>
                </c:pt>
                <c:pt idx="1667">
                  <c:v>8.7800000000000011</c:v>
                </c:pt>
                <c:pt idx="1668">
                  <c:v>11.28</c:v>
                </c:pt>
                <c:pt idx="1669">
                  <c:v>13.23</c:v>
                </c:pt>
                <c:pt idx="1670">
                  <c:v>15.22</c:v>
                </c:pt>
                <c:pt idx="1671">
                  <c:v>14.07</c:v>
                </c:pt>
                <c:pt idx="1672">
                  <c:v>13.65</c:v>
                </c:pt>
                <c:pt idx="1673">
                  <c:v>15.850000000000026</c:v>
                </c:pt>
                <c:pt idx="1674">
                  <c:v>8.34</c:v>
                </c:pt>
                <c:pt idx="1675">
                  <c:v>9.0500000000000007</c:v>
                </c:pt>
                <c:pt idx="1676">
                  <c:v>21.08</c:v>
                </c:pt>
                <c:pt idx="1677">
                  <c:v>20.62</c:v>
                </c:pt>
                <c:pt idx="1678">
                  <c:v>20.62</c:v>
                </c:pt>
                <c:pt idx="1679">
                  <c:v>18.88</c:v>
                </c:pt>
                <c:pt idx="1680">
                  <c:v>10.040000000000001</c:v>
                </c:pt>
                <c:pt idx="1681">
                  <c:v>9.9700000000000006</c:v>
                </c:pt>
                <c:pt idx="1682">
                  <c:v>8.09</c:v>
                </c:pt>
                <c:pt idx="1683">
                  <c:v>9.44</c:v>
                </c:pt>
                <c:pt idx="1684">
                  <c:v>8.74</c:v>
                </c:pt>
                <c:pt idx="1685">
                  <c:v>10.99</c:v>
                </c:pt>
                <c:pt idx="1686">
                  <c:v>13.31</c:v>
                </c:pt>
                <c:pt idx="1687">
                  <c:v>8.42</c:v>
                </c:pt>
                <c:pt idx="1688">
                  <c:v>18.12</c:v>
                </c:pt>
                <c:pt idx="1689">
                  <c:v>17.829999999999988</c:v>
                </c:pt>
                <c:pt idx="1690">
                  <c:v>8.31</c:v>
                </c:pt>
                <c:pt idx="1691">
                  <c:v>8.44</c:v>
                </c:pt>
                <c:pt idx="1692">
                  <c:v>10.32</c:v>
                </c:pt>
                <c:pt idx="1693">
                  <c:v>9.76</c:v>
                </c:pt>
                <c:pt idx="1694">
                  <c:v>9.01</c:v>
                </c:pt>
                <c:pt idx="1695">
                  <c:v>9.56</c:v>
                </c:pt>
                <c:pt idx="1696">
                  <c:v>8.27</c:v>
                </c:pt>
                <c:pt idx="1697">
                  <c:v>11.370000000000006</c:v>
                </c:pt>
                <c:pt idx="1698">
                  <c:v>8.120000000000001</c:v>
                </c:pt>
                <c:pt idx="1699">
                  <c:v>8.08</c:v>
                </c:pt>
                <c:pt idx="1700">
                  <c:v>11.69</c:v>
                </c:pt>
                <c:pt idx="1701">
                  <c:v>9.51</c:v>
                </c:pt>
                <c:pt idx="1702">
                  <c:v>9.9500000000000028</c:v>
                </c:pt>
                <c:pt idx="1703">
                  <c:v>10.49</c:v>
                </c:pt>
                <c:pt idx="1704">
                  <c:v>8.32</c:v>
                </c:pt>
                <c:pt idx="1705">
                  <c:v>11.54</c:v>
                </c:pt>
                <c:pt idx="1706">
                  <c:v>9.23</c:v>
                </c:pt>
                <c:pt idx="1707">
                  <c:v>9.19</c:v>
                </c:pt>
                <c:pt idx="1708">
                  <c:v>8.67</c:v>
                </c:pt>
                <c:pt idx="1709">
                  <c:v>11.16</c:v>
                </c:pt>
                <c:pt idx="1710">
                  <c:v>10.54</c:v>
                </c:pt>
                <c:pt idx="1711">
                  <c:v>8.06</c:v>
                </c:pt>
                <c:pt idx="1712">
                  <c:v>8.15</c:v>
                </c:pt>
                <c:pt idx="1713">
                  <c:v>8.42</c:v>
                </c:pt>
                <c:pt idx="1714">
                  <c:v>8.0500000000000007</c:v>
                </c:pt>
                <c:pt idx="1715">
                  <c:v>11.21</c:v>
                </c:pt>
                <c:pt idx="1716">
                  <c:v>9.83</c:v>
                </c:pt>
                <c:pt idx="1717">
                  <c:v>15.4</c:v>
                </c:pt>
                <c:pt idx="1718">
                  <c:v>12.77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EEFE-465A-8693-5EE64351F459}"/>
            </c:ext>
          </c:extLst>
        </c:ser>
        <c:axId val="122301824"/>
        <c:axId val="122349440"/>
      </c:scatterChart>
      <c:valAx>
        <c:axId val="122301824"/>
        <c:scaling>
          <c:orientation val="minMax"/>
          <c:max val="125000000"/>
          <c:min val="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Location</a:t>
                </a:r>
              </a:p>
            </c:rich>
          </c:tx>
          <c:layout>
            <c:manualLayout>
              <c:xMode val="edge"/>
              <c:yMode val="edge"/>
              <c:x val="0.44928476472746537"/>
              <c:y val="0.92995722649358314"/>
            </c:manualLayout>
          </c:layout>
          <c:spPr>
            <a:noFill/>
          </c:spPr>
        </c:title>
        <c:numFmt formatCode="General" sourceLinked="1"/>
        <c:tickLblPos val="nextTo"/>
        <c:spPr>
          <a:ln w="38100" cap="sq" cmpd="sng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22349440"/>
        <c:crosses val="autoZero"/>
        <c:crossBetween val="midCat"/>
        <c:majorUnit val="20000000"/>
      </c:valAx>
      <c:valAx>
        <c:axId val="122349440"/>
        <c:scaling>
          <c:orientation val="minMax"/>
          <c:max val="80"/>
          <c:min val="5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Absolute effect (SNP</a:t>
                </a:r>
                <a:r>
                  <a:rPr lang="en-US" sz="2000" baseline="0" dirty="0"/>
                  <a:t> SD)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7.5749665613000089E-4"/>
              <c:y val="0.17464373181643181"/>
            </c:manualLayout>
          </c:layout>
        </c:title>
        <c:numFmt formatCode="General" sourceLinked="1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22301824"/>
        <c:crosses val="autoZero"/>
        <c:crossBetween val="midCat"/>
        <c:majorUnit val="5"/>
      </c:valAx>
    </c:plotArea>
    <c:plotVisOnly val="1"/>
    <c:dispBlanksAs val="gap"/>
  </c:chart>
  <c:txPr>
    <a:bodyPr/>
    <a:lstStyle/>
    <a:p>
      <a:pPr>
        <a:defRPr sz="2400" b="1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391929063829668"/>
          <c:y val="3.6002594115073852E-2"/>
          <c:w val="0.83309523609442171"/>
          <c:h val="0.82188919284905571"/>
        </c:manualLayout>
      </c:layout>
      <c:scatterChart>
        <c:scatterStyle val="lineMarker"/>
        <c:ser>
          <c:idx val="0"/>
          <c:order val="0"/>
          <c:tx>
            <c:v>Abs Effect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accent1"/>
              </a:solidFill>
              <a:ln w="15875" cap="rnd">
                <a:solidFill>
                  <a:srgbClr val="00337F"/>
                </a:solidFill>
              </a:ln>
            </c:spPr>
          </c:marker>
          <c:xVal>
            <c:numRef>
              <c:f>Sheet1!$A$1:$A$693</c:f>
              <c:numCache>
                <c:formatCode>General</c:formatCode>
                <c:ptCount val="693"/>
                <c:pt idx="0">
                  <c:v>396254</c:v>
                </c:pt>
                <c:pt idx="1">
                  <c:v>557709</c:v>
                </c:pt>
                <c:pt idx="2">
                  <c:v>3645270</c:v>
                </c:pt>
                <c:pt idx="3">
                  <c:v>7870014</c:v>
                </c:pt>
                <c:pt idx="4">
                  <c:v>12344605</c:v>
                </c:pt>
                <c:pt idx="5">
                  <c:v>12364929</c:v>
                </c:pt>
                <c:pt idx="6">
                  <c:v>12437702</c:v>
                </c:pt>
                <c:pt idx="7">
                  <c:v>12437702</c:v>
                </c:pt>
                <c:pt idx="8">
                  <c:v>12442181</c:v>
                </c:pt>
                <c:pt idx="9">
                  <c:v>12442181</c:v>
                </c:pt>
                <c:pt idx="10">
                  <c:v>12492102</c:v>
                </c:pt>
                <c:pt idx="11">
                  <c:v>12492102</c:v>
                </c:pt>
                <c:pt idx="12">
                  <c:v>12501812</c:v>
                </c:pt>
                <c:pt idx="13">
                  <c:v>12507199</c:v>
                </c:pt>
                <c:pt idx="14">
                  <c:v>12514509</c:v>
                </c:pt>
                <c:pt idx="15">
                  <c:v>12517388</c:v>
                </c:pt>
                <c:pt idx="16">
                  <c:v>12517388</c:v>
                </c:pt>
                <c:pt idx="17">
                  <c:v>12528954</c:v>
                </c:pt>
                <c:pt idx="18">
                  <c:v>12544897</c:v>
                </c:pt>
                <c:pt idx="19">
                  <c:v>12611464</c:v>
                </c:pt>
                <c:pt idx="20">
                  <c:v>13601301</c:v>
                </c:pt>
                <c:pt idx="21">
                  <c:v>15017275</c:v>
                </c:pt>
                <c:pt idx="22">
                  <c:v>15046626</c:v>
                </c:pt>
                <c:pt idx="23">
                  <c:v>15058276</c:v>
                </c:pt>
                <c:pt idx="24">
                  <c:v>15061346</c:v>
                </c:pt>
                <c:pt idx="25">
                  <c:v>15061346</c:v>
                </c:pt>
                <c:pt idx="26">
                  <c:v>15064717</c:v>
                </c:pt>
                <c:pt idx="27">
                  <c:v>15212595</c:v>
                </c:pt>
                <c:pt idx="28">
                  <c:v>15437930</c:v>
                </c:pt>
                <c:pt idx="29">
                  <c:v>15437930</c:v>
                </c:pt>
                <c:pt idx="30">
                  <c:v>15437930</c:v>
                </c:pt>
                <c:pt idx="31">
                  <c:v>15476915</c:v>
                </c:pt>
                <c:pt idx="32">
                  <c:v>15521160</c:v>
                </c:pt>
                <c:pt idx="33">
                  <c:v>15521160</c:v>
                </c:pt>
                <c:pt idx="34">
                  <c:v>15696963</c:v>
                </c:pt>
                <c:pt idx="35">
                  <c:v>15833792</c:v>
                </c:pt>
                <c:pt idx="36">
                  <c:v>15833792</c:v>
                </c:pt>
                <c:pt idx="37">
                  <c:v>15833792</c:v>
                </c:pt>
                <c:pt idx="38">
                  <c:v>15871721</c:v>
                </c:pt>
                <c:pt idx="39">
                  <c:v>15871721</c:v>
                </c:pt>
                <c:pt idx="40">
                  <c:v>15920995</c:v>
                </c:pt>
                <c:pt idx="41">
                  <c:v>15930880</c:v>
                </c:pt>
                <c:pt idx="42">
                  <c:v>15939304</c:v>
                </c:pt>
                <c:pt idx="43">
                  <c:v>15959362</c:v>
                </c:pt>
                <c:pt idx="44">
                  <c:v>15996910</c:v>
                </c:pt>
                <c:pt idx="45">
                  <c:v>16015613</c:v>
                </c:pt>
                <c:pt idx="46">
                  <c:v>16015613</c:v>
                </c:pt>
                <c:pt idx="47">
                  <c:v>16024346</c:v>
                </c:pt>
                <c:pt idx="48">
                  <c:v>16057304</c:v>
                </c:pt>
                <c:pt idx="49">
                  <c:v>16057304</c:v>
                </c:pt>
                <c:pt idx="50">
                  <c:v>17208337</c:v>
                </c:pt>
                <c:pt idx="51">
                  <c:v>17208385</c:v>
                </c:pt>
                <c:pt idx="52">
                  <c:v>17208385</c:v>
                </c:pt>
                <c:pt idx="53">
                  <c:v>17208418</c:v>
                </c:pt>
                <c:pt idx="54">
                  <c:v>17208418</c:v>
                </c:pt>
                <c:pt idx="55">
                  <c:v>17208467</c:v>
                </c:pt>
                <c:pt idx="56">
                  <c:v>17208516</c:v>
                </c:pt>
                <c:pt idx="57">
                  <c:v>17208516</c:v>
                </c:pt>
                <c:pt idx="58">
                  <c:v>17208707</c:v>
                </c:pt>
                <c:pt idx="59">
                  <c:v>17208707</c:v>
                </c:pt>
                <c:pt idx="60">
                  <c:v>17208721</c:v>
                </c:pt>
                <c:pt idx="61">
                  <c:v>17209015</c:v>
                </c:pt>
                <c:pt idx="62">
                  <c:v>17209015</c:v>
                </c:pt>
                <c:pt idx="63">
                  <c:v>17209413</c:v>
                </c:pt>
                <c:pt idx="64">
                  <c:v>17505200</c:v>
                </c:pt>
                <c:pt idx="65">
                  <c:v>17507982</c:v>
                </c:pt>
                <c:pt idx="66">
                  <c:v>17507982</c:v>
                </c:pt>
                <c:pt idx="67">
                  <c:v>17570212</c:v>
                </c:pt>
                <c:pt idx="68">
                  <c:v>17570212</c:v>
                </c:pt>
                <c:pt idx="69">
                  <c:v>17592477</c:v>
                </c:pt>
                <c:pt idx="70">
                  <c:v>17592477</c:v>
                </c:pt>
                <c:pt idx="71">
                  <c:v>19033947</c:v>
                </c:pt>
                <c:pt idx="72">
                  <c:v>19281645</c:v>
                </c:pt>
                <c:pt idx="73">
                  <c:v>19671059</c:v>
                </c:pt>
                <c:pt idx="74">
                  <c:v>21074050</c:v>
                </c:pt>
                <c:pt idx="75">
                  <c:v>21091766</c:v>
                </c:pt>
                <c:pt idx="76">
                  <c:v>21454467</c:v>
                </c:pt>
                <c:pt idx="77">
                  <c:v>21509243</c:v>
                </c:pt>
                <c:pt idx="78">
                  <c:v>21509243</c:v>
                </c:pt>
                <c:pt idx="79">
                  <c:v>21509243</c:v>
                </c:pt>
                <c:pt idx="80">
                  <c:v>21611137</c:v>
                </c:pt>
                <c:pt idx="81">
                  <c:v>21706949</c:v>
                </c:pt>
                <c:pt idx="82">
                  <c:v>21853983</c:v>
                </c:pt>
                <c:pt idx="83">
                  <c:v>21988493</c:v>
                </c:pt>
                <c:pt idx="84">
                  <c:v>21988493</c:v>
                </c:pt>
                <c:pt idx="85">
                  <c:v>21988493</c:v>
                </c:pt>
                <c:pt idx="86">
                  <c:v>21988493</c:v>
                </c:pt>
                <c:pt idx="87">
                  <c:v>22397807</c:v>
                </c:pt>
                <c:pt idx="88">
                  <c:v>22397807</c:v>
                </c:pt>
                <c:pt idx="89">
                  <c:v>22644646</c:v>
                </c:pt>
                <c:pt idx="90">
                  <c:v>22781601</c:v>
                </c:pt>
                <c:pt idx="91">
                  <c:v>23395995</c:v>
                </c:pt>
                <c:pt idx="92">
                  <c:v>23425645</c:v>
                </c:pt>
                <c:pt idx="93">
                  <c:v>23839935</c:v>
                </c:pt>
                <c:pt idx="94">
                  <c:v>24227953</c:v>
                </c:pt>
                <c:pt idx="95">
                  <c:v>24551785</c:v>
                </c:pt>
                <c:pt idx="96">
                  <c:v>25024455</c:v>
                </c:pt>
                <c:pt idx="97">
                  <c:v>25107462</c:v>
                </c:pt>
                <c:pt idx="98">
                  <c:v>25109822</c:v>
                </c:pt>
                <c:pt idx="99">
                  <c:v>26678161</c:v>
                </c:pt>
                <c:pt idx="100">
                  <c:v>26702080</c:v>
                </c:pt>
                <c:pt idx="101">
                  <c:v>26860978</c:v>
                </c:pt>
                <c:pt idx="102">
                  <c:v>26878104</c:v>
                </c:pt>
                <c:pt idx="103">
                  <c:v>27094115</c:v>
                </c:pt>
                <c:pt idx="104">
                  <c:v>27179062</c:v>
                </c:pt>
                <c:pt idx="105">
                  <c:v>27201844</c:v>
                </c:pt>
                <c:pt idx="106">
                  <c:v>27282968</c:v>
                </c:pt>
                <c:pt idx="107">
                  <c:v>27283213</c:v>
                </c:pt>
                <c:pt idx="108">
                  <c:v>27477197</c:v>
                </c:pt>
                <c:pt idx="109">
                  <c:v>27652920</c:v>
                </c:pt>
                <c:pt idx="110">
                  <c:v>27657965</c:v>
                </c:pt>
                <c:pt idx="111">
                  <c:v>27767153</c:v>
                </c:pt>
                <c:pt idx="112">
                  <c:v>27835741</c:v>
                </c:pt>
                <c:pt idx="113">
                  <c:v>28196680</c:v>
                </c:pt>
                <c:pt idx="114">
                  <c:v>28221875</c:v>
                </c:pt>
                <c:pt idx="115">
                  <c:v>30405121</c:v>
                </c:pt>
                <c:pt idx="116">
                  <c:v>30417623</c:v>
                </c:pt>
                <c:pt idx="117">
                  <c:v>30452597</c:v>
                </c:pt>
                <c:pt idx="118">
                  <c:v>30963613</c:v>
                </c:pt>
                <c:pt idx="119">
                  <c:v>30982627</c:v>
                </c:pt>
                <c:pt idx="120">
                  <c:v>30989242</c:v>
                </c:pt>
                <c:pt idx="121">
                  <c:v>30989455</c:v>
                </c:pt>
                <c:pt idx="122">
                  <c:v>31042656</c:v>
                </c:pt>
                <c:pt idx="123">
                  <c:v>31046101</c:v>
                </c:pt>
                <c:pt idx="124">
                  <c:v>31052813</c:v>
                </c:pt>
                <c:pt idx="125">
                  <c:v>31061723</c:v>
                </c:pt>
                <c:pt idx="126">
                  <c:v>31061773</c:v>
                </c:pt>
                <c:pt idx="127">
                  <c:v>31074513</c:v>
                </c:pt>
                <c:pt idx="128">
                  <c:v>31558255</c:v>
                </c:pt>
                <c:pt idx="129">
                  <c:v>31776708</c:v>
                </c:pt>
                <c:pt idx="130">
                  <c:v>31857987</c:v>
                </c:pt>
                <c:pt idx="131">
                  <c:v>31858019</c:v>
                </c:pt>
                <c:pt idx="132">
                  <c:v>31858356</c:v>
                </c:pt>
                <c:pt idx="133">
                  <c:v>31858569</c:v>
                </c:pt>
                <c:pt idx="134">
                  <c:v>31858925</c:v>
                </c:pt>
                <c:pt idx="135">
                  <c:v>31858966</c:v>
                </c:pt>
                <c:pt idx="136">
                  <c:v>31859244</c:v>
                </c:pt>
                <c:pt idx="137">
                  <c:v>31859506</c:v>
                </c:pt>
                <c:pt idx="138">
                  <c:v>31859622</c:v>
                </c:pt>
                <c:pt idx="139">
                  <c:v>31859750</c:v>
                </c:pt>
                <c:pt idx="140">
                  <c:v>31955485</c:v>
                </c:pt>
                <c:pt idx="141">
                  <c:v>32100720</c:v>
                </c:pt>
                <c:pt idx="142">
                  <c:v>32481519</c:v>
                </c:pt>
                <c:pt idx="143">
                  <c:v>32911371</c:v>
                </c:pt>
                <c:pt idx="144">
                  <c:v>32928151</c:v>
                </c:pt>
                <c:pt idx="145">
                  <c:v>32928151</c:v>
                </c:pt>
                <c:pt idx="146">
                  <c:v>32955841</c:v>
                </c:pt>
                <c:pt idx="147">
                  <c:v>32986020</c:v>
                </c:pt>
                <c:pt idx="148">
                  <c:v>33078266</c:v>
                </c:pt>
                <c:pt idx="149">
                  <c:v>33081435</c:v>
                </c:pt>
                <c:pt idx="150">
                  <c:v>33129305</c:v>
                </c:pt>
                <c:pt idx="151">
                  <c:v>33991103</c:v>
                </c:pt>
                <c:pt idx="152">
                  <c:v>34992983</c:v>
                </c:pt>
                <c:pt idx="153">
                  <c:v>34992983</c:v>
                </c:pt>
                <c:pt idx="154">
                  <c:v>34992983</c:v>
                </c:pt>
                <c:pt idx="155">
                  <c:v>35385581</c:v>
                </c:pt>
                <c:pt idx="156">
                  <c:v>35491180</c:v>
                </c:pt>
                <c:pt idx="157">
                  <c:v>36636964</c:v>
                </c:pt>
                <c:pt idx="158">
                  <c:v>36636964</c:v>
                </c:pt>
                <c:pt idx="159">
                  <c:v>37338446</c:v>
                </c:pt>
                <c:pt idx="160">
                  <c:v>37338446</c:v>
                </c:pt>
                <c:pt idx="161">
                  <c:v>37444670</c:v>
                </c:pt>
                <c:pt idx="162">
                  <c:v>37461006</c:v>
                </c:pt>
                <c:pt idx="163">
                  <c:v>37766098</c:v>
                </c:pt>
                <c:pt idx="164">
                  <c:v>38118136</c:v>
                </c:pt>
                <c:pt idx="165">
                  <c:v>38793619</c:v>
                </c:pt>
                <c:pt idx="166">
                  <c:v>39535245</c:v>
                </c:pt>
                <c:pt idx="167">
                  <c:v>39541706</c:v>
                </c:pt>
                <c:pt idx="168">
                  <c:v>39541706</c:v>
                </c:pt>
                <c:pt idx="169">
                  <c:v>39541706</c:v>
                </c:pt>
                <c:pt idx="170">
                  <c:v>39541706</c:v>
                </c:pt>
                <c:pt idx="171">
                  <c:v>39541706</c:v>
                </c:pt>
                <c:pt idx="172">
                  <c:v>39565077</c:v>
                </c:pt>
                <c:pt idx="173">
                  <c:v>39677592</c:v>
                </c:pt>
                <c:pt idx="174">
                  <c:v>39696621</c:v>
                </c:pt>
                <c:pt idx="175">
                  <c:v>40157056</c:v>
                </c:pt>
                <c:pt idx="176">
                  <c:v>43057923</c:v>
                </c:pt>
                <c:pt idx="177">
                  <c:v>43082148</c:v>
                </c:pt>
                <c:pt idx="178">
                  <c:v>43253141</c:v>
                </c:pt>
                <c:pt idx="179">
                  <c:v>44253935</c:v>
                </c:pt>
                <c:pt idx="180">
                  <c:v>44253963</c:v>
                </c:pt>
                <c:pt idx="181">
                  <c:v>44254674</c:v>
                </c:pt>
                <c:pt idx="182">
                  <c:v>44538881</c:v>
                </c:pt>
                <c:pt idx="183">
                  <c:v>46240663</c:v>
                </c:pt>
                <c:pt idx="184">
                  <c:v>46240663</c:v>
                </c:pt>
                <c:pt idx="185">
                  <c:v>46833212</c:v>
                </c:pt>
                <c:pt idx="186">
                  <c:v>47030734</c:v>
                </c:pt>
                <c:pt idx="187">
                  <c:v>47234392</c:v>
                </c:pt>
                <c:pt idx="188">
                  <c:v>47342153</c:v>
                </c:pt>
                <c:pt idx="189">
                  <c:v>47345881</c:v>
                </c:pt>
                <c:pt idx="190">
                  <c:v>47345881</c:v>
                </c:pt>
                <c:pt idx="191">
                  <c:v>47345881</c:v>
                </c:pt>
                <c:pt idx="192">
                  <c:v>47446929</c:v>
                </c:pt>
                <c:pt idx="193">
                  <c:v>47446929</c:v>
                </c:pt>
                <c:pt idx="194">
                  <c:v>47446929</c:v>
                </c:pt>
                <c:pt idx="195">
                  <c:v>47736050</c:v>
                </c:pt>
                <c:pt idx="196">
                  <c:v>47736050</c:v>
                </c:pt>
                <c:pt idx="197">
                  <c:v>47736816</c:v>
                </c:pt>
                <c:pt idx="198">
                  <c:v>47739578</c:v>
                </c:pt>
                <c:pt idx="199">
                  <c:v>47748462</c:v>
                </c:pt>
                <c:pt idx="200">
                  <c:v>47751513</c:v>
                </c:pt>
                <c:pt idx="201">
                  <c:v>47751638</c:v>
                </c:pt>
                <c:pt idx="202">
                  <c:v>47751638</c:v>
                </c:pt>
                <c:pt idx="203">
                  <c:v>47751771</c:v>
                </c:pt>
                <c:pt idx="204">
                  <c:v>47751771</c:v>
                </c:pt>
                <c:pt idx="205">
                  <c:v>47751782</c:v>
                </c:pt>
                <c:pt idx="206">
                  <c:v>47751782</c:v>
                </c:pt>
                <c:pt idx="207">
                  <c:v>47752459</c:v>
                </c:pt>
                <c:pt idx="208">
                  <c:v>47752459</c:v>
                </c:pt>
                <c:pt idx="209">
                  <c:v>47752459</c:v>
                </c:pt>
                <c:pt idx="210">
                  <c:v>47752520</c:v>
                </c:pt>
                <c:pt idx="211">
                  <c:v>47752520</c:v>
                </c:pt>
                <c:pt idx="212">
                  <c:v>47752520</c:v>
                </c:pt>
                <c:pt idx="213">
                  <c:v>47752749</c:v>
                </c:pt>
                <c:pt idx="214">
                  <c:v>47752749</c:v>
                </c:pt>
                <c:pt idx="215">
                  <c:v>47753069</c:v>
                </c:pt>
                <c:pt idx="216">
                  <c:v>48184847</c:v>
                </c:pt>
                <c:pt idx="217">
                  <c:v>48606150</c:v>
                </c:pt>
                <c:pt idx="218">
                  <c:v>48727320</c:v>
                </c:pt>
                <c:pt idx="219">
                  <c:v>48997792</c:v>
                </c:pt>
                <c:pt idx="220">
                  <c:v>49650155</c:v>
                </c:pt>
                <c:pt idx="221">
                  <c:v>49669089</c:v>
                </c:pt>
                <c:pt idx="222">
                  <c:v>49683383</c:v>
                </c:pt>
                <c:pt idx="223">
                  <c:v>49824033</c:v>
                </c:pt>
                <c:pt idx="224">
                  <c:v>49837083</c:v>
                </c:pt>
                <c:pt idx="225">
                  <c:v>50333669</c:v>
                </c:pt>
                <c:pt idx="226">
                  <c:v>50352942</c:v>
                </c:pt>
                <c:pt idx="227">
                  <c:v>50355362</c:v>
                </c:pt>
                <c:pt idx="228">
                  <c:v>50361152</c:v>
                </c:pt>
                <c:pt idx="229">
                  <c:v>50406034</c:v>
                </c:pt>
                <c:pt idx="230">
                  <c:v>51026070</c:v>
                </c:pt>
                <c:pt idx="231">
                  <c:v>51164132</c:v>
                </c:pt>
                <c:pt idx="232">
                  <c:v>52328476</c:v>
                </c:pt>
                <c:pt idx="233">
                  <c:v>52375683</c:v>
                </c:pt>
                <c:pt idx="234">
                  <c:v>52375683</c:v>
                </c:pt>
                <c:pt idx="235">
                  <c:v>52405863</c:v>
                </c:pt>
                <c:pt idx="236">
                  <c:v>52425859</c:v>
                </c:pt>
                <c:pt idx="237">
                  <c:v>52559477</c:v>
                </c:pt>
                <c:pt idx="238">
                  <c:v>52823311</c:v>
                </c:pt>
                <c:pt idx="239">
                  <c:v>54928767</c:v>
                </c:pt>
                <c:pt idx="240">
                  <c:v>54928767</c:v>
                </c:pt>
                <c:pt idx="241">
                  <c:v>54928767</c:v>
                </c:pt>
                <c:pt idx="242">
                  <c:v>54930090</c:v>
                </c:pt>
                <c:pt idx="243">
                  <c:v>54930090</c:v>
                </c:pt>
                <c:pt idx="244">
                  <c:v>54930090</c:v>
                </c:pt>
                <c:pt idx="245">
                  <c:v>54930108</c:v>
                </c:pt>
                <c:pt idx="246">
                  <c:v>54930108</c:v>
                </c:pt>
                <c:pt idx="247">
                  <c:v>54930138</c:v>
                </c:pt>
                <c:pt idx="248">
                  <c:v>54930138</c:v>
                </c:pt>
                <c:pt idx="249">
                  <c:v>54930138</c:v>
                </c:pt>
                <c:pt idx="250">
                  <c:v>54930177</c:v>
                </c:pt>
                <c:pt idx="251">
                  <c:v>54930177</c:v>
                </c:pt>
                <c:pt idx="252">
                  <c:v>54930231</c:v>
                </c:pt>
                <c:pt idx="253">
                  <c:v>54930231</c:v>
                </c:pt>
                <c:pt idx="254">
                  <c:v>54930231</c:v>
                </c:pt>
                <c:pt idx="255">
                  <c:v>54930321</c:v>
                </c:pt>
                <c:pt idx="256">
                  <c:v>54930321</c:v>
                </c:pt>
                <c:pt idx="257">
                  <c:v>54930321</c:v>
                </c:pt>
                <c:pt idx="258">
                  <c:v>54933394</c:v>
                </c:pt>
                <c:pt idx="259">
                  <c:v>54933394</c:v>
                </c:pt>
                <c:pt idx="260">
                  <c:v>54933394</c:v>
                </c:pt>
                <c:pt idx="261">
                  <c:v>55263796</c:v>
                </c:pt>
                <c:pt idx="262">
                  <c:v>55482947</c:v>
                </c:pt>
                <c:pt idx="263">
                  <c:v>56052051</c:v>
                </c:pt>
                <c:pt idx="264">
                  <c:v>56201568</c:v>
                </c:pt>
                <c:pt idx="265">
                  <c:v>56201568</c:v>
                </c:pt>
                <c:pt idx="266">
                  <c:v>56340355</c:v>
                </c:pt>
                <c:pt idx="267">
                  <c:v>56444519</c:v>
                </c:pt>
                <c:pt idx="268">
                  <c:v>56444519</c:v>
                </c:pt>
                <c:pt idx="269">
                  <c:v>56444519</c:v>
                </c:pt>
                <c:pt idx="270">
                  <c:v>57130607</c:v>
                </c:pt>
                <c:pt idx="271">
                  <c:v>57305142</c:v>
                </c:pt>
                <c:pt idx="272">
                  <c:v>58051882</c:v>
                </c:pt>
                <c:pt idx="273">
                  <c:v>59061752</c:v>
                </c:pt>
                <c:pt idx="274">
                  <c:v>60891609</c:v>
                </c:pt>
                <c:pt idx="275">
                  <c:v>62644905</c:v>
                </c:pt>
                <c:pt idx="276">
                  <c:v>62644905</c:v>
                </c:pt>
                <c:pt idx="277">
                  <c:v>63484225</c:v>
                </c:pt>
                <c:pt idx="278">
                  <c:v>63484225</c:v>
                </c:pt>
                <c:pt idx="279">
                  <c:v>63484225</c:v>
                </c:pt>
                <c:pt idx="280">
                  <c:v>63487531</c:v>
                </c:pt>
                <c:pt idx="281">
                  <c:v>63535381</c:v>
                </c:pt>
                <c:pt idx="282">
                  <c:v>63535381</c:v>
                </c:pt>
                <c:pt idx="283">
                  <c:v>63535381</c:v>
                </c:pt>
                <c:pt idx="284">
                  <c:v>63535381</c:v>
                </c:pt>
                <c:pt idx="285">
                  <c:v>63535381</c:v>
                </c:pt>
                <c:pt idx="286">
                  <c:v>63600529</c:v>
                </c:pt>
                <c:pt idx="287">
                  <c:v>63809277</c:v>
                </c:pt>
                <c:pt idx="288">
                  <c:v>63809277</c:v>
                </c:pt>
                <c:pt idx="289">
                  <c:v>63813917</c:v>
                </c:pt>
                <c:pt idx="290">
                  <c:v>64648662</c:v>
                </c:pt>
                <c:pt idx="291">
                  <c:v>64648662</c:v>
                </c:pt>
                <c:pt idx="292">
                  <c:v>64648662</c:v>
                </c:pt>
                <c:pt idx="293">
                  <c:v>64648662</c:v>
                </c:pt>
                <c:pt idx="294">
                  <c:v>64650558</c:v>
                </c:pt>
                <c:pt idx="295">
                  <c:v>64650558</c:v>
                </c:pt>
                <c:pt idx="296">
                  <c:v>64650558</c:v>
                </c:pt>
                <c:pt idx="297">
                  <c:v>65661797</c:v>
                </c:pt>
                <c:pt idx="298">
                  <c:v>65668144</c:v>
                </c:pt>
                <c:pt idx="299">
                  <c:v>66127270</c:v>
                </c:pt>
                <c:pt idx="300">
                  <c:v>66127270</c:v>
                </c:pt>
                <c:pt idx="301">
                  <c:v>66292471</c:v>
                </c:pt>
                <c:pt idx="302">
                  <c:v>66292902</c:v>
                </c:pt>
                <c:pt idx="303">
                  <c:v>66459639</c:v>
                </c:pt>
                <c:pt idx="304">
                  <c:v>66976106</c:v>
                </c:pt>
                <c:pt idx="305">
                  <c:v>66976106</c:v>
                </c:pt>
                <c:pt idx="306">
                  <c:v>66985735</c:v>
                </c:pt>
                <c:pt idx="307">
                  <c:v>66985735</c:v>
                </c:pt>
                <c:pt idx="308">
                  <c:v>66985735</c:v>
                </c:pt>
                <c:pt idx="309">
                  <c:v>67050951</c:v>
                </c:pt>
                <c:pt idx="310">
                  <c:v>67940808</c:v>
                </c:pt>
                <c:pt idx="311">
                  <c:v>67940808</c:v>
                </c:pt>
                <c:pt idx="312">
                  <c:v>68054068</c:v>
                </c:pt>
                <c:pt idx="313">
                  <c:v>68054068</c:v>
                </c:pt>
                <c:pt idx="314">
                  <c:v>68384655</c:v>
                </c:pt>
                <c:pt idx="315">
                  <c:v>68384655</c:v>
                </c:pt>
                <c:pt idx="316">
                  <c:v>68384655</c:v>
                </c:pt>
                <c:pt idx="317">
                  <c:v>68866486</c:v>
                </c:pt>
                <c:pt idx="318">
                  <c:v>68876577</c:v>
                </c:pt>
                <c:pt idx="319">
                  <c:v>69887742</c:v>
                </c:pt>
                <c:pt idx="320">
                  <c:v>69893106</c:v>
                </c:pt>
                <c:pt idx="321">
                  <c:v>69893589</c:v>
                </c:pt>
                <c:pt idx="322">
                  <c:v>69894023</c:v>
                </c:pt>
                <c:pt idx="323">
                  <c:v>70001645</c:v>
                </c:pt>
                <c:pt idx="324">
                  <c:v>70175036</c:v>
                </c:pt>
                <c:pt idx="325">
                  <c:v>70897603</c:v>
                </c:pt>
                <c:pt idx="326">
                  <c:v>70897603</c:v>
                </c:pt>
                <c:pt idx="327">
                  <c:v>70963445</c:v>
                </c:pt>
                <c:pt idx="328">
                  <c:v>70963445</c:v>
                </c:pt>
                <c:pt idx="329">
                  <c:v>70963445</c:v>
                </c:pt>
                <c:pt idx="330">
                  <c:v>70986534</c:v>
                </c:pt>
                <c:pt idx="331">
                  <c:v>70986534</c:v>
                </c:pt>
                <c:pt idx="332">
                  <c:v>71012313</c:v>
                </c:pt>
                <c:pt idx="333">
                  <c:v>71012313</c:v>
                </c:pt>
                <c:pt idx="334">
                  <c:v>71021432</c:v>
                </c:pt>
                <c:pt idx="335">
                  <c:v>71021432</c:v>
                </c:pt>
                <c:pt idx="336">
                  <c:v>71021432</c:v>
                </c:pt>
                <c:pt idx="337">
                  <c:v>71100125</c:v>
                </c:pt>
                <c:pt idx="338">
                  <c:v>71177470</c:v>
                </c:pt>
                <c:pt idx="339">
                  <c:v>71177969</c:v>
                </c:pt>
                <c:pt idx="340">
                  <c:v>71182243</c:v>
                </c:pt>
                <c:pt idx="341">
                  <c:v>71221411</c:v>
                </c:pt>
                <c:pt idx="342">
                  <c:v>71374734</c:v>
                </c:pt>
                <c:pt idx="343">
                  <c:v>71410853</c:v>
                </c:pt>
                <c:pt idx="344">
                  <c:v>71475195</c:v>
                </c:pt>
                <c:pt idx="345">
                  <c:v>72047894</c:v>
                </c:pt>
                <c:pt idx="346">
                  <c:v>72053566</c:v>
                </c:pt>
                <c:pt idx="347">
                  <c:v>72060179</c:v>
                </c:pt>
                <c:pt idx="348">
                  <c:v>72060179</c:v>
                </c:pt>
                <c:pt idx="349">
                  <c:v>72603754</c:v>
                </c:pt>
                <c:pt idx="350">
                  <c:v>72645005</c:v>
                </c:pt>
                <c:pt idx="351">
                  <c:v>74671915</c:v>
                </c:pt>
                <c:pt idx="352">
                  <c:v>74688075</c:v>
                </c:pt>
                <c:pt idx="353">
                  <c:v>74689835</c:v>
                </c:pt>
                <c:pt idx="354">
                  <c:v>75227241</c:v>
                </c:pt>
                <c:pt idx="355">
                  <c:v>75622243</c:v>
                </c:pt>
                <c:pt idx="356">
                  <c:v>75622243</c:v>
                </c:pt>
                <c:pt idx="357">
                  <c:v>75622243</c:v>
                </c:pt>
                <c:pt idx="358">
                  <c:v>75641296</c:v>
                </c:pt>
                <c:pt idx="359">
                  <c:v>75641296</c:v>
                </c:pt>
                <c:pt idx="360">
                  <c:v>75650678</c:v>
                </c:pt>
                <c:pt idx="361">
                  <c:v>75653967</c:v>
                </c:pt>
                <c:pt idx="362">
                  <c:v>75660290</c:v>
                </c:pt>
                <c:pt idx="363">
                  <c:v>75660521</c:v>
                </c:pt>
                <c:pt idx="364">
                  <c:v>75724367</c:v>
                </c:pt>
                <c:pt idx="365">
                  <c:v>75732846</c:v>
                </c:pt>
                <c:pt idx="366">
                  <c:v>75732846</c:v>
                </c:pt>
                <c:pt idx="367">
                  <c:v>75733932</c:v>
                </c:pt>
                <c:pt idx="368">
                  <c:v>75746329</c:v>
                </c:pt>
                <c:pt idx="369">
                  <c:v>75746329</c:v>
                </c:pt>
                <c:pt idx="370">
                  <c:v>75746351</c:v>
                </c:pt>
                <c:pt idx="371">
                  <c:v>75746351</c:v>
                </c:pt>
                <c:pt idx="372">
                  <c:v>75757551</c:v>
                </c:pt>
                <c:pt idx="373">
                  <c:v>75786153</c:v>
                </c:pt>
                <c:pt idx="374">
                  <c:v>75810266</c:v>
                </c:pt>
                <c:pt idx="375">
                  <c:v>75810505</c:v>
                </c:pt>
                <c:pt idx="376">
                  <c:v>75817691</c:v>
                </c:pt>
                <c:pt idx="377">
                  <c:v>75927911</c:v>
                </c:pt>
                <c:pt idx="378">
                  <c:v>75927911</c:v>
                </c:pt>
                <c:pt idx="379">
                  <c:v>75927911</c:v>
                </c:pt>
                <c:pt idx="380">
                  <c:v>75993374</c:v>
                </c:pt>
                <c:pt idx="381">
                  <c:v>75993374</c:v>
                </c:pt>
                <c:pt idx="382">
                  <c:v>76157488</c:v>
                </c:pt>
                <c:pt idx="383">
                  <c:v>77622374</c:v>
                </c:pt>
                <c:pt idx="384">
                  <c:v>77622374</c:v>
                </c:pt>
                <c:pt idx="385">
                  <c:v>77636849</c:v>
                </c:pt>
                <c:pt idx="386">
                  <c:v>77636849</c:v>
                </c:pt>
                <c:pt idx="387">
                  <c:v>78635952</c:v>
                </c:pt>
                <c:pt idx="388">
                  <c:v>78635952</c:v>
                </c:pt>
                <c:pt idx="389">
                  <c:v>78635952</c:v>
                </c:pt>
                <c:pt idx="390">
                  <c:v>78655826</c:v>
                </c:pt>
                <c:pt idx="391">
                  <c:v>78655826</c:v>
                </c:pt>
                <c:pt idx="392">
                  <c:v>78655826</c:v>
                </c:pt>
                <c:pt idx="393">
                  <c:v>78655826</c:v>
                </c:pt>
                <c:pt idx="394">
                  <c:v>79225281</c:v>
                </c:pt>
                <c:pt idx="395">
                  <c:v>79977535</c:v>
                </c:pt>
                <c:pt idx="396">
                  <c:v>80008582</c:v>
                </c:pt>
                <c:pt idx="397">
                  <c:v>80008582</c:v>
                </c:pt>
                <c:pt idx="398">
                  <c:v>80026098</c:v>
                </c:pt>
                <c:pt idx="399">
                  <c:v>80068657</c:v>
                </c:pt>
                <c:pt idx="400">
                  <c:v>80068657</c:v>
                </c:pt>
                <c:pt idx="401">
                  <c:v>80068657</c:v>
                </c:pt>
                <c:pt idx="402">
                  <c:v>80968041</c:v>
                </c:pt>
                <c:pt idx="403">
                  <c:v>81011893</c:v>
                </c:pt>
                <c:pt idx="404">
                  <c:v>81332285</c:v>
                </c:pt>
                <c:pt idx="405">
                  <c:v>81378737</c:v>
                </c:pt>
                <c:pt idx="406">
                  <c:v>81379017</c:v>
                </c:pt>
                <c:pt idx="407">
                  <c:v>82143463</c:v>
                </c:pt>
                <c:pt idx="408">
                  <c:v>82143463</c:v>
                </c:pt>
                <c:pt idx="409">
                  <c:v>82376724</c:v>
                </c:pt>
                <c:pt idx="410">
                  <c:v>82468261</c:v>
                </c:pt>
                <c:pt idx="411">
                  <c:v>82475891</c:v>
                </c:pt>
                <c:pt idx="412">
                  <c:v>82475891</c:v>
                </c:pt>
                <c:pt idx="413">
                  <c:v>82482527</c:v>
                </c:pt>
                <c:pt idx="414">
                  <c:v>82483914</c:v>
                </c:pt>
                <c:pt idx="415">
                  <c:v>82483914</c:v>
                </c:pt>
                <c:pt idx="416">
                  <c:v>82501849</c:v>
                </c:pt>
                <c:pt idx="417">
                  <c:v>82501849</c:v>
                </c:pt>
                <c:pt idx="418">
                  <c:v>82523353</c:v>
                </c:pt>
                <c:pt idx="419">
                  <c:v>82523353</c:v>
                </c:pt>
                <c:pt idx="420">
                  <c:v>82523353</c:v>
                </c:pt>
                <c:pt idx="421">
                  <c:v>82756593</c:v>
                </c:pt>
                <c:pt idx="422">
                  <c:v>82756593</c:v>
                </c:pt>
                <c:pt idx="423">
                  <c:v>82814962</c:v>
                </c:pt>
                <c:pt idx="424">
                  <c:v>82814962</c:v>
                </c:pt>
                <c:pt idx="425">
                  <c:v>82834522</c:v>
                </c:pt>
                <c:pt idx="426">
                  <c:v>82939361</c:v>
                </c:pt>
                <c:pt idx="427">
                  <c:v>82939422</c:v>
                </c:pt>
                <c:pt idx="428">
                  <c:v>82939568</c:v>
                </c:pt>
                <c:pt idx="429">
                  <c:v>82939775</c:v>
                </c:pt>
                <c:pt idx="430">
                  <c:v>82939823</c:v>
                </c:pt>
                <c:pt idx="431">
                  <c:v>82940053</c:v>
                </c:pt>
                <c:pt idx="432">
                  <c:v>82940081</c:v>
                </c:pt>
                <c:pt idx="433">
                  <c:v>82940614</c:v>
                </c:pt>
                <c:pt idx="434">
                  <c:v>82940881</c:v>
                </c:pt>
                <c:pt idx="435">
                  <c:v>82941016</c:v>
                </c:pt>
                <c:pt idx="436">
                  <c:v>84140414</c:v>
                </c:pt>
                <c:pt idx="437">
                  <c:v>84140414</c:v>
                </c:pt>
                <c:pt idx="438">
                  <c:v>84368929</c:v>
                </c:pt>
                <c:pt idx="439">
                  <c:v>84368929</c:v>
                </c:pt>
                <c:pt idx="440">
                  <c:v>84539347</c:v>
                </c:pt>
                <c:pt idx="441">
                  <c:v>84539347</c:v>
                </c:pt>
                <c:pt idx="442">
                  <c:v>84539347</c:v>
                </c:pt>
                <c:pt idx="443">
                  <c:v>84635051</c:v>
                </c:pt>
                <c:pt idx="444">
                  <c:v>84671197</c:v>
                </c:pt>
                <c:pt idx="445">
                  <c:v>84671197</c:v>
                </c:pt>
                <c:pt idx="446">
                  <c:v>84856568</c:v>
                </c:pt>
                <c:pt idx="447">
                  <c:v>84918971</c:v>
                </c:pt>
                <c:pt idx="448">
                  <c:v>85367923</c:v>
                </c:pt>
                <c:pt idx="449">
                  <c:v>85918075</c:v>
                </c:pt>
                <c:pt idx="450">
                  <c:v>86946969</c:v>
                </c:pt>
                <c:pt idx="451">
                  <c:v>88581508</c:v>
                </c:pt>
                <c:pt idx="452">
                  <c:v>88581508</c:v>
                </c:pt>
                <c:pt idx="453">
                  <c:v>88686048</c:v>
                </c:pt>
                <c:pt idx="454">
                  <c:v>88686048</c:v>
                </c:pt>
                <c:pt idx="455">
                  <c:v>88686048</c:v>
                </c:pt>
                <c:pt idx="456">
                  <c:v>88686048</c:v>
                </c:pt>
                <c:pt idx="457">
                  <c:v>88702470</c:v>
                </c:pt>
                <c:pt idx="458">
                  <c:v>88724379</c:v>
                </c:pt>
                <c:pt idx="459">
                  <c:v>88850154</c:v>
                </c:pt>
                <c:pt idx="460">
                  <c:v>88860760</c:v>
                </c:pt>
                <c:pt idx="461">
                  <c:v>88860760</c:v>
                </c:pt>
                <c:pt idx="462">
                  <c:v>88860760</c:v>
                </c:pt>
                <c:pt idx="463">
                  <c:v>88860760</c:v>
                </c:pt>
                <c:pt idx="464">
                  <c:v>88881250</c:v>
                </c:pt>
                <c:pt idx="465">
                  <c:v>89117681</c:v>
                </c:pt>
                <c:pt idx="466">
                  <c:v>91482433</c:v>
                </c:pt>
                <c:pt idx="467">
                  <c:v>92172979</c:v>
                </c:pt>
                <c:pt idx="468">
                  <c:v>93201312</c:v>
                </c:pt>
                <c:pt idx="469">
                  <c:v>93283645</c:v>
                </c:pt>
                <c:pt idx="470">
                  <c:v>93335079</c:v>
                </c:pt>
                <c:pt idx="471">
                  <c:v>93335079</c:v>
                </c:pt>
                <c:pt idx="472">
                  <c:v>93632872</c:v>
                </c:pt>
                <c:pt idx="473">
                  <c:v>93807981</c:v>
                </c:pt>
                <c:pt idx="474">
                  <c:v>93875727</c:v>
                </c:pt>
                <c:pt idx="475">
                  <c:v>93933708</c:v>
                </c:pt>
                <c:pt idx="476">
                  <c:v>93942166</c:v>
                </c:pt>
                <c:pt idx="477">
                  <c:v>93942166</c:v>
                </c:pt>
                <c:pt idx="478">
                  <c:v>93950333</c:v>
                </c:pt>
                <c:pt idx="479">
                  <c:v>93950333</c:v>
                </c:pt>
                <c:pt idx="480">
                  <c:v>93950346</c:v>
                </c:pt>
                <c:pt idx="481">
                  <c:v>93950346</c:v>
                </c:pt>
                <c:pt idx="482">
                  <c:v>93950935</c:v>
                </c:pt>
                <c:pt idx="483">
                  <c:v>93950935</c:v>
                </c:pt>
                <c:pt idx="484">
                  <c:v>93970676</c:v>
                </c:pt>
                <c:pt idx="485">
                  <c:v>93995487</c:v>
                </c:pt>
                <c:pt idx="486">
                  <c:v>94055934</c:v>
                </c:pt>
                <c:pt idx="487">
                  <c:v>94055934</c:v>
                </c:pt>
                <c:pt idx="488">
                  <c:v>94056014</c:v>
                </c:pt>
                <c:pt idx="489">
                  <c:v>94056014</c:v>
                </c:pt>
                <c:pt idx="490">
                  <c:v>94597691</c:v>
                </c:pt>
                <c:pt idx="491">
                  <c:v>94622206</c:v>
                </c:pt>
                <c:pt idx="492">
                  <c:v>100478727</c:v>
                </c:pt>
                <c:pt idx="493">
                  <c:v>100478765</c:v>
                </c:pt>
                <c:pt idx="494">
                  <c:v>100478805</c:v>
                </c:pt>
                <c:pt idx="495">
                  <c:v>100478904</c:v>
                </c:pt>
                <c:pt idx="496">
                  <c:v>100479057</c:v>
                </c:pt>
                <c:pt idx="497">
                  <c:v>100479333</c:v>
                </c:pt>
                <c:pt idx="498">
                  <c:v>100479428</c:v>
                </c:pt>
                <c:pt idx="499">
                  <c:v>100480380</c:v>
                </c:pt>
                <c:pt idx="500">
                  <c:v>100748292</c:v>
                </c:pt>
                <c:pt idx="501">
                  <c:v>102103423</c:v>
                </c:pt>
                <c:pt idx="502">
                  <c:v>102103423</c:v>
                </c:pt>
                <c:pt idx="503">
                  <c:v>102332718</c:v>
                </c:pt>
                <c:pt idx="504">
                  <c:v>102332718</c:v>
                </c:pt>
                <c:pt idx="505">
                  <c:v>102519139</c:v>
                </c:pt>
                <c:pt idx="506">
                  <c:v>102519139</c:v>
                </c:pt>
                <c:pt idx="507">
                  <c:v>102520285</c:v>
                </c:pt>
                <c:pt idx="508">
                  <c:v>102520285</c:v>
                </c:pt>
                <c:pt idx="509">
                  <c:v>102521418</c:v>
                </c:pt>
                <c:pt idx="510">
                  <c:v>103045279</c:v>
                </c:pt>
                <c:pt idx="511">
                  <c:v>103111756</c:v>
                </c:pt>
                <c:pt idx="512">
                  <c:v>103114170</c:v>
                </c:pt>
                <c:pt idx="513">
                  <c:v>103114170</c:v>
                </c:pt>
                <c:pt idx="514">
                  <c:v>103114170</c:v>
                </c:pt>
                <c:pt idx="515">
                  <c:v>103114170</c:v>
                </c:pt>
                <c:pt idx="516">
                  <c:v>103378716</c:v>
                </c:pt>
                <c:pt idx="517">
                  <c:v>103381086</c:v>
                </c:pt>
                <c:pt idx="518">
                  <c:v>103381086</c:v>
                </c:pt>
                <c:pt idx="519">
                  <c:v>103381086</c:v>
                </c:pt>
                <c:pt idx="520">
                  <c:v>103381086</c:v>
                </c:pt>
                <c:pt idx="521">
                  <c:v>103381086</c:v>
                </c:pt>
                <c:pt idx="522">
                  <c:v>103821233</c:v>
                </c:pt>
                <c:pt idx="523">
                  <c:v>103987333</c:v>
                </c:pt>
                <c:pt idx="524">
                  <c:v>103988963</c:v>
                </c:pt>
                <c:pt idx="525">
                  <c:v>103988963</c:v>
                </c:pt>
                <c:pt idx="526">
                  <c:v>103994604</c:v>
                </c:pt>
                <c:pt idx="527">
                  <c:v>103994604</c:v>
                </c:pt>
                <c:pt idx="528">
                  <c:v>103994936</c:v>
                </c:pt>
                <c:pt idx="529">
                  <c:v>103994936</c:v>
                </c:pt>
                <c:pt idx="530">
                  <c:v>103995000</c:v>
                </c:pt>
                <c:pt idx="531">
                  <c:v>104058349</c:v>
                </c:pt>
                <c:pt idx="532">
                  <c:v>104058526</c:v>
                </c:pt>
                <c:pt idx="533">
                  <c:v>104058526</c:v>
                </c:pt>
                <c:pt idx="534">
                  <c:v>104061196</c:v>
                </c:pt>
                <c:pt idx="535">
                  <c:v>104061196</c:v>
                </c:pt>
                <c:pt idx="536">
                  <c:v>104061196</c:v>
                </c:pt>
                <c:pt idx="537">
                  <c:v>104063765</c:v>
                </c:pt>
                <c:pt idx="538">
                  <c:v>104063773</c:v>
                </c:pt>
                <c:pt idx="539">
                  <c:v>104063773</c:v>
                </c:pt>
                <c:pt idx="540">
                  <c:v>104063773</c:v>
                </c:pt>
                <c:pt idx="541">
                  <c:v>104063793</c:v>
                </c:pt>
                <c:pt idx="542">
                  <c:v>104063835</c:v>
                </c:pt>
                <c:pt idx="543">
                  <c:v>104069660</c:v>
                </c:pt>
                <c:pt idx="544">
                  <c:v>104087460</c:v>
                </c:pt>
                <c:pt idx="545">
                  <c:v>105742690</c:v>
                </c:pt>
                <c:pt idx="546">
                  <c:v>105800017</c:v>
                </c:pt>
                <c:pt idx="547">
                  <c:v>105800017</c:v>
                </c:pt>
                <c:pt idx="548">
                  <c:v>105800017</c:v>
                </c:pt>
                <c:pt idx="549">
                  <c:v>105800017</c:v>
                </c:pt>
                <c:pt idx="550">
                  <c:v>105804923</c:v>
                </c:pt>
                <c:pt idx="551">
                  <c:v>105804923</c:v>
                </c:pt>
                <c:pt idx="552">
                  <c:v>105804923</c:v>
                </c:pt>
                <c:pt idx="553">
                  <c:v>105804923</c:v>
                </c:pt>
                <c:pt idx="554">
                  <c:v>105837539</c:v>
                </c:pt>
                <c:pt idx="555">
                  <c:v>105837539</c:v>
                </c:pt>
                <c:pt idx="556">
                  <c:v>105837539</c:v>
                </c:pt>
                <c:pt idx="557">
                  <c:v>105838237</c:v>
                </c:pt>
                <c:pt idx="558">
                  <c:v>105838237</c:v>
                </c:pt>
                <c:pt idx="559">
                  <c:v>105838237</c:v>
                </c:pt>
                <c:pt idx="560">
                  <c:v>105894453</c:v>
                </c:pt>
                <c:pt idx="561">
                  <c:v>105894453</c:v>
                </c:pt>
                <c:pt idx="562">
                  <c:v>105987331</c:v>
                </c:pt>
                <c:pt idx="563">
                  <c:v>105987331</c:v>
                </c:pt>
                <c:pt idx="564">
                  <c:v>105987331</c:v>
                </c:pt>
                <c:pt idx="565">
                  <c:v>106156700</c:v>
                </c:pt>
                <c:pt idx="566">
                  <c:v>106156700</c:v>
                </c:pt>
                <c:pt idx="567">
                  <c:v>106156700</c:v>
                </c:pt>
                <c:pt idx="568">
                  <c:v>106199422</c:v>
                </c:pt>
                <c:pt idx="569">
                  <c:v>106199422</c:v>
                </c:pt>
                <c:pt idx="570">
                  <c:v>106199422</c:v>
                </c:pt>
                <c:pt idx="571">
                  <c:v>106203648</c:v>
                </c:pt>
                <c:pt idx="572">
                  <c:v>106203648</c:v>
                </c:pt>
                <c:pt idx="573">
                  <c:v>106203648</c:v>
                </c:pt>
                <c:pt idx="574">
                  <c:v>106203648</c:v>
                </c:pt>
                <c:pt idx="575">
                  <c:v>106223457</c:v>
                </c:pt>
                <c:pt idx="576">
                  <c:v>106223457</c:v>
                </c:pt>
                <c:pt idx="577">
                  <c:v>106223457</c:v>
                </c:pt>
                <c:pt idx="578">
                  <c:v>106223457</c:v>
                </c:pt>
                <c:pt idx="579">
                  <c:v>106223457</c:v>
                </c:pt>
                <c:pt idx="580">
                  <c:v>106256616</c:v>
                </c:pt>
                <c:pt idx="581">
                  <c:v>106256616</c:v>
                </c:pt>
                <c:pt idx="582">
                  <c:v>106256616</c:v>
                </c:pt>
                <c:pt idx="583">
                  <c:v>106256616</c:v>
                </c:pt>
                <c:pt idx="584">
                  <c:v>110000657</c:v>
                </c:pt>
                <c:pt idx="585">
                  <c:v>110000657</c:v>
                </c:pt>
                <c:pt idx="586">
                  <c:v>110025575</c:v>
                </c:pt>
                <c:pt idx="587">
                  <c:v>110026245</c:v>
                </c:pt>
                <c:pt idx="588">
                  <c:v>110026293</c:v>
                </c:pt>
                <c:pt idx="589">
                  <c:v>110026379</c:v>
                </c:pt>
                <c:pt idx="590">
                  <c:v>110026727</c:v>
                </c:pt>
                <c:pt idx="591">
                  <c:v>110062204</c:v>
                </c:pt>
                <c:pt idx="592">
                  <c:v>110234289</c:v>
                </c:pt>
                <c:pt idx="593">
                  <c:v>110379235</c:v>
                </c:pt>
                <c:pt idx="594">
                  <c:v>111258187</c:v>
                </c:pt>
                <c:pt idx="595">
                  <c:v>111258394</c:v>
                </c:pt>
                <c:pt idx="596">
                  <c:v>111261988</c:v>
                </c:pt>
                <c:pt idx="597">
                  <c:v>111264495</c:v>
                </c:pt>
                <c:pt idx="598">
                  <c:v>111265273</c:v>
                </c:pt>
                <c:pt idx="599">
                  <c:v>111268814</c:v>
                </c:pt>
                <c:pt idx="600">
                  <c:v>112068075</c:v>
                </c:pt>
                <c:pt idx="601">
                  <c:v>112145423</c:v>
                </c:pt>
                <c:pt idx="602">
                  <c:v>112145423</c:v>
                </c:pt>
                <c:pt idx="603">
                  <c:v>112366155</c:v>
                </c:pt>
                <c:pt idx="604">
                  <c:v>112366474</c:v>
                </c:pt>
                <c:pt idx="605">
                  <c:v>112368263</c:v>
                </c:pt>
                <c:pt idx="606">
                  <c:v>112517252</c:v>
                </c:pt>
                <c:pt idx="607">
                  <c:v>112994111</c:v>
                </c:pt>
                <c:pt idx="608">
                  <c:v>112994111</c:v>
                </c:pt>
                <c:pt idx="609">
                  <c:v>112994111</c:v>
                </c:pt>
                <c:pt idx="610">
                  <c:v>113152920</c:v>
                </c:pt>
                <c:pt idx="611">
                  <c:v>113152920</c:v>
                </c:pt>
                <c:pt idx="612">
                  <c:v>113160439</c:v>
                </c:pt>
                <c:pt idx="613">
                  <c:v>113236704</c:v>
                </c:pt>
                <c:pt idx="614">
                  <c:v>113498950</c:v>
                </c:pt>
                <c:pt idx="615">
                  <c:v>113507862</c:v>
                </c:pt>
                <c:pt idx="616">
                  <c:v>113679525</c:v>
                </c:pt>
                <c:pt idx="617">
                  <c:v>113679789</c:v>
                </c:pt>
                <c:pt idx="618">
                  <c:v>113680107</c:v>
                </c:pt>
                <c:pt idx="619">
                  <c:v>113680281</c:v>
                </c:pt>
                <c:pt idx="620">
                  <c:v>113680302</c:v>
                </c:pt>
                <c:pt idx="621">
                  <c:v>113680589</c:v>
                </c:pt>
                <c:pt idx="622">
                  <c:v>113681438</c:v>
                </c:pt>
                <c:pt idx="623">
                  <c:v>113682678</c:v>
                </c:pt>
                <c:pt idx="624">
                  <c:v>113682858</c:v>
                </c:pt>
                <c:pt idx="625">
                  <c:v>113682876</c:v>
                </c:pt>
                <c:pt idx="626">
                  <c:v>113683311</c:v>
                </c:pt>
                <c:pt idx="627">
                  <c:v>113684617</c:v>
                </c:pt>
                <c:pt idx="628">
                  <c:v>113696317</c:v>
                </c:pt>
                <c:pt idx="629">
                  <c:v>113701568</c:v>
                </c:pt>
                <c:pt idx="630">
                  <c:v>113726014</c:v>
                </c:pt>
                <c:pt idx="631">
                  <c:v>113726014</c:v>
                </c:pt>
                <c:pt idx="632">
                  <c:v>115146217</c:v>
                </c:pt>
                <c:pt idx="633">
                  <c:v>115296185</c:v>
                </c:pt>
                <c:pt idx="634">
                  <c:v>115296185</c:v>
                </c:pt>
                <c:pt idx="635">
                  <c:v>115296185</c:v>
                </c:pt>
                <c:pt idx="636">
                  <c:v>115376590</c:v>
                </c:pt>
                <c:pt idx="637">
                  <c:v>115376590</c:v>
                </c:pt>
                <c:pt idx="638">
                  <c:v>115440403</c:v>
                </c:pt>
                <c:pt idx="639">
                  <c:v>115609591</c:v>
                </c:pt>
                <c:pt idx="640">
                  <c:v>115754443</c:v>
                </c:pt>
                <c:pt idx="641">
                  <c:v>117974760</c:v>
                </c:pt>
                <c:pt idx="642">
                  <c:v>118127379</c:v>
                </c:pt>
                <c:pt idx="643">
                  <c:v>118244695</c:v>
                </c:pt>
                <c:pt idx="644">
                  <c:v>118288908</c:v>
                </c:pt>
                <c:pt idx="645">
                  <c:v>118339627</c:v>
                </c:pt>
                <c:pt idx="646">
                  <c:v>118344251</c:v>
                </c:pt>
                <c:pt idx="647">
                  <c:v>118344481</c:v>
                </c:pt>
                <c:pt idx="648">
                  <c:v>118345977</c:v>
                </c:pt>
                <c:pt idx="649">
                  <c:v>118345977</c:v>
                </c:pt>
                <c:pt idx="650">
                  <c:v>118347445</c:v>
                </c:pt>
                <c:pt idx="651">
                  <c:v>118348310</c:v>
                </c:pt>
                <c:pt idx="652">
                  <c:v>118348339</c:v>
                </c:pt>
                <c:pt idx="653">
                  <c:v>118366425</c:v>
                </c:pt>
                <c:pt idx="654">
                  <c:v>118376205</c:v>
                </c:pt>
                <c:pt idx="655">
                  <c:v>118383540</c:v>
                </c:pt>
                <c:pt idx="656">
                  <c:v>118566086</c:v>
                </c:pt>
                <c:pt idx="657">
                  <c:v>118779478</c:v>
                </c:pt>
                <c:pt idx="658">
                  <c:v>118977007</c:v>
                </c:pt>
                <c:pt idx="659">
                  <c:v>118985883</c:v>
                </c:pt>
                <c:pt idx="660">
                  <c:v>118985883</c:v>
                </c:pt>
                <c:pt idx="661">
                  <c:v>119177968</c:v>
                </c:pt>
                <c:pt idx="662">
                  <c:v>119407489</c:v>
                </c:pt>
                <c:pt idx="663">
                  <c:v>119407575</c:v>
                </c:pt>
                <c:pt idx="664">
                  <c:v>119408670</c:v>
                </c:pt>
                <c:pt idx="665">
                  <c:v>119441043</c:v>
                </c:pt>
                <c:pt idx="666">
                  <c:v>119569145</c:v>
                </c:pt>
                <c:pt idx="667">
                  <c:v>119569145</c:v>
                </c:pt>
                <c:pt idx="668">
                  <c:v>119821627</c:v>
                </c:pt>
                <c:pt idx="669">
                  <c:v>119828985</c:v>
                </c:pt>
                <c:pt idx="670">
                  <c:v>119829394</c:v>
                </c:pt>
                <c:pt idx="671">
                  <c:v>119830197</c:v>
                </c:pt>
                <c:pt idx="672">
                  <c:v>119830259</c:v>
                </c:pt>
                <c:pt idx="673">
                  <c:v>119847972</c:v>
                </c:pt>
                <c:pt idx="674">
                  <c:v>119848543</c:v>
                </c:pt>
                <c:pt idx="675">
                  <c:v>119854415</c:v>
                </c:pt>
                <c:pt idx="676">
                  <c:v>119885951</c:v>
                </c:pt>
                <c:pt idx="677">
                  <c:v>119885987</c:v>
                </c:pt>
                <c:pt idx="678">
                  <c:v>119885987</c:v>
                </c:pt>
                <c:pt idx="679">
                  <c:v>120217392</c:v>
                </c:pt>
                <c:pt idx="680">
                  <c:v>120217392</c:v>
                </c:pt>
                <c:pt idx="681">
                  <c:v>120217392</c:v>
                </c:pt>
                <c:pt idx="682">
                  <c:v>120217392</c:v>
                </c:pt>
                <c:pt idx="683">
                  <c:v>120230189</c:v>
                </c:pt>
                <c:pt idx="684">
                  <c:v>120244788</c:v>
                </c:pt>
                <c:pt idx="685">
                  <c:v>120244788</c:v>
                </c:pt>
                <c:pt idx="686">
                  <c:v>120244788</c:v>
                </c:pt>
                <c:pt idx="687">
                  <c:v>120298858</c:v>
                </c:pt>
                <c:pt idx="688">
                  <c:v>120687427</c:v>
                </c:pt>
                <c:pt idx="689">
                  <c:v>120780751</c:v>
                </c:pt>
                <c:pt idx="690">
                  <c:v>120780751</c:v>
                </c:pt>
                <c:pt idx="691">
                  <c:v>120857561</c:v>
                </c:pt>
                <c:pt idx="692">
                  <c:v>120933758</c:v>
                </c:pt>
              </c:numCache>
            </c:numRef>
          </c:xVal>
          <c:yVal>
            <c:numRef>
              <c:f>Sheet1!$B$1:$B$693</c:f>
              <c:numCache>
                <c:formatCode>General</c:formatCode>
                <c:ptCount val="693"/>
                <c:pt idx="0">
                  <c:v>8.2199999999999989</c:v>
                </c:pt>
                <c:pt idx="1">
                  <c:v>10.23</c:v>
                </c:pt>
                <c:pt idx="2">
                  <c:v>8.17</c:v>
                </c:pt>
                <c:pt idx="3">
                  <c:v>26.84</c:v>
                </c:pt>
                <c:pt idx="4">
                  <c:v>30.19</c:v>
                </c:pt>
                <c:pt idx="5">
                  <c:v>25.110000000000031</c:v>
                </c:pt>
                <c:pt idx="6">
                  <c:v>27.89</c:v>
                </c:pt>
                <c:pt idx="7">
                  <c:v>66.290000000000006</c:v>
                </c:pt>
                <c:pt idx="8">
                  <c:v>28.25</c:v>
                </c:pt>
                <c:pt idx="9">
                  <c:v>74.72</c:v>
                </c:pt>
                <c:pt idx="10">
                  <c:v>25.18</c:v>
                </c:pt>
                <c:pt idx="11">
                  <c:v>37.630000000000003</c:v>
                </c:pt>
                <c:pt idx="12">
                  <c:v>28.439999999999987</c:v>
                </c:pt>
                <c:pt idx="13">
                  <c:v>30.84</c:v>
                </c:pt>
                <c:pt idx="14">
                  <c:v>28.419999999999987</c:v>
                </c:pt>
                <c:pt idx="15">
                  <c:v>25.18</c:v>
                </c:pt>
                <c:pt idx="16">
                  <c:v>25.71</c:v>
                </c:pt>
                <c:pt idx="17">
                  <c:v>25.38</c:v>
                </c:pt>
                <c:pt idx="18">
                  <c:v>39.04</c:v>
                </c:pt>
                <c:pt idx="19">
                  <c:v>28.77</c:v>
                </c:pt>
                <c:pt idx="20">
                  <c:v>26.17</c:v>
                </c:pt>
                <c:pt idx="21">
                  <c:v>12.01</c:v>
                </c:pt>
                <c:pt idx="22">
                  <c:v>8.65</c:v>
                </c:pt>
                <c:pt idx="23">
                  <c:v>8.75</c:v>
                </c:pt>
                <c:pt idx="24">
                  <c:v>14.350000000000026</c:v>
                </c:pt>
                <c:pt idx="25">
                  <c:v>14.6</c:v>
                </c:pt>
                <c:pt idx="26">
                  <c:v>14.52</c:v>
                </c:pt>
                <c:pt idx="27">
                  <c:v>12.12</c:v>
                </c:pt>
                <c:pt idx="28">
                  <c:v>10.64</c:v>
                </c:pt>
                <c:pt idx="29">
                  <c:v>13.05</c:v>
                </c:pt>
                <c:pt idx="30">
                  <c:v>12.17</c:v>
                </c:pt>
                <c:pt idx="31">
                  <c:v>11.01</c:v>
                </c:pt>
                <c:pt idx="32">
                  <c:v>9.3600000000000048</c:v>
                </c:pt>
                <c:pt idx="33">
                  <c:v>10.81</c:v>
                </c:pt>
                <c:pt idx="34">
                  <c:v>8.11</c:v>
                </c:pt>
                <c:pt idx="35">
                  <c:v>9.9700000000000006</c:v>
                </c:pt>
                <c:pt idx="36">
                  <c:v>15.870000000000006</c:v>
                </c:pt>
                <c:pt idx="37">
                  <c:v>12.89</c:v>
                </c:pt>
                <c:pt idx="38">
                  <c:v>10.39</c:v>
                </c:pt>
                <c:pt idx="39">
                  <c:v>12.63</c:v>
                </c:pt>
                <c:pt idx="40">
                  <c:v>13.07</c:v>
                </c:pt>
                <c:pt idx="41">
                  <c:v>10.52</c:v>
                </c:pt>
                <c:pt idx="42">
                  <c:v>13.02</c:v>
                </c:pt>
                <c:pt idx="43">
                  <c:v>9.73</c:v>
                </c:pt>
                <c:pt idx="44">
                  <c:v>18.25</c:v>
                </c:pt>
                <c:pt idx="45">
                  <c:v>8.9</c:v>
                </c:pt>
                <c:pt idx="46">
                  <c:v>19.45</c:v>
                </c:pt>
                <c:pt idx="47">
                  <c:v>12.84</c:v>
                </c:pt>
                <c:pt idx="48">
                  <c:v>12.59</c:v>
                </c:pt>
                <c:pt idx="49">
                  <c:v>17.579999999999988</c:v>
                </c:pt>
                <c:pt idx="50">
                  <c:v>8.68</c:v>
                </c:pt>
                <c:pt idx="51">
                  <c:v>9.0400000000000009</c:v>
                </c:pt>
                <c:pt idx="52">
                  <c:v>9.83</c:v>
                </c:pt>
                <c:pt idx="53">
                  <c:v>15.3</c:v>
                </c:pt>
                <c:pt idx="54">
                  <c:v>16.399999999999999</c:v>
                </c:pt>
                <c:pt idx="55">
                  <c:v>8.5300000000000011</c:v>
                </c:pt>
                <c:pt idx="56">
                  <c:v>8.69</c:v>
                </c:pt>
                <c:pt idx="57">
                  <c:v>9.5400000000000009</c:v>
                </c:pt>
                <c:pt idx="58">
                  <c:v>8.73</c:v>
                </c:pt>
                <c:pt idx="59">
                  <c:v>9.5</c:v>
                </c:pt>
                <c:pt idx="60">
                  <c:v>8.09</c:v>
                </c:pt>
                <c:pt idx="61">
                  <c:v>9.11</c:v>
                </c:pt>
                <c:pt idx="62">
                  <c:v>9.92</c:v>
                </c:pt>
                <c:pt idx="63">
                  <c:v>8.33</c:v>
                </c:pt>
                <c:pt idx="64">
                  <c:v>18.23</c:v>
                </c:pt>
                <c:pt idx="65">
                  <c:v>11.64</c:v>
                </c:pt>
                <c:pt idx="66">
                  <c:v>17.610000000000031</c:v>
                </c:pt>
                <c:pt idx="67">
                  <c:v>9.120000000000001</c:v>
                </c:pt>
                <c:pt idx="68">
                  <c:v>12.6</c:v>
                </c:pt>
                <c:pt idx="69">
                  <c:v>11.39</c:v>
                </c:pt>
                <c:pt idx="70">
                  <c:v>16.02</c:v>
                </c:pt>
                <c:pt idx="71">
                  <c:v>13.91</c:v>
                </c:pt>
                <c:pt idx="72">
                  <c:v>10.62</c:v>
                </c:pt>
                <c:pt idx="73">
                  <c:v>8.9700000000000006</c:v>
                </c:pt>
                <c:pt idx="74">
                  <c:v>8.59</c:v>
                </c:pt>
                <c:pt idx="75">
                  <c:v>12.06</c:v>
                </c:pt>
                <c:pt idx="76">
                  <c:v>8.3700000000000028</c:v>
                </c:pt>
                <c:pt idx="77">
                  <c:v>11.59</c:v>
                </c:pt>
                <c:pt idx="78">
                  <c:v>8.58</c:v>
                </c:pt>
                <c:pt idx="79">
                  <c:v>9.76</c:v>
                </c:pt>
                <c:pt idx="80">
                  <c:v>8.24</c:v>
                </c:pt>
                <c:pt idx="81">
                  <c:v>14.15</c:v>
                </c:pt>
                <c:pt idx="82">
                  <c:v>11.62</c:v>
                </c:pt>
                <c:pt idx="83">
                  <c:v>9.25</c:v>
                </c:pt>
                <c:pt idx="84">
                  <c:v>8.8000000000000007</c:v>
                </c:pt>
                <c:pt idx="85">
                  <c:v>11.7</c:v>
                </c:pt>
                <c:pt idx="86">
                  <c:v>10.76</c:v>
                </c:pt>
                <c:pt idx="87">
                  <c:v>9.16</c:v>
                </c:pt>
                <c:pt idx="88">
                  <c:v>9.58</c:v>
                </c:pt>
                <c:pt idx="89">
                  <c:v>9.3800000000000008</c:v>
                </c:pt>
                <c:pt idx="90">
                  <c:v>8.7100000000000009</c:v>
                </c:pt>
                <c:pt idx="91">
                  <c:v>9.2800000000000011</c:v>
                </c:pt>
                <c:pt idx="92">
                  <c:v>8.94</c:v>
                </c:pt>
                <c:pt idx="93">
                  <c:v>11.21</c:v>
                </c:pt>
                <c:pt idx="94">
                  <c:v>9.7199999999999989</c:v>
                </c:pt>
                <c:pt idx="95">
                  <c:v>8.5300000000000011</c:v>
                </c:pt>
                <c:pt idx="96">
                  <c:v>8.27</c:v>
                </c:pt>
                <c:pt idx="97">
                  <c:v>8.1</c:v>
                </c:pt>
                <c:pt idx="98">
                  <c:v>8.09</c:v>
                </c:pt>
                <c:pt idx="99">
                  <c:v>8.06</c:v>
                </c:pt>
                <c:pt idx="100">
                  <c:v>8.66</c:v>
                </c:pt>
                <c:pt idx="101">
                  <c:v>9.3000000000000007</c:v>
                </c:pt>
                <c:pt idx="102">
                  <c:v>10.02</c:v>
                </c:pt>
                <c:pt idx="103">
                  <c:v>9.4</c:v>
                </c:pt>
                <c:pt idx="104">
                  <c:v>9.49</c:v>
                </c:pt>
                <c:pt idx="105">
                  <c:v>9.7199999999999989</c:v>
                </c:pt>
                <c:pt idx="106">
                  <c:v>9.27</c:v>
                </c:pt>
                <c:pt idx="107">
                  <c:v>8.2900000000000009</c:v>
                </c:pt>
                <c:pt idx="108">
                  <c:v>9.11</c:v>
                </c:pt>
                <c:pt idx="109">
                  <c:v>12.51</c:v>
                </c:pt>
                <c:pt idx="110">
                  <c:v>12.66</c:v>
                </c:pt>
                <c:pt idx="111">
                  <c:v>11.68</c:v>
                </c:pt>
                <c:pt idx="112">
                  <c:v>8.94</c:v>
                </c:pt>
                <c:pt idx="113">
                  <c:v>8.4500000000000028</c:v>
                </c:pt>
                <c:pt idx="114">
                  <c:v>10.07</c:v>
                </c:pt>
                <c:pt idx="115">
                  <c:v>8.34</c:v>
                </c:pt>
                <c:pt idx="116">
                  <c:v>10.75</c:v>
                </c:pt>
                <c:pt idx="117">
                  <c:v>8.4700000000000006</c:v>
                </c:pt>
                <c:pt idx="118">
                  <c:v>9.64</c:v>
                </c:pt>
                <c:pt idx="119">
                  <c:v>10.51</c:v>
                </c:pt>
                <c:pt idx="120">
                  <c:v>8.8800000000000008</c:v>
                </c:pt>
                <c:pt idx="121">
                  <c:v>8.66</c:v>
                </c:pt>
                <c:pt idx="122">
                  <c:v>9.5300000000000011</c:v>
                </c:pt>
                <c:pt idx="123">
                  <c:v>11.74</c:v>
                </c:pt>
                <c:pt idx="124">
                  <c:v>10.17</c:v>
                </c:pt>
                <c:pt idx="125">
                  <c:v>8.41</c:v>
                </c:pt>
                <c:pt idx="126">
                  <c:v>8.41</c:v>
                </c:pt>
                <c:pt idx="127">
                  <c:v>9.0400000000000009</c:v>
                </c:pt>
                <c:pt idx="128">
                  <c:v>19.5</c:v>
                </c:pt>
                <c:pt idx="129">
                  <c:v>16.36</c:v>
                </c:pt>
                <c:pt idx="130">
                  <c:v>8.92</c:v>
                </c:pt>
                <c:pt idx="131">
                  <c:v>8.93</c:v>
                </c:pt>
                <c:pt idx="132">
                  <c:v>8.89</c:v>
                </c:pt>
                <c:pt idx="133">
                  <c:v>8.3700000000000028</c:v>
                </c:pt>
                <c:pt idx="134">
                  <c:v>9.43</c:v>
                </c:pt>
                <c:pt idx="135">
                  <c:v>9.43</c:v>
                </c:pt>
                <c:pt idx="136">
                  <c:v>8.92</c:v>
                </c:pt>
                <c:pt idx="137">
                  <c:v>23.84</c:v>
                </c:pt>
                <c:pt idx="138">
                  <c:v>8.92</c:v>
                </c:pt>
                <c:pt idx="139">
                  <c:v>9.43</c:v>
                </c:pt>
                <c:pt idx="140">
                  <c:v>10.210000000000001</c:v>
                </c:pt>
                <c:pt idx="141">
                  <c:v>12.73</c:v>
                </c:pt>
                <c:pt idx="142">
                  <c:v>12.53</c:v>
                </c:pt>
                <c:pt idx="143">
                  <c:v>17.3</c:v>
                </c:pt>
                <c:pt idx="144">
                  <c:v>9.24</c:v>
                </c:pt>
                <c:pt idx="145">
                  <c:v>16.010000000000005</c:v>
                </c:pt>
                <c:pt idx="146">
                  <c:v>8.06</c:v>
                </c:pt>
                <c:pt idx="147">
                  <c:v>8.1</c:v>
                </c:pt>
                <c:pt idx="148">
                  <c:v>10.92</c:v>
                </c:pt>
                <c:pt idx="149">
                  <c:v>8.9600000000000026</c:v>
                </c:pt>
                <c:pt idx="150">
                  <c:v>8.94</c:v>
                </c:pt>
                <c:pt idx="151">
                  <c:v>8.43</c:v>
                </c:pt>
                <c:pt idx="152">
                  <c:v>8.1</c:v>
                </c:pt>
                <c:pt idx="153">
                  <c:v>10.41</c:v>
                </c:pt>
                <c:pt idx="154">
                  <c:v>9.39</c:v>
                </c:pt>
                <c:pt idx="155">
                  <c:v>8.93</c:v>
                </c:pt>
                <c:pt idx="156">
                  <c:v>8.06</c:v>
                </c:pt>
                <c:pt idx="157">
                  <c:v>10.47</c:v>
                </c:pt>
                <c:pt idx="158">
                  <c:v>8.34</c:v>
                </c:pt>
                <c:pt idx="159">
                  <c:v>8.08</c:v>
                </c:pt>
                <c:pt idx="160">
                  <c:v>8.48</c:v>
                </c:pt>
                <c:pt idx="161">
                  <c:v>9.8700000000000028</c:v>
                </c:pt>
                <c:pt idx="162">
                  <c:v>8.59</c:v>
                </c:pt>
                <c:pt idx="163">
                  <c:v>9.16</c:v>
                </c:pt>
                <c:pt idx="164">
                  <c:v>11.3</c:v>
                </c:pt>
                <c:pt idx="165">
                  <c:v>8.65</c:v>
                </c:pt>
                <c:pt idx="166">
                  <c:v>8.23</c:v>
                </c:pt>
                <c:pt idx="167">
                  <c:v>10.33</c:v>
                </c:pt>
                <c:pt idx="168">
                  <c:v>9.3500000000000068</c:v>
                </c:pt>
                <c:pt idx="169">
                  <c:v>8.83</c:v>
                </c:pt>
                <c:pt idx="170">
                  <c:v>8.7000000000000011</c:v>
                </c:pt>
                <c:pt idx="171">
                  <c:v>11.08</c:v>
                </c:pt>
                <c:pt idx="172">
                  <c:v>9.2199999999999989</c:v>
                </c:pt>
                <c:pt idx="173">
                  <c:v>12.1</c:v>
                </c:pt>
                <c:pt idx="174">
                  <c:v>12.92</c:v>
                </c:pt>
                <c:pt idx="175">
                  <c:v>8.2100000000000009</c:v>
                </c:pt>
                <c:pt idx="176">
                  <c:v>8.24</c:v>
                </c:pt>
                <c:pt idx="177">
                  <c:v>9.0500000000000007</c:v>
                </c:pt>
                <c:pt idx="178">
                  <c:v>9.49</c:v>
                </c:pt>
                <c:pt idx="179">
                  <c:v>8.9700000000000006</c:v>
                </c:pt>
                <c:pt idx="180">
                  <c:v>8.02</c:v>
                </c:pt>
                <c:pt idx="181">
                  <c:v>8.5300000000000011</c:v>
                </c:pt>
                <c:pt idx="182">
                  <c:v>9.42</c:v>
                </c:pt>
                <c:pt idx="183">
                  <c:v>8.18</c:v>
                </c:pt>
                <c:pt idx="184">
                  <c:v>9.23</c:v>
                </c:pt>
                <c:pt idx="185">
                  <c:v>8.61</c:v>
                </c:pt>
                <c:pt idx="186">
                  <c:v>9.9700000000000006</c:v>
                </c:pt>
                <c:pt idx="187">
                  <c:v>8.07</c:v>
                </c:pt>
                <c:pt idx="188">
                  <c:v>9.81</c:v>
                </c:pt>
                <c:pt idx="189">
                  <c:v>8.26</c:v>
                </c:pt>
                <c:pt idx="190">
                  <c:v>9.3600000000000048</c:v>
                </c:pt>
                <c:pt idx="191">
                  <c:v>10.220000000000001</c:v>
                </c:pt>
                <c:pt idx="192">
                  <c:v>9.8600000000000048</c:v>
                </c:pt>
                <c:pt idx="193">
                  <c:v>13.4</c:v>
                </c:pt>
                <c:pt idx="194">
                  <c:v>9.1300000000000008</c:v>
                </c:pt>
                <c:pt idx="195">
                  <c:v>13.71</c:v>
                </c:pt>
                <c:pt idx="196">
                  <c:v>8.120000000000001</c:v>
                </c:pt>
                <c:pt idx="197">
                  <c:v>14.370000000000006</c:v>
                </c:pt>
                <c:pt idx="198">
                  <c:v>13.53</c:v>
                </c:pt>
                <c:pt idx="199">
                  <c:v>9.14</c:v>
                </c:pt>
                <c:pt idx="200">
                  <c:v>12.73</c:v>
                </c:pt>
                <c:pt idx="201">
                  <c:v>8.32</c:v>
                </c:pt>
                <c:pt idx="202">
                  <c:v>8.15</c:v>
                </c:pt>
                <c:pt idx="203">
                  <c:v>12.48</c:v>
                </c:pt>
                <c:pt idx="204">
                  <c:v>9.61</c:v>
                </c:pt>
                <c:pt idx="205">
                  <c:v>12.48</c:v>
                </c:pt>
                <c:pt idx="206">
                  <c:v>9.61</c:v>
                </c:pt>
                <c:pt idx="207">
                  <c:v>12.97</c:v>
                </c:pt>
                <c:pt idx="208">
                  <c:v>9.34</c:v>
                </c:pt>
                <c:pt idx="209">
                  <c:v>9.07</c:v>
                </c:pt>
                <c:pt idx="210">
                  <c:v>13.02</c:v>
                </c:pt>
                <c:pt idx="211">
                  <c:v>9.41</c:v>
                </c:pt>
                <c:pt idx="212">
                  <c:v>9.39</c:v>
                </c:pt>
                <c:pt idx="213">
                  <c:v>9.08</c:v>
                </c:pt>
                <c:pt idx="214">
                  <c:v>9.7000000000000011</c:v>
                </c:pt>
                <c:pt idx="215">
                  <c:v>8.08</c:v>
                </c:pt>
                <c:pt idx="216">
                  <c:v>10.1</c:v>
                </c:pt>
                <c:pt idx="217">
                  <c:v>13.9</c:v>
                </c:pt>
                <c:pt idx="218">
                  <c:v>8.8000000000000007</c:v>
                </c:pt>
                <c:pt idx="219">
                  <c:v>8.98</c:v>
                </c:pt>
                <c:pt idx="220">
                  <c:v>8.7199999999999989</c:v>
                </c:pt>
                <c:pt idx="221">
                  <c:v>14.01</c:v>
                </c:pt>
                <c:pt idx="222">
                  <c:v>14.56</c:v>
                </c:pt>
                <c:pt idx="223">
                  <c:v>11.59</c:v>
                </c:pt>
                <c:pt idx="224">
                  <c:v>8.4700000000000006</c:v>
                </c:pt>
                <c:pt idx="225">
                  <c:v>8.94</c:v>
                </c:pt>
                <c:pt idx="226">
                  <c:v>13.63</c:v>
                </c:pt>
                <c:pt idx="227">
                  <c:v>10.33</c:v>
                </c:pt>
                <c:pt idx="228">
                  <c:v>9.31</c:v>
                </c:pt>
                <c:pt idx="229">
                  <c:v>8.1300000000000008</c:v>
                </c:pt>
                <c:pt idx="230">
                  <c:v>9.77</c:v>
                </c:pt>
                <c:pt idx="231">
                  <c:v>8.7100000000000009</c:v>
                </c:pt>
                <c:pt idx="232">
                  <c:v>10.27</c:v>
                </c:pt>
                <c:pt idx="233">
                  <c:v>13.13</c:v>
                </c:pt>
                <c:pt idx="234">
                  <c:v>9.27</c:v>
                </c:pt>
                <c:pt idx="235">
                  <c:v>11.14</c:v>
                </c:pt>
                <c:pt idx="236">
                  <c:v>13.72</c:v>
                </c:pt>
                <c:pt idx="237">
                  <c:v>9.2000000000000011</c:v>
                </c:pt>
                <c:pt idx="238">
                  <c:v>8.1300000000000008</c:v>
                </c:pt>
                <c:pt idx="239">
                  <c:v>9.7900000000000009</c:v>
                </c:pt>
                <c:pt idx="240">
                  <c:v>10.38</c:v>
                </c:pt>
                <c:pt idx="241">
                  <c:v>8.48</c:v>
                </c:pt>
                <c:pt idx="242">
                  <c:v>9.7900000000000009</c:v>
                </c:pt>
                <c:pt idx="243">
                  <c:v>10.38</c:v>
                </c:pt>
                <c:pt idx="244">
                  <c:v>8.49</c:v>
                </c:pt>
                <c:pt idx="245">
                  <c:v>9.64</c:v>
                </c:pt>
                <c:pt idx="246">
                  <c:v>9.8700000000000028</c:v>
                </c:pt>
                <c:pt idx="247">
                  <c:v>9.7900000000000009</c:v>
                </c:pt>
                <c:pt idx="248">
                  <c:v>10.38</c:v>
                </c:pt>
                <c:pt idx="249">
                  <c:v>8.49</c:v>
                </c:pt>
                <c:pt idx="250">
                  <c:v>8.8800000000000008</c:v>
                </c:pt>
                <c:pt idx="251">
                  <c:v>9.65</c:v>
                </c:pt>
                <c:pt idx="252">
                  <c:v>9.7900000000000009</c:v>
                </c:pt>
                <c:pt idx="253">
                  <c:v>10.38</c:v>
                </c:pt>
                <c:pt idx="254">
                  <c:v>8.49</c:v>
                </c:pt>
                <c:pt idx="255">
                  <c:v>9.8000000000000007</c:v>
                </c:pt>
                <c:pt idx="256">
                  <c:v>10.38</c:v>
                </c:pt>
                <c:pt idx="257">
                  <c:v>8.49</c:v>
                </c:pt>
                <c:pt idx="258">
                  <c:v>9.69</c:v>
                </c:pt>
                <c:pt idx="259">
                  <c:v>9.94</c:v>
                </c:pt>
                <c:pt idx="260">
                  <c:v>11.26</c:v>
                </c:pt>
                <c:pt idx="261">
                  <c:v>9.25</c:v>
                </c:pt>
                <c:pt idx="262">
                  <c:v>17.05</c:v>
                </c:pt>
                <c:pt idx="263">
                  <c:v>9.44</c:v>
                </c:pt>
                <c:pt idx="264">
                  <c:v>9.26</c:v>
                </c:pt>
                <c:pt idx="265">
                  <c:v>11.7</c:v>
                </c:pt>
                <c:pt idx="266">
                  <c:v>8.2199999999999989</c:v>
                </c:pt>
                <c:pt idx="267">
                  <c:v>12.77</c:v>
                </c:pt>
                <c:pt idx="268">
                  <c:v>8.3500000000000068</c:v>
                </c:pt>
                <c:pt idx="269">
                  <c:v>10.48</c:v>
                </c:pt>
                <c:pt idx="270">
                  <c:v>11.31</c:v>
                </c:pt>
                <c:pt idx="271">
                  <c:v>8.57</c:v>
                </c:pt>
                <c:pt idx="272">
                  <c:v>15.14</c:v>
                </c:pt>
                <c:pt idx="273">
                  <c:v>10.050000000000002</c:v>
                </c:pt>
                <c:pt idx="274">
                  <c:v>8.4600000000000026</c:v>
                </c:pt>
                <c:pt idx="275">
                  <c:v>11.16</c:v>
                </c:pt>
                <c:pt idx="276">
                  <c:v>10.200000000000001</c:v>
                </c:pt>
                <c:pt idx="277">
                  <c:v>16.09</c:v>
                </c:pt>
                <c:pt idx="278">
                  <c:v>8.91</c:v>
                </c:pt>
                <c:pt idx="279">
                  <c:v>9.42</c:v>
                </c:pt>
                <c:pt idx="280">
                  <c:v>8.17</c:v>
                </c:pt>
                <c:pt idx="281">
                  <c:v>19.329999999999988</c:v>
                </c:pt>
                <c:pt idx="282">
                  <c:v>12.49</c:v>
                </c:pt>
                <c:pt idx="283">
                  <c:v>10.62</c:v>
                </c:pt>
                <c:pt idx="284">
                  <c:v>11.73</c:v>
                </c:pt>
                <c:pt idx="285">
                  <c:v>8.7900000000000009</c:v>
                </c:pt>
                <c:pt idx="286">
                  <c:v>8.7199999999999989</c:v>
                </c:pt>
                <c:pt idx="287">
                  <c:v>9.41</c:v>
                </c:pt>
                <c:pt idx="288">
                  <c:v>11.82</c:v>
                </c:pt>
                <c:pt idx="289">
                  <c:v>16.190000000000001</c:v>
                </c:pt>
                <c:pt idx="290">
                  <c:v>10.19</c:v>
                </c:pt>
                <c:pt idx="291">
                  <c:v>9.77</c:v>
                </c:pt>
                <c:pt idx="292">
                  <c:v>13.34</c:v>
                </c:pt>
                <c:pt idx="293">
                  <c:v>8.42</c:v>
                </c:pt>
                <c:pt idx="294">
                  <c:v>8.89</c:v>
                </c:pt>
                <c:pt idx="295">
                  <c:v>8.3500000000000068</c:v>
                </c:pt>
                <c:pt idx="296">
                  <c:v>11.7</c:v>
                </c:pt>
                <c:pt idx="297">
                  <c:v>9.7900000000000009</c:v>
                </c:pt>
                <c:pt idx="298">
                  <c:v>8.48</c:v>
                </c:pt>
                <c:pt idx="299">
                  <c:v>9.3600000000000048</c:v>
                </c:pt>
                <c:pt idx="300">
                  <c:v>9.92</c:v>
                </c:pt>
                <c:pt idx="301">
                  <c:v>8.91</c:v>
                </c:pt>
                <c:pt idx="302">
                  <c:v>8.68</c:v>
                </c:pt>
                <c:pt idx="303">
                  <c:v>9.0400000000000009</c:v>
                </c:pt>
                <c:pt idx="304">
                  <c:v>9.73</c:v>
                </c:pt>
                <c:pt idx="305">
                  <c:v>8.25</c:v>
                </c:pt>
                <c:pt idx="306">
                  <c:v>9.17</c:v>
                </c:pt>
                <c:pt idx="307">
                  <c:v>10.860000000000024</c:v>
                </c:pt>
                <c:pt idx="308">
                  <c:v>8.3600000000000048</c:v>
                </c:pt>
                <c:pt idx="309">
                  <c:v>8.56</c:v>
                </c:pt>
                <c:pt idx="310">
                  <c:v>8.9500000000000028</c:v>
                </c:pt>
                <c:pt idx="311">
                  <c:v>12.05</c:v>
                </c:pt>
                <c:pt idx="312">
                  <c:v>16.47</c:v>
                </c:pt>
                <c:pt idx="313">
                  <c:v>10.19</c:v>
                </c:pt>
                <c:pt idx="314">
                  <c:v>12.96</c:v>
                </c:pt>
                <c:pt idx="315">
                  <c:v>16.059999999999999</c:v>
                </c:pt>
                <c:pt idx="316">
                  <c:v>9.7000000000000011</c:v>
                </c:pt>
                <c:pt idx="317">
                  <c:v>8.02</c:v>
                </c:pt>
                <c:pt idx="318">
                  <c:v>8.0400000000000009</c:v>
                </c:pt>
                <c:pt idx="319">
                  <c:v>15.94</c:v>
                </c:pt>
                <c:pt idx="320">
                  <c:v>10.5</c:v>
                </c:pt>
                <c:pt idx="321">
                  <c:v>10.050000000000002</c:v>
                </c:pt>
                <c:pt idx="322">
                  <c:v>10.56</c:v>
                </c:pt>
                <c:pt idx="323">
                  <c:v>8.6300000000000008</c:v>
                </c:pt>
                <c:pt idx="324">
                  <c:v>9.0400000000000009</c:v>
                </c:pt>
                <c:pt idx="325">
                  <c:v>9.3700000000000028</c:v>
                </c:pt>
                <c:pt idx="326">
                  <c:v>8.2800000000000011</c:v>
                </c:pt>
                <c:pt idx="327">
                  <c:v>8.7900000000000009</c:v>
                </c:pt>
                <c:pt idx="328">
                  <c:v>12.64</c:v>
                </c:pt>
                <c:pt idx="329">
                  <c:v>8.59</c:v>
                </c:pt>
                <c:pt idx="330">
                  <c:v>8.120000000000001</c:v>
                </c:pt>
                <c:pt idx="331">
                  <c:v>8.3500000000000068</c:v>
                </c:pt>
                <c:pt idx="332">
                  <c:v>8.16</c:v>
                </c:pt>
                <c:pt idx="333">
                  <c:v>8.91</c:v>
                </c:pt>
                <c:pt idx="334">
                  <c:v>8.8500000000000068</c:v>
                </c:pt>
                <c:pt idx="335">
                  <c:v>8.98</c:v>
                </c:pt>
                <c:pt idx="336">
                  <c:v>8.3600000000000048</c:v>
                </c:pt>
                <c:pt idx="337">
                  <c:v>11.870000000000006</c:v>
                </c:pt>
                <c:pt idx="338">
                  <c:v>11.79</c:v>
                </c:pt>
                <c:pt idx="339">
                  <c:v>11.33</c:v>
                </c:pt>
                <c:pt idx="340">
                  <c:v>10.72</c:v>
                </c:pt>
                <c:pt idx="341">
                  <c:v>8.9600000000000026</c:v>
                </c:pt>
                <c:pt idx="342">
                  <c:v>8.44</c:v>
                </c:pt>
                <c:pt idx="343">
                  <c:v>8.61</c:v>
                </c:pt>
                <c:pt idx="344">
                  <c:v>8.09</c:v>
                </c:pt>
                <c:pt idx="345">
                  <c:v>14.77</c:v>
                </c:pt>
                <c:pt idx="346">
                  <c:v>10.67</c:v>
                </c:pt>
                <c:pt idx="347">
                  <c:v>8.1</c:v>
                </c:pt>
                <c:pt idx="348">
                  <c:v>8.76</c:v>
                </c:pt>
                <c:pt idx="349">
                  <c:v>8.7800000000000011</c:v>
                </c:pt>
                <c:pt idx="350">
                  <c:v>8.34</c:v>
                </c:pt>
                <c:pt idx="351">
                  <c:v>14.17</c:v>
                </c:pt>
                <c:pt idx="352">
                  <c:v>9.49</c:v>
                </c:pt>
                <c:pt idx="353">
                  <c:v>10.24</c:v>
                </c:pt>
                <c:pt idx="354">
                  <c:v>11.69</c:v>
                </c:pt>
                <c:pt idx="355">
                  <c:v>8.31</c:v>
                </c:pt>
                <c:pt idx="356">
                  <c:v>11.19</c:v>
                </c:pt>
                <c:pt idx="357">
                  <c:v>9.3600000000000048</c:v>
                </c:pt>
                <c:pt idx="358">
                  <c:v>8</c:v>
                </c:pt>
                <c:pt idx="359">
                  <c:v>11.7</c:v>
                </c:pt>
                <c:pt idx="360">
                  <c:v>10.32</c:v>
                </c:pt>
                <c:pt idx="361">
                  <c:v>12.01</c:v>
                </c:pt>
                <c:pt idx="362">
                  <c:v>8.91</c:v>
                </c:pt>
                <c:pt idx="363">
                  <c:v>10.62</c:v>
                </c:pt>
                <c:pt idx="364">
                  <c:v>10.15</c:v>
                </c:pt>
                <c:pt idx="365">
                  <c:v>12.34</c:v>
                </c:pt>
                <c:pt idx="366">
                  <c:v>12.450000000000006</c:v>
                </c:pt>
                <c:pt idx="367">
                  <c:v>9.2800000000000011</c:v>
                </c:pt>
                <c:pt idx="368">
                  <c:v>8.59</c:v>
                </c:pt>
                <c:pt idx="369">
                  <c:v>11.64</c:v>
                </c:pt>
                <c:pt idx="370">
                  <c:v>13.39</c:v>
                </c:pt>
                <c:pt idx="371">
                  <c:v>8.48</c:v>
                </c:pt>
                <c:pt idx="372">
                  <c:v>10.5</c:v>
                </c:pt>
                <c:pt idx="373">
                  <c:v>8.52</c:v>
                </c:pt>
                <c:pt idx="374">
                  <c:v>11.77</c:v>
                </c:pt>
                <c:pt idx="375">
                  <c:v>10.17</c:v>
                </c:pt>
                <c:pt idx="376">
                  <c:v>12.34</c:v>
                </c:pt>
                <c:pt idx="377">
                  <c:v>14.67</c:v>
                </c:pt>
                <c:pt idx="378">
                  <c:v>27.02</c:v>
                </c:pt>
                <c:pt idx="379">
                  <c:v>20.69</c:v>
                </c:pt>
                <c:pt idx="380">
                  <c:v>11.5</c:v>
                </c:pt>
                <c:pt idx="381">
                  <c:v>12.5</c:v>
                </c:pt>
                <c:pt idx="382">
                  <c:v>9.44</c:v>
                </c:pt>
                <c:pt idx="383">
                  <c:v>12.63</c:v>
                </c:pt>
                <c:pt idx="384">
                  <c:v>8.68</c:v>
                </c:pt>
                <c:pt idx="385">
                  <c:v>11.68</c:v>
                </c:pt>
                <c:pt idx="386">
                  <c:v>8.9600000000000026</c:v>
                </c:pt>
                <c:pt idx="387">
                  <c:v>8.120000000000001</c:v>
                </c:pt>
                <c:pt idx="388">
                  <c:v>16.939999999999987</c:v>
                </c:pt>
                <c:pt idx="389">
                  <c:v>17.8</c:v>
                </c:pt>
                <c:pt idx="390">
                  <c:v>8.91</c:v>
                </c:pt>
                <c:pt idx="391">
                  <c:v>10.07</c:v>
                </c:pt>
                <c:pt idx="392">
                  <c:v>17.489999999999856</c:v>
                </c:pt>
                <c:pt idx="393">
                  <c:v>20.149999999999999</c:v>
                </c:pt>
                <c:pt idx="394">
                  <c:v>10.050000000000002</c:v>
                </c:pt>
                <c:pt idx="395">
                  <c:v>9.120000000000001</c:v>
                </c:pt>
                <c:pt idx="396">
                  <c:v>11.27</c:v>
                </c:pt>
                <c:pt idx="397">
                  <c:v>10.83</c:v>
                </c:pt>
                <c:pt idx="398">
                  <c:v>9.68</c:v>
                </c:pt>
                <c:pt idx="399">
                  <c:v>15.52</c:v>
                </c:pt>
                <c:pt idx="400">
                  <c:v>14.55</c:v>
                </c:pt>
                <c:pt idx="401">
                  <c:v>14.360000000000024</c:v>
                </c:pt>
                <c:pt idx="402">
                  <c:v>8.64</c:v>
                </c:pt>
                <c:pt idx="403">
                  <c:v>10.94</c:v>
                </c:pt>
                <c:pt idx="404">
                  <c:v>9.24</c:v>
                </c:pt>
                <c:pt idx="405">
                  <c:v>9.7800000000000011</c:v>
                </c:pt>
                <c:pt idx="406">
                  <c:v>13.34</c:v>
                </c:pt>
                <c:pt idx="407">
                  <c:v>8.8000000000000007</c:v>
                </c:pt>
                <c:pt idx="408">
                  <c:v>8.7900000000000009</c:v>
                </c:pt>
                <c:pt idx="409">
                  <c:v>11.65</c:v>
                </c:pt>
                <c:pt idx="410">
                  <c:v>8.3700000000000028</c:v>
                </c:pt>
                <c:pt idx="411">
                  <c:v>11.13</c:v>
                </c:pt>
                <c:pt idx="412">
                  <c:v>15.51</c:v>
                </c:pt>
                <c:pt idx="413">
                  <c:v>15.58</c:v>
                </c:pt>
                <c:pt idx="414">
                  <c:v>11.61</c:v>
                </c:pt>
                <c:pt idx="415">
                  <c:v>15.850000000000026</c:v>
                </c:pt>
                <c:pt idx="416">
                  <c:v>12.46</c:v>
                </c:pt>
                <c:pt idx="417">
                  <c:v>16.989999999999856</c:v>
                </c:pt>
                <c:pt idx="418">
                  <c:v>8.5300000000000011</c:v>
                </c:pt>
                <c:pt idx="419">
                  <c:v>11.360000000000024</c:v>
                </c:pt>
                <c:pt idx="420">
                  <c:v>9.31</c:v>
                </c:pt>
                <c:pt idx="421">
                  <c:v>8.0500000000000007</c:v>
                </c:pt>
                <c:pt idx="422">
                  <c:v>10.69</c:v>
                </c:pt>
                <c:pt idx="423">
                  <c:v>9.01</c:v>
                </c:pt>
                <c:pt idx="424">
                  <c:v>8.11</c:v>
                </c:pt>
                <c:pt idx="425">
                  <c:v>8.0300000000000011</c:v>
                </c:pt>
                <c:pt idx="426">
                  <c:v>9.120000000000001</c:v>
                </c:pt>
                <c:pt idx="427">
                  <c:v>9.33</c:v>
                </c:pt>
                <c:pt idx="428">
                  <c:v>9.51</c:v>
                </c:pt>
                <c:pt idx="429">
                  <c:v>9.120000000000001</c:v>
                </c:pt>
                <c:pt idx="430">
                  <c:v>10.64</c:v>
                </c:pt>
                <c:pt idx="431">
                  <c:v>10.47</c:v>
                </c:pt>
                <c:pt idx="432">
                  <c:v>9.1</c:v>
                </c:pt>
                <c:pt idx="433">
                  <c:v>11.21</c:v>
                </c:pt>
                <c:pt idx="434">
                  <c:v>9.14</c:v>
                </c:pt>
                <c:pt idx="435">
                  <c:v>9.120000000000001</c:v>
                </c:pt>
                <c:pt idx="436">
                  <c:v>14.14</c:v>
                </c:pt>
                <c:pt idx="437">
                  <c:v>13.71</c:v>
                </c:pt>
                <c:pt idx="438">
                  <c:v>9.9700000000000006</c:v>
                </c:pt>
                <c:pt idx="439">
                  <c:v>10.350000000000026</c:v>
                </c:pt>
                <c:pt idx="440">
                  <c:v>9.6300000000000008</c:v>
                </c:pt>
                <c:pt idx="441">
                  <c:v>8.9500000000000028</c:v>
                </c:pt>
                <c:pt idx="442">
                  <c:v>9.25</c:v>
                </c:pt>
                <c:pt idx="443">
                  <c:v>11.51</c:v>
                </c:pt>
                <c:pt idx="444">
                  <c:v>10.860000000000024</c:v>
                </c:pt>
                <c:pt idx="445">
                  <c:v>9.16</c:v>
                </c:pt>
                <c:pt idx="446">
                  <c:v>9.06</c:v>
                </c:pt>
                <c:pt idx="447">
                  <c:v>14.51</c:v>
                </c:pt>
                <c:pt idx="448">
                  <c:v>21.73</c:v>
                </c:pt>
                <c:pt idx="449">
                  <c:v>21.89</c:v>
                </c:pt>
                <c:pt idx="450">
                  <c:v>22.17</c:v>
                </c:pt>
                <c:pt idx="451">
                  <c:v>23.110000000000031</c:v>
                </c:pt>
                <c:pt idx="452">
                  <c:v>20.22</c:v>
                </c:pt>
                <c:pt idx="453">
                  <c:v>23.47</c:v>
                </c:pt>
                <c:pt idx="454">
                  <c:v>25.9</c:v>
                </c:pt>
                <c:pt idx="455">
                  <c:v>20.74</c:v>
                </c:pt>
                <c:pt idx="456">
                  <c:v>24.73</c:v>
                </c:pt>
                <c:pt idx="457">
                  <c:v>20.85</c:v>
                </c:pt>
                <c:pt idx="458">
                  <c:v>25.310000000000031</c:v>
                </c:pt>
                <c:pt idx="459">
                  <c:v>23.66</c:v>
                </c:pt>
                <c:pt idx="460">
                  <c:v>21.08</c:v>
                </c:pt>
                <c:pt idx="461">
                  <c:v>30.87</c:v>
                </c:pt>
                <c:pt idx="462">
                  <c:v>22.85</c:v>
                </c:pt>
                <c:pt idx="463">
                  <c:v>22.19</c:v>
                </c:pt>
                <c:pt idx="464">
                  <c:v>20.62</c:v>
                </c:pt>
                <c:pt idx="465">
                  <c:v>20.72</c:v>
                </c:pt>
                <c:pt idx="466">
                  <c:v>22.459999999999987</c:v>
                </c:pt>
                <c:pt idx="467">
                  <c:v>20.37</c:v>
                </c:pt>
                <c:pt idx="468">
                  <c:v>30.21</c:v>
                </c:pt>
                <c:pt idx="469">
                  <c:v>20.41</c:v>
                </c:pt>
                <c:pt idx="470">
                  <c:v>23.18</c:v>
                </c:pt>
                <c:pt idx="471">
                  <c:v>22.75</c:v>
                </c:pt>
                <c:pt idx="472">
                  <c:v>20.22</c:v>
                </c:pt>
                <c:pt idx="473">
                  <c:v>23.32</c:v>
                </c:pt>
                <c:pt idx="474">
                  <c:v>27.49</c:v>
                </c:pt>
                <c:pt idx="475">
                  <c:v>25.12</c:v>
                </c:pt>
                <c:pt idx="476">
                  <c:v>22.330000000000005</c:v>
                </c:pt>
                <c:pt idx="477">
                  <c:v>28.08</c:v>
                </c:pt>
                <c:pt idx="478">
                  <c:v>21.51</c:v>
                </c:pt>
                <c:pt idx="479">
                  <c:v>26.32</c:v>
                </c:pt>
                <c:pt idx="480">
                  <c:v>21.41</c:v>
                </c:pt>
                <c:pt idx="481">
                  <c:v>26.2</c:v>
                </c:pt>
                <c:pt idx="482">
                  <c:v>24.19</c:v>
                </c:pt>
                <c:pt idx="483">
                  <c:v>27.53</c:v>
                </c:pt>
                <c:pt idx="484">
                  <c:v>22.23</c:v>
                </c:pt>
                <c:pt idx="485">
                  <c:v>21.67</c:v>
                </c:pt>
                <c:pt idx="486">
                  <c:v>20.2</c:v>
                </c:pt>
                <c:pt idx="487">
                  <c:v>20.99</c:v>
                </c:pt>
                <c:pt idx="488">
                  <c:v>23.57</c:v>
                </c:pt>
                <c:pt idx="489">
                  <c:v>23.37</c:v>
                </c:pt>
                <c:pt idx="490">
                  <c:v>22.130000000000031</c:v>
                </c:pt>
                <c:pt idx="491">
                  <c:v>25.89</c:v>
                </c:pt>
                <c:pt idx="492">
                  <c:v>10.79</c:v>
                </c:pt>
                <c:pt idx="493">
                  <c:v>10.83</c:v>
                </c:pt>
                <c:pt idx="494">
                  <c:v>9.7000000000000011</c:v>
                </c:pt>
                <c:pt idx="495">
                  <c:v>10.79</c:v>
                </c:pt>
                <c:pt idx="496">
                  <c:v>10.34</c:v>
                </c:pt>
                <c:pt idx="497">
                  <c:v>10.69</c:v>
                </c:pt>
                <c:pt idx="498">
                  <c:v>10.1</c:v>
                </c:pt>
                <c:pt idx="499">
                  <c:v>10.55</c:v>
                </c:pt>
                <c:pt idx="500">
                  <c:v>9.58</c:v>
                </c:pt>
                <c:pt idx="501">
                  <c:v>11</c:v>
                </c:pt>
                <c:pt idx="502">
                  <c:v>13.01</c:v>
                </c:pt>
                <c:pt idx="503">
                  <c:v>10.66</c:v>
                </c:pt>
                <c:pt idx="504">
                  <c:v>12.08</c:v>
                </c:pt>
                <c:pt idx="505">
                  <c:v>10.28</c:v>
                </c:pt>
                <c:pt idx="506">
                  <c:v>8.31</c:v>
                </c:pt>
                <c:pt idx="507">
                  <c:v>12.07</c:v>
                </c:pt>
                <c:pt idx="508">
                  <c:v>9.8600000000000048</c:v>
                </c:pt>
                <c:pt idx="509">
                  <c:v>8.2900000000000009</c:v>
                </c:pt>
                <c:pt idx="510">
                  <c:v>10.220000000000001</c:v>
                </c:pt>
                <c:pt idx="511">
                  <c:v>9.4700000000000006</c:v>
                </c:pt>
                <c:pt idx="512">
                  <c:v>10.94</c:v>
                </c:pt>
                <c:pt idx="513">
                  <c:v>14.42</c:v>
                </c:pt>
                <c:pt idx="514">
                  <c:v>12.59</c:v>
                </c:pt>
                <c:pt idx="515">
                  <c:v>11.97</c:v>
                </c:pt>
                <c:pt idx="516">
                  <c:v>9.3600000000000048</c:v>
                </c:pt>
                <c:pt idx="517">
                  <c:v>11.66</c:v>
                </c:pt>
                <c:pt idx="518">
                  <c:v>12.98</c:v>
                </c:pt>
                <c:pt idx="519">
                  <c:v>15.31</c:v>
                </c:pt>
                <c:pt idx="520">
                  <c:v>11.97</c:v>
                </c:pt>
                <c:pt idx="521">
                  <c:v>10.25</c:v>
                </c:pt>
                <c:pt idx="522">
                  <c:v>10.72</c:v>
                </c:pt>
                <c:pt idx="523">
                  <c:v>8.4600000000000026</c:v>
                </c:pt>
                <c:pt idx="524">
                  <c:v>8.34</c:v>
                </c:pt>
                <c:pt idx="525">
                  <c:v>11.18</c:v>
                </c:pt>
                <c:pt idx="526">
                  <c:v>8.25</c:v>
                </c:pt>
                <c:pt idx="527">
                  <c:v>10.46</c:v>
                </c:pt>
                <c:pt idx="528">
                  <c:v>9.120000000000001</c:v>
                </c:pt>
                <c:pt idx="529">
                  <c:v>11.5</c:v>
                </c:pt>
                <c:pt idx="530">
                  <c:v>9.56</c:v>
                </c:pt>
                <c:pt idx="531">
                  <c:v>9.89</c:v>
                </c:pt>
                <c:pt idx="532">
                  <c:v>10.57</c:v>
                </c:pt>
                <c:pt idx="533">
                  <c:v>8.5</c:v>
                </c:pt>
                <c:pt idx="534">
                  <c:v>12.59</c:v>
                </c:pt>
                <c:pt idx="535">
                  <c:v>12.34</c:v>
                </c:pt>
                <c:pt idx="536">
                  <c:v>8.92</c:v>
                </c:pt>
                <c:pt idx="537">
                  <c:v>9.4500000000000028</c:v>
                </c:pt>
                <c:pt idx="538">
                  <c:v>12.59</c:v>
                </c:pt>
                <c:pt idx="539">
                  <c:v>12.34</c:v>
                </c:pt>
                <c:pt idx="540">
                  <c:v>8.92</c:v>
                </c:pt>
                <c:pt idx="541">
                  <c:v>12.5</c:v>
                </c:pt>
                <c:pt idx="542">
                  <c:v>10.67</c:v>
                </c:pt>
                <c:pt idx="543">
                  <c:v>8.75</c:v>
                </c:pt>
                <c:pt idx="544">
                  <c:v>8.3000000000000007</c:v>
                </c:pt>
                <c:pt idx="545">
                  <c:v>22.1</c:v>
                </c:pt>
                <c:pt idx="546">
                  <c:v>30.24</c:v>
                </c:pt>
                <c:pt idx="547">
                  <c:v>31.85</c:v>
                </c:pt>
                <c:pt idx="548">
                  <c:v>30.34</c:v>
                </c:pt>
                <c:pt idx="549">
                  <c:v>22.07</c:v>
                </c:pt>
                <c:pt idx="550">
                  <c:v>30.38</c:v>
                </c:pt>
                <c:pt idx="551">
                  <c:v>31.650000000000031</c:v>
                </c:pt>
                <c:pt idx="552">
                  <c:v>30.02</c:v>
                </c:pt>
                <c:pt idx="553">
                  <c:v>22.939999999999987</c:v>
                </c:pt>
                <c:pt idx="554">
                  <c:v>22.56</c:v>
                </c:pt>
                <c:pt idx="555">
                  <c:v>26.72</c:v>
                </c:pt>
                <c:pt idx="556">
                  <c:v>27.259999999999987</c:v>
                </c:pt>
                <c:pt idx="557">
                  <c:v>26.130000000000031</c:v>
                </c:pt>
                <c:pt idx="558">
                  <c:v>26.32</c:v>
                </c:pt>
                <c:pt idx="559">
                  <c:v>24.67</c:v>
                </c:pt>
                <c:pt idx="560">
                  <c:v>23.18</c:v>
                </c:pt>
                <c:pt idx="561">
                  <c:v>23.82</c:v>
                </c:pt>
                <c:pt idx="562">
                  <c:v>26.64</c:v>
                </c:pt>
                <c:pt idx="563">
                  <c:v>26.810000000000031</c:v>
                </c:pt>
                <c:pt idx="564">
                  <c:v>23.69</c:v>
                </c:pt>
                <c:pt idx="565">
                  <c:v>31.21</c:v>
                </c:pt>
                <c:pt idx="566">
                  <c:v>35.980000000000004</c:v>
                </c:pt>
                <c:pt idx="567">
                  <c:v>25.56</c:v>
                </c:pt>
                <c:pt idx="568">
                  <c:v>24.34</c:v>
                </c:pt>
                <c:pt idx="569">
                  <c:v>31.89</c:v>
                </c:pt>
                <c:pt idx="570">
                  <c:v>29.97</c:v>
                </c:pt>
                <c:pt idx="571">
                  <c:v>27.95</c:v>
                </c:pt>
                <c:pt idx="572">
                  <c:v>34.42</c:v>
                </c:pt>
                <c:pt idx="573">
                  <c:v>34.78</c:v>
                </c:pt>
                <c:pt idx="574">
                  <c:v>23.95</c:v>
                </c:pt>
                <c:pt idx="575">
                  <c:v>27.439999999999987</c:v>
                </c:pt>
                <c:pt idx="576">
                  <c:v>35.31</c:v>
                </c:pt>
                <c:pt idx="577">
                  <c:v>37.590000000000003</c:v>
                </c:pt>
                <c:pt idx="578">
                  <c:v>34.25</c:v>
                </c:pt>
                <c:pt idx="579">
                  <c:v>27.73</c:v>
                </c:pt>
                <c:pt idx="580">
                  <c:v>40.14</c:v>
                </c:pt>
                <c:pt idx="581">
                  <c:v>43.4</c:v>
                </c:pt>
                <c:pt idx="582">
                  <c:v>39.28</c:v>
                </c:pt>
                <c:pt idx="583">
                  <c:v>24.74</c:v>
                </c:pt>
                <c:pt idx="584">
                  <c:v>13.65</c:v>
                </c:pt>
                <c:pt idx="585">
                  <c:v>8.24</c:v>
                </c:pt>
                <c:pt idx="586">
                  <c:v>10.48</c:v>
                </c:pt>
                <c:pt idx="587">
                  <c:v>10.43</c:v>
                </c:pt>
                <c:pt idx="588">
                  <c:v>10.41</c:v>
                </c:pt>
                <c:pt idx="589">
                  <c:v>10.09</c:v>
                </c:pt>
                <c:pt idx="590">
                  <c:v>9.34</c:v>
                </c:pt>
                <c:pt idx="591">
                  <c:v>8.11</c:v>
                </c:pt>
                <c:pt idx="592">
                  <c:v>10.07</c:v>
                </c:pt>
                <c:pt idx="593">
                  <c:v>9.2199999999999989</c:v>
                </c:pt>
                <c:pt idx="594">
                  <c:v>9.68</c:v>
                </c:pt>
                <c:pt idx="595">
                  <c:v>8.2800000000000011</c:v>
                </c:pt>
                <c:pt idx="596">
                  <c:v>8.56</c:v>
                </c:pt>
                <c:pt idx="597">
                  <c:v>8.26</c:v>
                </c:pt>
                <c:pt idx="598">
                  <c:v>8.9</c:v>
                </c:pt>
                <c:pt idx="599">
                  <c:v>8.8700000000000028</c:v>
                </c:pt>
                <c:pt idx="600">
                  <c:v>11.53</c:v>
                </c:pt>
                <c:pt idx="601">
                  <c:v>10.61</c:v>
                </c:pt>
                <c:pt idx="602">
                  <c:v>8.11</c:v>
                </c:pt>
                <c:pt idx="603">
                  <c:v>9.84</c:v>
                </c:pt>
                <c:pt idx="604">
                  <c:v>9.4700000000000006</c:v>
                </c:pt>
                <c:pt idx="605">
                  <c:v>9.4600000000000026</c:v>
                </c:pt>
                <c:pt idx="606">
                  <c:v>8.0400000000000009</c:v>
                </c:pt>
                <c:pt idx="607">
                  <c:v>9.7800000000000011</c:v>
                </c:pt>
                <c:pt idx="608">
                  <c:v>8.48</c:v>
                </c:pt>
                <c:pt idx="609">
                  <c:v>8.73</c:v>
                </c:pt>
                <c:pt idx="610">
                  <c:v>10.200000000000001</c:v>
                </c:pt>
                <c:pt idx="611">
                  <c:v>9.2100000000000009</c:v>
                </c:pt>
                <c:pt idx="612">
                  <c:v>11.17</c:v>
                </c:pt>
                <c:pt idx="613">
                  <c:v>8.24</c:v>
                </c:pt>
                <c:pt idx="614">
                  <c:v>9.94</c:v>
                </c:pt>
                <c:pt idx="615">
                  <c:v>9.58</c:v>
                </c:pt>
                <c:pt idx="616">
                  <c:v>11.15</c:v>
                </c:pt>
                <c:pt idx="617">
                  <c:v>10.69</c:v>
                </c:pt>
                <c:pt idx="618">
                  <c:v>10.93</c:v>
                </c:pt>
                <c:pt idx="619">
                  <c:v>10.130000000000001</c:v>
                </c:pt>
                <c:pt idx="620">
                  <c:v>9.0500000000000007</c:v>
                </c:pt>
                <c:pt idx="621">
                  <c:v>9.76</c:v>
                </c:pt>
                <c:pt idx="622">
                  <c:v>9.42</c:v>
                </c:pt>
                <c:pt idx="623">
                  <c:v>8.42</c:v>
                </c:pt>
                <c:pt idx="624">
                  <c:v>10.030000000000001</c:v>
                </c:pt>
                <c:pt idx="625">
                  <c:v>8.1300000000000008</c:v>
                </c:pt>
                <c:pt idx="626">
                  <c:v>9.620000000000001</c:v>
                </c:pt>
                <c:pt idx="627">
                  <c:v>8.1300000000000008</c:v>
                </c:pt>
                <c:pt idx="628">
                  <c:v>10.25</c:v>
                </c:pt>
                <c:pt idx="629">
                  <c:v>8.7199999999999989</c:v>
                </c:pt>
                <c:pt idx="630">
                  <c:v>17.329999999999988</c:v>
                </c:pt>
                <c:pt idx="631">
                  <c:v>8.42</c:v>
                </c:pt>
                <c:pt idx="632">
                  <c:v>9.5400000000000009</c:v>
                </c:pt>
                <c:pt idx="633">
                  <c:v>10.34</c:v>
                </c:pt>
                <c:pt idx="634">
                  <c:v>9.7800000000000011</c:v>
                </c:pt>
                <c:pt idx="635">
                  <c:v>14.19</c:v>
                </c:pt>
                <c:pt idx="636">
                  <c:v>16.39</c:v>
                </c:pt>
                <c:pt idx="637">
                  <c:v>14.25</c:v>
                </c:pt>
                <c:pt idx="638">
                  <c:v>8.14</c:v>
                </c:pt>
                <c:pt idx="639">
                  <c:v>9.3600000000000048</c:v>
                </c:pt>
                <c:pt idx="640">
                  <c:v>9.92</c:v>
                </c:pt>
                <c:pt idx="641">
                  <c:v>8.7800000000000011</c:v>
                </c:pt>
                <c:pt idx="642">
                  <c:v>11.28</c:v>
                </c:pt>
                <c:pt idx="643">
                  <c:v>13.23</c:v>
                </c:pt>
                <c:pt idx="644">
                  <c:v>15.22</c:v>
                </c:pt>
                <c:pt idx="645">
                  <c:v>14.07</c:v>
                </c:pt>
                <c:pt idx="646">
                  <c:v>13.65</c:v>
                </c:pt>
                <c:pt idx="647">
                  <c:v>15.850000000000026</c:v>
                </c:pt>
                <c:pt idx="648">
                  <c:v>8.34</c:v>
                </c:pt>
                <c:pt idx="649">
                  <c:v>9.0500000000000007</c:v>
                </c:pt>
                <c:pt idx="650">
                  <c:v>21.08</c:v>
                </c:pt>
                <c:pt idx="651">
                  <c:v>20.62</c:v>
                </c:pt>
                <c:pt idx="652">
                  <c:v>20.62</c:v>
                </c:pt>
                <c:pt idx="653">
                  <c:v>18.88</c:v>
                </c:pt>
                <c:pt idx="654">
                  <c:v>10.040000000000001</c:v>
                </c:pt>
                <c:pt idx="655">
                  <c:v>9.9700000000000006</c:v>
                </c:pt>
                <c:pt idx="656">
                  <c:v>8.09</c:v>
                </c:pt>
                <c:pt idx="657">
                  <c:v>9.44</c:v>
                </c:pt>
                <c:pt idx="658">
                  <c:v>8.74</c:v>
                </c:pt>
                <c:pt idx="659">
                  <c:v>10.99</c:v>
                </c:pt>
                <c:pt idx="660">
                  <c:v>13.31</c:v>
                </c:pt>
                <c:pt idx="661">
                  <c:v>8.42</c:v>
                </c:pt>
                <c:pt idx="662">
                  <c:v>18.12</c:v>
                </c:pt>
                <c:pt idx="663">
                  <c:v>17.829999999999988</c:v>
                </c:pt>
                <c:pt idx="664">
                  <c:v>8.31</c:v>
                </c:pt>
                <c:pt idx="665">
                  <c:v>8.44</c:v>
                </c:pt>
                <c:pt idx="666">
                  <c:v>10.32</c:v>
                </c:pt>
                <c:pt idx="667">
                  <c:v>9.76</c:v>
                </c:pt>
                <c:pt idx="668">
                  <c:v>9.01</c:v>
                </c:pt>
                <c:pt idx="669">
                  <c:v>9.56</c:v>
                </c:pt>
                <c:pt idx="670">
                  <c:v>8.27</c:v>
                </c:pt>
                <c:pt idx="671">
                  <c:v>11.370000000000006</c:v>
                </c:pt>
                <c:pt idx="672">
                  <c:v>8.120000000000001</c:v>
                </c:pt>
                <c:pt idx="673">
                  <c:v>8.08</c:v>
                </c:pt>
                <c:pt idx="674">
                  <c:v>11.69</c:v>
                </c:pt>
                <c:pt idx="675">
                  <c:v>9.51</c:v>
                </c:pt>
                <c:pt idx="676">
                  <c:v>9.9500000000000028</c:v>
                </c:pt>
                <c:pt idx="677">
                  <c:v>10.49</c:v>
                </c:pt>
                <c:pt idx="678">
                  <c:v>8.32</c:v>
                </c:pt>
                <c:pt idx="679">
                  <c:v>11.54</c:v>
                </c:pt>
                <c:pt idx="680">
                  <c:v>9.23</c:v>
                </c:pt>
                <c:pt idx="681">
                  <c:v>9.19</c:v>
                </c:pt>
                <c:pt idx="682">
                  <c:v>8.67</c:v>
                </c:pt>
                <c:pt idx="683">
                  <c:v>11.16</c:v>
                </c:pt>
                <c:pt idx="684">
                  <c:v>10.54</c:v>
                </c:pt>
                <c:pt idx="685">
                  <c:v>8.06</c:v>
                </c:pt>
                <c:pt idx="686">
                  <c:v>8.15</c:v>
                </c:pt>
                <c:pt idx="687">
                  <c:v>8.42</c:v>
                </c:pt>
                <c:pt idx="688">
                  <c:v>8.0500000000000007</c:v>
                </c:pt>
                <c:pt idx="689">
                  <c:v>11.21</c:v>
                </c:pt>
                <c:pt idx="690">
                  <c:v>9.83</c:v>
                </c:pt>
                <c:pt idx="691">
                  <c:v>15.4</c:v>
                </c:pt>
                <c:pt idx="692">
                  <c:v>12.77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174D-45E1-A200-188B6A59D97E}"/>
            </c:ext>
          </c:extLst>
        </c:ser>
        <c:axId val="76625792"/>
        <c:axId val="76632448"/>
      </c:scatterChart>
      <c:valAx>
        <c:axId val="76625792"/>
        <c:scaling>
          <c:orientation val="minMax"/>
          <c:max val="125000000"/>
          <c:min val="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Location</a:t>
                </a:r>
              </a:p>
            </c:rich>
          </c:tx>
          <c:layout>
            <c:manualLayout>
              <c:xMode val="edge"/>
              <c:yMode val="edge"/>
              <c:x val="0.4489942025656613"/>
              <c:y val="0.92888317154289535"/>
            </c:manualLayout>
          </c:layout>
        </c:title>
        <c:numFmt formatCode="General" sourceLinked="1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6632448"/>
        <c:crosses val="autoZero"/>
        <c:crossBetween val="midCat"/>
        <c:majorUnit val="20000000"/>
      </c:valAx>
      <c:valAx>
        <c:axId val="76632448"/>
        <c:scaling>
          <c:orientation val="minMax"/>
          <c:max val="80"/>
          <c:min val="5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Absolute effect (SNP SD)</a:t>
                </a:r>
              </a:p>
            </c:rich>
          </c:tx>
          <c:layout>
            <c:manualLayout>
              <c:xMode val="edge"/>
              <c:yMode val="edge"/>
              <c:x val="2.8559997236204601E-4"/>
              <c:y val="0.17350255390870251"/>
            </c:manualLayout>
          </c:layout>
        </c:title>
        <c:numFmt formatCode="General" sourceLinked="1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6625792"/>
        <c:crosses val="autoZero"/>
        <c:crossBetween val="midCat"/>
        <c:majorUnit val="5"/>
      </c:valAx>
      <c:spPr>
        <a:solidFill>
          <a:schemeClr val="tx1"/>
        </a:solidFill>
        <a:ln>
          <a:noFill/>
        </a:ln>
      </c:spPr>
    </c:plotArea>
    <c:plotVisOnly val="1"/>
    <c:dispBlanksAs val="gap"/>
  </c:chart>
  <c:txPr>
    <a:bodyPr/>
    <a:lstStyle/>
    <a:p>
      <a:pPr>
        <a:defRPr sz="2200" b="1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9564902732747212E-2"/>
          <c:y val="5.1400554097404488E-2"/>
          <c:w val="0.88049637177705387"/>
          <c:h val="0.1147914843977836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ln>
                <a:solidFill>
                  <a:srgbClr val="000000"/>
                </a:solidFill>
              </a:ln>
            </c:spPr>
          </c:marker>
          <c:dPt>
            <c:idx val="19"/>
            <c:marker>
              <c:spPr>
                <a:solidFill>
                  <a:srgbClr val="C00000"/>
                </a:solidFill>
                <a:ln w="15875" cap="sq">
                  <a:solidFill>
                    <a:srgbClr val="000000"/>
                  </a:solidFill>
                  <a:miter lim="800000"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597C-4179-A969-1355C01A30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/>
                      <a:t>5</a:t>
                    </a:r>
                    <a:r>
                      <a:rPr lang="en-US"/>
                      <a:t>0K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7C-4179-A969-1355C01A307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300"/>
                      <a:t>3</a:t>
                    </a:r>
                    <a:r>
                      <a:rPr lang="en-US"/>
                      <a:t>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7C-4179-A969-1355C01A307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300"/>
                      <a:t>5</a:t>
                    </a:r>
                    <a:r>
                      <a:rPr lang="en-US"/>
                      <a:t>0K2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7C-4179-A969-1355C01A307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300"/>
                      <a:t>I</a:t>
                    </a:r>
                    <a:r>
                      <a:rPr lang="en-US"/>
                      <a:t>llumina HD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7C-4179-A969-1355C01A307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300"/>
                      <a:t>L</a:t>
                    </a:r>
                    <a:r>
                      <a:rPr lang="en-US"/>
                      <a:t>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7C-4179-A969-1355C01A307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300"/>
                      <a:t>A</a:t>
                    </a:r>
                    <a:r>
                      <a:rPr lang="en-US"/>
                      <a:t>ffy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7C-4179-A969-1355C01A307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GP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7C-4179-A969-1355C01A307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300"/>
                      <a:t>E</a:t>
                    </a:r>
                    <a:r>
                      <a:rPr lang="en-US"/>
                      <a:t>LD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7C-4179-A969-1355C01A307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300"/>
                      <a:t>L</a:t>
                    </a:r>
                    <a:r>
                      <a:rPr lang="en-US"/>
                      <a:t>D2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7C-4179-A969-1355C01A307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P2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7C-4179-A969-1355C01A307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P3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7C-4179-A969-1355C01A307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HD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7C-4179-A969-1355C01A307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7K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7C-4179-A969-1355C01A307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LD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7C-4179-A969-1355C01A307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L2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7C-4179-A969-1355C01A307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P4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7C-4179-A969-1355C01A307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MD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7C-4179-A969-1355C01A307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M2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7C-4179-A969-1355C01A307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z="1300"/>
                      <a:t>G</a:t>
                    </a:r>
                    <a:r>
                      <a:rPr lang="en-US"/>
                      <a:t>H2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7C-4179-A969-1355C01A307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/>
                      <a:t>SEQ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7C-4179-A969-1355C01A3071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300"/>
                      <a:t>Z</a:t>
                    </a:r>
                    <a:r>
                      <a:rPr lang="en-US"/>
                      <a:t>L4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7C-4179-A969-1355C01A3071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300"/>
                      <a:t>A</a:t>
                    </a:r>
                    <a:r>
                      <a:rPr lang="en-US"/>
                      <a:t>MD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7C-4179-A969-1355C01A3071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[ChipHistory.xlsx]Sheet1!$A$3:$A$26</c:f>
              <c:numCache>
                <c:formatCode>General</c:formatCode>
                <c:ptCount val="24"/>
                <c:pt idx="0">
                  <c:v>2007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</c:numCache>
            </c:numRef>
          </c:xVal>
          <c:yVal>
            <c:numRef>
              <c:f>[ChipHistory.xlsx]Sheet1!$B$3:$B$26</c:f>
              <c:numCache>
                <c:formatCode>General</c:formatCode>
                <c:ptCount val="24"/>
                <c:pt idx="0">
                  <c:v>58336</c:v>
                </c:pt>
                <c:pt idx="1">
                  <c:v>2900</c:v>
                </c:pt>
                <c:pt idx="2">
                  <c:v>58336</c:v>
                </c:pt>
                <c:pt idx="3">
                  <c:v>777962</c:v>
                </c:pt>
                <c:pt idx="4">
                  <c:v>6909</c:v>
                </c:pt>
                <c:pt idx="5">
                  <c:v>648875</c:v>
                </c:pt>
                <c:pt idx="6">
                  <c:v>8762</c:v>
                </c:pt>
                <c:pt idx="7">
                  <c:v>9072</c:v>
                </c:pt>
                <c:pt idx="8">
                  <c:v>6912</c:v>
                </c:pt>
                <c:pt idx="9">
                  <c:v>19809</c:v>
                </c:pt>
                <c:pt idx="10">
                  <c:v>26151</c:v>
                </c:pt>
                <c:pt idx="11">
                  <c:v>77068</c:v>
                </c:pt>
                <c:pt idx="12">
                  <c:v>7083</c:v>
                </c:pt>
                <c:pt idx="13">
                  <c:v>11410</c:v>
                </c:pt>
                <c:pt idx="14">
                  <c:v>17619</c:v>
                </c:pt>
                <c:pt idx="15">
                  <c:v>30112</c:v>
                </c:pt>
                <c:pt idx="16">
                  <c:v>56955</c:v>
                </c:pt>
                <c:pt idx="17">
                  <c:v>60914</c:v>
                </c:pt>
                <c:pt idx="18">
                  <c:v>139480</c:v>
                </c:pt>
                <c:pt idx="19">
                  <c:v>39000000</c:v>
                </c:pt>
                <c:pt idx="20">
                  <c:v>18815</c:v>
                </c:pt>
                <c:pt idx="21">
                  <c:v>44705</c:v>
                </c:pt>
                <c:pt idx="22">
                  <c:v>221115</c:v>
                </c:pt>
                <c:pt idx="23">
                  <c:v>57513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6-597C-4179-A969-1355C01A3071}"/>
            </c:ext>
          </c:extLst>
        </c:ser>
        <c:axId val="136614272"/>
        <c:axId val="136615808"/>
      </c:scatterChart>
      <c:valAx>
        <c:axId val="136614272"/>
        <c:scaling>
          <c:orientation val="minMax"/>
          <c:max val="2016.5"/>
          <c:min val="2007"/>
        </c:scaling>
        <c:delete val="1"/>
        <c:axPos val="b"/>
        <c:numFmt formatCode="General" sourceLinked="1"/>
        <c:tickLblPos val="none"/>
        <c:crossAx val="136615808"/>
        <c:crosses val="autoZero"/>
        <c:crossBetween val="midCat"/>
        <c:majorUnit val="1"/>
      </c:valAx>
      <c:valAx>
        <c:axId val="136615808"/>
        <c:scaling>
          <c:orientation val="minMax"/>
          <c:max val="40000000"/>
          <c:min val="35000000"/>
        </c:scaling>
        <c:axPos val="l"/>
        <c:majorGridlines>
          <c:spPr>
            <a:ln w="19050" cap="rnd">
              <a:solidFill>
                <a:schemeClr val="accent1"/>
              </a:solidFill>
              <a:prstDash val="sysDot"/>
            </a:ln>
          </c:spPr>
        </c:majorGridlines>
        <c:numFmt formatCode="#,##0" sourceLinked="0"/>
        <c:tickLblPos val="nextTo"/>
        <c:spPr>
          <a:ln w="25400" cap="sq">
            <a:solidFill>
              <a:srgbClr val="000000"/>
            </a:solidFill>
            <a:miter lim="800000"/>
          </a:ln>
        </c:spPr>
        <c:crossAx val="136614272"/>
        <c:crosses val="autoZero"/>
        <c:crossBetween val="midCat"/>
        <c:majorUnit val="5000000"/>
        <c:dispUnits>
          <c:builtInUnit val="thousands"/>
        </c:dispUnits>
      </c:valAx>
    </c:plotArea>
    <c:plotVisOnly val="1"/>
    <c:dispBlanksAs val="gap"/>
  </c:chart>
  <c:spPr>
    <a:ln>
      <a:noFill/>
    </a:ln>
  </c:spPr>
  <c:txPr>
    <a:bodyPr/>
    <a:lstStyle/>
    <a:p>
      <a:pPr>
        <a:defRPr sz="1200" b="1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9667284236529254E-2"/>
          <c:y val="5.1400554097404488E-2"/>
          <c:w val="0.87917023699243646"/>
          <c:h val="0.72127296587926215"/>
        </c:manualLayout>
      </c:layout>
      <c:scatterChart>
        <c:scatterStyle val="lineMarker"/>
        <c:ser>
          <c:idx val="0"/>
          <c:order val="0"/>
          <c:spPr>
            <a:ln w="28575" cap="sq">
              <a:noFill/>
              <a:miter lim="800000"/>
            </a:ln>
          </c:spPr>
          <c:marker>
            <c:symbol val="diamond"/>
            <c:size val="14"/>
            <c:spPr>
              <a:solidFill>
                <a:srgbClr val="C00000"/>
              </a:solidFill>
              <a:ln w="15875" cap="sq">
                <a:solidFill>
                  <a:srgbClr val="000000"/>
                </a:solidFill>
                <a:miter lim="800000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5</a:t>
                    </a:r>
                    <a:r>
                      <a:rPr lang="en-US"/>
                      <a:t>0K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72-43C2-99FE-F417034A3E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/>
                      <a:t>3</a:t>
                    </a:r>
                    <a:r>
                      <a:rPr lang="en-US"/>
                      <a:t>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72-43C2-99FE-F417034A3E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/>
                      <a:t>5</a:t>
                    </a:r>
                    <a:r>
                      <a:rPr lang="en-US"/>
                      <a:t>0K2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72-43C2-99FE-F417034A3E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/>
                      <a:t>I</a:t>
                    </a:r>
                    <a:r>
                      <a:rPr lang="en-US" sz="1300"/>
                      <a:t>llumina HD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72-43C2-99FE-F417034A3E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/>
                      <a:t>L</a:t>
                    </a:r>
                    <a:r>
                      <a:rPr lang="en-US"/>
                      <a:t>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72-43C2-99FE-F417034A3E6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200"/>
                      <a:t>A</a:t>
                    </a:r>
                    <a:r>
                      <a:rPr lang="en-US" sz="1300"/>
                      <a:t>ffy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72-43C2-99FE-F417034A3E6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GP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72-43C2-99FE-F417034A3E6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200"/>
                      <a:t>E</a:t>
                    </a:r>
                    <a:r>
                      <a:rPr lang="en-US"/>
                      <a:t>LD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72-43C2-99FE-F417034A3E6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200"/>
                      <a:t>L</a:t>
                    </a:r>
                    <a:r>
                      <a:rPr lang="en-US"/>
                      <a:t>D2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72-43C2-99FE-F417034A3E6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P2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72-43C2-99FE-F417034A3E6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P3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72-43C2-99FE-F417034A3E6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HD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72-43C2-99FE-F417034A3E6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7K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72-43C2-99FE-F417034A3E6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200"/>
                      <a:t>Z</a:t>
                    </a:r>
                    <a:r>
                      <a:rPr lang="en-US"/>
                      <a:t>LD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72-43C2-99FE-F417034A3E6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200"/>
                      <a:t>Z</a:t>
                    </a:r>
                    <a:r>
                      <a:rPr lang="en-US"/>
                      <a:t>L2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72-43C2-99FE-F417034A3E6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P4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72-43C2-99FE-F417034A3E6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z="1200"/>
                      <a:t>Z</a:t>
                    </a:r>
                    <a:r>
                      <a:rPr lang="en-US"/>
                      <a:t>MD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72-43C2-99FE-F417034A3E6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sz="1200"/>
                      <a:t>Z</a:t>
                    </a:r>
                    <a:r>
                      <a:rPr lang="en-US"/>
                      <a:t>M2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72-43C2-99FE-F417034A3E6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 sz="1300"/>
                      <a:t>H2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72-43C2-99FE-F417034A3E6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z="1200"/>
                      <a:t>S</a:t>
                    </a:r>
                    <a:r>
                      <a:rPr lang="en-US"/>
                      <a:t>EQ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72-43C2-99FE-F417034A3E67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/>
                      <a:t>Z</a:t>
                    </a:r>
                    <a:r>
                      <a:rPr lang="en-US"/>
                      <a:t>L4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F72-43C2-99FE-F417034A3E67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200"/>
                      <a:t>A</a:t>
                    </a:r>
                    <a:r>
                      <a:rPr lang="en-US"/>
                      <a:t>MD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F72-43C2-99FE-F417034A3E67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F1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F72-43C2-99FE-F417034A3E67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[ChipHistory.xlsx]Sheet1!$A$3:$A$26</c:f>
              <c:numCache>
                <c:formatCode>General</c:formatCode>
                <c:ptCount val="24"/>
                <c:pt idx="0">
                  <c:v>2007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</c:numCache>
            </c:numRef>
          </c:xVal>
          <c:yVal>
            <c:numRef>
              <c:f>[ChipHistory.xlsx]Sheet1!$B$3:$B$26</c:f>
              <c:numCache>
                <c:formatCode>General</c:formatCode>
                <c:ptCount val="24"/>
                <c:pt idx="0">
                  <c:v>58336</c:v>
                </c:pt>
                <c:pt idx="1">
                  <c:v>2900</c:v>
                </c:pt>
                <c:pt idx="2">
                  <c:v>58336</c:v>
                </c:pt>
                <c:pt idx="3">
                  <c:v>777962</c:v>
                </c:pt>
                <c:pt idx="4">
                  <c:v>6909</c:v>
                </c:pt>
                <c:pt idx="5">
                  <c:v>648875</c:v>
                </c:pt>
                <c:pt idx="6">
                  <c:v>8762</c:v>
                </c:pt>
                <c:pt idx="7">
                  <c:v>9072</c:v>
                </c:pt>
                <c:pt idx="8">
                  <c:v>6912</c:v>
                </c:pt>
                <c:pt idx="9">
                  <c:v>19809</c:v>
                </c:pt>
                <c:pt idx="10">
                  <c:v>26151</c:v>
                </c:pt>
                <c:pt idx="11">
                  <c:v>77068</c:v>
                </c:pt>
                <c:pt idx="12">
                  <c:v>7083</c:v>
                </c:pt>
                <c:pt idx="13">
                  <c:v>11410</c:v>
                </c:pt>
                <c:pt idx="14">
                  <c:v>17619</c:v>
                </c:pt>
                <c:pt idx="15">
                  <c:v>30112</c:v>
                </c:pt>
                <c:pt idx="16">
                  <c:v>56955</c:v>
                </c:pt>
                <c:pt idx="17">
                  <c:v>60914</c:v>
                </c:pt>
                <c:pt idx="18">
                  <c:v>139480</c:v>
                </c:pt>
                <c:pt idx="19">
                  <c:v>39000000</c:v>
                </c:pt>
                <c:pt idx="20">
                  <c:v>18815</c:v>
                </c:pt>
                <c:pt idx="21">
                  <c:v>44705</c:v>
                </c:pt>
                <c:pt idx="22">
                  <c:v>221115</c:v>
                </c:pt>
                <c:pt idx="23">
                  <c:v>57513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7-9F72-43C2-99FE-F417034A3E67}"/>
            </c:ext>
          </c:extLst>
        </c:ser>
        <c:axId val="131456384"/>
        <c:axId val="129184896"/>
      </c:scatterChart>
      <c:valAx>
        <c:axId val="131456384"/>
        <c:scaling>
          <c:orientation val="minMax"/>
          <c:max val="2016.5"/>
          <c:min val="2007"/>
        </c:scaling>
        <c:delete val="1"/>
        <c:axPos val="b"/>
        <c:numFmt formatCode="General" sourceLinked="1"/>
        <c:tickLblPos val="none"/>
        <c:crossAx val="129184896"/>
        <c:crosses val="autoZero"/>
        <c:crossBetween val="midCat"/>
        <c:majorUnit val="1"/>
      </c:valAx>
      <c:valAx>
        <c:axId val="129184896"/>
        <c:scaling>
          <c:orientation val="minMax"/>
          <c:max val="800000"/>
          <c:min val="100000"/>
        </c:scaling>
        <c:axPos val="l"/>
        <c:majorGridlines>
          <c:spPr>
            <a:ln w="19050" cap="rnd">
              <a:solidFill>
                <a:schemeClr val="accent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SNPs (1000s)</a:t>
                </a:r>
              </a:p>
            </c:rich>
          </c:tx>
          <c:layout>
            <c:manualLayout>
              <c:xMode val="edge"/>
              <c:yMode val="edge"/>
              <c:x val="5.5465493283927937E-4"/>
              <c:y val="0.37982611548556588"/>
            </c:manualLayout>
          </c:layout>
        </c:title>
        <c:numFmt formatCode="General" sourceLinked="1"/>
        <c:tickLblPos val="nextTo"/>
        <c:spPr>
          <a:ln w="25400" cap="sq">
            <a:solidFill>
              <a:srgbClr val="000000"/>
            </a:solidFill>
            <a:miter lim="800000"/>
          </a:ln>
        </c:spPr>
        <c:crossAx val="131456384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</c:chart>
  <c:spPr>
    <a:ln>
      <a:noFill/>
    </a:ln>
  </c:spPr>
  <c:txPr>
    <a:bodyPr/>
    <a:lstStyle/>
    <a:p>
      <a:pPr>
        <a:defRPr sz="1200" b="1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9723926972363768E-2"/>
          <c:y val="5.1400554097404488E-2"/>
          <c:w val="0.87889126910606763"/>
          <c:h val="0.832619568387284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C00000"/>
              </a:solidFill>
              <a:ln w="15875" cap="sq">
                <a:solidFill>
                  <a:srgbClr val="000000"/>
                </a:solidFill>
                <a:miter lim="800000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5</a:t>
                    </a:r>
                    <a:r>
                      <a:rPr lang="en-US" sz="1300"/>
                      <a:t>0K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F4-49D0-9225-C761FABE51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/>
                      <a:t>3</a:t>
                    </a:r>
                    <a:r>
                      <a:rPr lang="en-US"/>
                      <a:t>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F4-49D0-9225-C761FABE51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/>
                      <a:t>50K2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F4-49D0-9225-C761FABE51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/>
                      <a:t>I</a:t>
                    </a:r>
                    <a:r>
                      <a:rPr lang="en-US"/>
                      <a:t>llumina HD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F4-49D0-9225-C761FABE51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/>
                      <a:t>L</a:t>
                    </a:r>
                    <a:r>
                      <a:rPr lang="en-US"/>
                      <a:t>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F4-49D0-9225-C761FABE512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200"/>
                      <a:t>A</a:t>
                    </a:r>
                    <a:r>
                      <a:rPr lang="en-US"/>
                      <a:t>ffy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F4-49D0-9225-C761FABE512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GP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F4-49D0-9225-C761FABE512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200"/>
                      <a:t>E</a:t>
                    </a:r>
                    <a:r>
                      <a:rPr lang="en-US"/>
                      <a:t>LD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F4-49D0-9225-C761FABE512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200"/>
                      <a:t>L</a:t>
                    </a:r>
                    <a:r>
                      <a:rPr lang="en-US"/>
                      <a:t>D2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F4-49D0-9225-C761FABE512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P2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F4-49D0-9225-C761FABE512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P3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F4-49D0-9225-C761FABE512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HD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F4-49D0-9225-C761FABE512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7K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F4-49D0-9225-C761FABE512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200"/>
                      <a:t>ZLD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F4-49D0-9225-C761FABE512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200"/>
                      <a:t>ZL2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F4-49D0-9225-C761FABE512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P4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F4-49D0-9225-C761FABE512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z="1200"/>
                      <a:t>Z</a:t>
                    </a:r>
                    <a:r>
                      <a:rPr lang="en-US"/>
                      <a:t>MD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CF4-49D0-9225-C761FABE512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sz="1200"/>
                      <a:t>Z</a:t>
                    </a:r>
                    <a:r>
                      <a:rPr lang="en-US"/>
                      <a:t>M2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F4-49D0-9225-C761FABE512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z="1200"/>
                      <a:t>G</a:t>
                    </a:r>
                    <a:r>
                      <a:rPr lang="en-US"/>
                      <a:t>H2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CF4-49D0-9225-C761FABE512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z="1200"/>
                      <a:t>S</a:t>
                    </a:r>
                    <a:r>
                      <a:rPr lang="en-US"/>
                      <a:t>EQ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CF4-49D0-9225-C761FABE512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sz="1200"/>
                      <a:t>Z</a:t>
                    </a:r>
                    <a:r>
                      <a:rPr lang="en-US"/>
                      <a:t>L4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CF4-49D0-9225-C761FABE512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200"/>
                      <a:t>A</a:t>
                    </a:r>
                    <a:r>
                      <a:rPr lang="en-US"/>
                      <a:t>MD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CF4-49D0-9225-C761FABE512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sz="1200"/>
                      <a:t>B</a:t>
                    </a:r>
                    <a:r>
                      <a:rPr lang="en-US"/>
                      <a:t>G1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CF4-49D0-9225-C761FABE512A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[ChipHistory.xlsx]Sheet1!$A$3:$A$26</c:f>
              <c:numCache>
                <c:formatCode>General</c:formatCode>
                <c:ptCount val="24"/>
                <c:pt idx="0">
                  <c:v>2007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</c:numCache>
            </c:numRef>
          </c:xVal>
          <c:yVal>
            <c:numRef>
              <c:f>[ChipHistory.xlsx]Sheet1!$B$3:$B$26</c:f>
              <c:numCache>
                <c:formatCode>General</c:formatCode>
                <c:ptCount val="24"/>
                <c:pt idx="0">
                  <c:v>58336</c:v>
                </c:pt>
                <c:pt idx="1">
                  <c:v>2900</c:v>
                </c:pt>
                <c:pt idx="2">
                  <c:v>58336</c:v>
                </c:pt>
                <c:pt idx="3">
                  <c:v>777962</c:v>
                </c:pt>
                <c:pt idx="4">
                  <c:v>6909</c:v>
                </c:pt>
                <c:pt idx="5">
                  <c:v>648875</c:v>
                </c:pt>
                <c:pt idx="6">
                  <c:v>8762</c:v>
                </c:pt>
                <c:pt idx="7">
                  <c:v>9072</c:v>
                </c:pt>
                <c:pt idx="8">
                  <c:v>6912</c:v>
                </c:pt>
                <c:pt idx="9">
                  <c:v>19809</c:v>
                </c:pt>
                <c:pt idx="10">
                  <c:v>26151</c:v>
                </c:pt>
                <c:pt idx="11">
                  <c:v>77068</c:v>
                </c:pt>
                <c:pt idx="12">
                  <c:v>7083</c:v>
                </c:pt>
                <c:pt idx="13">
                  <c:v>11410</c:v>
                </c:pt>
                <c:pt idx="14">
                  <c:v>17619</c:v>
                </c:pt>
                <c:pt idx="15">
                  <c:v>30112</c:v>
                </c:pt>
                <c:pt idx="16">
                  <c:v>56955</c:v>
                </c:pt>
                <c:pt idx="17">
                  <c:v>60914</c:v>
                </c:pt>
                <c:pt idx="18">
                  <c:v>139480</c:v>
                </c:pt>
                <c:pt idx="19">
                  <c:v>39000000</c:v>
                </c:pt>
                <c:pt idx="20">
                  <c:v>18815</c:v>
                </c:pt>
                <c:pt idx="21">
                  <c:v>44705</c:v>
                </c:pt>
                <c:pt idx="22">
                  <c:v>221115</c:v>
                </c:pt>
                <c:pt idx="23">
                  <c:v>57513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7-ECF4-49D0-9225-C761FABE512A}"/>
            </c:ext>
          </c:extLst>
        </c:ser>
        <c:axId val="136800512"/>
        <c:axId val="136806400"/>
      </c:scatterChart>
      <c:valAx>
        <c:axId val="136800512"/>
        <c:scaling>
          <c:orientation val="minMax"/>
          <c:max val="2016.5"/>
          <c:min val="2007"/>
        </c:scaling>
        <c:axPos val="b"/>
        <c:numFmt formatCode="General" sourceLinked="1"/>
        <c:tickLblPos val="nextTo"/>
        <c:spPr>
          <a:ln w="25400" cap="sq">
            <a:solidFill>
              <a:srgbClr val="000000"/>
            </a:solidFill>
            <a:miter lim="800000"/>
          </a:ln>
        </c:spPr>
        <c:crossAx val="136806400"/>
        <c:crosses val="autoZero"/>
        <c:crossBetween val="midCat"/>
        <c:majorUnit val="1"/>
      </c:valAx>
      <c:valAx>
        <c:axId val="136806400"/>
        <c:scaling>
          <c:orientation val="minMax"/>
          <c:max val="80000"/>
          <c:min val="0"/>
        </c:scaling>
        <c:axPos val="l"/>
        <c:majorGridlines>
          <c:spPr>
            <a:ln w="19050" cap="rnd">
              <a:solidFill>
                <a:schemeClr val="accent1"/>
              </a:solidFill>
              <a:prstDash val="sysDot"/>
            </a:ln>
          </c:spPr>
        </c:majorGridlines>
        <c:numFmt formatCode="General" sourceLinked="1"/>
        <c:tickLblPos val="nextTo"/>
        <c:spPr>
          <a:ln w="25400" cap="sq">
            <a:solidFill>
              <a:srgbClr val="000000"/>
            </a:solidFill>
            <a:miter lim="800000"/>
          </a:ln>
        </c:spPr>
        <c:crossAx val="136800512"/>
        <c:crosses val="autoZero"/>
        <c:crossBetween val="midCat"/>
        <c:majorUnit val="10000"/>
        <c:dispUnits>
          <c:builtInUnit val="thousands"/>
        </c:dispUnits>
      </c:valAx>
    </c:plotArea>
    <c:plotVisOnly val="1"/>
    <c:dispBlanksAs val="gap"/>
  </c:chart>
  <c:spPr>
    <a:ln>
      <a:noFill/>
    </a:ln>
  </c:spPr>
  <c:txPr>
    <a:bodyPr/>
    <a:lstStyle/>
    <a:p>
      <a:pPr>
        <a:defRPr sz="1200" b="1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defTabSz="928590">
              <a:defRPr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73" y="0"/>
            <a:ext cx="298264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8"/>
            <a:ext cx="2982641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73" y="8830628"/>
            <a:ext cx="298264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fld id="{C9C6310F-1A7E-43EB-9DD3-A44BFFB1D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97" y="4416108"/>
            <a:ext cx="5045620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8"/>
            <a:ext cx="2982641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0628"/>
            <a:ext cx="298264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fld id="{3DB26FD4-1C16-4175-A473-7E75FAC44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642"/>
            <a:fld id="{C8760661-CD67-4530-8D70-8F0AD17C6D6C}" type="slidenum">
              <a:rPr lang="en-US" smtClean="0">
                <a:cs typeface="Arial" charset="0"/>
              </a:rPr>
              <a:pPr defTabSz="927642"/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units of</a:t>
            </a:r>
            <a:r>
              <a:rPr lang="en-US" baseline="0" dirty="0"/>
              <a:t> the </a:t>
            </a:r>
            <a:r>
              <a:rPr lang="en-US" dirty="0"/>
              <a:t>Absolute effect is based</a:t>
            </a:r>
            <a:r>
              <a:rPr lang="en-US" baseline="0" dirty="0"/>
              <a:t> on SD of the SNP effects.  Chromosome 5 has about 1.8 million </a:t>
            </a:r>
            <a:r>
              <a:rPr lang="en-US" baseline="0"/>
              <a:t>raw variants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units of</a:t>
            </a:r>
            <a:r>
              <a:rPr lang="en-US" baseline="0" dirty="0"/>
              <a:t> the </a:t>
            </a:r>
            <a:r>
              <a:rPr lang="en-US" dirty="0"/>
              <a:t>Absolute effect is based</a:t>
            </a:r>
            <a:r>
              <a:rPr lang="en-US" baseline="0" dirty="0"/>
              <a:t> on SD of the SNP effects.  Chromosome 5 has about 1.8 million </a:t>
            </a:r>
            <a:r>
              <a:rPr lang="en-US" baseline="0"/>
              <a:t>raw variants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April</a:t>
            </a:r>
            <a:r>
              <a:rPr lang="en-US" baseline="0" dirty="0"/>
              <a:t> 2016 CDCB used 60,671 </a:t>
            </a:r>
            <a:r>
              <a:rPr lang="en-US" baseline="0" dirty="0" err="1"/>
              <a:t>snp</a:t>
            </a:r>
            <a:r>
              <a:rPr lang="en-US" baseline="0" dirty="0"/>
              <a:t>.  Not an actual SNP chip, but 50K and lower chips imputed up to 60K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0289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00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276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60661-CD67-4530-8D70-8F0AD17C6D6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pPr marL="0" marR="0" lvl="0" indent="0" defTabSz="9276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83386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26FD4-1C16-4175-A473-7E75FAC44CD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9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add the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26FD4-1C16-4175-A473-7E75FAC44CD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91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USA contributed 72 total bulls to the project, </a:t>
            </a:r>
            <a:r>
              <a:rPr lang="en-US"/>
              <a:t>26 were Holstein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877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examples; inversions, translocations, fusions, stop gain, upstream, downstream and many others.  Most </a:t>
            </a:r>
            <a:r>
              <a:rPr lang="en-US" dirty="0" err="1"/>
              <a:t>indels</a:t>
            </a:r>
            <a:r>
              <a:rPr lang="en-US" dirty="0"/>
              <a:t> over 50bp can be considered  structural variations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301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Chromosome 30 is the </a:t>
            </a:r>
            <a:r>
              <a:rPr lang="en-US" sz="1200" b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pseudoautosomal</a:t>
            </a:r>
            <a:r>
              <a:rPr lang="en-US" sz="12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region (PAR) is a short region of homology between the X and Y chromosomes.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 is also the only spot where the X and Y recombine, and it is likely misassembled on the UMD3.1 cattle reference assembly.</a:t>
            </a:r>
            <a:endParaRPr lang="en-US" baseline="0" dirty="0"/>
          </a:p>
          <a:p>
            <a:r>
              <a:rPr lang="en-US" baseline="0" dirty="0"/>
              <a:t>Chromosome 12 has a big gap in the middle of the HD SNP, and </a:t>
            </a:r>
            <a:r>
              <a:rPr lang="en-US" baseline="0" dirty="0" err="1"/>
              <a:t>haplotype</a:t>
            </a:r>
            <a:r>
              <a:rPr lang="en-US" baseline="0" dirty="0"/>
              <a:t> window may have been too small?  The gap may be due to using an older Baylor map, and not the newer (unavailable) UMD map when designing the chip.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931920"/>
            <a:ext cx="7772400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700" b="1" baseline="0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J. R. O’Connell,</a:t>
            </a:r>
            <a:r>
              <a:rPr lang="en-US" sz="2700" b="1" baseline="30000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700" b="1" baseline="0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M.E. Tooker,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D.M.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rPr>
              <a:t> 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Bickhart,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J.B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. Cole,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 </a:t>
            </a:r>
            <a:r>
              <a:rPr lang="en-US" sz="2700" b="1" baseline="0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and P. M. VanRaden</a:t>
            </a:r>
            <a:r>
              <a:rPr lang="en-US" sz="2700" b="1" baseline="30000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000" b="1" baseline="0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baseline="30000" dirty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b="1" baseline="0" dirty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University of Maryland School of Medicine, Baltimore, MD, USA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baseline="30000" dirty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b="1" baseline="0" dirty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Laboratory, Agricultural Research Service, USDA, Beltsville, MD, USA</a:t>
            </a:r>
            <a:endParaRPr lang="en-US" sz="2000" b="1" baseline="0" dirty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baseline="0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joconnel@medicine.umaryland.edu</a:t>
            </a:r>
            <a:r>
              <a:rPr lang="en-US" sz="2700" b="1" baseline="0" dirty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6883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431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166094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769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948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233905" y="6354187"/>
            <a:ext cx="8847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>
                <a:latin typeface="Calibri" pitchFamily="34" charset="0"/>
                <a:cs typeface="Calibri" pitchFamily="34" charset="0"/>
              </a:rPr>
              <a:t>Jeff O’Connell</a:t>
            </a: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54202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baseline="0" dirty="0">
                <a:latin typeface="Calibri" pitchFamily="34" charset="0"/>
                <a:cs typeface="Calibri" pitchFamily="34" charset="0"/>
              </a:rPr>
              <a:t>Interbull annual  meeting, </a:t>
            </a:r>
            <a:r>
              <a:rPr lang="en-US" b="1" baseline="0" dirty="0">
                <a:solidFill>
                  <a:schemeClr val="tx1"/>
                </a:solidFill>
                <a:latin typeface="Calibri" pitchFamily="34" charset="0"/>
              </a:rPr>
              <a:t>Puerto </a:t>
            </a:r>
            <a:r>
              <a:rPr lang="en-US" b="1" baseline="0" dirty="0" err="1" smtClean="0">
                <a:solidFill>
                  <a:schemeClr val="tx1"/>
                </a:solidFill>
                <a:latin typeface="Calibri" pitchFamily="34" charset="0"/>
              </a:rPr>
              <a:t>Varas</a:t>
            </a:r>
            <a:r>
              <a:rPr lang="en-US" b="1" baseline="0" dirty="0">
                <a:solidFill>
                  <a:schemeClr val="tx1"/>
                </a:solidFill>
                <a:latin typeface="Calibri" pitchFamily="34" charset="0"/>
              </a:rPr>
              <a:t>, Chile – October 25, 2016 </a:t>
            </a:r>
            <a:r>
              <a:rPr kumimoji="1" lang="en-US" sz="1200" b="1" dirty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sz="1200" b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  <p:pic>
        <p:nvPicPr>
          <p:cNvPr id="9" name="Picture 8" descr="UnivMD-Med_logo_BW.tif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3626" y="6407466"/>
            <a:ext cx="163202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4230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ipl.arsusda.gov/publish/present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453316"/>
          </a:xfrm>
        </p:spPr>
        <p:txBody>
          <a:bodyPr/>
          <a:lstStyle/>
          <a:p>
            <a:r>
              <a:rPr lang="en-US" sz="4800" dirty="0"/>
              <a:t>Selection of sequence variants to improve dairy cattle genomic predictions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Methods for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385816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GB" sz="2800" dirty="0"/>
              <a:t>Imputation quality assessment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GB" sz="2800" dirty="0"/>
              <a:t>Select </a:t>
            </a:r>
            <a:r>
              <a:rPr lang="en-GB" sz="2800" dirty="0">
                <a:solidFill>
                  <a:srgbClr val="00563F"/>
                </a:solidFill>
              </a:rPr>
              <a:t>40</a:t>
            </a:r>
            <a:r>
              <a:rPr lang="en-GB" sz="2800" dirty="0"/>
              <a:t> of </a:t>
            </a:r>
            <a:r>
              <a:rPr lang="en-GB" sz="2800" dirty="0">
                <a:solidFill>
                  <a:srgbClr val="00563F"/>
                </a:solidFill>
              </a:rPr>
              <a:t>440</a:t>
            </a:r>
            <a:r>
              <a:rPr lang="en-GB" sz="2800" dirty="0"/>
              <a:t> SEQ Holsteins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GB" sz="2800" dirty="0"/>
              <a:t>Reduce to HD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GB" sz="2800" dirty="0"/>
              <a:t>Impute to SEQ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GB" sz="2800" dirty="0"/>
              <a:t>Compare with original SEQ 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GB" sz="2800" dirty="0"/>
              <a:t>HD imputed genotypes for </a:t>
            </a:r>
            <a:r>
              <a:rPr lang="en-GB" sz="2800" dirty="0">
                <a:solidFill>
                  <a:srgbClr val="00563F"/>
                </a:solidFill>
              </a:rPr>
              <a:t>26,970</a:t>
            </a:r>
            <a:r>
              <a:rPr lang="en-GB" sz="2800" dirty="0"/>
              <a:t> progeny-tested Holstein bulls</a:t>
            </a:r>
            <a:endParaRPr lang="en-US" sz="2800" dirty="0"/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/>
              <a:t>Findhap designed for equally spaced markers, but SEQ-selected markers are bunched near genes</a:t>
            </a:r>
            <a:endParaRPr lang="en-GB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79379" y="1160584"/>
          <a:ext cx="8365787" cy="498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/>
              <a:t>Imputation accuracy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Selecting the best SEQ variants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8598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2800" dirty="0"/>
              <a:t>Developing field – </a:t>
            </a:r>
            <a:r>
              <a:rPr lang="en-US" sz="2800" dirty="0">
                <a:solidFill>
                  <a:srgbClr val="00563F"/>
                </a:solidFill>
              </a:rPr>
              <a:t>no “gold” standard as to best way to select variants</a:t>
            </a:r>
          </a:p>
          <a:p>
            <a:pPr>
              <a:lnSpc>
                <a:spcPts val="3200"/>
              </a:lnSpc>
            </a:pPr>
            <a:r>
              <a:rPr lang="en-GB" sz="2800" dirty="0"/>
              <a:t>77K chip</a:t>
            </a:r>
          </a:p>
          <a:p>
            <a:pPr lvl="1">
              <a:lnSpc>
                <a:spcPts val="3200"/>
              </a:lnSpc>
            </a:pPr>
            <a:r>
              <a:rPr lang="en-GB" sz="2800" dirty="0"/>
              <a:t>HD+ results used to choose 1,000 variants with large effects for each of the 33 traits  </a:t>
            </a:r>
          </a:p>
          <a:p>
            <a:pPr lvl="1">
              <a:lnSpc>
                <a:spcPts val="3200"/>
              </a:lnSpc>
            </a:pPr>
            <a:r>
              <a:rPr lang="en-US" sz="2800" dirty="0"/>
              <a:t>Reduce 33,000 to 17,000</a:t>
            </a:r>
          </a:p>
          <a:p>
            <a:pPr marL="1089025" lvl="2" indent="-407988">
              <a:lnSpc>
                <a:spcPts val="3200"/>
              </a:lnSpc>
            </a:pPr>
            <a:r>
              <a:rPr lang="en-US" sz="2800" dirty="0"/>
              <a:t>SNPs near </a:t>
            </a:r>
            <a:r>
              <a:rPr lang="en-US" sz="2800" i="1" dirty="0"/>
              <a:t>DGAT1</a:t>
            </a:r>
            <a:r>
              <a:rPr lang="en-US" sz="2800" dirty="0"/>
              <a:t> and other QTL </a:t>
            </a:r>
          </a:p>
          <a:p>
            <a:pPr marL="1089025" lvl="2" indent="-407988">
              <a:lnSpc>
                <a:spcPts val="3200"/>
              </a:lnSpc>
            </a:pPr>
            <a:r>
              <a:rPr lang="en-US" sz="2800" dirty="0"/>
              <a:t>60K chip</a:t>
            </a:r>
          </a:p>
          <a:p>
            <a:pPr marL="1089025" lvl="2" indent="-407988">
              <a:lnSpc>
                <a:spcPts val="3200"/>
              </a:lnSpc>
            </a:pPr>
            <a:r>
              <a:rPr lang="en-US" sz="2800" dirty="0"/>
              <a:t>Duplicate </a:t>
            </a:r>
            <a:r>
              <a:rPr lang="en-GB" sz="2800" dirty="0"/>
              <a:t>SNPs that effect multiple traits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err="1"/>
              <a:t>Chr</a:t>
            </a:r>
            <a:r>
              <a:rPr lang="en-US" dirty="0"/>
              <a:t> 5 net merit SNP selection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5612" y="1215957"/>
          <a:ext cx="8571655" cy="497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603245" y="4440982"/>
            <a:ext cx="620843" cy="935882"/>
          </a:xfrm>
          <a:prstGeom prst="rect">
            <a:avLst/>
          </a:prstGeom>
          <a:noFill/>
          <a:ln w="28575" cap="sq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38873" y="4719638"/>
            <a:ext cx="800102" cy="657226"/>
          </a:xfrm>
          <a:prstGeom prst="rect">
            <a:avLst/>
          </a:prstGeom>
          <a:noFill/>
          <a:ln w="28575" cap="sq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10438" y="4600576"/>
            <a:ext cx="271462" cy="776288"/>
          </a:xfrm>
          <a:prstGeom prst="rect">
            <a:avLst/>
          </a:prstGeom>
          <a:noFill/>
          <a:ln w="28575" cap="sq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7122" y="2114550"/>
            <a:ext cx="328815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Before edits: </a:t>
            </a:r>
            <a:r>
              <a:rPr lang="en-US" sz="2400" b="1" dirty="0">
                <a:solidFill>
                  <a:srgbClr val="00337F"/>
                </a:solidFill>
                <a:latin typeface="Calibri" pitchFamily="34" charset="0"/>
              </a:rPr>
              <a:t>1,719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SNPs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575291"/>
              </p:ext>
            </p:extLst>
          </p:nvPr>
        </p:nvGraphicFramePr>
        <p:xfrm>
          <a:off x="457200" y="1215958"/>
          <a:ext cx="8567928" cy="497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err="1"/>
              <a:t>Chr</a:t>
            </a:r>
            <a:r>
              <a:rPr lang="en-US" dirty="0"/>
              <a:t> 5 net merit SNP selection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7122" y="2114550"/>
            <a:ext cx="328815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After edits: </a:t>
            </a:r>
            <a:r>
              <a:rPr lang="en-US" sz="2400" b="1" dirty="0">
                <a:solidFill>
                  <a:srgbClr val="00337F"/>
                </a:solidFill>
                <a:latin typeface="Calibri" pitchFamily="34" charset="0"/>
              </a:rPr>
              <a:t>693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SNPs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Gains in REL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485308383"/>
              </p:ext>
            </p:extLst>
          </p:nvPr>
        </p:nvGraphicFramePr>
        <p:xfrm>
          <a:off x="455613" y="1428049"/>
          <a:ext cx="8134737" cy="308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7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57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4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Trait</a:t>
                      </a:r>
                      <a:endParaRPr lang="en-US" sz="220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candidate SNPs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60K + selected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1" dirty="0">
                        <a:solidFill>
                          <a:srgbClr val="00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only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+ 482K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200" b="1" i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</a:t>
                      </a:r>
                      <a:r>
                        <a:rPr lang="en-GB" sz="2200" b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indels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200" b="1" i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60K only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60K+</a:t>
                      </a:r>
                    </a:p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17K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200" b="1" i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Milk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34.1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33.9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–0.2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33.9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–0.2</a:t>
                      </a: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34.3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35.7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1.4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Fat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33.7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34.0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0.3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33.4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–0.3</a:t>
                      </a: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34.3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35.1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0.8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Protein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27.9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27.0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–0.9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26.7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–1.2</a:t>
                      </a: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27.5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28.2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0.7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Fat  %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49.2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52.7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3.5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52.4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3.2</a:t>
                      </a: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52.9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54.8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1.9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Protein %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42.1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41.6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0.5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43.0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0.9</a:t>
                      </a: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41.6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44.3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2.7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316071" y="2599765"/>
            <a:ext cx="26894" cy="896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GB" dirty="0"/>
              <a:t>Gains in REL </a:t>
            </a:r>
            <a:r>
              <a:rPr lang="en-GB" sz="3200" i="1" dirty="0">
                <a:solidFill>
                  <a:srgbClr val="FFFF00"/>
                </a:solidFill>
              </a:rPr>
              <a:t>(continued)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485308383"/>
              </p:ext>
            </p:extLst>
          </p:nvPr>
        </p:nvGraphicFramePr>
        <p:xfrm>
          <a:off x="455613" y="1428049"/>
          <a:ext cx="8134737" cy="308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7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57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4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Trait</a:t>
                      </a:r>
                      <a:endParaRPr lang="en-US" sz="220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candidate SNPs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60K + selected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1" dirty="0">
                        <a:solidFill>
                          <a:srgbClr val="00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only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+ 482K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200" b="1" i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</a:t>
                      </a:r>
                      <a:r>
                        <a:rPr lang="en-GB" sz="2200" b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indels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200" b="1" i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60K only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60K+</a:t>
                      </a:r>
                    </a:p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17K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200" b="1" i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PL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36.1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33.9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–0.3</a:t>
                      </a: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36.4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0.3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35.6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38.2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2.6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SCS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35.9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34.0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0.2</a:t>
                      </a: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37.1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1.2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35.1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37.0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1.9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DPR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30.8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27.0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–0.8</a:t>
                      </a: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31.2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0.4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29.0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33.0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4.0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CCR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28.7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52.7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–0.6</a:t>
                      </a: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28.8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0.1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28.9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31.8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2.9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HCR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19.0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41.6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1.3</a:t>
                      </a: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19.7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0.7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20.5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21.5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1.0</a:t>
                      </a:r>
                      <a:endParaRPr lang="en-US" sz="2200" b="1" i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316071" y="2599765"/>
            <a:ext cx="26894" cy="896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GB" dirty="0"/>
              <a:t>Gains in REL </a:t>
            </a:r>
            <a:r>
              <a:rPr lang="en-GB" sz="3200" i="1" dirty="0">
                <a:solidFill>
                  <a:srgbClr val="FFFF00"/>
                </a:solidFill>
              </a:rPr>
              <a:t>(continued)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485308383"/>
              </p:ext>
            </p:extLst>
          </p:nvPr>
        </p:nvGraphicFramePr>
        <p:xfrm>
          <a:off x="455613" y="1428049"/>
          <a:ext cx="8134737" cy="308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7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57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74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Trait</a:t>
                      </a:r>
                      <a:endParaRPr lang="en-US" sz="220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candidate SNPs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60K + selected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1" dirty="0">
                        <a:solidFill>
                          <a:srgbClr val="00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only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+ 482K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200" b="1" i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</a:t>
                      </a:r>
                      <a:r>
                        <a:rPr lang="en-GB" sz="2200" b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indels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200" b="1" i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200" b="1" i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60K only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60K+</a:t>
                      </a:r>
                    </a:p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17K</a:t>
                      </a: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200" b="1" i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200" b="1" i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Final score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24.7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25.5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0.8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25.8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baseline="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1.1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24.6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27.8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3.2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Stature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30.4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32.4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2.0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32.8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baseline="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2.4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30.3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34.7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4.3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Strength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29.9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31.8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1.9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31.8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baseline="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1.9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29.9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34.5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4.6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Dairy form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33.8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35.3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1.5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35.8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baseline="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2.0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35.0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38.2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3.2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Net merit</a:t>
                      </a:r>
                      <a:endParaRPr lang="en-US" sz="22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23.8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24.3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0.5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24.4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baseline="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0.6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23.4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24.7</a:t>
                      </a: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1.3</a:t>
                      </a:r>
                      <a:endParaRPr lang="en-US" sz="2200" b="1" i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316071" y="2599765"/>
            <a:ext cx="26894" cy="896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GB" dirty="0"/>
              <a:t>Overall gains in REL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485308383"/>
              </p:ext>
            </p:extLst>
          </p:nvPr>
        </p:nvGraphicFramePr>
        <p:xfrm>
          <a:off x="455612" y="1428049"/>
          <a:ext cx="8064443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9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6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42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0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75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Trait group</a:t>
                      </a:r>
                      <a:endParaRPr lang="en-US" sz="280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candidate SNPs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60K + 17K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1" dirty="0">
                        <a:solidFill>
                          <a:srgbClr val="00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+ 482K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HD + </a:t>
                      </a:r>
                      <a:r>
                        <a:rPr lang="en-GB" sz="2800" b="1" dirty="0" err="1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indels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Production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" algn="dec"/>
                        </a:tabLst>
                      </a:pPr>
                      <a:r>
                        <a:rPr lang="en-GB" sz="28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  0.6</a:t>
                      </a:r>
                      <a:endParaRPr lang="en-GB" sz="1800" b="0" i="0" u="none" strike="noStrike" dirty="0">
                        <a:solidFill>
                          <a:srgbClr val="00337F"/>
                        </a:solidFill>
                        <a:latin typeface="Arial"/>
                      </a:endParaRP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  0.5</a:t>
                      </a: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1.5</a:t>
                      </a: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Health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" algn="dec"/>
                        </a:tabLst>
                      </a:pPr>
                      <a:r>
                        <a:rPr lang="en-GB" sz="28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–0.1</a:t>
                      </a:r>
                      <a:endParaRPr lang="en-GB" sz="1800" b="0" i="0" u="none" strike="noStrike" dirty="0">
                        <a:solidFill>
                          <a:srgbClr val="00337F"/>
                        </a:solidFill>
                        <a:latin typeface="Arial"/>
                      </a:endParaRP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  0.5</a:t>
                      </a: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2.5</a:t>
                      </a: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Calving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" algn="dec"/>
                        </a:tabLst>
                      </a:pPr>
                      <a:r>
                        <a:rPr lang="en-GB" sz="2800" b="1" i="0" u="none" strike="noStrike" kern="120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–0.6</a:t>
                      </a:r>
                      <a:endParaRPr lang="en-GB" sz="1800" b="0" i="0" u="none" strike="noStrike">
                        <a:solidFill>
                          <a:srgbClr val="00337F"/>
                        </a:solidFill>
                        <a:latin typeface="Arial"/>
                      </a:endParaRP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GB" sz="2800" b="1" i="0" u="none" strike="noStrike" kern="1200" dirty="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–1.8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3.3</a:t>
                      </a: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Type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" algn="dec"/>
                        </a:tabLst>
                      </a:pPr>
                      <a:r>
                        <a:rPr lang="en-GB" sz="2800" b="1" i="0" u="none" strike="noStrike" kern="1200">
                          <a:solidFill>
                            <a:srgbClr val="00337F"/>
                          </a:solidFill>
                          <a:latin typeface="Calibri"/>
                          <a:ea typeface="Times New Roman"/>
                        </a:rPr>
                        <a:t>  1.0</a:t>
                      </a:r>
                      <a:endParaRPr lang="en-GB" sz="1800" b="0" i="0" u="none" strike="noStrike">
                        <a:solidFill>
                          <a:srgbClr val="00337F"/>
                        </a:solidFill>
                        <a:latin typeface="Arial"/>
                      </a:endParaRP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  0.8</a:t>
                      </a: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3.2</a:t>
                      </a: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All traits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" algn="dec"/>
                        </a:tabLst>
                      </a:pPr>
                      <a:r>
                        <a:rPr lang="en-GB" sz="2800" b="1" i="0" u="none" strike="noStrike" kern="1200" dirty="0">
                          <a:solidFill>
                            <a:srgbClr val="00563F"/>
                          </a:solidFill>
                          <a:latin typeface="Calibri"/>
                          <a:ea typeface="Times New Roman"/>
                        </a:rPr>
                        <a:t>  0.6</a:t>
                      </a:r>
                      <a:endParaRPr lang="en-GB" sz="1800" b="0" i="0" u="none" strike="noStrike" dirty="0">
                        <a:solidFill>
                          <a:srgbClr val="00563F"/>
                        </a:solidFill>
                        <a:latin typeface="Arial"/>
                      </a:endParaRP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  0.5</a:t>
                      </a: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</a:rPr>
                        <a:t>2.7</a:t>
                      </a: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316071" y="2599765"/>
            <a:ext cx="26894" cy="896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59" y="1350085"/>
            <a:ext cx="8226425" cy="4001095"/>
          </a:xfrm>
        </p:spPr>
        <p:txBody>
          <a:bodyPr/>
          <a:lstStyle/>
          <a:p>
            <a:pPr marL="290513" indent="-290513">
              <a:lnSpc>
                <a:spcPts val="28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563F"/>
                </a:solidFill>
              </a:rPr>
              <a:t>39M</a:t>
            </a:r>
            <a:r>
              <a:rPr lang="en-US" sz="2600" dirty="0"/>
              <a:t> sequenced genotypes from </a:t>
            </a:r>
            <a:r>
              <a:rPr lang="en-US" sz="2600" dirty="0">
                <a:solidFill>
                  <a:srgbClr val="00563F"/>
                </a:solidFill>
              </a:rPr>
              <a:t>444</a:t>
            </a:r>
            <a:r>
              <a:rPr lang="en-US" sz="2600" dirty="0"/>
              <a:t> Holsteins edited to </a:t>
            </a:r>
            <a:r>
              <a:rPr lang="en-US" sz="2600" dirty="0">
                <a:solidFill>
                  <a:srgbClr val="00563F"/>
                </a:solidFill>
              </a:rPr>
              <a:t>6M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Imputed </a:t>
            </a:r>
            <a:r>
              <a:rPr lang="en-US" sz="2600" dirty="0">
                <a:solidFill>
                  <a:srgbClr val="00563F"/>
                </a:solidFill>
              </a:rPr>
              <a:t>6M</a:t>
            </a:r>
            <a:r>
              <a:rPr lang="en-US" sz="2600" dirty="0"/>
              <a:t> to </a:t>
            </a:r>
            <a:r>
              <a:rPr lang="en-US" sz="2600" dirty="0">
                <a:solidFill>
                  <a:srgbClr val="00563F"/>
                </a:solidFill>
              </a:rPr>
              <a:t>26,970</a:t>
            </a:r>
            <a:r>
              <a:rPr lang="en-US" sz="2600" dirty="0"/>
              <a:t> reference bulls then edited to </a:t>
            </a:r>
            <a:r>
              <a:rPr lang="en-US" sz="2600" dirty="0">
                <a:solidFill>
                  <a:srgbClr val="00563F"/>
                </a:solidFill>
              </a:rPr>
              <a:t>3M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Added gene-centric loci to HD chip to create HD+ and HD+I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Estimated effect sizes using 2012 data  </a:t>
            </a:r>
          </a:p>
          <a:p>
            <a:pPr marL="290513" indent="-290513"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Selected 17K SNPs to add to 60K</a:t>
            </a:r>
          </a:p>
          <a:p>
            <a:pPr marL="290513" indent="-290513"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Compared HD+ and HDII to HD and 77K to 60K using 2016 data</a:t>
            </a:r>
          </a:p>
        </p:txBody>
      </p:sp>
      <p:pic>
        <p:nvPicPr>
          <p:cNvPr id="4" name="Picture 2" descr="M:\PAUL\GRAPHICS\Carlin-M Ivanhoe 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2978" y="174785"/>
            <a:ext cx="1828800" cy="1243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2015 </a:t>
            </a:r>
            <a:r>
              <a:rPr lang="en-US" dirty="0" err="1"/>
              <a:t>Interbull</a:t>
            </a:r>
            <a:r>
              <a:rPr lang="en-US" dirty="0"/>
              <a:t> meeting 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036729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/>
              <a:t>Strategies to choose from millions of imputed sequence </a:t>
            </a:r>
            <a:r>
              <a:rPr lang="en-US" sz="2800" dirty="0">
                <a:solidFill>
                  <a:srgbClr val="00563F"/>
                </a:solidFill>
              </a:rPr>
              <a:t>(SEQ)</a:t>
            </a:r>
            <a:r>
              <a:rPr lang="en-US" sz="2800" dirty="0"/>
              <a:t> variants</a:t>
            </a:r>
          </a:p>
          <a:p>
            <a:pPr lvl="1">
              <a:spcAft>
                <a:spcPts val="2400"/>
              </a:spcAft>
            </a:pPr>
            <a:r>
              <a:rPr lang="en-US" sz="2800" dirty="0"/>
              <a:t>O’Connell and </a:t>
            </a:r>
            <a:r>
              <a:rPr lang="en-US" sz="2800" dirty="0" err="1"/>
              <a:t>VanRaden</a:t>
            </a:r>
            <a:endParaRPr lang="en-US" sz="2800" dirty="0"/>
          </a:p>
          <a:p>
            <a:pPr lvl="1">
              <a:spcAft>
                <a:spcPts val="2400"/>
              </a:spcAft>
            </a:pPr>
            <a:r>
              <a:rPr lang="en-US" sz="2800" dirty="0"/>
              <a:t>Based on simulated data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5245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59" y="1350085"/>
            <a:ext cx="8226425" cy="4462760"/>
          </a:xfrm>
        </p:spPr>
        <p:txBody>
          <a:bodyPr/>
          <a:lstStyle/>
          <a:p>
            <a:pPr marL="290513" indent="-290513">
              <a:lnSpc>
                <a:spcPts val="2800"/>
              </a:lnSpc>
              <a:spcAft>
                <a:spcPts val="1200"/>
              </a:spcAft>
            </a:pPr>
            <a:endParaRPr lang="en-US" sz="2600" dirty="0"/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HD+ and HD+I candidate approach</a:t>
            </a:r>
          </a:p>
          <a:p>
            <a:pPr lvl="1"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Negative REL differences</a:t>
            </a:r>
          </a:p>
          <a:p>
            <a:pPr lvl="1"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Prior variance spread thinner</a:t>
            </a:r>
          </a:p>
          <a:p>
            <a:pPr lvl="1">
              <a:lnSpc>
                <a:spcPts val="2800"/>
              </a:lnSpc>
              <a:spcAft>
                <a:spcPts val="1200"/>
              </a:spcAft>
            </a:pPr>
            <a:r>
              <a:rPr lang="en-US" sz="2600" dirty="0" err="1"/>
              <a:t>Indels</a:t>
            </a:r>
            <a:r>
              <a:rPr lang="en-US" sz="2600" dirty="0"/>
              <a:t> have less accurate calls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77K chip selection approach</a:t>
            </a:r>
          </a:p>
          <a:p>
            <a:pPr lvl="1"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Difference in REL always positive</a:t>
            </a:r>
          </a:p>
          <a:p>
            <a:pPr lvl="1"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Average REL gain of </a:t>
            </a:r>
            <a:r>
              <a:rPr lang="en-US" sz="2600" dirty="0">
                <a:solidFill>
                  <a:srgbClr val="00563F"/>
                </a:solidFill>
              </a:rPr>
              <a:t>2.7</a:t>
            </a:r>
            <a:r>
              <a:rPr lang="en-US" sz="2600" dirty="0"/>
              <a:t> percentage points across traits</a:t>
            </a:r>
          </a:p>
          <a:p>
            <a:pPr lvl="1">
              <a:lnSpc>
                <a:spcPts val="2800"/>
              </a:lnSpc>
              <a:spcAft>
                <a:spcPts val="1200"/>
              </a:spcAft>
            </a:pPr>
            <a:r>
              <a:rPr lang="en-US" sz="2600" dirty="0"/>
              <a:t>Best performance </a:t>
            </a:r>
          </a:p>
        </p:txBody>
      </p:sp>
      <p:pic>
        <p:nvPicPr>
          <p:cNvPr id="4" name="Picture 2" descr="M:\PAUL\GRAPHICS\Carlin-M Ivanhoe 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2978" y="174785"/>
            <a:ext cx="1828800" cy="1243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0752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Sequence data – the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078313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The 1000 Bulls Genome Project run5 – 1500 bulls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Unfiltered data on 70M variants available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The 1000 Bulls Genome Project run6 – 3000 bulls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Number of Holsteins?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Release date?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/>
              <a:t>Additional independent SEQ projects underway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/>
              <a:t>Better reference assembly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/>
              <a:t>Resources to collect data and generate independent call sets</a:t>
            </a:r>
          </a:p>
        </p:txBody>
      </p:sp>
    </p:spTree>
    <p:extLst>
      <p:ext uri="{BB962C8B-B14F-4D97-AF65-F5344CB8AC3E}">
        <p14:creationId xmlns:p14="http://schemas.microsoft.com/office/powerpoint/2010/main" xmlns="" val="3523026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SNP selection – the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728404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Fixed or variable number for each trait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GWA, multiple regression or other methods to estimate effect size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Bioinformatics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Gene expression, proteomics, methylation, </a:t>
            </a:r>
            <a:r>
              <a:rPr lang="en-US" sz="2800"/>
              <a:t>chromatin structure </a:t>
            </a:r>
            <a:r>
              <a:rPr lang="en-US" sz="2800" dirty="0"/>
              <a:t>to find [</a:t>
            </a:r>
            <a:r>
              <a:rPr lang="en-US" sz="2800" dirty="0" err="1"/>
              <a:t>e,m,me,p</a:t>
            </a:r>
            <a:r>
              <a:rPr lang="en-US" sz="2800" dirty="0"/>
              <a:t>]QTLs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Prioritize non-genic SNPs and SNPs in LD groups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Functional data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Difficult and expensive to go from correlation to causality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endParaRPr lang="en-US" sz="2800" dirty="0"/>
          </a:p>
          <a:p>
            <a:pPr marL="406400" lvl="1" indent="0">
              <a:lnSpc>
                <a:spcPts val="3200"/>
              </a:lnSpc>
              <a:spcAft>
                <a:spcPts val="1200"/>
              </a:spcAft>
              <a:buNone/>
            </a:pPr>
            <a:endParaRPr lang="en-US" sz="2800" dirty="0"/>
          </a:p>
          <a:p>
            <a:pPr>
              <a:lnSpc>
                <a:spcPts val="3200"/>
              </a:lnSpc>
              <a:spcAft>
                <a:spcPts val="1200"/>
              </a:spcAft>
            </a:pPr>
            <a:endParaRPr lang="en-US" sz="2800" dirty="0"/>
          </a:p>
          <a:p>
            <a:pPr lvl="1">
              <a:lnSpc>
                <a:spcPts val="3200"/>
              </a:lnSpc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40225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25" y="182563"/>
            <a:ext cx="8621486" cy="1169551"/>
          </a:xfrm>
        </p:spPr>
        <p:txBody>
          <a:bodyPr/>
          <a:lstStyle/>
          <a:p>
            <a:r>
              <a:rPr lang="en-US" dirty="0"/>
              <a:t>Integration of SNP selection into genomics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20624" y="1471654"/>
            <a:ext cx="8240331" cy="4545053"/>
            <a:chOff x="-7315" y="0"/>
            <a:chExt cx="10386250" cy="5743575"/>
          </a:xfrm>
        </p:grpSpPr>
        <p:graphicFrame>
          <p:nvGraphicFramePr>
            <p:cNvPr id="6" name="Chart 5"/>
            <p:cNvGraphicFramePr/>
            <p:nvPr/>
          </p:nvGraphicFramePr>
          <p:xfrm>
            <a:off x="0" y="0"/>
            <a:ext cx="10363200" cy="2743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-7315" y="628649"/>
            <a:ext cx="10363200" cy="2743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7"/>
            <p:cNvGraphicFramePr/>
            <p:nvPr/>
          </p:nvGraphicFramePr>
          <p:xfrm>
            <a:off x="15735" y="2924175"/>
            <a:ext cx="10363200" cy="281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647484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09" y="182563"/>
            <a:ext cx="8721378" cy="1169551"/>
          </a:xfrm>
        </p:spPr>
        <p:txBody>
          <a:bodyPr/>
          <a:lstStyle/>
          <a:p>
            <a:r>
              <a:rPr lang="en-US" dirty="0"/>
              <a:t>Integration of SNP selection into genomics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7181453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Different chips designers will choose different SNPs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Low density chips will not able to include all SNPs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SEQ SNPs may not perform on chip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Need sufficient number of chips to power imputation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Timing of sequencing, SNP selection and chip design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Evaluating performance of SNPs for future designs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endParaRPr lang="en-US" sz="2800" dirty="0"/>
          </a:p>
          <a:p>
            <a:pPr marL="0" indent="0">
              <a:lnSpc>
                <a:spcPts val="3200"/>
              </a:lnSpc>
              <a:spcAft>
                <a:spcPts val="1200"/>
              </a:spcAft>
              <a:buNone/>
            </a:pPr>
            <a:endParaRPr lang="en-US" sz="2800" dirty="0"/>
          </a:p>
          <a:p>
            <a:pPr>
              <a:lnSpc>
                <a:spcPts val="3200"/>
              </a:lnSpc>
              <a:spcAft>
                <a:spcPts val="1200"/>
              </a:spcAft>
            </a:pPr>
            <a:endParaRPr lang="en-US" sz="2800" dirty="0"/>
          </a:p>
          <a:p>
            <a:pPr>
              <a:lnSpc>
                <a:spcPts val="3200"/>
              </a:lnSpc>
              <a:spcAft>
                <a:spcPts val="1200"/>
              </a:spcAft>
            </a:pPr>
            <a:endParaRPr lang="en-US" sz="2800" dirty="0"/>
          </a:p>
          <a:p>
            <a:pPr marL="406400" lvl="1" indent="0">
              <a:lnSpc>
                <a:spcPts val="3200"/>
              </a:lnSpc>
              <a:spcAft>
                <a:spcPts val="1200"/>
              </a:spcAft>
              <a:buNone/>
            </a:pPr>
            <a:endParaRPr lang="en-US" sz="2800" dirty="0"/>
          </a:p>
          <a:p>
            <a:pPr>
              <a:lnSpc>
                <a:spcPts val="3200"/>
              </a:lnSpc>
              <a:spcAft>
                <a:spcPts val="1200"/>
              </a:spcAft>
            </a:pPr>
            <a:endParaRPr lang="en-US" sz="2800" dirty="0"/>
          </a:p>
          <a:p>
            <a:pPr lvl="1">
              <a:lnSpc>
                <a:spcPts val="3200"/>
              </a:lnSpc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84742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226425" cy="3647152"/>
          </a:xfrm>
        </p:spPr>
        <p:txBody>
          <a:bodyPr/>
          <a:lstStyle/>
          <a:p>
            <a:pPr marL="341313" indent="-341313"/>
            <a:r>
              <a:rPr lang="en-US" sz="2800" dirty="0"/>
              <a:t>Acknowledgments</a:t>
            </a:r>
          </a:p>
          <a:p>
            <a:pPr marL="692151" lvl="1" indent="-341313"/>
            <a:r>
              <a:rPr lang="en-US" sz="3000" dirty="0"/>
              <a:t>JRO supported by USDA SCA 58-45-14-070-1</a:t>
            </a:r>
          </a:p>
          <a:p>
            <a:pPr marL="341313" indent="-341313"/>
            <a:r>
              <a:rPr lang="en-US" sz="3000" dirty="0"/>
              <a:t>Slides available </a:t>
            </a:r>
            <a:r>
              <a:rPr lang="en-US" sz="3000"/>
              <a:t>at </a:t>
            </a:r>
            <a:r>
              <a:rPr lang="en-US" sz="3000" smtClean="0">
                <a:hlinkClick r:id="rId3"/>
              </a:rPr>
              <a:t>https://</a:t>
            </a:r>
            <a:r>
              <a:rPr lang="en-US" sz="3000" dirty="0">
                <a:hlinkClick r:id="rId3"/>
              </a:rPr>
              <a:t>aipl.arsusda.gov/publish/present.htm</a:t>
            </a:r>
            <a:endParaRPr lang="en-US" sz="3000" dirty="0"/>
          </a:p>
          <a:p>
            <a:pPr marL="341313" indent="-341313"/>
            <a:r>
              <a:rPr lang="en-US" sz="3000" dirty="0"/>
              <a:t>Stay tuned for updates next year! </a:t>
            </a:r>
          </a:p>
          <a:p>
            <a:pPr marL="692151" lvl="1" indent="-341313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44491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2015 simulated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6425" cy="3590727"/>
          </a:xfrm>
        </p:spPr>
        <p:txBody>
          <a:bodyPr/>
          <a:lstStyle/>
          <a:p>
            <a:pPr marL="341313" indent="-341313">
              <a:lnSpc>
                <a:spcPts val="3200"/>
              </a:lnSpc>
              <a:spcAft>
                <a:spcPts val="3000"/>
              </a:spcAft>
            </a:pPr>
            <a:r>
              <a:rPr lang="en-US" sz="2800" dirty="0"/>
              <a:t>26,984 HOL bulls in U.S. reference population</a:t>
            </a:r>
          </a:p>
          <a:p>
            <a:pPr marL="341313" indent="-341313">
              <a:lnSpc>
                <a:spcPts val="3200"/>
              </a:lnSpc>
              <a:spcAft>
                <a:spcPts val="3000"/>
              </a:spcAft>
            </a:pPr>
            <a:r>
              <a:rPr lang="en-US" sz="2800" dirty="0"/>
              <a:t>30 million simulated variants; 10,000 QTLs</a:t>
            </a:r>
          </a:p>
          <a:p>
            <a:pPr marL="341313" indent="-341313">
              <a:lnSpc>
                <a:spcPts val="3200"/>
              </a:lnSpc>
              <a:spcAft>
                <a:spcPts val="3000"/>
              </a:spcAft>
            </a:pPr>
            <a:r>
              <a:rPr lang="en-US" sz="2800" dirty="0"/>
              <a:t>30 equal-length chromosomes (100 </a:t>
            </a:r>
            <a:r>
              <a:rPr lang="en-US" sz="2800" dirty="0" err="1"/>
              <a:t>Mbases</a:t>
            </a:r>
            <a:r>
              <a:rPr lang="en-US" sz="2800" dirty="0"/>
              <a:t>)</a:t>
            </a:r>
          </a:p>
          <a:p>
            <a:pPr marL="341313" indent="-341313">
              <a:lnSpc>
                <a:spcPts val="3200"/>
              </a:lnSpc>
              <a:spcAft>
                <a:spcPts val="3000"/>
              </a:spcAft>
            </a:pPr>
            <a:r>
              <a:rPr lang="en-US" sz="2800" dirty="0"/>
              <a:t>3 different chip densities (HD, MD, LD)</a:t>
            </a:r>
          </a:p>
          <a:p>
            <a:pPr marL="341313" indent="-341313">
              <a:lnSpc>
                <a:spcPts val="3200"/>
              </a:lnSpc>
              <a:spcAft>
                <a:spcPts val="3000"/>
              </a:spcAft>
            </a:pPr>
            <a:r>
              <a:rPr lang="en-US" sz="2800" dirty="0"/>
              <a:t>5 independent traits (same QTL locations)</a:t>
            </a:r>
          </a:p>
        </p:txBody>
      </p:sp>
    </p:spTree>
    <p:extLst>
      <p:ext uri="{BB962C8B-B14F-4D97-AF65-F5344CB8AC3E}">
        <p14:creationId xmlns:p14="http://schemas.microsoft.com/office/powerpoint/2010/main" xmlns="" val="219855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69387"/>
          </a:xfrm>
        </p:spPr>
        <p:txBody>
          <a:bodyPr/>
          <a:lstStyle/>
          <a:p>
            <a:r>
              <a:rPr lang="en-US" sz="3700" dirty="0"/>
              <a:t>Simulation: REL from 1M, 60K+1M subset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2607626"/>
              </p:ext>
            </p:extLst>
          </p:nvPr>
        </p:nvGraphicFramePr>
        <p:xfrm>
          <a:off x="455613" y="1459152"/>
          <a:ext cx="8042332" cy="373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28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Trait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600K</a:t>
                      </a:r>
                    </a:p>
                  </a:txBody>
                  <a:tcPr marL="0" marR="0" marT="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1 million near QTLs</a:t>
                      </a:r>
                    </a:p>
                  </a:txBody>
                  <a:tcPr marL="0" marR="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60K+25K</a:t>
                      </a:r>
                    </a:p>
                  </a:txBody>
                  <a:tcPr marL="0" marR="0" marT="91440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800" b="1" i="1" dirty="0">
                        <a:solidFill>
                          <a:srgbClr val="00563F"/>
                        </a:solidFill>
                        <a:latin typeface="Calibri" pitchFamily="34" charset="0"/>
                      </a:endParaRPr>
                    </a:p>
                  </a:txBody>
                  <a:tcPr marL="0" marR="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i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Differ-</a:t>
                      </a:r>
                      <a:r>
                        <a:rPr lang="en-US" sz="2800" b="1" i="1" dirty="0" err="1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ence</a:t>
                      </a:r>
                      <a:endParaRPr lang="en-US" sz="2800" b="1" i="1" dirty="0">
                        <a:solidFill>
                          <a:srgbClr val="00563F"/>
                        </a:solidFill>
                        <a:latin typeface="Calibri" pitchFamily="34" charset="0"/>
                      </a:endParaRPr>
                    </a:p>
                  </a:txBody>
                  <a:tcPr marL="0" marR="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800" dirty="0"/>
                    </a:p>
                  </a:txBody>
                  <a:tcPr marL="0" marR="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All</a:t>
                      </a:r>
                      <a:r>
                        <a:rPr lang="en-US" sz="2800" b="1" baseline="0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 1M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Calibri" pitchFamily="34" charset="0"/>
                      </a:endParaRPr>
                    </a:p>
                  </a:txBody>
                  <a:tcPr marL="0" marR="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800" b="1" i="1" dirty="0">
                        <a:solidFill>
                          <a:srgbClr val="00563F"/>
                        </a:solidFill>
                        <a:latin typeface="Calibri" pitchFamily="34" charset="0"/>
                      </a:endParaRPr>
                    </a:p>
                  </a:txBody>
                  <a:tcPr marL="0" marR="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b="1" i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Differ-</a:t>
                      </a:r>
                      <a:r>
                        <a:rPr lang="en-US" sz="2800" b="1" i="1" dirty="0" err="1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ence</a:t>
                      </a:r>
                      <a:endParaRPr lang="en-US" sz="2800" b="1" i="1" dirty="0">
                        <a:solidFill>
                          <a:srgbClr val="00563F"/>
                        </a:solidFill>
                        <a:latin typeface="Calibri" pitchFamily="34" charset="0"/>
                      </a:endParaRPr>
                    </a:p>
                  </a:txBody>
                  <a:tcPr marL="0" marR="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80.3</a:t>
                      </a:r>
                    </a:p>
                  </a:txBody>
                  <a:tcPr marL="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85.4</a:t>
                      </a:r>
                    </a:p>
                  </a:txBody>
                  <a:tcPr marL="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Calibri" pitchFamily="34" charset="0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5.1</a:t>
                      </a:r>
                    </a:p>
                  </a:txBody>
                  <a:tcPr marL="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86.7</a:t>
                      </a:r>
                    </a:p>
                  </a:txBody>
                  <a:tcPr marL="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Calibri" pitchFamily="34" charset="0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6.4</a:t>
                      </a:r>
                    </a:p>
                  </a:txBody>
                  <a:tcPr marL="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85.3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5.2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87.7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7.6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80.4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84.9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4.5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86.1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5.7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78.6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83.5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4.9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84.8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6.2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81.2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86.0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4.8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87.6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Calibri" pitchFamily="34" charset="0"/>
                        </a:rPr>
                        <a:t>6.4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Avg.</a:t>
                      </a:r>
                    </a:p>
                  </a:txBody>
                  <a:tcPr marL="0" marR="0" marT="9144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80.1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85.0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563F"/>
                        </a:solidFill>
                        <a:latin typeface="Calibri" pitchFamily="34" charset="0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4.9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86.4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endParaRPr lang="en-US" sz="2800" b="1" i="1" dirty="0">
                        <a:solidFill>
                          <a:srgbClr val="00563F"/>
                        </a:solidFill>
                        <a:latin typeface="Calibri" pitchFamily="34" charset="0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b="1" i="1" dirty="0">
                          <a:solidFill>
                            <a:srgbClr val="00563F"/>
                          </a:solidFill>
                          <a:latin typeface="Calibri" pitchFamily="34" charset="0"/>
                        </a:rPr>
                        <a:t>6.3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678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/>
              <a:t>1000 Bulls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078313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800" dirty="0"/>
              <a:t>1000 Bulls Genome Project is an international SEQ project that seeks to pool resources in order to impute SEQ-derived genetic variants across a wide range of cattle breeds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800" dirty="0"/>
              <a:t>To join the project required a minimum of 25 animals sequenced at 10.5</a:t>
            </a:r>
            <a:r>
              <a:rPr lang="en-US" sz="2800" dirty="0">
                <a:sym typeface="SymbolProp BT"/>
              </a:rPr>
              <a:t></a:t>
            </a:r>
            <a:r>
              <a:rPr lang="en-US" sz="2800" dirty="0"/>
              <a:t> coverage and approval by the project’s steering committee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sz="2800" dirty="0"/>
              <a:t>USDA contributed 76 bulls (26 Holstein)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8295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1000 Bulls Genome Project </a:t>
            </a:r>
            <a:r>
              <a:rPr lang="en-US" sz="3200" i="1" dirty="0">
                <a:solidFill>
                  <a:srgbClr val="FFFF00"/>
                </a:solidFill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44889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/>
              <a:t>SEQ alignment map created according to set specifications and collected from partners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/>
              <a:t>SAMtools used to identify SNPs and indels and produce genotype probabilities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/>
              <a:t>Beagle used for imputation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/>
              <a:t>Project data heavily </a:t>
            </a:r>
            <a:r>
              <a:rPr lang="en-US" sz="2800" dirty="0" smtClean="0"/>
              <a:t>processed, filtered, and imputed</a:t>
            </a:r>
            <a:endParaRPr lang="en-US" sz="2800" dirty="0"/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10</a:t>
            </a:r>
            <a:r>
              <a:rPr lang="en-US" sz="2800" dirty="0"/>
              <a:t>% of 60K </a:t>
            </a:r>
            <a:r>
              <a:rPr lang="en-US" sz="2800" dirty="0" smtClean="0"/>
              <a:t>and HD SNPs missing</a:t>
            </a:r>
            <a:endParaRPr lang="en-US" sz="2800" dirty="0"/>
          </a:p>
          <a:p>
            <a:pPr>
              <a:lnSpc>
                <a:spcPts val="3200"/>
              </a:lnSpc>
              <a:spcAft>
                <a:spcPts val="3000"/>
              </a:spcAft>
            </a:pP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SNP vs. SEQ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55121"/>
          </a:xfrm>
        </p:spPr>
        <p:txBody>
          <a:bodyPr/>
          <a:lstStyle/>
          <a:p>
            <a:pPr marL="282575" indent="-282575">
              <a:lnSpc>
                <a:spcPts val="2900"/>
              </a:lnSpc>
              <a:spcAft>
                <a:spcPts val="600"/>
              </a:spcAft>
            </a:pPr>
            <a:r>
              <a:rPr lang="en-US" sz="2600" dirty="0"/>
              <a:t>SNPs</a:t>
            </a:r>
          </a:p>
          <a:p>
            <a:pPr marL="574675" lvl="1" indent="-234950">
              <a:lnSpc>
                <a:spcPts val="2900"/>
              </a:lnSpc>
              <a:spcAft>
                <a:spcPts val="600"/>
              </a:spcAft>
            </a:pPr>
            <a:r>
              <a:rPr lang="en-US" sz="2600" dirty="0"/>
              <a:t>At least 2 different nucleotides (A, C, G, or T) observed</a:t>
            </a:r>
          </a:p>
          <a:p>
            <a:pPr marL="574675" lvl="1" indent="-227013">
              <a:lnSpc>
                <a:spcPts val="2900"/>
              </a:lnSpc>
              <a:spcAft>
                <a:spcPts val="3300"/>
              </a:spcAft>
            </a:pPr>
            <a:r>
              <a:rPr lang="en-US" sz="2600" dirty="0"/>
              <a:t>Previous SNP chips only include these </a:t>
            </a:r>
          </a:p>
          <a:p>
            <a:pPr marL="282575" indent="-282575">
              <a:lnSpc>
                <a:spcPts val="2900"/>
              </a:lnSpc>
              <a:spcAft>
                <a:spcPts val="600"/>
              </a:spcAft>
            </a:pPr>
            <a:r>
              <a:rPr lang="en-US" sz="2600" dirty="0"/>
              <a:t>SEQ data has many insertions/deletions (</a:t>
            </a:r>
            <a:r>
              <a:rPr lang="en-US" sz="2600" dirty="0" err="1"/>
              <a:t>indels</a:t>
            </a:r>
            <a:r>
              <a:rPr lang="en-US" sz="2600" dirty="0"/>
              <a:t>) </a:t>
            </a:r>
          </a:p>
          <a:p>
            <a:pPr marL="574675" lvl="1" indent="-227013">
              <a:lnSpc>
                <a:spcPts val="2900"/>
              </a:lnSpc>
              <a:spcAft>
                <a:spcPts val="600"/>
              </a:spcAft>
            </a:pPr>
            <a:r>
              <a:rPr lang="en-US" sz="2600" dirty="0"/>
              <a:t>Indels can range in length (up 50 bases)</a:t>
            </a:r>
          </a:p>
          <a:p>
            <a:pPr marL="574675" lvl="1" indent="-227013">
              <a:lnSpc>
                <a:spcPts val="2900"/>
              </a:lnSpc>
              <a:spcAft>
                <a:spcPts val="600"/>
              </a:spcAft>
            </a:pPr>
            <a:r>
              <a:rPr lang="en-US" sz="2600" dirty="0"/>
              <a:t>Not easily captured by chip technology</a:t>
            </a:r>
          </a:p>
          <a:p>
            <a:pPr marL="574675" lvl="1" indent="-227013">
              <a:lnSpc>
                <a:spcPts val="2900"/>
              </a:lnSpc>
              <a:spcAft>
                <a:spcPts val="3300"/>
              </a:spcAft>
            </a:pPr>
            <a:r>
              <a:rPr lang="en-US" sz="2600" dirty="0"/>
              <a:t>Calls have lower quality than for SNPs</a:t>
            </a:r>
          </a:p>
          <a:p>
            <a:pPr marL="282575" indent="-282575">
              <a:lnSpc>
                <a:spcPts val="2900"/>
              </a:lnSpc>
            </a:pPr>
            <a:r>
              <a:rPr lang="en-US" sz="2600" dirty="0"/>
              <a:t>Other more complex variant classes (such as copy number variants) were not identified from the raw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Methods for HD+, </a:t>
            </a:r>
            <a:r>
              <a:rPr lang="en-US" dirty="0" err="1"/>
              <a:t>HD+indels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(HD+I)</a:t>
            </a:r>
            <a:r>
              <a:rPr lang="en-US" dirty="0"/>
              <a:t>, 77K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282575" indent="-282575">
              <a:lnSpc>
                <a:spcPts val="2700"/>
              </a:lnSpc>
              <a:spcAft>
                <a:spcPts val="2400"/>
              </a:spcAft>
            </a:pPr>
            <a:r>
              <a:rPr lang="en-US" sz="2400" dirty="0"/>
              <a:t>Current HD chip has </a:t>
            </a:r>
            <a:r>
              <a:rPr lang="en-GB" sz="2400" dirty="0">
                <a:solidFill>
                  <a:srgbClr val="00563F"/>
                </a:solidFill>
              </a:rPr>
              <a:t>312,61</a:t>
            </a:r>
            <a:r>
              <a:rPr lang="en-GB" sz="2400" dirty="0"/>
              <a:t>4 usable SNPs after removing more than half due to high LD</a:t>
            </a:r>
          </a:p>
          <a:p>
            <a:pPr marL="282575" indent="-282575">
              <a:lnSpc>
                <a:spcPts val="2700"/>
              </a:lnSpc>
              <a:spcAft>
                <a:spcPts val="600"/>
              </a:spcAft>
            </a:pPr>
            <a:r>
              <a:rPr lang="en-GB" sz="2400" dirty="0"/>
              <a:t>HD+: </a:t>
            </a:r>
            <a:r>
              <a:rPr lang="en-GB" sz="2400" dirty="0">
                <a:solidFill>
                  <a:srgbClr val="00563F"/>
                </a:solidFill>
              </a:rPr>
              <a:t>481,904</a:t>
            </a:r>
            <a:r>
              <a:rPr lang="en-GB" sz="2400" dirty="0"/>
              <a:t> candidate SEQ SNPs added</a:t>
            </a:r>
          </a:p>
          <a:p>
            <a:pPr marL="574675" lvl="1" indent="-227013">
              <a:lnSpc>
                <a:spcPts val="2700"/>
              </a:lnSpc>
              <a:spcAft>
                <a:spcPts val="600"/>
              </a:spcAft>
            </a:pPr>
            <a:r>
              <a:rPr lang="en-GB" sz="2400" dirty="0">
                <a:solidFill>
                  <a:srgbClr val="00563F"/>
                </a:solidFill>
              </a:rPr>
              <a:t>107,471</a:t>
            </a:r>
            <a:r>
              <a:rPr lang="en-GB" sz="2400" dirty="0"/>
              <a:t> </a:t>
            </a:r>
            <a:r>
              <a:rPr lang="en-GB" sz="2400" dirty="0" err="1"/>
              <a:t>exonic</a:t>
            </a:r>
            <a:endParaRPr lang="en-GB" sz="2400" dirty="0"/>
          </a:p>
          <a:p>
            <a:pPr marL="574675" lvl="1" indent="-227013">
              <a:lnSpc>
                <a:spcPts val="2700"/>
              </a:lnSpc>
              <a:spcAft>
                <a:spcPts val="600"/>
              </a:spcAft>
            </a:pPr>
            <a:r>
              <a:rPr lang="en-GB" sz="2400" dirty="0">
                <a:solidFill>
                  <a:srgbClr val="00563F"/>
                </a:solidFill>
              </a:rPr>
              <a:t>9,422</a:t>
            </a:r>
            <a:r>
              <a:rPr lang="en-GB" sz="2400" dirty="0"/>
              <a:t> splice variants (same gene, different protein)</a:t>
            </a:r>
          </a:p>
          <a:p>
            <a:pPr marL="574675" lvl="1" indent="-227013">
              <a:lnSpc>
                <a:spcPts val="2700"/>
              </a:lnSpc>
              <a:spcAft>
                <a:spcPts val="600"/>
              </a:spcAft>
            </a:pPr>
            <a:r>
              <a:rPr lang="en-GB" sz="2400" dirty="0">
                <a:solidFill>
                  <a:srgbClr val="00563F"/>
                </a:solidFill>
              </a:rPr>
              <a:t>35,242</a:t>
            </a:r>
            <a:r>
              <a:rPr lang="en-GB" sz="2400" dirty="0"/>
              <a:t> </a:t>
            </a:r>
            <a:r>
              <a:rPr lang="en-GB" sz="2400" dirty="0" err="1"/>
              <a:t>untranslated</a:t>
            </a:r>
            <a:r>
              <a:rPr lang="en-GB" sz="2400" dirty="0"/>
              <a:t> regions at beginning and end of genes</a:t>
            </a:r>
          </a:p>
          <a:p>
            <a:pPr marL="574675" lvl="1" indent="-227013">
              <a:lnSpc>
                <a:spcPts val="2700"/>
              </a:lnSpc>
              <a:spcAft>
                <a:spcPts val="2400"/>
              </a:spcAft>
            </a:pPr>
            <a:r>
              <a:rPr lang="en-GB" sz="2400" dirty="0">
                <a:solidFill>
                  <a:srgbClr val="00563F"/>
                </a:solidFill>
              </a:rPr>
              <a:t>329,769</a:t>
            </a:r>
            <a:r>
              <a:rPr lang="en-GB" sz="2400" dirty="0"/>
              <a:t> SNPs 2kb upstream or 1kb downstream of genes</a:t>
            </a:r>
          </a:p>
          <a:p>
            <a:pPr marL="282575" indent="-282575">
              <a:lnSpc>
                <a:spcPts val="2700"/>
              </a:lnSpc>
              <a:spcAft>
                <a:spcPts val="2400"/>
              </a:spcAft>
            </a:pPr>
            <a:r>
              <a:rPr lang="en-US" sz="2400" dirty="0"/>
              <a:t>HD+I:</a:t>
            </a:r>
            <a:r>
              <a:rPr lang="en-GB" sz="2400" dirty="0"/>
              <a:t> Also added </a:t>
            </a:r>
            <a:r>
              <a:rPr lang="en-GB" sz="2400" dirty="0">
                <a:solidFill>
                  <a:srgbClr val="00563F"/>
                </a:solidFill>
              </a:rPr>
              <a:t>249,966</a:t>
            </a:r>
            <a:r>
              <a:rPr lang="en-GB" sz="2400" dirty="0"/>
              <a:t> </a:t>
            </a:r>
            <a:r>
              <a:rPr lang="en-GB" sz="2400" dirty="0" err="1"/>
              <a:t>indels</a:t>
            </a:r>
            <a:r>
              <a:rPr lang="en-GB" sz="2400" dirty="0"/>
              <a:t> in or near genes to HD+</a:t>
            </a:r>
          </a:p>
          <a:p>
            <a:pPr marL="282575" indent="-282575">
              <a:lnSpc>
                <a:spcPts val="2700"/>
              </a:lnSpc>
            </a:pPr>
            <a:r>
              <a:rPr lang="en-GB" sz="2400" dirty="0"/>
              <a:t>77K: Add </a:t>
            </a:r>
            <a:r>
              <a:rPr lang="en-GB" sz="2400" dirty="0">
                <a:solidFill>
                  <a:srgbClr val="00563F"/>
                </a:solidFill>
              </a:rPr>
              <a:t>17K</a:t>
            </a:r>
            <a:r>
              <a:rPr lang="en-GB" sz="2400" dirty="0"/>
              <a:t> to current 60K evaluation chip to compare with </a:t>
            </a:r>
            <a:r>
              <a:rPr lang="en-GB" sz="2400" dirty="0" err="1"/>
              <a:t>Wiggans</a:t>
            </a:r>
            <a:r>
              <a:rPr lang="en-GB" sz="2400" dirty="0"/>
              <a:t>’ 77K selected from HD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Edits to 39 million variants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7371071"/>
              </p:ext>
            </p:extLst>
          </p:nvPr>
        </p:nvGraphicFramePr>
        <p:xfrm>
          <a:off x="529824" y="1391311"/>
          <a:ext cx="6405997" cy="35153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956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9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Edit</a:t>
                      </a:r>
                      <a:endParaRPr lang="en-US" sz="2800" baseline="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Number removed</a:t>
                      </a:r>
                      <a:endParaRPr lang="en-US" sz="2800" baseline="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Remove MAF &lt; 0.01</a:t>
                      </a:r>
                      <a:endParaRPr lang="en-US" sz="28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20M</a:t>
                      </a:r>
                      <a:endParaRPr lang="en-US" sz="28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3657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Remove for LD &gt; 0.95</a:t>
                      </a:r>
                      <a:endParaRPr lang="en-US" sz="28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</a:rPr>
                        <a:t>13M</a:t>
                      </a:r>
                    </a:p>
                  </a:txBody>
                  <a:tcPr marL="0" marR="3657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    Total removed</a:t>
                      </a:r>
                      <a:endParaRPr lang="en-US" sz="2800" b="1" baseline="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33M</a:t>
                      </a:r>
                      <a:endParaRPr lang="en-US" sz="2800" b="1" baseline="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36576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    Total remaining</a:t>
                      </a:r>
                      <a:endParaRPr lang="en-US" sz="2800" b="1" baseline="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563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6M</a:t>
                      </a:r>
                      <a:endParaRPr lang="en-US" sz="2800" b="1" baseline="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36576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baseline="0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</a:rPr>
                        <a:t>Imputation</a:t>
                      </a:r>
                      <a:endParaRPr lang="en-US" sz="2800" b="1" baseline="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baseline="0" dirty="0">
                        <a:solidFill>
                          <a:srgbClr val="00563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3657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Remove for imputation accuracy</a:t>
                      </a:r>
                      <a:endParaRPr lang="en-US" sz="28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baseline="0" dirty="0">
                          <a:solidFill>
                            <a:srgbClr val="00337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3M</a:t>
                      </a:r>
                      <a:endParaRPr lang="en-US" sz="2800" b="1" baseline="0" dirty="0">
                        <a:solidFill>
                          <a:srgbClr val="00337F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3657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4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66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317339</TotalTime>
  <Words>1471</Words>
  <Application>Microsoft Office PowerPoint</Application>
  <PresentationFormat>On-screen Show (4:3)</PresentationFormat>
  <Paragraphs>468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Monotype Sorts</vt:lpstr>
      <vt:lpstr>Humnst777 BT</vt:lpstr>
      <vt:lpstr>SymbolProp BT</vt:lpstr>
      <vt:lpstr>Times New Roman</vt:lpstr>
      <vt:lpstr>Trebuchet MS</vt:lpstr>
      <vt:lpstr>AIPL-2013</vt:lpstr>
      <vt:lpstr>Selection of sequence variants to improve dairy cattle genomic predictions</vt:lpstr>
      <vt:lpstr>2015 Interbull meeting presentation</vt:lpstr>
      <vt:lpstr>2015 simulated data</vt:lpstr>
      <vt:lpstr>Simulation: REL from 1M, 60K+1M subset</vt:lpstr>
      <vt:lpstr>1000 Bulls Genome Project</vt:lpstr>
      <vt:lpstr>1000 Bulls Genome Project (continued)</vt:lpstr>
      <vt:lpstr>SNP vs. SEQ variants</vt:lpstr>
      <vt:lpstr>Methods for HD+, HD+indels (HD+I), 77K</vt:lpstr>
      <vt:lpstr>Edits to 39 million variants</vt:lpstr>
      <vt:lpstr>Methods for imputation</vt:lpstr>
      <vt:lpstr>Imputation accuracy</vt:lpstr>
      <vt:lpstr>Selecting the best SEQ variants </vt:lpstr>
      <vt:lpstr>Chr 5 net merit SNP selection example</vt:lpstr>
      <vt:lpstr>Chr 5 net merit SNP selection example</vt:lpstr>
      <vt:lpstr>Gains in REL</vt:lpstr>
      <vt:lpstr>Gains in REL (continued)</vt:lpstr>
      <vt:lpstr>Gains in REL (continued)</vt:lpstr>
      <vt:lpstr>Overall gains in REL</vt:lpstr>
      <vt:lpstr>Summary</vt:lpstr>
      <vt:lpstr>Summary</vt:lpstr>
      <vt:lpstr>Sequence data – the future?</vt:lpstr>
      <vt:lpstr>SNP selection – the future?</vt:lpstr>
      <vt:lpstr>Integration of SNP selection into genomics</vt:lpstr>
      <vt:lpstr>Integration of SNP selection into genomics</vt:lpstr>
      <vt:lpstr>Wrapping it up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kim</cp:lastModifiedBy>
  <cp:revision>17545</cp:revision>
  <cp:lastPrinted>2001-08-24T14:44:42Z</cp:lastPrinted>
  <dcterms:created xsi:type="dcterms:W3CDTF">2002-07-16T13:01:30Z</dcterms:created>
  <dcterms:modified xsi:type="dcterms:W3CDTF">2016-11-03T13:25:25Z</dcterms:modified>
  <cp:category>Interbull</cp:category>
</cp:coreProperties>
</file>